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 id="2147483660" r:id="rId2"/>
    <p:sldMasterId id="2147483672" r:id="rId3"/>
    <p:sldMasterId id="2147483684" r:id="rId4"/>
  </p:sldMasterIdLst>
  <p:notesMasterIdLst>
    <p:notesMasterId r:id="rId29"/>
  </p:notesMasterIdLst>
  <p:handoutMasterIdLst>
    <p:handoutMasterId r:id="rId30"/>
  </p:handoutMasterIdLst>
  <p:sldIdLst>
    <p:sldId id="1056" r:id="rId5"/>
    <p:sldId id="1057" r:id="rId6"/>
    <p:sldId id="1159" r:id="rId7"/>
    <p:sldId id="1161" r:id="rId8"/>
    <p:sldId id="1160" r:id="rId9"/>
    <p:sldId id="1162" r:id="rId10"/>
    <p:sldId id="1163" r:id="rId11"/>
    <p:sldId id="1203" r:id="rId12"/>
    <p:sldId id="1204" r:id="rId13"/>
    <p:sldId id="1205" r:id="rId14"/>
    <p:sldId id="1164" r:id="rId15"/>
    <p:sldId id="1165" r:id="rId16"/>
    <p:sldId id="1208" r:id="rId17"/>
    <p:sldId id="1244" r:id="rId18"/>
    <p:sldId id="1168" r:id="rId19"/>
    <p:sldId id="1209" r:id="rId20"/>
    <p:sldId id="1169" r:id="rId21"/>
    <p:sldId id="1177" r:id="rId22"/>
    <p:sldId id="1239" r:id="rId23"/>
    <p:sldId id="1240" r:id="rId24"/>
    <p:sldId id="1241" r:id="rId25"/>
    <p:sldId id="1242" r:id="rId26"/>
    <p:sldId id="1243" r:id="rId27"/>
    <p:sldId id="1095" r:id="rId28"/>
  </p:sldIdLst>
  <p:sldSz cx="9144000" cy="6858000" type="screen4x3"/>
  <p:notesSz cx="6797675" cy="987425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4121">
          <p15:clr>
            <a:srgbClr val="A4A3A4"/>
          </p15:clr>
        </p15:guide>
        <p15:guide id="2" orient="horz" pos="4199">
          <p15:clr>
            <a:srgbClr val="A4A3A4"/>
          </p15:clr>
        </p15:guide>
        <p15:guide id="3" orient="horz" pos="527">
          <p15:clr>
            <a:srgbClr val="A4A3A4"/>
          </p15:clr>
        </p15:guide>
        <p15:guide id="4" pos="2856">
          <p15:clr>
            <a:srgbClr val="A4A3A4"/>
          </p15:clr>
        </p15:guide>
        <p15:guide id="5" pos="294">
          <p15:clr>
            <a:srgbClr val="A4A3A4"/>
          </p15:clr>
        </p15:guide>
        <p15:guide id="6" pos="5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4EAFD9"/>
    <a:srgbClr val="99FF99"/>
    <a:srgbClr val="CCFFFF"/>
    <a:srgbClr val="FFFF99"/>
    <a:srgbClr val="CCECFF"/>
    <a:srgbClr val="D7E4BC"/>
    <a:srgbClr val="CC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25"/>
    <p:restoredTop sz="95827"/>
  </p:normalViewPr>
  <p:slideViewPr>
    <p:cSldViewPr showGuides="1">
      <p:cViewPr varScale="1">
        <p:scale>
          <a:sx n="74" d="100"/>
          <a:sy n="74" d="100"/>
        </p:scale>
        <p:origin x="990" y="15"/>
      </p:cViewPr>
      <p:guideLst>
        <p:guide orient="horz" pos="4121"/>
        <p:guide orient="horz" pos="4199"/>
        <p:guide orient="horz" pos="527"/>
        <p:guide pos="2856"/>
        <p:guide pos="294"/>
        <p:guide pos="5456"/>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5_1#1">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2">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3">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4">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5">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CDF8CB8-A578-4423-957D-73E02548921F}" type="doc">
      <dgm:prSet loTypeId="urn:microsoft.com/office/officeart/2005/8/layout/vList2#1" qsTypeId="urn:microsoft.com/office/officeart/2005/8/quickstyle/simple2#1" csTypeId="urn:microsoft.com/office/officeart/2005/8/colors/accent5_1#1" phldr="1"/>
      <dgm:spPr/>
      <dgm:t>
        <a:bodyPr/>
        <a:lstStyle/>
        <a:p>
          <a:endParaRPr altLang="en-US"/>
        </a:p>
      </dgm:t>
    </dgm:pt>
    <dgm:pt modelId="{257D9B9B-0658-409D-826A-1AF8FBB6C855}">
      <dgm:prSet phldr="0" custT="1"/>
      <dgm:spPr/>
      <dgm:t>
        <a:bodyPr vert="horz" wrap="square"/>
        <a:lstStyle/>
        <a:p>
          <a:pPr>
            <a:lnSpc>
              <a:spcPct val="100000"/>
            </a:lnSpc>
            <a:spcBef>
              <a:spcPct val="0"/>
            </a:spcBef>
            <a:spcAft>
              <a:spcPct val="35000"/>
            </a:spcAft>
          </a:pPr>
          <a:r>
            <a:rPr lang="en-US" altLang="zh-CN" sz="2000" b="1" i="0" u="none" baseline="0" dirty="0">
              <a:latin typeface="宋体" panose="02010600030101010101" pitchFamily="2" charset="-122"/>
              <a:ea typeface="宋体" panose="02010600030101010101" pitchFamily="2" charset="-122"/>
              <a:cs typeface="宋体" panose="02010600030101010101" pitchFamily="2" charset="-122"/>
              <a:rtl val="0"/>
            </a:rPr>
            <a:t>  </a:t>
          </a:r>
          <a:r>
            <a:rPr lang="zh-CN" sz="1600" b="1" i="0" u="none" baseline="0" dirty="0">
              <a:latin typeface="宋体" panose="02010600030101010101" pitchFamily="2" charset="-122"/>
              <a:ea typeface="宋体" panose="02010600030101010101" pitchFamily="2" charset="-122"/>
              <a:cs typeface="宋体" panose="02010600030101010101" pitchFamily="2" charset="-122"/>
              <a:rtl val="0"/>
            </a:rPr>
            <a:t>（1）调查询问</a:t>
          </a:r>
        </a:p>
        <a:p>
          <a:pPr>
            <a:lnSpc>
              <a:spcPct val="100000"/>
            </a:lnSpc>
            <a:spcBef>
              <a:spcPct val="0"/>
            </a:spcBef>
            <a:spcAft>
              <a:spcPct val="35000"/>
            </a:spcAft>
          </a:pPr>
          <a:r>
            <a:rPr lang="zh-CN" sz="1600" i="0" u="none" baseline="0" dirty="0">
              <a:latin typeface="宋体" panose="02010600030101010101" pitchFamily="2" charset="-122"/>
              <a:ea typeface="宋体" panose="02010600030101010101" pitchFamily="2" charset="-122"/>
              <a:cs typeface="宋体" panose="02010600030101010101" pitchFamily="2" charset="-122"/>
              <a:rtl val="0"/>
            </a:rPr>
            <a:t>    制作询问笔录期间，调查人员与被询问人员之间应保持1.5米以上距离，尽量保持门窗处于通风状态，不使用空调通风系统，座位安排应避免询问人与被询问人面对面。</a:t>
          </a:r>
        </a:p>
      </dgm:t>
    </dgm:pt>
    <dgm:pt modelId="{8CDB106F-9521-4180-A82B-9CBB730517F0}" type="parTrans" cxnId="{DC6BE083-89E1-4947-9115-005EF56799CE}">
      <dgm:prSet/>
      <dgm:spPr/>
    </dgm:pt>
    <dgm:pt modelId="{41DA289F-478A-4905-8FDD-2B792B833E1B}" type="sibTrans" cxnId="{DC6BE083-89E1-4947-9115-005EF56799CE}">
      <dgm:prSet/>
      <dgm:spPr/>
    </dgm:pt>
    <dgm:pt modelId="{1E6726C2-6554-4029-A7BC-277FC4700AB2}">
      <dgm:prSet phldr="0" custT="1"/>
      <dgm:spPr/>
      <dgm:t>
        <a:bodyPr vert="horz" wrap="square"/>
        <a:lstStyle/>
        <a:p>
          <a:pPr>
            <a:lnSpc>
              <a:spcPct val="100000"/>
            </a:lnSpc>
            <a:spcBef>
              <a:spcPct val="0"/>
            </a:spcBef>
            <a:spcAft>
              <a:spcPct val="35000"/>
            </a:spcAft>
          </a:pPr>
          <a:r>
            <a:rPr lang="en-US" altLang="zh-CN" sz="1600" b="1" dirty="0">
              <a:latin typeface="宋体" panose="02010600030101010101" pitchFamily="2" charset="-122"/>
              <a:ea typeface="宋体" panose="02010600030101010101" pitchFamily="2" charset="-122"/>
              <a:cs typeface="宋体" panose="02010600030101010101" pitchFamily="2" charset="-122"/>
              <a:sym typeface="+mn-ea"/>
            </a:rPr>
            <a:t>  </a:t>
          </a:r>
          <a:r>
            <a:rPr lang="zh-CN" sz="1600" b="1" dirty="0">
              <a:latin typeface="宋体" panose="02010600030101010101" pitchFamily="2" charset="-122"/>
              <a:ea typeface="宋体" panose="02010600030101010101" pitchFamily="2" charset="-122"/>
              <a:cs typeface="宋体" panose="02010600030101010101" pitchFamily="2" charset="-122"/>
              <a:sym typeface="+mn-ea"/>
            </a:rPr>
            <a:t>（2）证据资料收集</a:t>
          </a:r>
        </a:p>
        <a:p>
          <a:pPr>
            <a:lnSpc>
              <a:spcPct val="100000"/>
            </a:lnSpc>
            <a:spcBef>
              <a:spcPct val="0"/>
            </a:spcBef>
            <a:spcAft>
              <a:spcPct val="35000"/>
            </a:spcAft>
          </a:pPr>
          <a:r>
            <a:rPr lang="zh-CN" sz="1600" dirty="0">
              <a:latin typeface="宋体" panose="02010600030101010101" pitchFamily="2" charset="-122"/>
              <a:ea typeface="宋体" panose="02010600030101010101" pitchFamily="2" charset="-122"/>
              <a:cs typeface="宋体" panose="02010600030101010101" pitchFamily="2" charset="-122"/>
              <a:sym typeface="+mn-ea"/>
            </a:rPr>
            <a:t>    涉及公司、船舶和船员的证书文书等资料，以及船舶VDR、电子海图等电子证据，可由船方复印、备份、拍照后通过电子邮件或其他途径提供，并由提供方出具与原件一致的声明。</a:t>
          </a:r>
        </a:p>
      </dgm:t>
    </dgm:pt>
    <dgm:pt modelId="{0011F2A1-6736-4E19-9907-9924BEAA3D12}" type="parTrans" cxnId="{5E86877E-4D06-40B2-8427-8157F9F0A531}">
      <dgm:prSet/>
      <dgm:spPr/>
    </dgm:pt>
    <dgm:pt modelId="{71B47165-151E-45E4-8DE3-3E51B7CFC763}" type="sibTrans" cxnId="{5E86877E-4D06-40B2-8427-8157F9F0A531}">
      <dgm:prSet/>
      <dgm:spPr/>
    </dgm:pt>
    <dgm:pt modelId="{6CE13386-C2E0-4375-B109-300AF5780F31}">
      <dgm:prSet phldr="0" custT="1"/>
      <dgm:spPr/>
      <dgm:t>
        <a:bodyPr vert="horz" wrap="square"/>
        <a:lstStyle/>
        <a:p>
          <a:pPr>
            <a:lnSpc>
              <a:spcPct val="100000"/>
            </a:lnSpc>
            <a:spcBef>
              <a:spcPct val="0"/>
            </a:spcBef>
            <a:spcAft>
              <a:spcPct val="35000"/>
            </a:spcAft>
          </a:pPr>
          <a:r>
            <a:rPr lang="en-US" sz="1600" b="1" dirty="0">
              <a:latin typeface="宋体" panose="02010600030101010101" pitchFamily="2" charset="-122"/>
              <a:ea typeface="宋体" panose="02010600030101010101" pitchFamily="2" charset="-122"/>
              <a:cs typeface="宋体" panose="02010600030101010101" pitchFamily="2" charset="-122"/>
            </a:rPr>
            <a:t>  </a:t>
          </a:r>
          <a:r>
            <a:rPr sz="1600" b="1" dirty="0">
              <a:latin typeface="宋体" panose="02010600030101010101" pitchFamily="2" charset="-122"/>
              <a:ea typeface="宋体" panose="02010600030101010101" pitchFamily="2" charset="-122"/>
              <a:cs typeface="宋体" panose="02010600030101010101" pitchFamily="2" charset="-122"/>
            </a:rPr>
            <a:t>（3）现场勘验</a:t>
          </a:r>
        </a:p>
        <a:p>
          <a:pPr>
            <a:lnSpc>
              <a:spcPct val="100000"/>
            </a:lnSpc>
            <a:spcBef>
              <a:spcPct val="0"/>
            </a:spcBef>
            <a:spcAft>
              <a:spcPct val="35000"/>
            </a:spcAft>
          </a:pPr>
          <a:r>
            <a:rPr sz="1600" dirty="0">
              <a:latin typeface="宋体" panose="02010600030101010101" pitchFamily="2" charset="-122"/>
              <a:ea typeface="宋体" panose="02010600030101010101" pitchFamily="2" charset="-122"/>
              <a:cs typeface="宋体" panose="02010600030101010101" pitchFamily="2" charset="-122"/>
            </a:rPr>
            <a:t>   不可避免登轮取证时，调查组应在现场勘验前制定详细的取证工作计划，一次性完成现场调查取证工作。抵达现场后调查组应在充分做好人员防护的基础上，按照相关要求做好事故现场的勘验工作，及时搜集与事故有关的物证，并制作勘查报告。事故当事方不方便签署勘查报告的，应在勘验报告中予以说明。</a:t>
          </a:r>
        </a:p>
      </dgm:t>
    </dgm:pt>
    <dgm:pt modelId="{F5FC2A1A-5B81-48DB-A88E-B15B57431AE8}" type="parTrans" cxnId="{805829E5-0108-41E0-8FC7-BFE0AD38E5A9}">
      <dgm:prSet/>
      <dgm:spPr/>
    </dgm:pt>
    <dgm:pt modelId="{884BFEAB-A74F-44D1-A1C3-BB0CC916B72C}" type="sibTrans" cxnId="{805829E5-0108-41E0-8FC7-BFE0AD38E5A9}">
      <dgm:prSet/>
      <dgm:spPr/>
    </dgm:pt>
    <dgm:pt modelId="{25455804-23A6-481B-9615-FC3D02705292}">
      <dgm:prSet phldr="0" custT="1"/>
      <dgm:spPr/>
      <dgm:t>
        <a:bodyPr vert="horz" wrap="square"/>
        <a:lstStyle/>
        <a:p>
          <a:pPr>
            <a:lnSpc>
              <a:spcPct val="100000"/>
            </a:lnSpc>
            <a:spcBef>
              <a:spcPct val="0"/>
            </a:spcBef>
            <a:spcAft>
              <a:spcPct val="35000"/>
            </a:spcAft>
          </a:pPr>
          <a:r>
            <a:rPr lang="en-US" altLang="zh-CN" sz="1600" b="1" i="0" u="none" baseline="0" dirty="0">
              <a:rtl val="0"/>
            </a:rPr>
            <a:t>   </a:t>
          </a:r>
          <a:r>
            <a:rPr lang="zh-CN" sz="1600" b="1" i="0" u="none" baseline="0" dirty="0">
              <a:rtl val="0"/>
            </a:rPr>
            <a:t>（4）船公司调查</a:t>
          </a:r>
          <a:endParaRPr lang="zh-CN" sz="1600" b="0" i="0" u="none" baseline="0" dirty="0">
            <a:rtl val="0"/>
          </a:endParaRPr>
        </a:p>
        <a:p>
          <a:pPr>
            <a:lnSpc>
              <a:spcPct val="100000"/>
            </a:lnSpc>
            <a:spcBef>
              <a:spcPct val="0"/>
            </a:spcBef>
            <a:spcAft>
              <a:spcPct val="35000"/>
            </a:spcAft>
          </a:pPr>
          <a:r>
            <a:rPr lang="zh-CN" sz="1600" b="0" i="0" u="none" baseline="0" dirty="0">
              <a:rtl val="0"/>
            </a:rPr>
            <a:t>    调查组可要求船公司提供SMS体系文件电子版或者公司安全管理相关文件，应提前制定公司调查提纲，待疫情结束后或疫情管控许可条件下，再开展公司调查。</a:t>
          </a:r>
        </a:p>
      </dgm:t>
    </dgm:pt>
    <dgm:pt modelId="{A9569B6F-9287-4C3C-9F74-FBBC4CC1F959}" type="parTrans" cxnId="{FB52374C-352C-483D-B0D4-D9FBD673E575}">
      <dgm:prSet/>
      <dgm:spPr/>
    </dgm:pt>
    <dgm:pt modelId="{0E2B386C-7D53-44C5-81D5-F48AB69D0C45}" type="sibTrans" cxnId="{FB52374C-352C-483D-B0D4-D9FBD673E575}">
      <dgm:prSet/>
      <dgm:spPr/>
    </dgm:pt>
    <dgm:pt modelId="{06AEF985-3904-4542-9B63-B65043496DCB}" type="pres">
      <dgm:prSet presAssocID="{DCDF8CB8-A578-4423-957D-73E02548921F}" presName="linear" presStyleCnt="0">
        <dgm:presLayoutVars>
          <dgm:animLvl val="lvl"/>
          <dgm:resizeHandles val="exact"/>
        </dgm:presLayoutVars>
      </dgm:prSet>
      <dgm:spPr/>
    </dgm:pt>
    <dgm:pt modelId="{87CEC31D-5D87-4FC8-BE13-673C6B246C07}" type="pres">
      <dgm:prSet presAssocID="{257D9B9B-0658-409D-826A-1AF8FBB6C855}" presName="parentText" presStyleLbl="node1" presStyleIdx="0" presStyleCnt="4">
        <dgm:presLayoutVars>
          <dgm:chMax val="0"/>
          <dgm:bulletEnabled val="1"/>
        </dgm:presLayoutVars>
      </dgm:prSet>
      <dgm:spPr/>
    </dgm:pt>
    <dgm:pt modelId="{252C5414-05B2-4E2D-853A-15409DF554B8}" type="pres">
      <dgm:prSet presAssocID="{41DA289F-478A-4905-8FDD-2B792B833E1B}" presName="spacer" presStyleCnt="0"/>
      <dgm:spPr/>
    </dgm:pt>
    <dgm:pt modelId="{1022DAD5-631E-40F2-8E10-BB7A2B8A7436}" type="pres">
      <dgm:prSet presAssocID="{1E6726C2-6554-4029-A7BC-277FC4700AB2}" presName="parentText" presStyleLbl="node1" presStyleIdx="1" presStyleCnt="4">
        <dgm:presLayoutVars>
          <dgm:chMax val="0"/>
          <dgm:bulletEnabled val="1"/>
        </dgm:presLayoutVars>
      </dgm:prSet>
      <dgm:spPr/>
    </dgm:pt>
    <dgm:pt modelId="{EEB9D43F-28E3-4FB0-9113-65639C2F497D}" type="pres">
      <dgm:prSet presAssocID="{71B47165-151E-45E4-8DE3-3E51B7CFC763}" presName="spacer" presStyleCnt="0"/>
      <dgm:spPr/>
    </dgm:pt>
    <dgm:pt modelId="{E17B2A8B-A6CF-42F0-A7D2-AB34279C186B}" type="pres">
      <dgm:prSet presAssocID="{6CE13386-C2E0-4375-B109-300AF5780F31}" presName="parentText" presStyleLbl="node1" presStyleIdx="2" presStyleCnt="4" custLinFactY="-979" custLinFactNeighborX="2806" custLinFactNeighborY="-100000">
        <dgm:presLayoutVars>
          <dgm:chMax val="0"/>
          <dgm:bulletEnabled val="1"/>
        </dgm:presLayoutVars>
      </dgm:prSet>
      <dgm:spPr/>
    </dgm:pt>
    <dgm:pt modelId="{F9D1A6E9-2EAF-47BD-ACB4-99899056E78E}" type="pres">
      <dgm:prSet presAssocID="{884BFEAB-A74F-44D1-A1C3-BB0CC916B72C}" presName="spacer" presStyleCnt="0"/>
      <dgm:spPr/>
    </dgm:pt>
    <dgm:pt modelId="{4BA33525-60EA-414F-AB31-3B78C4AF0D5D}" type="pres">
      <dgm:prSet presAssocID="{25455804-23A6-481B-9615-FC3D02705292}" presName="parentText" presStyleLbl="node1" presStyleIdx="3" presStyleCnt="4">
        <dgm:presLayoutVars>
          <dgm:chMax val="0"/>
          <dgm:bulletEnabled val="1"/>
        </dgm:presLayoutVars>
      </dgm:prSet>
      <dgm:spPr/>
    </dgm:pt>
  </dgm:ptLst>
  <dgm:cxnLst>
    <dgm:cxn modelId="{292A1D01-F545-4603-BCE7-6E72BBE4865A}" type="presOf" srcId="{25455804-23A6-481B-9615-FC3D02705292}" destId="{4BA33525-60EA-414F-AB31-3B78C4AF0D5D}" srcOrd="0" destOrd="0" presId="urn:microsoft.com/office/officeart/2005/8/layout/vList2#1"/>
    <dgm:cxn modelId="{232B5A37-A4E9-49C1-A8A1-0279B5A34674}" type="presOf" srcId="{DCDF8CB8-A578-4423-957D-73E02548921F}" destId="{06AEF985-3904-4542-9B63-B65043496DCB}" srcOrd="0" destOrd="0" presId="urn:microsoft.com/office/officeart/2005/8/layout/vList2#1"/>
    <dgm:cxn modelId="{FB52374C-352C-483D-B0D4-D9FBD673E575}" srcId="{DCDF8CB8-A578-4423-957D-73E02548921F}" destId="{25455804-23A6-481B-9615-FC3D02705292}" srcOrd="3" destOrd="0" parTransId="{A9569B6F-9287-4C3C-9F74-FBBC4CC1F959}" sibTransId="{0E2B386C-7D53-44C5-81D5-F48AB69D0C45}"/>
    <dgm:cxn modelId="{7F56D055-3439-4CBE-899E-3040545447B3}" type="presOf" srcId="{1E6726C2-6554-4029-A7BC-277FC4700AB2}" destId="{1022DAD5-631E-40F2-8E10-BB7A2B8A7436}" srcOrd="0" destOrd="0" presId="urn:microsoft.com/office/officeart/2005/8/layout/vList2#1"/>
    <dgm:cxn modelId="{5E86877E-4D06-40B2-8427-8157F9F0A531}" srcId="{DCDF8CB8-A578-4423-957D-73E02548921F}" destId="{1E6726C2-6554-4029-A7BC-277FC4700AB2}" srcOrd="1" destOrd="0" parTransId="{0011F2A1-6736-4E19-9907-9924BEAA3D12}" sibTransId="{71B47165-151E-45E4-8DE3-3E51B7CFC763}"/>
    <dgm:cxn modelId="{DC6BE083-89E1-4947-9115-005EF56799CE}" srcId="{DCDF8CB8-A578-4423-957D-73E02548921F}" destId="{257D9B9B-0658-409D-826A-1AF8FBB6C855}" srcOrd="0" destOrd="0" parTransId="{8CDB106F-9521-4180-A82B-9CBB730517F0}" sibTransId="{41DA289F-478A-4905-8FDD-2B792B833E1B}"/>
    <dgm:cxn modelId="{73AD5AB9-6158-407A-AA0B-F6A909068A32}" type="presOf" srcId="{6CE13386-C2E0-4375-B109-300AF5780F31}" destId="{E17B2A8B-A6CF-42F0-A7D2-AB34279C186B}" srcOrd="0" destOrd="0" presId="urn:microsoft.com/office/officeart/2005/8/layout/vList2#1"/>
    <dgm:cxn modelId="{5F285DE2-D622-4DC3-A56C-B8552E2C3843}" type="presOf" srcId="{257D9B9B-0658-409D-826A-1AF8FBB6C855}" destId="{87CEC31D-5D87-4FC8-BE13-673C6B246C07}" srcOrd="0" destOrd="0" presId="urn:microsoft.com/office/officeart/2005/8/layout/vList2#1"/>
    <dgm:cxn modelId="{805829E5-0108-41E0-8FC7-BFE0AD38E5A9}" srcId="{DCDF8CB8-A578-4423-957D-73E02548921F}" destId="{6CE13386-C2E0-4375-B109-300AF5780F31}" srcOrd="2" destOrd="0" parTransId="{F5FC2A1A-5B81-48DB-A88E-B15B57431AE8}" sibTransId="{884BFEAB-A74F-44D1-A1C3-BB0CC916B72C}"/>
    <dgm:cxn modelId="{F9EC10E4-9EED-4258-B51F-6F0EB00EF48E}" type="presParOf" srcId="{06AEF985-3904-4542-9B63-B65043496DCB}" destId="{87CEC31D-5D87-4FC8-BE13-673C6B246C07}" srcOrd="0" destOrd="0" presId="urn:microsoft.com/office/officeart/2005/8/layout/vList2#1"/>
    <dgm:cxn modelId="{F250D8E2-FA3A-47A7-AD58-94D58DC9668A}" type="presParOf" srcId="{06AEF985-3904-4542-9B63-B65043496DCB}" destId="{252C5414-05B2-4E2D-853A-15409DF554B8}" srcOrd="1" destOrd="0" presId="urn:microsoft.com/office/officeart/2005/8/layout/vList2#1"/>
    <dgm:cxn modelId="{02424E97-2220-461F-851C-254B2CD0A203}" type="presParOf" srcId="{06AEF985-3904-4542-9B63-B65043496DCB}" destId="{1022DAD5-631E-40F2-8E10-BB7A2B8A7436}" srcOrd="2" destOrd="0" presId="urn:microsoft.com/office/officeart/2005/8/layout/vList2#1"/>
    <dgm:cxn modelId="{420A0FDB-2EFB-4CE2-8C74-53A400C95C28}" type="presParOf" srcId="{06AEF985-3904-4542-9B63-B65043496DCB}" destId="{EEB9D43F-28E3-4FB0-9113-65639C2F497D}" srcOrd="3" destOrd="0" presId="urn:microsoft.com/office/officeart/2005/8/layout/vList2#1"/>
    <dgm:cxn modelId="{7D56A256-B9BD-45EF-85D4-A70FFC7BF3A9}" type="presParOf" srcId="{06AEF985-3904-4542-9B63-B65043496DCB}" destId="{E17B2A8B-A6CF-42F0-A7D2-AB34279C186B}" srcOrd="4" destOrd="0" presId="urn:microsoft.com/office/officeart/2005/8/layout/vList2#1"/>
    <dgm:cxn modelId="{1A13208F-BB97-47E5-9CF3-0B1C07B8346F}" type="presParOf" srcId="{06AEF985-3904-4542-9B63-B65043496DCB}" destId="{F9D1A6E9-2EAF-47BD-ACB4-99899056E78E}" srcOrd="5" destOrd="0" presId="urn:microsoft.com/office/officeart/2005/8/layout/vList2#1"/>
    <dgm:cxn modelId="{01127908-A36A-424C-8B27-2E8B2E8FAC77}" type="presParOf" srcId="{06AEF985-3904-4542-9B63-B65043496DCB}" destId="{4BA33525-60EA-414F-AB31-3B78C4AF0D5D}" srcOrd="6" destOrd="0" presId="urn:microsoft.com/office/officeart/2005/8/layout/vList2#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666936-0E25-4294-96D4-816CD118FBC7}" type="doc">
      <dgm:prSet loTypeId="urn:microsoft.com/office/officeart/2005/8/layout/vList2#2" qsTypeId="urn:microsoft.com/office/officeart/2005/8/quickstyle/simple1#1" csTypeId="urn:microsoft.com/office/officeart/2005/8/colors/accent5_1#2"/>
      <dgm:spPr/>
      <dgm:t>
        <a:bodyPr/>
        <a:lstStyle/>
        <a:p>
          <a:endParaRPr altLang="en-US"/>
        </a:p>
      </dgm:t>
    </dgm:pt>
    <dgm:pt modelId="{8D344899-7820-45EF-A143-6DF0FB513C18}">
      <dgm:prSet phldr="0" custT="1"/>
      <dgm:spPr/>
      <dgm:t>
        <a:bodyPr vert="horz" wrap="square"/>
        <a:lstStyle/>
        <a:p>
          <a:pPr>
            <a:lnSpc>
              <a:spcPct val="100000"/>
            </a:lnSpc>
            <a:spcBef>
              <a:spcPct val="0"/>
            </a:spcBef>
            <a:spcAft>
              <a:spcPct val="35000"/>
            </a:spcAft>
          </a:pPr>
          <a:r>
            <a:rPr lang="en-US" sz="1600" b="1" i="0" u="none" baseline="0">
              <a:latin typeface="宋体" panose="02010600030101010101" pitchFamily="2" charset="-122"/>
              <a:ea typeface="宋体" panose="02010600030101010101" pitchFamily="2" charset="-122"/>
              <a:cs typeface="宋体" panose="02010600030101010101" pitchFamily="2" charset="-122"/>
              <a:rtl val="0"/>
            </a:rPr>
            <a:t>（1）海事调解</a:t>
          </a:r>
          <a:endParaRPr lang="en-US" sz="16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600" b="0" i="0" u="none" baseline="0">
              <a:latin typeface="宋体" panose="02010600030101010101" pitchFamily="2" charset="-122"/>
              <a:ea typeface="宋体" panose="02010600030101010101" pitchFamily="2" charset="-122"/>
              <a:cs typeface="宋体" panose="02010600030101010101" pitchFamily="2" charset="-122"/>
              <a:rtl val="0"/>
            </a:rPr>
            <a:t>     疫情期间可采用电话、邮件、书面等非现场方式开展海事调解，原则上不开展现场调解。调解达成协议的，海事调节协议书可通过邮寄方式送达当事各方。</a:t>
          </a:r>
        </a:p>
      </dgm:t>
    </dgm:pt>
    <dgm:pt modelId="{1CF5FC30-59A5-4F9A-8135-A9A8B8C18ECF}" type="parTrans" cxnId="{1BC24F6B-9DD1-4A69-9926-36C80D029EAB}">
      <dgm:prSet/>
      <dgm:spPr/>
    </dgm:pt>
    <dgm:pt modelId="{0ECC321E-4C93-435F-BECA-247A56D42B41}" type="sibTrans" cxnId="{1BC24F6B-9DD1-4A69-9926-36C80D029EAB}">
      <dgm:prSet/>
      <dgm:spPr/>
    </dgm:pt>
    <dgm:pt modelId="{B03B0182-76B8-49AE-A342-9A60BA436A7B}">
      <dgm:prSet phldr="0" custT="1"/>
      <dgm:spPr/>
      <dgm:t>
        <a:bodyPr vert="horz" wrap="square"/>
        <a:lstStyle/>
        <a:p>
          <a:pPr>
            <a:lnSpc>
              <a:spcPct val="100000"/>
            </a:lnSpc>
            <a:spcBef>
              <a:spcPct val="0"/>
            </a:spcBef>
            <a:spcAft>
              <a:spcPct val="35000"/>
            </a:spcAft>
          </a:pPr>
          <a:r>
            <a:rPr lang="en-US" sz="1600" b="1" i="0" u="none" baseline="0">
              <a:latin typeface="宋体" panose="02010600030101010101" pitchFamily="2" charset="-122"/>
              <a:ea typeface="宋体" panose="02010600030101010101" pitchFamily="2" charset="-122"/>
              <a:cs typeface="宋体" panose="02010600030101010101" pitchFamily="2" charset="-122"/>
              <a:rtl val="0"/>
            </a:rPr>
            <a:t>（2）海事声明签注</a:t>
          </a:r>
          <a:endParaRPr lang="en-US" sz="16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600" b="0" i="0" u="none" baseline="0">
              <a:latin typeface="宋体" panose="02010600030101010101" pitchFamily="2" charset="-122"/>
              <a:ea typeface="宋体" panose="02010600030101010101" pitchFamily="2" charset="-122"/>
              <a:cs typeface="宋体" panose="02010600030101010101" pitchFamily="2" charset="-122"/>
              <a:rtl val="0"/>
            </a:rPr>
            <a:t>     海事声明签注，原则上采用不见面办理。相关申请材料可通过邮寄送达。文书材料邮寄送达时间不计入办结时限。</a:t>
          </a:r>
        </a:p>
      </dgm:t>
    </dgm:pt>
    <dgm:pt modelId="{54F54ED2-9CF8-4E14-B16A-877B4B0635C4}" type="parTrans" cxnId="{0AC0D6CA-C857-45E6-BA3A-51130BB90662}">
      <dgm:prSet/>
      <dgm:spPr/>
    </dgm:pt>
    <dgm:pt modelId="{CF8BA52A-540A-48A2-958E-7AC1DBCA7540}" type="sibTrans" cxnId="{0AC0D6CA-C857-45E6-BA3A-51130BB90662}">
      <dgm:prSet/>
      <dgm:spPr/>
    </dgm:pt>
    <dgm:pt modelId="{88C84ACE-08A3-4868-8A4A-A16ADD86AEC6}">
      <dgm:prSet phldr="0" custT="1"/>
      <dgm:spPr/>
      <dgm:t>
        <a:bodyPr vert="horz" wrap="square"/>
        <a:lstStyle/>
        <a:p>
          <a:pPr>
            <a:lnSpc>
              <a:spcPct val="100000"/>
            </a:lnSpc>
            <a:spcBef>
              <a:spcPct val="0"/>
            </a:spcBef>
            <a:spcAft>
              <a:spcPct val="35000"/>
            </a:spcAft>
          </a:pPr>
          <a:r>
            <a:rPr lang="en-US" sz="1600" b="1" i="0" u="none" baseline="0">
              <a:latin typeface="宋体" panose="02010600030101010101" pitchFamily="2" charset="-122"/>
              <a:ea typeface="宋体" panose="02010600030101010101" pitchFamily="2" charset="-122"/>
              <a:cs typeface="宋体" panose="02010600030101010101" pitchFamily="2" charset="-122"/>
              <a:rtl val="0"/>
            </a:rPr>
            <a:t>（3）专家论证</a:t>
          </a:r>
          <a:endParaRPr lang="en-US" sz="16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600" b="0" i="0" u="none" baseline="0">
              <a:latin typeface="宋体" panose="02010600030101010101" pitchFamily="2" charset="-122"/>
              <a:ea typeface="宋体" panose="02010600030101010101" pitchFamily="2" charset="-122"/>
              <a:cs typeface="宋体" panose="02010600030101010101" pitchFamily="2" charset="-122"/>
              <a:rtl val="0"/>
            </a:rPr>
            <a:t>     需要召开专家论证会的事故，应尽量通过视频会议或者书面征求专家意见方式开展。</a:t>
          </a:r>
        </a:p>
      </dgm:t>
    </dgm:pt>
    <dgm:pt modelId="{3A6F8386-398E-4490-9BA9-926B8A9668FF}" type="parTrans" cxnId="{0948B6D9-1C76-4E17-94E0-A213470051D4}">
      <dgm:prSet/>
      <dgm:spPr/>
    </dgm:pt>
    <dgm:pt modelId="{6829D7CD-ABCE-44D1-A07D-9E61102103E5}" type="sibTrans" cxnId="{0948B6D9-1C76-4E17-94E0-A213470051D4}">
      <dgm:prSet/>
      <dgm:spPr/>
    </dgm:pt>
    <dgm:pt modelId="{A003E976-DCD2-4064-88BC-5C23705CACC9}">
      <dgm:prSet phldr="0" custT="1"/>
      <dgm:spPr/>
      <dgm:t>
        <a:bodyPr vert="horz" wrap="square"/>
        <a:lstStyle/>
        <a:p>
          <a:pPr>
            <a:lnSpc>
              <a:spcPct val="100000"/>
            </a:lnSpc>
            <a:spcBef>
              <a:spcPct val="0"/>
            </a:spcBef>
            <a:spcAft>
              <a:spcPct val="35000"/>
            </a:spcAft>
          </a:pPr>
          <a:r>
            <a:rPr lang="en-US" sz="1600" b="1" i="0" u="none" baseline="0">
              <a:latin typeface="宋体" panose="02010600030101010101" pitchFamily="2" charset="-122"/>
              <a:ea typeface="宋体" panose="02010600030101010101" pitchFamily="2" charset="-122"/>
              <a:cs typeface="宋体" panose="02010600030101010101" pitchFamily="2" charset="-122"/>
              <a:rtl val="0"/>
            </a:rPr>
            <a:t>（4）延期结案</a:t>
          </a:r>
          <a:endParaRPr lang="en-US" sz="16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600" b="0" i="0" u="none" baseline="0">
              <a:latin typeface="宋体" panose="02010600030101010101" pitchFamily="2" charset="-122"/>
              <a:ea typeface="宋体" panose="02010600030101010101" pitchFamily="2" charset="-122"/>
              <a:cs typeface="宋体" panose="02010600030101010101" pitchFamily="2" charset="-122"/>
              <a:rtl val="0"/>
            </a:rPr>
            <a:t>     因疫情影响无法按照规定时限结案的事故可申请延期结案，但延期结案时限一般不应超过疫情结束后3个月。</a:t>
          </a:r>
        </a:p>
      </dgm:t>
    </dgm:pt>
    <dgm:pt modelId="{CF2817AF-4883-440E-93F8-81DB78A6A75B}" type="parTrans" cxnId="{822875B8-34F7-40B4-9987-76FECA7AF774}">
      <dgm:prSet/>
      <dgm:spPr/>
    </dgm:pt>
    <dgm:pt modelId="{2A5E2D2C-085A-415C-9E52-D6924EDEF4C3}" type="sibTrans" cxnId="{822875B8-34F7-40B4-9987-76FECA7AF774}">
      <dgm:prSet/>
      <dgm:spPr/>
    </dgm:pt>
    <dgm:pt modelId="{12785756-B19F-424F-833C-3BF9AB6832CB}" type="pres">
      <dgm:prSet presAssocID="{ED666936-0E25-4294-96D4-816CD118FBC7}" presName="linear" presStyleCnt="0">
        <dgm:presLayoutVars>
          <dgm:animLvl val="lvl"/>
          <dgm:resizeHandles val="exact"/>
        </dgm:presLayoutVars>
      </dgm:prSet>
      <dgm:spPr/>
    </dgm:pt>
    <dgm:pt modelId="{20506B97-D6A8-4F6D-A531-D88B8B85BF5A}" type="pres">
      <dgm:prSet presAssocID="{8D344899-7820-45EF-A143-6DF0FB513C18}" presName="parentText" presStyleLbl="node1" presStyleIdx="0" presStyleCnt="4">
        <dgm:presLayoutVars>
          <dgm:chMax val="0"/>
          <dgm:bulletEnabled val="1"/>
        </dgm:presLayoutVars>
      </dgm:prSet>
      <dgm:spPr/>
    </dgm:pt>
    <dgm:pt modelId="{98DF56F2-CB5F-4EBB-A755-379F5E2DE5E6}" type="pres">
      <dgm:prSet presAssocID="{0ECC321E-4C93-435F-BECA-247A56D42B41}" presName="spacer" presStyleCnt="0"/>
      <dgm:spPr/>
    </dgm:pt>
    <dgm:pt modelId="{F304855D-4C85-4E16-973B-B853EEF2A499}" type="pres">
      <dgm:prSet presAssocID="{B03B0182-76B8-49AE-A342-9A60BA436A7B}" presName="parentText" presStyleLbl="node1" presStyleIdx="1" presStyleCnt="4">
        <dgm:presLayoutVars>
          <dgm:chMax val="0"/>
          <dgm:bulletEnabled val="1"/>
        </dgm:presLayoutVars>
      </dgm:prSet>
      <dgm:spPr/>
    </dgm:pt>
    <dgm:pt modelId="{82FCBD5D-9EAF-4B44-BD9C-CB73D5AEB3E4}" type="pres">
      <dgm:prSet presAssocID="{CF8BA52A-540A-48A2-958E-7AC1DBCA7540}" presName="spacer" presStyleCnt="0"/>
      <dgm:spPr/>
    </dgm:pt>
    <dgm:pt modelId="{F44047CA-1B5F-4447-8871-7B900019DD5B}" type="pres">
      <dgm:prSet presAssocID="{88C84ACE-08A3-4868-8A4A-A16ADD86AEC6}" presName="parentText" presStyleLbl="node1" presStyleIdx="2" presStyleCnt="4">
        <dgm:presLayoutVars>
          <dgm:chMax val="0"/>
          <dgm:bulletEnabled val="1"/>
        </dgm:presLayoutVars>
      </dgm:prSet>
      <dgm:spPr/>
    </dgm:pt>
    <dgm:pt modelId="{17659CC0-7AC9-467B-8B0C-32D6D54324EB}" type="pres">
      <dgm:prSet presAssocID="{6829D7CD-ABCE-44D1-A07D-9E61102103E5}" presName="spacer" presStyleCnt="0"/>
      <dgm:spPr/>
    </dgm:pt>
    <dgm:pt modelId="{A86441A1-D9B3-4798-ABF4-9D549703C47C}" type="pres">
      <dgm:prSet presAssocID="{A003E976-DCD2-4064-88BC-5C23705CACC9}" presName="parentText" presStyleLbl="node1" presStyleIdx="3" presStyleCnt="4">
        <dgm:presLayoutVars>
          <dgm:chMax val="0"/>
          <dgm:bulletEnabled val="1"/>
        </dgm:presLayoutVars>
      </dgm:prSet>
      <dgm:spPr/>
    </dgm:pt>
  </dgm:ptLst>
  <dgm:cxnLst>
    <dgm:cxn modelId="{997FA121-DCDB-46B4-BF3A-0981E7D0E847}" type="presOf" srcId="{8D344899-7820-45EF-A143-6DF0FB513C18}" destId="{20506B97-D6A8-4F6D-A531-D88B8B85BF5A}" srcOrd="0" destOrd="0" presId="urn:microsoft.com/office/officeart/2005/8/layout/vList2#2"/>
    <dgm:cxn modelId="{65FED63A-DEE6-4EB8-97B0-DB12807CB0E0}" type="presOf" srcId="{88C84ACE-08A3-4868-8A4A-A16ADD86AEC6}" destId="{F44047CA-1B5F-4447-8871-7B900019DD5B}" srcOrd="0" destOrd="0" presId="urn:microsoft.com/office/officeart/2005/8/layout/vList2#2"/>
    <dgm:cxn modelId="{B9C66B45-441D-44EC-9C0B-8816118855F1}" type="presOf" srcId="{A003E976-DCD2-4064-88BC-5C23705CACC9}" destId="{A86441A1-D9B3-4798-ABF4-9D549703C47C}" srcOrd="0" destOrd="0" presId="urn:microsoft.com/office/officeart/2005/8/layout/vList2#2"/>
    <dgm:cxn modelId="{1BC24F6B-9DD1-4A69-9926-36C80D029EAB}" srcId="{ED666936-0E25-4294-96D4-816CD118FBC7}" destId="{8D344899-7820-45EF-A143-6DF0FB513C18}" srcOrd="0" destOrd="0" parTransId="{1CF5FC30-59A5-4F9A-8135-A9A8B8C18ECF}" sibTransId="{0ECC321E-4C93-435F-BECA-247A56D42B41}"/>
    <dgm:cxn modelId="{986199B4-4CFC-42D2-9D3E-5D9FE99FF313}" type="presOf" srcId="{B03B0182-76B8-49AE-A342-9A60BA436A7B}" destId="{F304855D-4C85-4E16-973B-B853EEF2A499}" srcOrd="0" destOrd="0" presId="urn:microsoft.com/office/officeart/2005/8/layout/vList2#2"/>
    <dgm:cxn modelId="{822875B8-34F7-40B4-9987-76FECA7AF774}" srcId="{ED666936-0E25-4294-96D4-816CD118FBC7}" destId="{A003E976-DCD2-4064-88BC-5C23705CACC9}" srcOrd="3" destOrd="0" parTransId="{CF2817AF-4883-440E-93F8-81DB78A6A75B}" sibTransId="{2A5E2D2C-085A-415C-9E52-D6924EDEF4C3}"/>
    <dgm:cxn modelId="{0AC0D6CA-C857-45E6-BA3A-51130BB90662}" srcId="{ED666936-0E25-4294-96D4-816CD118FBC7}" destId="{B03B0182-76B8-49AE-A342-9A60BA436A7B}" srcOrd="1" destOrd="0" parTransId="{54F54ED2-9CF8-4E14-B16A-877B4B0635C4}" sibTransId="{CF8BA52A-540A-48A2-958E-7AC1DBCA7540}"/>
    <dgm:cxn modelId="{0948B6D9-1C76-4E17-94E0-A213470051D4}" srcId="{ED666936-0E25-4294-96D4-816CD118FBC7}" destId="{88C84ACE-08A3-4868-8A4A-A16ADD86AEC6}" srcOrd="2" destOrd="0" parTransId="{3A6F8386-398E-4490-9BA9-926B8A9668FF}" sibTransId="{6829D7CD-ABCE-44D1-A07D-9E61102103E5}"/>
    <dgm:cxn modelId="{39C21BE9-368B-4574-BC24-28D8756BA9C3}" type="presOf" srcId="{ED666936-0E25-4294-96D4-816CD118FBC7}" destId="{12785756-B19F-424F-833C-3BF9AB6832CB}" srcOrd="0" destOrd="0" presId="urn:microsoft.com/office/officeart/2005/8/layout/vList2#2"/>
    <dgm:cxn modelId="{6270EC37-7750-44D6-A35B-9A410066C3E5}" type="presParOf" srcId="{12785756-B19F-424F-833C-3BF9AB6832CB}" destId="{20506B97-D6A8-4F6D-A531-D88B8B85BF5A}" srcOrd="0" destOrd="0" presId="urn:microsoft.com/office/officeart/2005/8/layout/vList2#2"/>
    <dgm:cxn modelId="{5166E92A-CB95-468B-9ACA-06A57983B562}" type="presParOf" srcId="{12785756-B19F-424F-833C-3BF9AB6832CB}" destId="{98DF56F2-CB5F-4EBB-A755-379F5E2DE5E6}" srcOrd="1" destOrd="0" presId="urn:microsoft.com/office/officeart/2005/8/layout/vList2#2"/>
    <dgm:cxn modelId="{F287693C-2993-40B9-BDB4-A16B2B8E9D16}" type="presParOf" srcId="{12785756-B19F-424F-833C-3BF9AB6832CB}" destId="{F304855D-4C85-4E16-973B-B853EEF2A499}" srcOrd="2" destOrd="0" presId="urn:microsoft.com/office/officeart/2005/8/layout/vList2#2"/>
    <dgm:cxn modelId="{95F52996-CD64-4643-A93C-5AC4B52A4705}" type="presParOf" srcId="{12785756-B19F-424F-833C-3BF9AB6832CB}" destId="{82FCBD5D-9EAF-4B44-BD9C-CB73D5AEB3E4}" srcOrd="3" destOrd="0" presId="urn:microsoft.com/office/officeart/2005/8/layout/vList2#2"/>
    <dgm:cxn modelId="{5F9151F9-FB09-431F-90E1-9E59593DDE21}" type="presParOf" srcId="{12785756-B19F-424F-833C-3BF9AB6832CB}" destId="{F44047CA-1B5F-4447-8871-7B900019DD5B}" srcOrd="4" destOrd="0" presId="urn:microsoft.com/office/officeart/2005/8/layout/vList2#2"/>
    <dgm:cxn modelId="{C25243CB-8E0B-43F4-B1FD-5411B51C5499}" type="presParOf" srcId="{12785756-B19F-424F-833C-3BF9AB6832CB}" destId="{17659CC0-7AC9-467B-8B0C-32D6D54324EB}" srcOrd="5" destOrd="0" presId="urn:microsoft.com/office/officeart/2005/8/layout/vList2#2"/>
    <dgm:cxn modelId="{0387E0DF-6951-4F81-B7EF-2D11A68694A2}" type="presParOf" srcId="{12785756-B19F-424F-833C-3BF9AB6832CB}" destId="{A86441A1-D9B3-4798-ABF4-9D549703C47C}" srcOrd="6" destOrd="0" presId="urn:microsoft.com/office/officeart/2005/8/layout/vList2#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666936-0E25-4294-96D4-816CD118FBC7}" type="doc">
      <dgm:prSet loTypeId="urn:microsoft.com/office/officeart/2005/8/layout/vList2#3" qsTypeId="urn:microsoft.com/office/officeart/2005/8/quickstyle/simple1#2" csTypeId="urn:microsoft.com/office/officeart/2005/8/colors/accent5_1#3"/>
      <dgm:spPr/>
      <dgm:t>
        <a:bodyPr/>
        <a:lstStyle/>
        <a:p>
          <a:endParaRPr altLang="en-US"/>
        </a:p>
      </dgm:t>
    </dgm:pt>
    <dgm:pt modelId="{8D344899-7820-45EF-A143-6DF0FB513C18}">
      <dgm:prSet phldr="0" custT="1"/>
      <dgm:spPr/>
      <dgm:t>
        <a:bodyPr vert="horz" wrap="square"/>
        <a:lstStyle/>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a:t>
          </a:r>
          <a:r>
            <a:rPr lang="en-US" sz="1800" b="1" i="0" u="none" baseline="0">
              <a:latin typeface="宋体" panose="02010600030101010101" pitchFamily="2" charset="-122"/>
              <a:ea typeface="宋体" panose="02010600030101010101" pitchFamily="2" charset="-122"/>
              <a:cs typeface="宋体" panose="02010600030101010101" pitchFamily="2" charset="-122"/>
              <a:rtl val="0"/>
            </a:rPr>
            <a:t>  （5）挂牌督办</a:t>
          </a:r>
          <a:endParaRPr lang="en-US" sz="18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疫情防控期间不影响对事故查处开展挂牌督办。</a:t>
          </a:r>
        </a:p>
      </dgm:t>
    </dgm:pt>
    <dgm:pt modelId="{1CF5FC30-59A5-4F9A-8135-A9A8B8C18ECF}" type="parTrans" cxnId="{3DF8BFB9-9D82-4494-B159-FCE5B33F0094}">
      <dgm:prSet/>
      <dgm:spPr/>
    </dgm:pt>
    <dgm:pt modelId="{0ECC321E-4C93-435F-BECA-247A56D42B41}" type="sibTrans" cxnId="{3DF8BFB9-9D82-4494-B159-FCE5B33F0094}">
      <dgm:prSet/>
      <dgm:spPr/>
    </dgm:pt>
    <dgm:pt modelId="{B03B0182-76B8-49AE-A342-9A60BA436A7B}">
      <dgm:prSet phldr="0" custT="1"/>
      <dgm:spPr/>
      <dgm:t>
        <a:bodyPr vert="horz" wrap="square"/>
        <a:lstStyle/>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a:t>
          </a:r>
          <a:r>
            <a:rPr lang="en-US" sz="1800" b="1" i="0" u="none" baseline="0">
              <a:latin typeface="宋体" panose="02010600030101010101" pitchFamily="2" charset="-122"/>
              <a:ea typeface="宋体" panose="02010600030101010101" pitchFamily="2" charset="-122"/>
              <a:cs typeface="宋体" panose="02010600030101010101" pitchFamily="2" charset="-122"/>
              <a:rtl val="0"/>
            </a:rPr>
            <a:t>（6）情况通报</a:t>
          </a:r>
          <a:endParaRPr lang="en-US" sz="18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事故调查期间，发现船员存在发热、乏力、干咳等异常情况，应严格按照所在地区相关部门要求第一时间进行情况通报。</a:t>
          </a:r>
        </a:p>
      </dgm:t>
    </dgm:pt>
    <dgm:pt modelId="{54F54ED2-9CF8-4E14-B16A-877B4B0635C4}" type="parTrans" cxnId="{7FD644D9-4D3B-4E36-A969-643F8F50EBB7}">
      <dgm:prSet/>
      <dgm:spPr/>
    </dgm:pt>
    <dgm:pt modelId="{CF8BA52A-540A-48A2-958E-7AC1DBCA7540}" type="sibTrans" cxnId="{7FD644D9-4D3B-4E36-A969-643F8F50EBB7}">
      <dgm:prSet/>
      <dgm:spPr/>
    </dgm:pt>
    <dgm:pt modelId="{88C84ACE-08A3-4868-8A4A-A16ADD86AEC6}">
      <dgm:prSet phldr="0" custT="1"/>
      <dgm:spPr/>
      <dgm:t>
        <a:bodyPr vert="horz" wrap="square"/>
        <a:lstStyle/>
        <a:p>
          <a:pPr>
            <a:lnSpc>
              <a:spcPct val="100000"/>
            </a:lnSpc>
            <a:spcBef>
              <a:spcPct val="0"/>
            </a:spcBef>
            <a:spcAft>
              <a:spcPct val="35000"/>
            </a:spcAft>
          </a:pPr>
          <a:r>
            <a:rPr lang="en-US" sz="1800" b="1" i="0" u="none" baseline="0">
              <a:latin typeface="宋体" panose="02010600030101010101" pitchFamily="2" charset="-122"/>
              <a:ea typeface="宋体" panose="02010600030101010101" pitchFamily="2" charset="-122"/>
              <a:cs typeface="宋体" panose="02010600030101010101" pitchFamily="2" charset="-122"/>
              <a:rtl val="0"/>
            </a:rPr>
            <a:t>   （7）涉外事故</a:t>
          </a:r>
          <a:endParaRPr lang="en-US" sz="18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涉外水上交通事故调查登轮前，应充分沟通，做好调查人员防护，必要情况下，可协调当地卫生检疫部门提供协助。</a:t>
          </a:r>
        </a:p>
      </dgm:t>
    </dgm:pt>
    <dgm:pt modelId="{3A6F8386-398E-4490-9BA9-926B8A9668FF}" type="parTrans" cxnId="{1FCD5877-14DF-4FE4-B0EB-B1224E1293D3}">
      <dgm:prSet/>
      <dgm:spPr/>
    </dgm:pt>
    <dgm:pt modelId="{6829D7CD-ABCE-44D1-A07D-9E61102103E5}" type="sibTrans" cxnId="{1FCD5877-14DF-4FE4-B0EB-B1224E1293D3}">
      <dgm:prSet/>
      <dgm:spPr/>
    </dgm:pt>
    <dgm:pt modelId="{A003E976-DCD2-4064-88BC-5C23705CACC9}">
      <dgm:prSet phldr="0" custT="1"/>
      <dgm:spPr/>
      <dgm:t>
        <a:bodyPr vert="horz" wrap="square"/>
        <a:lstStyle/>
        <a:p>
          <a:pPr>
            <a:lnSpc>
              <a:spcPct val="100000"/>
            </a:lnSpc>
            <a:spcBef>
              <a:spcPct val="0"/>
            </a:spcBef>
            <a:spcAft>
              <a:spcPct val="35000"/>
            </a:spcAft>
          </a:pPr>
          <a:r>
            <a:rPr lang="en-US" sz="1800" b="1" i="0" u="none" baseline="0">
              <a:latin typeface="宋体" panose="02010600030101010101" pitchFamily="2" charset="-122"/>
              <a:ea typeface="宋体" panose="02010600030101010101" pitchFamily="2" charset="-122"/>
              <a:cs typeface="宋体" panose="02010600030101010101" pitchFamily="2" charset="-122"/>
              <a:rtl val="0"/>
            </a:rPr>
            <a:t>   （8）重点船舶</a:t>
          </a:r>
          <a:endParaRPr lang="en-US" sz="1800" b="0" i="0" u="none" baseline="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lang="en-US" sz="1800" b="0" i="0" u="none" baseline="0">
              <a:latin typeface="宋体" panose="02010600030101010101" pitchFamily="2" charset="-122"/>
              <a:ea typeface="宋体" panose="02010600030101010101" pitchFamily="2" charset="-122"/>
              <a:cs typeface="宋体" panose="02010600030101010101" pitchFamily="2" charset="-122"/>
              <a:rtl val="0"/>
            </a:rPr>
            <a:t>    涉及重点物资运输船舶的交通事故的调查工作应充分考虑疫情防控实际，从速进行，尽量避免延误船期。</a:t>
          </a:r>
        </a:p>
      </dgm:t>
    </dgm:pt>
    <dgm:pt modelId="{CF2817AF-4883-440E-93F8-81DB78A6A75B}" type="parTrans" cxnId="{FC298E08-21F3-422A-BF48-A35239E6278A}">
      <dgm:prSet/>
      <dgm:spPr/>
    </dgm:pt>
    <dgm:pt modelId="{2A5E2D2C-085A-415C-9E52-D6924EDEF4C3}" type="sibTrans" cxnId="{FC298E08-21F3-422A-BF48-A35239E6278A}">
      <dgm:prSet/>
      <dgm:spPr/>
    </dgm:pt>
    <dgm:pt modelId="{12785756-B19F-424F-833C-3BF9AB6832CB}" type="pres">
      <dgm:prSet presAssocID="{ED666936-0E25-4294-96D4-816CD118FBC7}" presName="linear" presStyleCnt="0">
        <dgm:presLayoutVars>
          <dgm:animLvl val="lvl"/>
          <dgm:resizeHandles val="exact"/>
        </dgm:presLayoutVars>
      </dgm:prSet>
      <dgm:spPr/>
    </dgm:pt>
    <dgm:pt modelId="{20506B97-D6A8-4F6D-A531-D88B8B85BF5A}" type="pres">
      <dgm:prSet presAssocID="{8D344899-7820-45EF-A143-6DF0FB513C18}" presName="parentText" presStyleLbl="node1" presStyleIdx="0" presStyleCnt="4">
        <dgm:presLayoutVars>
          <dgm:chMax val="0"/>
          <dgm:bulletEnabled val="1"/>
        </dgm:presLayoutVars>
      </dgm:prSet>
      <dgm:spPr/>
    </dgm:pt>
    <dgm:pt modelId="{98DF56F2-CB5F-4EBB-A755-379F5E2DE5E6}" type="pres">
      <dgm:prSet presAssocID="{0ECC321E-4C93-435F-BECA-247A56D42B41}" presName="spacer" presStyleCnt="0"/>
      <dgm:spPr/>
    </dgm:pt>
    <dgm:pt modelId="{F304855D-4C85-4E16-973B-B853EEF2A499}" type="pres">
      <dgm:prSet presAssocID="{B03B0182-76B8-49AE-A342-9A60BA436A7B}" presName="parentText" presStyleLbl="node1" presStyleIdx="1" presStyleCnt="4">
        <dgm:presLayoutVars>
          <dgm:chMax val="0"/>
          <dgm:bulletEnabled val="1"/>
        </dgm:presLayoutVars>
      </dgm:prSet>
      <dgm:spPr/>
    </dgm:pt>
    <dgm:pt modelId="{82FCBD5D-9EAF-4B44-BD9C-CB73D5AEB3E4}" type="pres">
      <dgm:prSet presAssocID="{CF8BA52A-540A-48A2-958E-7AC1DBCA7540}" presName="spacer" presStyleCnt="0"/>
      <dgm:spPr/>
    </dgm:pt>
    <dgm:pt modelId="{F44047CA-1B5F-4447-8871-7B900019DD5B}" type="pres">
      <dgm:prSet presAssocID="{88C84ACE-08A3-4868-8A4A-A16ADD86AEC6}" presName="parentText" presStyleLbl="node1" presStyleIdx="2" presStyleCnt="4">
        <dgm:presLayoutVars>
          <dgm:chMax val="0"/>
          <dgm:bulletEnabled val="1"/>
        </dgm:presLayoutVars>
      </dgm:prSet>
      <dgm:spPr/>
    </dgm:pt>
    <dgm:pt modelId="{17659CC0-7AC9-467B-8B0C-32D6D54324EB}" type="pres">
      <dgm:prSet presAssocID="{6829D7CD-ABCE-44D1-A07D-9E61102103E5}" presName="spacer" presStyleCnt="0"/>
      <dgm:spPr/>
    </dgm:pt>
    <dgm:pt modelId="{A86441A1-D9B3-4798-ABF4-9D549703C47C}" type="pres">
      <dgm:prSet presAssocID="{A003E976-DCD2-4064-88BC-5C23705CACC9}" presName="parentText" presStyleLbl="node1" presStyleIdx="3" presStyleCnt="4">
        <dgm:presLayoutVars>
          <dgm:chMax val="0"/>
          <dgm:bulletEnabled val="1"/>
        </dgm:presLayoutVars>
      </dgm:prSet>
      <dgm:spPr/>
    </dgm:pt>
  </dgm:ptLst>
  <dgm:cxnLst>
    <dgm:cxn modelId="{C826A807-AFEA-48E0-AF0A-F158D4A88CF2}" type="presOf" srcId="{88C84ACE-08A3-4868-8A4A-A16ADD86AEC6}" destId="{F44047CA-1B5F-4447-8871-7B900019DD5B}" srcOrd="0" destOrd="0" presId="urn:microsoft.com/office/officeart/2005/8/layout/vList2#3"/>
    <dgm:cxn modelId="{FC298E08-21F3-422A-BF48-A35239E6278A}" srcId="{ED666936-0E25-4294-96D4-816CD118FBC7}" destId="{A003E976-DCD2-4064-88BC-5C23705CACC9}" srcOrd="3" destOrd="0" parTransId="{CF2817AF-4883-440E-93F8-81DB78A6A75B}" sibTransId="{2A5E2D2C-085A-415C-9E52-D6924EDEF4C3}"/>
    <dgm:cxn modelId="{27D6771F-E7F9-4FE8-8E9E-5F3FD76D0E03}" type="presOf" srcId="{A003E976-DCD2-4064-88BC-5C23705CACC9}" destId="{A86441A1-D9B3-4798-ABF4-9D549703C47C}" srcOrd="0" destOrd="0" presId="urn:microsoft.com/office/officeart/2005/8/layout/vList2#3"/>
    <dgm:cxn modelId="{B5A8DE24-5617-4BAE-A318-499465764D0E}" type="presOf" srcId="{8D344899-7820-45EF-A143-6DF0FB513C18}" destId="{20506B97-D6A8-4F6D-A531-D88B8B85BF5A}" srcOrd="0" destOrd="0" presId="urn:microsoft.com/office/officeart/2005/8/layout/vList2#3"/>
    <dgm:cxn modelId="{1FCD5877-14DF-4FE4-B0EB-B1224E1293D3}" srcId="{ED666936-0E25-4294-96D4-816CD118FBC7}" destId="{88C84ACE-08A3-4868-8A4A-A16ADD86AEC6}" srcOrd="2" destOrd="0" parTransId="{3A6F8386-398E-4490-9BA9-926B8A9668FF}" sibTransId="{6829D7CD-ABCE-44D1-A07D-9E61102103E5}"/>
    <dgm:cxn modelId="{0F724795-4C89-4AB4-B3F9-9AE8310B9537}" type="presOf" srcId="{ED666936-0E25-4294-96D4-816CD118FBC7}" destId="{12785756-B19F-424F-833C-3BF9AB6832CB}" srcOrd="0" destOrd="0" presId="urn:microsoft.com/office/officeart/2005/8/layout/vList2#3"/>
    <dgm:cxn modelId="{8744AFB0-9DFC-4C8E-8BB5-3E58E524DDF4}" type="presOf" srcId="{B03B0182-76B8-49AE-A342-9A60BA436A7B}" destId="{F304855D-4C85-4E16-973B-B853EEF2A499}" srcOrd="0" destOrd="0" presId="urn:microsoft.com/office/officeart/2005/8/layout/vList2#3"/>
    <dgm:cxn modelId="{3DF8BFB9-9D82-4494-B159-FCE5B33F0094}" srcId="{ED666936-0E25-4294-96D4-816CD118FBC7}" destId="{8D344899-7820-45EF-A143-6DF0FB513C18}" srcOrd="0" destOrd="0" parTransId="{1CF5FC30-59A5-4F9A-8135-A9A8B8C18ECF}" sibTransId="{0ECC321E-4C93-435F-BECA-247A56D42B41}"/>
    <dgm:cxn modelId="{7FD644D9-4D3B-4E36-A969-643F8F50EBB7}" srcId="{ED666936-0E25-4294-96D4-816CD118FBC7}" destId="{B03B0182-76B8-49AE-A342-9A60BA436A7B}" srcOrd="1" destOrd="0" parTransId="{54F54ED2-9CF8-4E14-B16A-877B4B0635C4}" sibTransId="{CF8BA52A-540A-48A2-958E-7AC1DBCA7540}"/>
    <dgm:cxn modelId="{3FA1AD5E-DE97-414D-A8E0-947C57B0BFA9}" type="presParOf" srcId="{12785756-B19F-424F-833C-3BF9AB6832CB}" destId="{20506B97-D6A8-4F6D-A531-D88B8B85BF5A}" srcOrd="0" destOrd="0" presId="urn:microsoft.com/office/officeart/2005/8/layout/vList2#3"/>
    <dgm:cxn modelId="{09462342-8E28-4F48-859B-090FDF2F1814}" type="presParOf" srcId="{12785756-B19F-424F-833C-3BF9AB6832CB}" destId="{98DF56F2-CB5F-4EBB-A755-379F5E2DE5E6}" srcOrd="1" destOrd="0" presId="urn:microsoft.com/office/officeart/2005/8/layout/vList2#3"/>
    <dgm:cxn modelId="{4DC816A2-D812-408A-A734-87D59EC9E26D}" type="presParOf" srcId="{12785756-B19F-424F-833C-3BF9AB6832CB}" destId="{F304855D-4C85-4E16-973B-B853EEF2A499}" srcOrd="2" destOrd="0" presId="urn:microsoft.com/office/officeart/2005/8/layout/vList2#3"/>
    <dgm:cxn modelId="{111CBE08-1A6E-4B1A-B74B-D37D4E3DEF8D}" type="presParOf" srcId="{12785756-B19F-424F-833C-3BF9AB6832CB}" destId="{82FCBD5D-9EAF-4B44-BD9C-CB73D5AEB3E4}" srcOrd="3" destOrd="0" presId="urn:microsoft.com/office/officeart/2005/8/layout/vList2#3"/>
    <dgm:cxn modelId="{AA495160-7EEE-40DB-8B62-968537EDF5CA}" type="presParOf" srcId="{12785756-B19F-424F-833C-3BF9AB6832CB}" destId="{F44047CA-1B5F-4447-8871-7B900019DD5B}" srcOrd="4" destOrd="0" presId="urn:microsoft.com/office/officeart/2005/8/layout/vList2#3"/>
    <dgm:cxn modelId="{CD6751E7-A0C2-46A5-ADE6-3A9089A6FEB4}" type="presParOf" srcId="{12785756-B19F-424F-833C-3BF9AB6832CB}" destId="{17659CC0-7AC9-467B-8B0C-32D6D54324EB}" srcOrd="5" destOrd="0" presId="urn:microsoft.com/office/officeart/2005/8/layout/vList2#3"/>
    <dgm:cxn modelId="{F3084D87-03C5-4195-8470-10FF491E244A}" type="presParOf" srcId="{12785756-B19F-424F-833C-3BF9AB6832CB}" destId="{A86441A1-D9B3-4798-ABF4-9D549703C47C}" srcOrd="6" destOrd="0" presId="urn:microsoft.com/office/officeart/2005/8/layout/vList2#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3AC588-4570-43CB-A6EF-494D0BB8294D}" type="doc">
      <dgm:prSet loTypeId="urn:microsoft.com/office/officeart/2005/8/layout/vList2#4" qsTypeId="urn:microsoft.com/office/officeart/2005/8/quickstyle/simple1#3" csTypeId="urn:microsoft.com/office/officeart/2005/8/colors/accent5_1#4"/>
      <dgm:spPr/>
      <dgm:t>
        <a:bodyPr/>
        <a:lstStyle/>
        <a:p>
          <a:endParaRPr altLang="en-US"/>
        </a:p>
      </dgm:t>
    </dgm:pt>
    <dgm:pt modelId="{A99CCA62-4D51-486C-A562-C060DB1B3E09}">
      <dgm:prSet phldr="0" custT="1"/>
      <dgm:spPr/>
      <dgm:t>
        <a:bodyPr vert="horz" wrap="square"/>
        <a:lstStyle/>
        <a:p>
          <a:pPr>
            <a:lnSpc>
              <a:spcPct val="100000"/>
            </a:lnSpc>
            <a:spcBef>
              <a:spcPct val="0"/>
            </a:spcBef>
            <a:spcAft>
              <a:spcPct val="35000"/>
            </a:spcAft>
          </a:pPr>
          <a:r>
            <a:rPr lang="en-US" sz="1600" b="1" i="0" u="none" baseline="0" dirty="0">
              <a:latin typeface="宋体" panose="02010600030101010101" pitchFamily="2" charset="-122"/>
              <a:ea typeface="宋体" panose="02010600030101010101" pitchFamily="2" charset="-122"/>
              <a:cs typeface="宋体" panose="02010600030101010101" pitchFamily="2" charset="-122"/>
              <a:rtl val="0"/>
            </a:rPr>
            <a:t>  </a:t>
          </a:r>
          <a:r>
            <a:rPr sz="1600" b="1" i="0" u="none" baseline="0" dirty="0">
              <a:latin typeface="宋体" panose="02010600030101010101" pitchFamily="2" charset="-122"/>
              <a:ea typeface="宋体" panose="02010600030101010101" pitchFamily="2" charset="-122"/>
              <a:cs typeface="宋体" panose="02010600030101010101" pitchFamily="2" charset="-122"/>
              <a:rtl val="0"/>
            </a:rPr>
            <a:t>1、广州港、珠港、惠州港</a:t>
          </a:r>
          <a:endParaRPr sz="1600" i="0" u="none" baseline="0" dirty="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a:t>
          </a:r>
          <a:r>
            <a:rPr sz="1600" i="0" u="none" baseline="0" dirty="0" err="1">
              <a:latin typeface="宋体" panose="02010600030101010101" pitchFamily="2" charset="-122"/>
              <a:ea typeface="宋体" panose="02010600030101010101" pitchFamily="2" charset="-122"/>
              <a:cs typeface="宋体" panose="02010600030101010101" pitchFamily="2" charset="-122"/>
              <a:rtl val="0"/>
            </a:rPr>
            <a:t>采取专班制、闭环管理</a:t>
          </a:r>
          <a:r>
            <a:rPr sz="1600" i="0" u="none" baseline="0" dirty="0">
              <a:latin typeface="宋体" panose="02010600030101010101" pitchFamily="2" charset="-122"/>
              <a:ea typeface="宋体" panose="02010600030101010101" pitchFamily="2" charset="-122"/>
              <a:cs typeface="宋体" panose="02010600030101010101" pitchFamily="2" charset="-122"/>
              <a:rtl val="0"/>
            </a:rPr>
            <a:t>。</a:t>
          </a: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登外轮需提前报备申请，下船后到码头指定酒店隔离14天，后面有外轮，报备人员可以登轮。酒店费用自理。</a:t>
          </a: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a:t>
          </a:r>
          <a:r>
            <a:rPr sz="1600" i="0" u="none" baseline="0" dirty="0" err="1">
              <a:latin typeface="宋体" panose="02010600030101010101" pitchFamily="2" charset="-122"/>
              <a:ea typeface="宋体" panose="02010600030101010101" pitchFamily="2" charset="-122"/>
              <a:cs typeface="宋体" panose="02010600030101010101" pitchFamily="2" charset="-122"/>
              <a:rtl val="0"/>
            </a:rPr>
            <a:t>不参与闭环管理的，只能到码头边参与检验（也要提前报备，一般靠泊前就要报代理，不能接触船员</a:t>
          </a:r>
          <a:r>
            <a:rPr sz="1600" i="0" u="none" baseline="0" dirty="0">
              <a:latin typeface="宋体" panose="02010600030101010101" pitchFamily="2" charset="-122"/>
              <a:ea typeface="宋体" panose="02010600030101010101" pitchFamily="2" charset="-122"/>
              <a:cs typeface="宋体" panose="02010600030101010101" pitchFamily="2" charset="-122"/>
              <a:rtl val="0"/>
            </a:rPr>
            <a:t>）。</a:t>
          </a: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a:t>
          </a:r>
          <a:r>
            <a:rPr sz="1600" i="0" u="none" baseline="0" dirty="0" err="1">
              <a:latin typeface="宋体" panose="02010600030101010101" pitchFamily="2" charset="-122"/>
              <a:ea typeface="宋体" panose="02010600030101010101" pitchFamily="2" charset="-122"/>
              <a:cs typeface="宋体" panose="02010600030101010101" pitchFamily="2" charset="-122"/>
              <a:rtl val="0"/>
            </a:rPr>
            <a:t>有的码头甚至不给进去，检验人员每次检验前都要与代理保持联系以了解最新政策</a:t>
          </a:r>
          <a:r>
            <a:rPr sz="1600" i="0" u="none" baseline="0" dirty="0">
              <a:latin typeface="宋体" panose="02010600030101010101" pitchFamily="2" charset="-122"/>
              <a:ea typeface="宋体" panose="02010600030101010101" pitchFamily="2" charset="-122"/>
              <a:cs typeface="宋体" panose="02010600030101010101" pitchFamily="2" charset="-122"/>
              <a:rtl val="0"/>
            </a:rPr>
            <a:t>。</a:t>
          </a:r>
        </a:p>
      </dgm:t>
    </dgm:pt>
    <dgm:pt modelId="{3A7C9BC7-6FA1-4553-8B18-342943747317}" type="parTrans" cxnId="{944AF082-7DAB-4A97-BB49-3525D3532A66}">
      <dgm:prSet/>
      <dgm:spPr/>
      <dgm:t>
        <a:bodyPr/>
        <a:lstStyle/>
        <a:p>
          <a:endParaRPr lang="zh-CN" altLang="en-US"/>
        </a:p>
      </dgm:t>
    </dgm:pt>
    <dgm:pt modelId="{4367EF86-A0DB-48BE-AB4B-2608A2BDDC32}" type="sibTrans" cxnId="{944AF082-7DAB-4A97-BB49-3525D3532A66}">
      <dgm:prSet/>
      <dgm:spPr/>
      <dgm:t>
        <a:bodyPr/>
        <a:lstStyle/>
        <a:p>
          <a:endParaRPr lang="zh-CN" altLang="en-US"/>
        </a:p>
      </dgm:t>
    </dgm:pt>
    <dgm:pt modelId="{E271984B-CFDD-4C2D-BFD9-88C350453668}" type="pres">
      <dgm:prSet presAssocID="{AE3AC588-4570-43CB-A6EF-494D0BB8294D}" presName="linear" presStyleCnt="0">
        <dgm:presLayoutVars>
          <dgm:animLvl val="lvl"/>
          <dgm:resizeHandles val="exact"/>
        </dgm:presLayoutVars>
      </dgm:prSet>
      <dgm:spPr/>
    </dgm:pt>
    <dgm:pt modelId="{D6304848-6A37-4BBC-9A70-2D3AE82BD3C8}" type="pres">
      <dgm:prSet presAssocID="{A99CCA62-4D51-486C-A562-C060DB1B3E09}" presName="parentText" presStyleLbl="node1" presStyleIdx="0" presStyleCnt="1">
        <dgm:presLayoutVars>
          <dgm:chMax val="0"/>
          <dgm:bulletEnabled val="1"/>
        </dgm:presLayoutVars>
      </dgm:prSet>
      <dgm:spPr/>
    </dgm:pt>
  </dgm:ptLst>
  <dgm:cxnLst>
    <dgm:cxn modelId="{944AF082-7DAB-4A97-BB49-3525D3532A66}" srcId="{AE3AC588-4570-43CB-A6EF-494D0BB8294D}" destId="{A99CCA62-4D51-486C-A562-C060DB1B3E09}" srcOrd="0" destOrd="0" parTransId="{3A7C9BC7-6FA1-4553-8B18-342943747317}" sibTransId="{4367EF86-A0DB-48BE-AB4B-2608A2BDDC32}"/>
    <dgm:cxn modelId="{40A885DA-709D-4368-9992-A81ACB389342}" type="presOf" srcId="{A99CCA62-4D51-486C-A562-C060DB1B3E09}" destId="{D6304848-6A37-4BBC-9A70-2D3AE82BD3C8}" srcOrd="0" destOrd="0" presId="urn:microsoft.com/office/officeart/2005/8/layout/vList2#4"/>
    <dgm:cxn modelId="{3B4CCAF5-E95B-4626-BE4A-7FC5B10E7FCA}" type="presOf" srcId="{AE3AC588-4570-43CB-A6EF-494D0BB8294D}" destId="{E271984B-CFDD-4C2D-BFD9-88C350453668}" srcOrd="0" destOrd="0" presId="urn:microsoft.com/office/officeart/2005/8/layout/vList2#4"/>
    <dgm:cxn modelId="{B9FC82C1-734F-44EC-88D6-5D58779CBD9C}" type="presParOf" srcId="{E271984B-CFDD-4C2D-BFD9-88C350453668}" destId="{D6304848-6A37-4BBC-9A70-2D3AE82BD3C8}" srcOrd="0" destOrd="0" presId="urn:microsoft.com/office/officeart/2005/8/layout/vList2#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2B9A5D-0AEC-4A12-8261-B524D72D485A}" type="doc">
      <dgm:prSet loTypeId="urn:microsoft.com/office/officeart/2005/8/layout/vList2#5" qsTypeId="urn:microsoft.com/office/officeart/2005/8/quickstyle/simple1#4" csTypeId="urn:microsoft.com/office/officeart/2005/8/colors/accent5_1#5"/>
      <dgm:spPr/>
      <dgm:t>
        <a:bodyPr/>
        <a:lstStyle/>
        <a:p>
          <a:endParaRPr altLang="en-US"/>
        </a:p>
      </dgm:t>
    </dgm:pt>
    <dgm:pt modelId="{7C25C657-AEE0-450B-9D72-913F4E081655}">
      <dgm:prSet phldr="0" custT="1"/>
      <dgm:spPr/>
      <dgm:t>
        <a:bodyPr vert="horz" wrap="square"/>
        <a:lstStyle/>
        <a:p>
          <a:pPr>
            <a:lnSpc>
              <a:spcPct val="100000"/>
            </a:lnSpc>
            <a:spcBef>
              <a:spcPct val="0"/>
            </a:spcBef>
            <a:spcAft>
              <a:spcPct val="35000"/>
            </a:spcAft>
          </a:pPr>
          <a:r>
            <a:rPr lang="en-US" sz="1600" b="1" i="0" u="none" baseline="0" dirty="0">
              <a:latin typeface="宋体" panose="02010600030101010101" pitchFamily="2" charset="-122"/>
              <a:ea typeface="宋体" panose="02010600030101010101" pitchFamily="2" charset="-122"/>
              <a:cs typeface="宋体" panose="02010600030101010101" pitchFamily="2" charset="-122"/>
              <a:rtl val="0"/>
            </a:rPr>
            <a:t>   </a:t>
          </a:r>
          <a:r>
            <a:rPr sz="1600" b="1" i="0" u="none" baseline="0" dirty="0">
              <a:latin typeface="宋体" panose="02010600030101010101" pitchFamily="2" charset="-122"/>
              <a:ea typeface="宋体" panose="02010600030101010101" pitchFamily="2" charset="-122"/>
              <a:cs typeface="宋体" panose="02010600030101010101" pitchFamily="2" charset="-122"/>
              <a:rtl val="0"/>
            </a:rPr>
            <a:t>2、广西防城港</a:t>
          </a:r>
          <a:endParaRPr sz="1600" i="0" u="none" baseline="0" dirty="0">
            <a:latin typeface="宋体" panose="02010600030101010101" pitchFamily="2" charset="-122"/>
            <a:ea typeface="宋体" panose="02010600030101010101" pitchFamily="2" charset="-122"/>
            <a:cs typeface="宋体" panose="02010600030101010101" pitchFamily="2" charset="-122"/>
            <a:rtl val="0"/>
          </a:endParaRP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a:t>
          </a:r>
          <a:r>
            <a:rPr sz="1600" i="0" u="none" baseline="0" dirty="0" err="1">
              <a:latin typeface="宋体" panose="02010600030101010101" pitchFamily="2" charset="-122"/>
              <a:ea typeface="宋体" panose="02010600030101010101" pitchFamily="2" charset="-122"/>
              <a:cs typeface="宋体" panose="02010600030101010101" pitchFamily="2" charset="-122"/>
              <a:rtl val="0"/>
            </a:rPr>
            <a:t>取专班制、闭环管理</a:t>
          </a:r>
          <a:r>
            <a:rPr sz="1600" i="0" u="none" baseline="0" dirty="0">
              <a:latin typeface="宋体" panose="02010600030101010101" pitchFamily="2" charset="-122"/>
              <a:ea typeface="宋体" panose="02010600030101010101" pitchFamily="2" charset="-122"/>
              <a:cs typeface="宋体" panose="02010600030101010101" pitchFamily="2" charset="-122"/>
              <a:rtl val="0"/>
            </a:rPr>
            <a:t>。</a:t>
          </a:r>
        </a:p>
        <a:p>
          <a:pPr>
            <a:lnSpc>
              <a:spcPct val="100000"/>
            </a:lnSpc>
            <a:spcBef>
              <a:spcPct val="0"/>
            </a:spcBef>
            <a:spcAft>
              <a:spcPct val="35000"/>
            </a:spcAft>
          </a:pPr>
          <a:r>
            <a:rPr sz="1600" i="0" u="none" baseline="0" dirty="0">
              <a:latin typeface="宋体" panose="02010600030101010101" pitchFamily="2" charset="-122"/>
              <a:ea typeface="宋体" panose="02010600030101010101" pitchFamily="2" charset="-122"/>
              <a:cs typeface="宋体" panose="02010600030101010101" pitchFamily="2" charset="-122"/>
              <a:rtl val="0"/>
            </a:rPr>
            <a:t>   外轮需提前向海关报备申请，下船后到码头指定酒店隔离14天，后面有外轮，报备人员可以登轮。酒店费用自理。</a:t>
          </a:r>
        </a:p>
      </dgm:t>
    </dgm:pt>
    <dgm:pt modelId="{5DB5F706-3FE9-42E6-BBB5-DEC4BE9D0CF0}" type="parTrans" cxnId="{19FA8848-3741-432B-99EA-4A14B0E8CAB2}">
      <dgm:prSet/>
      <dgm:spPr/>
      <dgm:t>
        <a:bodyPr/>
        <a:lstStyle/>
        <a:p>
          <a:endParaRPr lang="zh-CN" altLang="en-US"/>
        </a:p>
      </dgm:t>
    </dgm:pt>
    <dgm:pt modelId="{E1248B81-35A3-45C9-9BEE-AD7ECD1AF25B}" type="sibTrans" cxnId="{19FA8848-3741-432B-99EA-4A14B0E8CAB2}">
      <dgm:prSet/>
      <dgm:spPr/>
      <dgm:t>
        <a:bodyPr/>
        <a:lstStyle/>
        <a:p>
          <a:endParaRPr lang="zh-CN" altLang="en-US"/>
        </a:p>
      </dgm:t>
    </dgm:pt>
    <dgm:pt modelId="{57EED1B0-4CF7-443D-AC9F-BD3128C4C267}" type="pres">
      <dgm:prSet presAssocID="{C12B9A5D-0AEC-4A12-8261-B524D72D485A}" presName="linear" presStyleCnt="0">
        <dgm:presLayoutVars>
          <dgm:animLvl val="lvl"/>
          <dgm:resizeHandles val="exact"/>
        </dgm:presLayoutVars>
      </dgm:prSet>
      <dgm:spPr/>
    </dgm:pt>
    <dgm:pt modelId="{7082F20A-7445-40FF-B6F7-51E60733212B}" type="pres">
      <dgm:prSet presAssocID="{7C25C657-AEE0-450B-9D72-913F4E081655}" presName="parentText" presStyleLbl="node1" presStyleIdx="0" presStyleCnt="1">
        <dgm:presLayoutVars>
          <dgm:chMax val="0"/>
          <dgm:bulletEnabled val="1"/>
        </dgm:presLayoutVars>
      </dgm:prSet>
      <dgm:spPr/>
    </dgm:pt>
  </dgm:ptLst>
  <dgm:cxnLst>
    <dgm:cxn modelId="{20EA8E05-9854-4FB8-AC49-BB6BC1F28FA2}" type="presOf" srcId="{7C25C657-AEE0-450B-9D72-913F4E081655}" destId="{7082F20A-7445-40FF-B6F7-51E60733212B}" srcOrd="0" destOrd="0" presId="urn:microsoft.com/office/officeart/2005/8/layout/vList2#5"/>
    <dgm:cxn modelId="{19FA8848-3741-432B-99EA-4A14B0E8CAB2}" srcId="{C12B9A5D-0AEC-4A12-8261-B524D72D485A}" destId="{7C25C657-AEE0-450B-9D72-913F4E081655}" srcOrd="0" destOrd="0" parTransId="{5DB5F706-3FE9-42E6-BBB5-DEC4BE9D0CF0}" sibTransId="{E1248B81-35A3-45C9-9BEE-AD7ECD1AF25B}"/>
    <dgm:cxn modelId="{3E629CE4-3F0E-440B-A8D5-31D2A9455906}" type="presOf" srcId="{C12B9A5D-0AEC-4A12-8261-B524D72D485A}" destId="{57EED1B0-4CF7-443D-AC9F-BD3128C4C267}" srcOrd="0" destOrd="0" presId="urn:microsoft.com/office/officeart/2005/8/layout/vList2#5"/>
    <dgm:cxn modelId="{E58848B9-8951-49E7-8784-A30F06A8C94B}" type="presParOf" srcId="{57EED1B0-4CF7-443D-AC9F-BD3128C4C267}" destId="{7082F20A-7445-40FF-B6F7-51E60733212B}" srcOrd="0" destOrd="0" presId="urn:microsoft.com/office/officeart/2005/8/layout/vList2#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C31D-5D87-4FC8-BE13-673C6B246C07}">
      <dsp:nvSpPr>
        <dsp:cNvPr id="0" name=""/>
        <dsp:cNvSpPr/>
      </dsp:nvSpPr>
      <dsp:spPr bwMode="white">
        <a:xfrm>
          <a:off x="0" y="604"/>
          <a:ext cx="8618855" cy="1375314"/>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altLang="zh-CN" sz="2000" b="1"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lang="zh-CN" sz="1600" b="1" i="0" u="none" kern="1200" baseline="0" dirty="0">
              <a:latin typeface="宋体" panose="02010600030101010101" pitchFamily="2" charset="-122"/>
              <a:ea typeface="宋体" panose="02010600030101010101" pitchFamily="2" charset="-122"/>
              <a:cs typeface="宋体" panose="02010600030101010101" pitchFamily="2" charset="-122"/>
              <a:rtl val="0"/>
            </a:rPr>
            <a:t>（1）调查询问</a:t>
          </a:r>
        </a:p>
        <a:p>
          <a:pPr marL="0" lvl="0" indent="0" algn="l" defTabSz="889000">
            <a:lnSpc>
              <a:spcPct val="100000"/>
            </a:lnSpc>
            <a:spcBef>
              <a:spcPct val="0"/>
            </a:spcBef>
            <a:spcAft>
              <a:spcPct val="35000"/>
            </a:spcAft>
            <a:buNone/>
          </a:pPr>
          <a:r>
            <a:rPr lang="zh-CN" sz="1600" i="0" u="none" kern="1200" baseline="0" dirty="0">
              <a:latin typeface="宋体" panose="02010600030101010101" pitchFamily="2" charset="-122"/>
              <a:ea typeface="宋体" panose="02010600030101010101" pitchFamily="2" charset="-122"/>
              <a:cs typeface="宋体" panose="02010600030101010101" pitchFamily="2" charset="-122"/>
              <a:rtl val="0"/>
            </a:rPr>
            <a:t>    制作询问笔录期间，调查人员与被询问人员之间应保持1.5米以上距离，尽量保持门窗处于通风状态，不使用空调通风系统，座位安排应避免询问人与被询问人面对面。</a:t>
          </a:r>
        </a:p>
      </dsp:txBody>
      <dsp:txXfrm>
        <a:off x="67137" y="67741"/>
        <a:ext cx="8484581" cy="1241040"/>
      </dsp:txXfrm>
    </dsp:sp>
    <dsp:sp modelId="{1022DAD5-631E-40F2-8E10-BB7A2B8A7436}">
      <dsp:nvSpPr>
        <dsp:cNvPr id="0" name=""/>
        <dsp:cNvSpPr/>
      </dsp:nvSpPr>
      <dsp:spPr bwMode="white">
        <a:xfrm>
          <a:off x="0" y="1390248"/>
          <a:ext cx="8618855" cy="1375314"/>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altLang="zh-CN" sz="1600" b="1" kern="1200" dirty="0">
              <a:latin typeface="宋体" panose="02010600030101010101" pitchFamily="2" charset="-122"/>
              <a:ea typeface="宋体" panose="02010600030101010101" pitchFamily="2" charset="-122"/>
              <a:cs typeface="宋体" panose="02010600030101010101" pitchFamily="2" charset="-122"/>
              <a:sym typeface="+mn-ea"/>
            </a:rPr>
            <a:t>  </a:t>
          </a:r>
          <a:r>
            <a:rPr lang="zh-CN" sz="1600" b="1" kern="1200" dirty="0">
              <a:latin typeface="宋体" panose="02010600030101010101" pitchFamily="2" charset="-122"/>
              <a:ea typeface="宋体" panose="02010600030101010101" pitchFamily="2" charset="-122"/>
              <a:cs typeface="宋体" panose="02010600030101010101" pitchFamily="2" charset="-122"/>
              <a:sym typeface="+mn-ea"/>
            </a:rPr>
            <a:t>（2）证据资料收集</a:t>
          </a:r>
        </a:p>
        <a:p>
          <a:pPr marL="0" lvl="0" indent="0" algn="l" defTabSz="711200">
            <a:lnSpc>
              <a:spcPct val="100000"/>
            </a:lnSpc>
            <a:spcBef>
              <a:spcPct val="0"/>
            </a:spcBef>
            <a:spcAft>
              <a:spcPct val="35000"/>
            </a:spcAft>
            <a:buNone/>
          </a:pPr>
          <a:r>
            <a:rPr lang="zh-CN" sz="1600" kern="1200" dirty="0">
              <a:latin typeface="宋体" panose="02010600030101010101" pitchFamily="2" charset="-122"/>
              <a:ea typeface="宋体" panose="02010600030101010101" pitchFamily="2" charset="-122"/>
              <a:cs typeface="宋体" panose="02010600030101010101" pitchFamily="2" charset="-122"/>
              <a:sym typeface="+mn-ea"/>
            </a:rPr>
            <a:t>    涉及公司、船舶和船员的证书文书等资料，以及船舶VDR、电子海图等电子证据，可由船方复印、备份、拍照后通过电子邮件或其他途径提供，并由提供方出具与原件一致的声明。</a:t>
          </a:r>
        </a:p>
      </dsp:txBody>
      <dsp:txXfrm>
        <a:off x="67137" y="1457385"/>
        <a:ext cx="8484581" cy="1241040"/>
      </dsp:txXfrm>
    </dsp:sp>
    <dsp:sp modelId="{E17B2A8B-A6CF-42F0-A7D2-AB34279C186B}">
      <dsp:nvSpPr>
        <dsp:cNvPr id="0" name=""/>
        <dsp:cNvSpPr/>
      </dsp:nvSpPr>
      <dsp:spPr bwMode="white">
        <a:xfrm>
          <a:off x="0" y="2752098"/>
          <a:ext cx="8618855" cy="1375314"/>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kern="1200" dirty="0">
              <a:latin typeface="宋体" panose="02010600030101010101" pitchFamily="2" charset="-122"/>
              <a:ea typeface="宋体" panose="02010600030101010101" pitchFamily="2" charset="-122"/>
              <a:cs typeface="宋体" panose="02010600030101010101" pitchFamily="2" charset="-122"/>
            </a:rPr>
            <a:t>  </a:t>
          </a:r>
          <a:r>
            <a:rPr sz="1600" b="1" kern="1200" dirty="0">
              <a:latin typeface="宋体" panose="02010600030101010101" pitchFamily="2" charset="-122"/>
              <a:ea typeface="宋体" panose="02010600030101010101" pitchFamily="2" charset="-122"/>
              <a:cs typeface="宋体" panose="02010600030101010101" pitchFamily="2" charset="-122"/>
            </a:rPr>
            <a:t>（3）现场勘验</a:t>
          </a:r>
        </a:p>
        <a:p>
          <a:pPr marL="0" lvl="0" indent="0" algn="l" defTabSz="711200">
            <a:lnSpc>
              <a:spcPct val="100000"/>
            </a:lnSpc>
            <a:spcBef>
              <a:spcPct val="0"/>
            </a:spcBef>
            <a:spcAft>
              <a:spcPct val="35000"/>
            </a:spcAft>
            <a:buNone/>
          </a:pPr>
          <a:r>
            <a:rPr sz="1600" kern="1200" dirty="0">
              <a:latin typeface="宋体" panose="02010600030101010101" pitchFamily="2" charset="-122"/>
              <a:ea typeface="宋体" panose="02010600030101010101" pitchFamily="2" charset="-122"/>
              <a:cs typeface="宋体" panose="02010600030101010101" pitchFamily="2" charset="-122"/>
            </a:rPr>
            <a:t>   不可避免登轮取证时，调查组应在现场勘验前制定详细的取证工作计划，一次性完成现场调查取证工作。抵达现场后调查组应在充分做好人员防护的基础上，按照相关要求做好事故现场的勘验工作，及时搜集与事故有关的物证，并制作勘查报告。事故当事方不方便签署勘查报告的，应在勘验报告中予以说明。</a:t>
          </a:r>
        </a:p>
      </dsp:txBody>
      <dsp:txXfrm>
        <a:off x="67137" y="2819235"/>
        <a:ext cx="8484581" cy="1241040"/>
      </dsp:txXfrm>
    </dsp:sp>
    <dsp:sp modelId="{4BA33525-60EA-414F-AB31-3B78C4AF0D5D}">
      <dsp:nvSpPr>
        <dsp:cNvPr id="0" name=""/>
        <dsp:cNvSpPr/>
      </dsp:nvSpPr>
      <dsp:spPr>
        <a:xfrm>
          <a:off x="0" y="4169536"/>
          <a:ext cx="8618855" cy="1375314"/>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altLang="zh-CN" sz="1600" b="1" i="0" u="none" kern="1200" baseline="0" dirty="0">
              <a:rtl val="0"/>
            </a:rPr>
            <a:t>   </a:t>
          </a:r>
          <a:r>
            <a:rPr lang="zh-CN" sz="1600" b="1" i="0" u="none" kern="1200" baseline="0" dirty="0">
              <a:rtl val="0"/>
            </a:rPr>
            <a:t>（4）船公司调查</a:t>
          </a:r>
          <a:endParaRPr lang="zh-CN" sz="1600" b="0" i="0" u="none" kern="1200" baseline="0" dirty="0">
            <a:rtl val="0"/>
          </a:endParaRPr>
        </a:p>
        <a:p>
          <a:pPr marL="0" lvl="0" indent="0" algn="l" defTabSz="711200">
            <a:lnSpc>
              <a:spcPct val="100000"/>
            </a:lnSpc>
            <a:spcBef>
              <a:spcPct val="0"/>
            </a:spcBef>
            <a:spcAft>
              <a:spcPct val="35000"/>
            </a:spcAft>
            <a:buNone/>
          </a:pPr>
          <a:r>
            <a:rPr lang="zh-CN" sz="1600" b="0" i="0" u="none" kern="1200" baseline="0" dirty="0">
              <a:rtl val="0"/>
            </a:rPr>
            <a:t>    调查组可要求船公司提供SMS体系文件电子版或者公司安全管理相关文件，应提前制定公司调查提纲，待疫情结束后或疫情管控许可条件下，再开展公司调查。</a:t>
          </a:r>
        </a:p>
      </dsp:txBody>
      <dsp:txXfrm>
        <a:off x="67137" y="4236673"/>
        <a:ext cx="8484581" cy="1241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506B97-D6A8-4F6D-A531-D88B8B85BF5A}">
      <dsp:nvSpPr>
        <dsp:cNvPr id="0" name=""/>
        <dsp:cNvSpPr/>
      </dsp:nvSpPr>
      <dsp:spPr bwMode="white">
        <a:xfrm>
          <a:off x="0" y="39947"/>
          <a:ext cx="8756015" cy="114192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a:latin typeface="宋体" panose="02010600030101010101" pitchFamily="2" charset="-122"/>
              <a:ea typeface="宋体" panose="02010600030101010101" pitchFamily="2" charset="-122"/>
              <a:cs typeface="宋体" panose="02010600030101010101" pitchFamily="2" charset="-122"/>
              <a:rtl val="0"/>
            </a:rPr>
            <a:t>（1）海事调解</a:t>
          </a:r>
          <a:endParaRPr lang="en-US" sz="16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lang="en-US" sz="1600" b="0" i="0" u="none" kern="1200" baseline="0">
              <a:latin typeface="宋体" panose="02010600030101010101" pitchFamily="2" charset="-122"/>
              <a:ea typeface="宋体" panose="02010600030101010101" pitchFamily="2" charset="-122"/>
              <a:cs typeface="宋体" panose="02010600030101010101" pitchFamily="2" charset="-122"/>
              <a:rtl val="0"/>
            </a:rPr>
            <a:t>     疫情期间可采用电话、邮件、书面等非现场方式开展海事调解，原则上不开展现场调解。调解达成协议的，海事调节协议书可通过邮寄方式送达当事各方。</a:t>
          </a:r>
        </a:p>
      </dsp:txBody>
      <dsp:txXfrm>
        <a:off x="55744" y="95691"/>
        <a:ext cx="8644527" cy="1030432"/>
      </dsp:txXfrm>
    </dsp:sp>
    <dsp:sp modelId="{F304855D-4C85-4E16-973B-B853EEF2A499}">
      <dsp:nvSpPr>
        <dsp:cNvPr id="0" name=""/>
        <dsp:cNvSpPr/>
      </dsp:nvSpPr>
      <dsp:spPr>
        <a:xfrm>
          <a:off x="0" y="1357547"/>
          <a:ext cx="8756015" cy="114192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a:latin typeface="宋体" panose="02010600030101010101" pitchFamily="2" charset="-122"/>
              <a:ea typeface="宋体" panose="02010600030101010101" pitchFamily="2" charset="-122"/>
              <a:cs typeface="宋体" panose="02010600030101010101" pitchFamily="2" charset="-122"/>
              <a:rtl val="0"/>
            </a:rPr>
            <a:t>（2）海事声明签注</a:t>
          </a:r>
          <a:endParaRPr lang="en-US" sz="16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lang="en-US" sz="1600" b="0" i="0" u="none" kern="1200" baseline="0">
              <a:latin typeface="宋体" panose="02010600030101010101" pitchFamily="2" charset="-122"/>
              <a:ea typeface="宋体" panose="02010600030101010101" pitchFamily="2" charset="-122"/>
              <a:cs typeface="宋体" panose="02010600030101010101" pitchFamily="2" charset="-122"/>
              <a:rtl val="0"/>
            </a:rPr>
            <a:t>     海事声明签注，原则上采用不见面办理。相关申请材料可通过邮寄送达。文书材料邮寄送达时间不计入办结时限。</a:t>
          </a:r>
        </a:p>
      </dsp:txBody>
      <dsp:txXfrm>
        <a:off x="55744" y="1413291"/>
        <a:ext cx="8644527" cy="1030432"/>
      </dsp:txXfrm>
    </dsp:sp>
    <dsp:sp modelId="{F44047CA-1B5F-4447-8871-7B900019DD5B}">
      <dsp:nvSpPr>
        <dsp:cNvPr id="0" name=""/>
        <dsp:cNvSpPr/>
      </dsp:nvSpPr>
      <dsp:spPr>
        <a:xfrm>
          <a:off x="0" y="2675147"/>
          <a:ext cx="8756015" cy="114192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a:latin typeface="宋体" panose="02010600030101010101" pitchFamily="2" charset="-122"/>
              <a:ea typeface="宋体" panose="02010600030101010101" pitchFamily="2" charset="-122"/>
              <a:cs typeface="宋体" panose="02010600030101010101" pitchFamily="2" charset="-122"/>
              <a:rtl val="0"/>
            </a:rPr>
            <a:t>（3）专家论证</a:t>
          </a:r>
          <a:endParaRPr lang="en-US" sz="16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lang="en-US" sz="1600" b="0" i="0" u="none" kern="1200" baseline="0">
              <a:latin typeface="宋体" panose="02010600030101010101" pitchFamily="2" charset="-122"/>
              <a:ea typeface="宋体" panose="02010600030101010101" pitchFamily="2" charset="-122"/>
              <a:cs typeface="宋体" panose="02010600030101010101" pitchFamily="2" charset="-122"/>
              <a:rtl val="0"/>
            </a:rPr>
            <a:t>     需要召开专家论证会的事故，应尽量通过视频会议或者书面征求专家意见方式开展。</a:t>
          </a:r>
        </a:p>
      </dsp:txBody>
      <dsp:txXfrm>
        <a:off x="55744" y="2730891"/>
        <a:ext cx="8644527" cy="1030432"/>
      </dsp:txXfrm>
    </dsp:sp>
    <dsp:sp modelId="{A86441A1-D9B3-4798-ABF4-9D549703C47C}">
      <dsp:nvSpPr>
        <dsp:cNvPr id="0" name=""/>
        <dsp:cNvSpPr/>
      </dsp:nvSpPr>
      <dsp:spPr>
        <a:xfrm>
          <a:off x="0" y="3992747"/>
          <a:ext cx="8756015" cy="114192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a:latin typeface="宋体" panose="02010600030101010101" pitchFamily="2" charset="-122"/>
              <a:ea typeface="宋体" panose="02010600030101010101" pitchFamily="2" charset="-122"/>
              <a:cs typeface="宋体" panose="02010600030101010101" pitchFamily="2" charset="-122"/>
              <a:rtl val="0"/>
            </a:rPr>
            <a:t>（4）延期结案</a:t>
          </a:r>
          <a:endParaRPr lang="en-US" sz="16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lang="en-US" sz="1600" b="0" i="0" u="none" kern="1200" baseline="0">
              <a:latin typeface="宋体" panose="02010600030101010101" pitchFamily="2" charset="-122"/>
              <a:ea typeface="宋体" panose="02010600030101010101" pitchFamily="2" charset="-122"/>
              <a:cs typeface="宋体" panose="02010600030101010101" pitchFamily="2" charset="-122"/>
              <a:rtl val="0"/>
            </a:rPr>
            <a:t>     因疫情影响无法按照规定时限结案的事故可申请延期结案，但延期结案时限一般不应超过疫情结束后3个月。</a:t>
          </a:r>
        </a:p>
      </dsp:txBody>
      <dsp:txXfrm>
        <a:off x="55744" y="4048491"/>
        <a:ext cx="8644527" cy="10304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506B97-D6A8-4F6D-A531-D88B8B85BF5A}">
      <dsp:nvSpPr>
        <dsp:cNvPr id="0" name=""/>
        <dsp:cNvSpPr/>
      </dsp:nvSpPr>
      <dsp:spPr bwMode="white">
        <a:xfrm>
          <a:off x="0" y="28607"/>
          <a:ext cx="8756015" cy="12577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a:t>
          </a:r>
          <a:r>
            <a:rPr lang="en-US" sz="1800" b="1" i="0" u="none" kern="1200" baseline="0">
              <a:latin typeface="宋体" panose="02010600030101010101" pitchFamily="2" charset="-122"/>
              <a:ea typeface="宋体" panose="02010600030101010101" pitchFamily="2" charset="-122"/>
              <a:cs typeface="宋体" panose="02010600030101010101" pitchFamily="2" charset="-122"/>
              <a:rtl val="0"/>
            </a:rPr>
            <a:t>  （5）挂牌督办</a:t>
          </a:r>
          <a:endParaRPr lang="en-US" sz="18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疫情防控期间不影响对事故查处开展挂牌督办。</a:t>
          </a:r>
        </a:p>
      </dsp:txBody>
      <dsp:txXfrm>
        <a:off x="61398" y="90005"/>
        <a:ext cx="8633219" cy="1134954"/>
      </dsp:txXfrm>
    </dsp:sp>
    <dsp:sp modelId="{F304855D-4C85-4E16-973B-B853EEF2A499}">
      <dsp:nvSpPr>
        <dsp:cNvPr id="0" name=""/>
        <dsp:cNvSpPr/>
      </dsp:nvSpPr>
      <dsp:spPr bwMode="white">
        <a:xfrm>
          <a:off x="0" y="1315157"/>
          <a:ext cx="8756015" cy="12577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a:t>
          </a:r>
          <a:r>
            <a:rPr lang="en-US" sz="1800" b="1" i="0" u="none" kern="1200" baseline="0">
              <a:latin typeface="宋体" panose="02010600030101010101" pitchFamily="2" charset="-122"/>
              <a:ea typeface="宋体" panose="02010600030101010101" pitchFamily="2" charset="-122"/>
              <a:cs typeface="宋体" panose="02010600030101010101" pitchFamily="2" charset="-122"/>
              <a:rtl val="0"/>
            </a:rPr>
            <a:t>（6）情况通报</a:t>
          </a:r>
          <a:endParaRPr lang="en-US" sz="18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事故调查期间，发现船员存在发热、乏力、干咳等异常情况，应严格按照所在地区相关部门要求第一时间进行情况通报。</a:t>
          </a:r>
        </a:p>
      </dsp:txBody>
      <dsp:txXfrm>
        <a:off x="61398" y="1376555"/>
        <a:ext cx="8633219" cy="1134954"/>
      </dsp:txXfrm>
    </dsp:sp>
    <dsp:sp modelId="{F44047CA-1B5F-4447-8871-7B900019DD5B}">
      <dsp:nvSpPr>
        <dsp:cNvPr id="0" name=""/>
        <dsp:cNvSpPr/>
      </dsp:nvSpPr>
      <dsp:spPr>
        <a:xfrm>
          <a:off x="0" y="2601707"/>
          <a:ext cx="8756015" cy="12577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1" i="0" u="none" kern="1200" baseline="0">
              <a:latin typeface="宋体" panose="02010600030101010101" pitchFamily="2" charset="-122"/>
              <a:ea typeface="宋体" panose="02010600030101010101" pitchFamily="2" charset="-122"/>
              <a:cs typeface="宋体" panose="02010600030101010101" pitchFamily="2" charset="-122"/>
              <a:rtl val="0"/>
            </a:rPr>
            <a:t>   （7）涉外事故</a:t>
          </a:r>
          <a:endParaRPr lang="en-US" sz="18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涉外水上交通事故调查登轮前，应充分沟通，做好调查人员防护，必要情况下，可协调当地卫生检疫部门提供协助。</a:t>
          </a:r>
        </a:p>
      </dsp:txBody>
      <dsp:txXfrm>
        <a:off x="61398" y="2663105"/>
        <a:ext cx="8633219" cy="1134954"/>
      </dsp:txXfrm>
    </dsp:sp>
    <dsp:sp modelId="{A86441A1-D9B3-4798-ABF4-9D549703C47C}">
      <dsp:nvSpPr>
        <dsp:cNvPr id="0" name=""/>
        <dsp:cNvSpPr/>
      </dsp:nvSpPr>
      <dsp:spPr>
        <a:xfrm>
          <a:off x="0" y="3888257"/>
          <a:ext cx="8756015" cy="12577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1" i="0" u="none" kern="1200" baseline="0">
              <a:latin typeface="宋体" panose="02010600030101010101" pitchFamily="2" charset="-122"/>
              <a:ea typeface="宋体" panose="02010600030101010101" pitchFamily="2" charset="-122"/>
              <a:cs typeface="宋体" panose="02010600030101010101" pitchFamily="2" charset="-122"/>
              <a:rtl val="0"/>
            </a:rPr>
            <a:t>   （8）重点船舶</a:t>
          </a:r>
          <a:endParaRPr lang="en-US" sz="1800" b="0" i="0" u="none" kern="1200" baseline="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800100">
            <a:lnSpc>
              <a:spcPct val="100000"/>
            </a:lnSpc>
            <a:spcBef>
              <a:spcPct val="0"/>
            </a:spcBef>
            <a:spcAft>
              <a:spcPct val="35000"/>
            </a:spcAft>
            <a:buNone/>
          </a:pPr>
          <a:r>
            <a:rPr lang="en-US" sz="1800" b="0" i="0" u="none" kern="1200" baseline="0">
              <a:latin typeface="宋体" panose="02010600030101010101" pitchFamily="2" charset="-122"/>
              <a:ea typeface="宋体" panose="02010600030101010101" pitchFamily="2" charset="-122"/>
              <a:cs typeface="宋体" panose="02010600030101010101" pitchFamily="2" charset="-122"/>
              <a:rtl val="0"/>
            </a:rPr>
            <a:t>    涉及重点物资运输船舶的交通事故的调查工作应充分考虑疫情防控实际，从速进行，尽量避免延误船期。</a:t>
          </a:r>
        </a:p>
      </dsp:txBody>
      <dsp:txXfrm>
        <a:off x="61398" y="3949655"/>
        <a:ext cx="8633219" cy="1134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04848-6A37-4BBC-9A70-2D3AE82BD3C8}">
      <dsp:nvSpPr>
        <dsp:cNvPr id="0" name=""/>
        <dsp:cNvSpPr/>
      </dsp:nvSpPr>
      <dsp:spPr bwMode="white">
        <a:xfrm>
          <a:off x="0" y="1111"/>
          <a:ext cx="8495030" cy="2390456"/>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b="1" i="0" u="none" kern="1200" baseline="0" dirty="0">
              <a:latin typeface="宋体" panose="02010600030101010101" pitchFamily="2" charset="-122"/>
              <a:ea typeface="宋体" panose="02010600030101010101" pitchFamily="2" charset="-122"/>
              <a:cs typeface="宋体" panose="02010600030101010101" pitchFamily="2" charset="-122"/>
              <a:rtl val="0"/>
            </a:rPr>
            <a:t>1、广州港、珠港、惠州港</a:t>
          </a:r>
          <a:endParaRPr sz="1600" i="0" u="none" kern="1200" baseline="0" dirty="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i="0" u="none" kern="1200" baseline="0" dirty="0" err="1">
              <a:latin typeface="宋体" panose="02010600030101010101" pitchFamily="2" charset="-122"/>
              <a:ea typeface="宋体" panose="02010600030101010101" pitchFamily="2" charset="-122"/>
              <a:cs typeface="宋体" panose="02010600030101010101" pitchFamily="2" charset="-122"/>
              <a:rtl val="0"/>
            </a:rPr>
            <a:t>采取专班制、闭环管理</a:t>
          </a: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a:t>
          </a: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登外轮需提前报备申请，下船后到码头指定酒店隔离14天，后面有外轮，报备人员可以登轮。酒店费用自理。</a:t>
          </a: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i="0" u="none" kern="1200" baseline="0" dirty="0" err="1">
              <a:latin typeface="宋体" panose="02010600030101010101" pitchFamily="2" charset="-122"/>
              <a:ea typeface="宋体" panose="02010600030101010101" pitchFamily="2" charset="-122"/>
              <a:cs typeface="宋体" panose="02010600030101010101" pitchFamily="2" charset="-122"/>
              <a:rtl val="0"/>
            </a:rPr>
            <a:t>不参与闭环管理的，只能到码头边参与检验（也要提前报备，一般靠泊前就要报代理，不能接触船员</a:t>
          </a: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a:t>
          </a: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i="0" u="none" kern="1200" baseline="0" dirty="0" err="1">
              <a:latin typeface="宋体" panose="02010600030101010101" pitchFamily="2" charset="-122"/>
              <a:ea typeface="宋体" panose="02010600030101010101" pitchFamily="2" charset="-122"/>
              <a:cs typeface="宋体" panose="02010600030101010101" pitchFamily="2" charset="-122"/>
              <a:rtl val="0"/>
            </a:rPr>
            <a:t>有的码头甚至不给进去，检验人员每次检验前都要与代理保持联系以了解最新政策</a:t>
          </a: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a:t>
          </a:r>
        </a:p>
      </dsp:txBody>
      <dsp:txXfrm>
        <a:off x="116692" y="117803"/>
        <a:ext cx="8261646" cy="21570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2F20A-7445-40FF-B6F7-51E60733212B}">
      <dsp:nvSpPr>
        <dsp:cNvPr id="0" name=""/>
        <dsp:cNvSpPr/>
      </dsp:nvSpPr>
      <dsp:spPr bwMode="white">
        <a:xfrm>
          <a:off x="0" y="228830"/>
          <a:ext cx="8634730" cy="152100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en-US" sz="1600" b="1"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b="1" i="0" u="none" kern="1200" baseline="0" dirty="0">
              <a:latin typeface="宋体" panose="02010600030101010101" pitchFamily="2" charset="-122"/>
              <a:ea typeface="宋体" panose="02010600030101010101" pitchFamily="2" charset="-122"/>
              <a:cs typeface="宋体" panose="02010600030101010101" pitchFamily="2" charset="-122"/>
              <a:rtl val="0"/>
            </a:rPr>
            <a:t>2、广西防城港</a:t>
          </a:r>
          <a:endParaRPr sz="1600" i="0" u="none" kern="1200" baseline="0" dirty="0">
            <a:latin typeface="宋体" panose="02010600030101010101" pitchFamily="2" charset="-122"/>
            <a:ea typeface="宋体" panose="02010600030101010101" pitchFamily="2" charset="-122"/>
            <a:cs typeface="宋体" panose="02010600030101010101" pitchFamily="2" charset="-122"/>
            <a:rtl val="0"/>
          </a:endParaRP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a:t>
          </a:r>
          <a:r>
            <a:rPr sz="1600" i="0" u="none" kern="1200" baseline="0" dirty="0" err="1">
              <a:latin typeface="宋体" panose="02010600030101010101" pitchFamily="2" charset="-122"/>
              <a:ea typeface="宋体" panose="02010600030101010101" pitchFamily="2" charset="-122"/>
              <a:cs typeface="宋体" panose="02010600030101010101" pitchFamily="2" charset="-122"/>
              <a:rtl val="0"/>
            </a:rPr>
            <a:t>取专班制、闭环管理</a:t>
          </a: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a:t>
          </a:r>
        </a:p>
        <a:p>
          <a:pPr marL="0" lvl="0" indent="0" algn="l" defTabSz="711200">
            <a:lnSpc>
              <a:spcPct val="100000"/>
            </a:lnSpc>
            <a:spcBef>
              <a:spcPct val="0"/>
            </a:spcBef>
            <a:spcAft>
              <a:spcPct val="35000"/>
            </a:spcAft>
            <a:buNone/>
          </a:pPr>
          <a:r>
            <a:rPr sz="1600" i="0" u="none" kern="1200" baseline="0" dirty="0">
              <a:latin typeface="宋体" panose="02010600030101010101" pitchFamily="2" charset="-122"/>
              <a:ea typeface="宋体" panose="02010600030101010101" pitchFamily="2" charset="-122"/>
              <a:cs typeface="宋体" panose="02010600030101010101" pitchFamily="2" charset="-122"/>
              <a:rtl val="0"/>
            </a:rPr>
            <a:t>   外轮需提前向海关报备申请，下船后到码头指定酒店隔离14天，后面有外轮，报备人员可以登轮。酒店费用自理。</a:t>
          </a:r>
        </a:p>
      </dsp:txBody>
      <dsp:txXfrm>
        <a:off x="74249" y="303079"/>
        <a:ext cx="8486232" cy="1372502"/>
      </dsp:txXfrm>
    </dsp:sp>
  </dsp:spTree>
</dsp:drawing>
</file>

<file path=ppt/diagrams/layout1.xml><?xml version="1.0" encoding="utf-8"?>
<dgm:layoutDef xmlns:dgm="http://schemas.openxmlformats.org/drawingml/2006/diagram" xmlns:a="http://schemas.openxmlformats.org/drawingml/2006/main" uniqueId="urn:microsoft.com/office/officeart/2005/8/layout/vList2#1">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3">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4">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5">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1">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3" name="日期占位符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hangingPunct="1">
              <a:defRPr sz="1200">
                <a:latin typeface="Arial" panose="020B0604020202020204" pitchFamily="34" charset="0"/>
                <a:ea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F5FD371-70A7-4A01-8CD6-3C09AB7DBD3A}"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2021/11/25</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4" name="页脚占位符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lstStyle/>
          <a:p>
            <a:pPr lvl="0" algn="r" eaLnBrk="1" hangingPunct="1">
              <a:buNone/>
            </a:pPr>
            <a:fld id="{9A0DB2DC-4C9A-4742-B13C-FB6460FD3503}" type="slidenum">
              <a:rPr lang="zh-CN" altLang="en-US" sz="1200" dirty="0">
                <a:ea typeface="微软雅黑" panose="020B0503020204020204" pitchFamily="34" charset="-122"/>
              </a:rPr>
              <a:t>‹#›</a:t>
            </a:fld>
            <a:endParaRPr lang="zh-CN" altLang="en-US" sz="1200" dirty="0">
              <a:ea typeface="微软雅黑"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3713"/>
          </a:xfrm>
          <a:prstGeom prst="rect">
            <a:avLst/>
          </a:prstGeom>
          <a:noFill/>
          <a:ln>
            <a:noFill/>
          </a:ln>
          <a:effectLst/>
        </p:spPr>
        <p:txBody>
          <a:bodyPr vert="horz" wrap="square" lIns="91440" tIns="45720" rIns="91440" bIns="45720" numCol="1" anchor="t" anchorCtr="0" compatLnSpc="1"/>
          <a:lstStyle>
            <a:lvl1pPr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243" name="Rectangle 3"/>
          <p:cNvSpPr>
            <a:spLocks noGrp="1" noChangeArrowheads="1"/>
          </p:cNvSpPr>
          <p:nvPr>
            <p:ph type="dt" idx="1"/>
          </p:nvPr>
        </p:nvSpPr>
        <p:spPr bwMode="auto">
          <a:xfrm>
            <a:off x="3849688" y="0"/>
            <a:ext cx="2946400" cy="493713"/>
          </a:xfrm>
          <a:prstGeom prst="rect">
            <a:avLst/>
          </a:prstGeom>
          <a:noFill/>
          <a:ln>
            <a:noFill/>
          </a:ln>
          <a:effectLst/>
        </p:spPr>
        <p:txBody>
          <a:bodyPr vert="horz" wrap="square" lIns="91440" tIns="45720" rIns="91440" bIns="45720" numCol="1" anchor="t" anchorCtr="0" compatLnSpc="1"/>
          <a:lstStyle>
            <a:lvl1pPr algn="r" eaLnBrk="1" hangingPunct="1">
              <a:defRPr sz="1200">
                <a:latin typeface="Arial" panose="020B0604020202020204" pitchFamily="34" charset="0"/>
                <a:ea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5364" name="Rectangle 4"/>
          <p:cNvSpPr>
            <a:spLocks noGrp="1" noRot="1" noChangeAspect="1" noTextEdit="1"/>
          </p:cNvSpPr>
          <p:nvPr>
            <p:ph type="sldImg" idx="2"/>
          </p:nvPr>
        </p:nvSpPr>
        <p:spPr>
          <a:xfrm>
            <a:off x="930275" y="741363"/>
            <a:ext cx="4937125" cy="370205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79450" y="4691063"/>
            <a:ext cx="5438775" cy="4443413"/>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第五级</a:t>
            </a:r>
          </a:p>
        </p:txBody>
      </p:sp>
      <p:sp>
        <p:nvSpPr>
          <p:cNvPr id="10246" name="Rectangle 6"/>
          <p:cNvSpPr>
            <a:spLocks noGrp="1" noChangeArrowheads="1"/>
          </p:cNvSpPr>
          <p:nvPr>
            <p:ph type="ftr" sz="quarter" idx="4"/>
          </p:nvPr>
        </p:nvSpPr>
        <p:spPr bwMode="auto">
          <a:xfrm>
            <a:off x="0" y="9378950"/>
            <a:ext cx="2946400" cy="493713"/>
          </a:xfrm>
          <a:prstGeom prst="rect">
            <a:avLst/>
          </a:prstGeom>
          <a:noFill/>
          <a:ln>
            <a:noFill/>
          </a:ln>
          <a:effectLst/>
        </p:spPr>
        <p:txBody>
          <a:bodyPr vert="horz" wrap="square" lIns="91440" tIns="45720" rIns="91440" bIns="45720" numCol="1" anchor="b" anchorCtr="0" compatLnSpc="1"/>
          <a:lstStyle>
            <a:lvl1pPr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247" name="Rectangle 7"/>
          <p:cNvSpPr>
            <a:spLocks noGrp="1" noChangeArrowheads="1"/>
          </p:cNvSpPr>
          <p:nvPr>
            <p:ph type="sldNum" sz="quarter" idx="5"/>
          </p:nvPr>
        </p:nvSpPr>
        <p:spPr bwMode="auto">
          <a:xfrm>
            <a:off x="3849688" y="9378950"/>
            <a:ext cx="2946400" cy="493713"/>
          </a:xfrm>
          <a:prstGeom prst="rect">
            <a:avLst/>
          </a:prstGeom>
          <a:noFill/>
          <a:ln>
            <a:noFill/>
          </a:ln>
          <a:effectLst/>
        </p:spPr>
        <p:txBody>
          <a:bodyPr vert="horz" wrap="square" lIns="91440" tIns="45720" rIns="91440" bIns="45720" numCol="1" anchor="b" anchorCtr="0" compatLnSpc="1"/>
          <a:lstStyle/>
          <a:p>
            <a:pPr lvl="0" algn="r" eaLnBrk="1" hangingPunct="1">
              <a:buNone/>
            </a:pPr>
            <a:fld id="{9A0DB2DC-4C9A-4742-B13C-FB6460FD3503}" type="slidenum">
              <a:rPr lang="en-US" altLang="zh-CN" sz="1200" dirty="0">
                <a:ea typeface="微软雅黑" panose="020B0503020204020204" pitchFamily="34" charset="-122"/>
              </a:rPr>
              <a:t>‹#›</a:t>
            </a:fld>
            <a:endParaRPr lang="en-US" altLang="zh-CN" sz="1200" dirty="0">
              <a:ea typeface="微软雅黑" panose="020B0503020204020204" pitchFamily="34"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灯片编号占位符 3"/>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07164" y="115890"/>
            <a:ext cx="2168525" cy="638333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 y="115890"/>
            <a:ext cx="6354763" cy="63833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2"/>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2"/>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2"/>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435102"/>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ctr" latinLnBrk="0" hangingPunct="0">
              <a:lnSpc>
                <a:spcPct val="120000"/>
              </a:lnSpc>
              <a:spcBef>
                <a:spcPct val="20000"/>
              </a:spcBef>
              <a:spcAft>
                <a:spcPct val="0"/>
              </a:spcAft>
              <a:buClrTx/>
              <a:buSzPct val="60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微软雅黑" panose="020B0503020204020204" pitchFamily="34" charset="-122"/>
              <a:cs typeface="+mn-cs"/>
            </a:endParaRPr>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2"/>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40"/>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07D85D6E-14F0-4073-BEF8-C2E8E2469012}"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A3E26A68-0A70-4E23-B0AB-5273A6F00AA9}"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A4F7157F-A8B0-495E-BC1B-C6EE4F547C86}"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238F2B16-E3F6-42DE-B593-8B8270BCF5CF}"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3A7526D4-8A48-4098-9ADE-B387036C04F3}"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7" name="日期占位符 2"/>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9920CDC3-EC1F-4943-934D-20637442FE18}"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4"/>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日期占位符 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8D7E9ACC-FF91-4BFE-9437-51406D761734}"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3"/>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灯片编号占位符 3"/>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7216E81A-ECAE-4996-93A1-9F346FC70808}"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C80A23A7-C1D4-4B30-9CE5-8ED4832739B7}"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7A5F8AED-34F7-4DA0-9761-60E451870561}"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2A1F28BC-CD18-4ECB-9909-09844BDBD2DB}"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07D85D6E-14F0-4073-BEF8-C2E8E2469012}"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A3E26A68-0A70-4E23-B0AB-5273A6F00AA9}"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A4F7157F-A8B0-495E-BC1B-C6EE4F547C86}"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238F2B16-E3F6-42DE-B593-8B8270BCF5CF}"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3A7526D4-8A48-4098-9ADE-B387036C04F3}"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7" name="日期占位符 2"/>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9920CDC3-EC1F-4943-934D-20637442FE18}"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4"/>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68314" y="981075"/>
            <a:ext cx="4027487" cy="551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81075"/>
            <a:ext cx="4027488" cy="551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灯片编号占位符 4"/>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日期占位符 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8D7E9ACC-FF91-4BFE-9437-51406D761734}"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3"/>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7216E81A-ECAE-4996-93A1-9F346FC70808}"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7" name="日期占位符 4"/>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C80A23A7-C1D4-4B30-9CE5-8ED4832739B7}"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6"/>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7A5F8AED-34F7-4DA0-9761-60E451870561}"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2A1F28BC-CD18-4ECB-9909-09844BDBD2DB}"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eaLnBrk="0" fontAlgn="base" hangingPunct="0">
              <a:spcBef>
                <a:spcPct val="0"/>
              </a:spcBef>
              <a:spcAft>
                <a:spcPct val="0"/>
              </a:spcAft>
              <a:defRPr>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p>
            <a:pPr algn="r">
              <a:buNone/>
            </a:pPr>
            <a:fld id="{9A0DB2DC-4C9A-4742-B13C-FB6460FD3503}" type="slidenum">
              <a:rPr lang="zh-CN" altLang="en-US" dirty="0"/>
              <a:t>‹#›</a:t>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6"/>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8" name="页脚占位符 7"/>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灯片编号占位符 2"/>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4" name="页脚占位符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3" name="页脚占位符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ctr" latinLnBrk="0" hangingPunct="0">
              <a:lnSpc>
                <a:spcPct val="120000"/>
              </a:lnSpc>
              <a:spcBef>
                <a:spcPct val="20000"/>
              </a:spcBef>
              <a:spcAft>
                <a:spcPct val="0"/>
              </a:spcAft>
              <a:buClr>
                <a:schemeClr val="accent1"/>
              </a:buClr>
              <a:buSzPct val="60000"/>
              <a:buFont typeface="Wingdings" panose="05000000000000000000" pitchFamily="2" charset="2"/>
              <a:buNone/>
              <a:defRPr/>
            </a:pPr>
            <a:endParaRPr kumimoji="0" lang="zh-CN" altLang="en-US" sz="3200" b="1" i="0" u="none" strike="noStrike" kern="0" cap="none" spc="0" normalizeH="0" baseline="0" noProof="0">
              <a:ln>
                <a:noFill/>
              </a:ln>
              <a:solidFill>
                <a:schemeClr val="tx1"/>
              </a:solidFill>
              <a:effectLst/>
              <a:uLnTx/>
              <a:uFillTx/>
              <a:latin typeface="+mn-lt"/>
              <a:ea typeface="微软雅黑" panose="020B0503020204020204" pitchFamily="34" charset="-122"/>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p:cNvSpPr>
            <a:spLocks noGrp="1"/>
          </p:cNvSpPr>
          <p:nvPr>
            <p:ph type="sldNum" sz="quarter" idx="10"/>
          </p:nvPr>
        </p:nvSpPr>
        <p:spPr/>
        <p:txBody>
          <a:body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7" descr="pssd3"/>
          <p:cNvPicPr>
            <a:picLocks noChangeAspect="1"/>
          </p:cNvPicPr>
          <p:nvPr/>
        </p:nvPicPr>
        <p:blipFill>
          <a:blip r:embed="rId13">
            <a:lum bright="-6000" contrast="12000"/>
          </a:blip>
          <a:stretch>
            <a:fillRect/>
          </a:stretch>
        </p:blipFill>
        <p:spPr>
          <a:xfrm>
            <a:off x="0" y="0"/>
            <a:ext cx="9144000" cy="6859588"/>
          </a:xfrm>
          <a:prstGeom prst="rect">
            <a:avLst/>
          </a:prstGeom>
          <a:noFill/>
          <a:ln w="9525">
            <a:noFill/>
          </a:ln>
        </p:spPr>
      </p:pic>
      <p:sp>
        <p:nvSpPr>
          <p:cNvPr id="1027" name="Rectangle 4"/>
          <p:cNvSpPr>
            <a:spLocks noGrp="1"/>
          </p:cNvSpPr>
          <p:nvPr>
            <p:ph type="title"/>
          </p:nvPr>
        </p:nvSpPr>
        <p:spPr>
          <a:xfrm>
            <a:off x="0" y="115888"/>
            <a:ext cx="8675688" cy="649287"/>
          </a:xfrm>
          <a:prstGeom prst="rect">
            <a:avLst/>
          </a:prstGeom>
          <a:noFill/>
          <a:ln w="9525">
            <a:noFill/>
          </a:ln>
        </p:spPr>
        <p:txBody>
          <a:bodyPr anchor="ctr"/>
          <a:lstStyle/>
          <a:p>
            <a:pPr lvl="0"/>
            <a:r>
              <a:rPr lang="zh-CN" altLang="en-US" dirty="0"/>
              <a:t>标题文本样式：微软雅黑</a:t>
            </a:r>
            <a:r>
              <a:rPr lang="en-US" altLang="zh-CN" dirty="0"/>
              <a:t>/26</a:t>
            </a:r>
            <a:r>
              <a:rPr lang="zh-CN" altLang="en-US" dirty="0"/>
              <a:t>号  </a:t>
            </a:r>
            <a:r>
              <a:rPr lang="en-US" altLang="zh-CN" dirty="0"/>
              <a:t>Arial/26pt</a:t>
            </a:r>
          </a:p>
        </p:txBody>
      </p:sp>
      <p:pic>
        <p:nvPicPr>
          <p:cNvPr id="1028" name="Picture 18" descr="未标题-3"/>
          <p:cNvPicPr>
            <a:picLocks noChangeAspect="1"/>
          </p:cNvPicPr>
          <p:nvPr/>
        </p:nvPicPr>
        <p:blipFill>
          <a:blip r:embed="rId14"/>
          <a:stretch>
            <a:fillRect/>
          </a:stretch>
        </p:blipFill>
        <p:spPr>
          <a:xfrm>
            <a:off x="7145338" y="144463"/>
            <a:ext cx="1530350" cy="488950"/>
          </a:xfrm>
          <a:prstGeom prst="rect">
            <a:avLst/>
          </a:prstGeom>
          <a:noFill/>
          <a:ln w="9525">
            <a:noFill/>
          </a:ln>
        </p:spPr>
      </p:pic>
      <p:grpSp>
        <p:nvGrpSpPr>
          <p:cNvPr id="1029" name="Group 27"/>
          <p:cNvGrpSpPr/>
          <p:nvPr/>
        </p:nvGrpSpPr>
        <p:grpSpPr>
          <a:xfrm>
            <a:off x="1449388" y="2422525"/>
            <a:ext cx="6278562" cy="2382838"/>
            <a:chOff x="913" y="1526"/>
            <a:chExt cx="3955" cy="1501"/>
          </a:xfrm>
        </p:grpSpPr>
        <p:sp>
          <p:nvSpPr>
            <p:cNvPr id="1033" name="Freeform 20"/>
            <p:cNvSpPr/>
            <p:nvPr userDrawn="1"/>
          </p:nvSpPr>
          <p:spPr>
            <a:xfrm>
              <a:off x="2677" y="1526"/>
              <a:ext cx="1129" cy="1501"/>
            </a:xfrm>
            <a:custGeom>
              <a:avLst/>
              <a:gdLst/>
              <a:ahLst/>
              <a:cxnLst>
                <a:cxn ang="0">
                  <a:pos x="4324" y="6020"/>
                </a:cxn>
                <a:cxn ang="0">
                  <a:pos x="2872" y="6020"/>
                </a:cxn>
                <a:cxn ang="0">
                  <a:pos x="0" y="3019"/>
                </a:cxn>
                <a:cxn ang="0">
                  <a:pos x="2872" y="0"/>
                </a:cxn>
                <a:cxn ang="0">
                  <a:pos x="4324" y="0"/>
                </a:cxn>
                <a:cxn ang="0">
                  <a:pos x="4324" y="1758"/>
                </a:cxn>
                <a:cxn ang="0">
                  <a:pos x="3080" y="1758"/>
                </a:cxn>
                <a:cxn ang="0">
                  <a:pos x="1881" y="3019"/>
                </a:cxn>
                <a:cxn ang="0">
                  <a:pos x="3080" y="4266"/>
                </a:cxn>
                <a:cxn ang="0">
                  <a:pos x="4324" y="4266"/>
                </a:cxn>
                <a:cxn ang="0">
                  <a:pos x="4324" y="6020"/>
                </a:cxn>
              </a:cxnLst>
              <a:rect l="0" t="0" r="0" b="0"/>
              <a:pathLst>
                <a:path w="1065" h="1413">
                  <a:moveTo>
                    <a:pt x="1065" y="1413"/>
                  </a:moveTo>
                  <a:cubicBezTo>
                    <a:pt x="706" y="1413"/>
                    <a:pt x="706" y="1413"/>
                    <a:pt x="706" y="1413"/>
                  </a:cubicBezTo>
                  <a:cubicBezTo>
                    <a:pt x="316" y="1413"/>
                    <a:pt x="0" y="1097"/>
                    <a:pt x="0" y="707"/>
                  </a:cubicBezTo>
                  <a:cubicBezTo>
                    <a:pt x="0" y="317"/>
                    <a:pt x="316" y="0"/>
                    <a:pt x="706" y="0"/>
                  </a:cubicBezTo>
                  <a:cubicBezTo>
                    <a:pt x="1065" y="0"/>
                    <a:pt x="1065" y="0"/>
                    <a:pt x="1065" y="0"/>
                  </a:cubicBezTo>
                  <a:cubicBezTo>
                    <a:pt x="1065" y="411"/>
                    <a:pt x="1065" y="411"/>
                    <a:pt x="1065" y="411"/>
                  </a:cubicBezTo>
                  <a:cubicBezTo>
                    <a:pt x="759" y="411"/>
                    <a:pt x="759" y="411"/>
                    <a:pt x="759" y="411"/>
                  </a:cubicBezTo>
                  <a:cubicBezTo>
                    <a:pt x="596" y="411"/>
                    <a:pt x="464" y="544"/>
                    <a:pt x="464" y="707"/>
                  </a:cubicBezTo>
                  <a:cubicBezTo>
                    <a:pt x="464" y="870"/>
                    <a:pt x="596" y="1002"/>
                    <a:pt x="759" y="1002"/>
                  </a:cubicBezTo>
                  <a:cubicBezTo>
                    <a:pt x="1065" y="1002"/>
                    <a:pt x="1065" y="1002"/>
                    <a:pt x="1065" y="1002"/>
                  </a:cubicBezTo>
                  <a:cubicBezTo>
                    <a:pt x="1065" y="1413"/>
                    <a:pt x="1065" y="1413"/>
                    <a:pt x="1065" y="1413"/>
                  </a:cubicBezTo>
                </a:path>
              </a:pathLst>
            </a:custGeom>
            <a:solidFill>
              <a:srgbClr val="F8F8F8">
                <a:alpha val="5098"/>
              </a:srgbClr>
            </a:solidFill>
            <a:ln w="9525">
              <a:noFill/>
            </a:ln>
          </p:spPr>
          <p:txBody>
            <a:bodyPr/>
            <a:lstStyle/>
            <a:p>
              <a:endParaRPr lang="zh-CN" altLang="en-US"/>
            </a:p>
          </p:txBody>
        </p:sp>
        <p:sp>
          <p:nvSpPr>
            <p:cNvPr id="1034" name="Freeform 21"/>
            <p:cNvSpPr/>
            <p:nvPr userDrawn="1"/>
          </p:nvSpPr>
          <p:spPr>
            <a:xfrm>
              <a:off x="3738" y="1526"/>
              <a:ext cx="1130" cy="1501"/>
            </a:xfrm>
            <a:custGeom>
              <a:avLst/>
              <a:gdLst/>
              <a:ahLst/>
              <a:cxnLst>
                <a:cxn ang="0">
                  <a:pos x="4411" y="6020"/>
                </a:cxn>
                <a:cxn ang="0">
                  <a:pos x="2931" y="6020"/>
                </a:cxn>
                <a:cxn ang="0">
                  <a:pos x="0" y="3019"/>
                </a:cxn>
                <a:cxn ang="0">
                  <a:pos x="2931" y="0"/>
                </a:cxn>
                <a:cxn ang="0">
                  <a:pos x="4411" y="0"/>
                </a:cxn>
                <a:cxn ang="0">
                  <a:pos x="4411" y="1758"/>
                </a:cxn>
                <a:cxn ang="0">
                  <a:pos x="3143" y="1758"/>
                </a:cxn>
                <a:cxn ang="0">
                  <a:pos x="1919" y="3019"/>
                </a:cxn>
                <a:cxn ang="0">
                  <a:pos x="3143" y="4266"/>
                </a:cxn>
                <a:cxn ang="0">
                  <a:pos x="4411" y="4266"/>
                </a:cxn>
                <a:cxn ang="0">
                  <a:pos x="4411" y="6020"/>
                </a:cxn>
              </a:cxnLst>
              <a:rect l="0" t="0" r="0" b="0"/>
              <a:pathLst>
                <a:path w="1065" h="1413">
                  <a:moveTo>
                    <a:pt x="1065" y="1413"/>
                  </a:moveTo>
                  <a:cubicBezTo>
                    <a:pt x="706" y="1413"/>
                    <a:pt x="706" y="1413"/>
                    <a:pt x="706" y="1413"/>
                  </a:cubicBezTo>
                  <a:cubicBezTo>
                    <a:pt x="316" y="1413"/>
                    <a:pt x="0" y="1097"/>
                    <a:pt x="0" y="707"/>
                  </a:cubicBezTo>
                  <a:cubicBezTo>
                    <a:pt x="0" y="317"/>
                    <a:pt x="316" y="0"/>
                    <a:pt x="706" y="0"/>
                  </a:cubicBezTo>
                  <a:cubicBezTo>
                    <a:pt x="1065" y="0"/>
                    <a:pt x="1065" y="0"/>
                    <a:pt x="1065" y="0"/>
                  </a:cubicBezTo>
                  <a:cubicBezTo>
                    <a:pt x="1065" y="411"/>
                    <a:pt x="1065" y="411"/>
                    <a:pt x="1065" y="411"/>
                  </a:cubicBezTo>
                  <a:cubicBezTo>
                    <a:pt x="759" y="411"/>
                    <a:pt x="759" y="411"/>
                    <a:pt x="759" y="411"/>
                  </a:cubicBezTo>
                  <a:cubicBezTo>
                    <a:pt x="596" y="411"/>
                    <a:pt x="464" y="544"/>
                    <a:pt x="464" y="707"/>
                  </a:cubicBezTo>
                  <a:cubicBezTo>
                    <a:pt x="464" y="870"/>
                    <a:pt x="596" y="1002"/>
                    <a:pt x="759" y="1002"/>
                  </a:cubicBezTo>
                  <a:cubicBezTo>
                    <a:pt x="1065" y="1002"/>
                    <a:pt x="1065" y="1002"/>
                    <a:pt x="1065" y="1002"/>
                  </a:cubicBezTo>
                  <a:cubicBezTo>
                    <a:pt x="1065" y="1413"/>
                    <a:pt x="1065" y="1413"/>
                    <a:pt x="1065" y="1413"/>
                  </a:cubicBezTo>
                </a:path>
              </a:pathLst>
            </a:custGeom>
            <a:solidFill>
              <a:srgbClr val="F8F8F8">
                <a:alpha val="5098"/>
              </a:srgbClr>
            </a:solidFill>
            <a:ln w="9525">
              <a:noFill/>
            </a:ln>
          </p:spPr>
          <p:txBody>
            <a:bodyPr/>
            <a:lstStyle/>
            <a:p>
              <a:endParaRPr lang="zh-CN" altLang="en-US"/>
            </a:p>
          </p:txBody>
        </p:sp>
        <p:sp>
          <p:nvSpPr>
            <p:cNvPr id="2059" name="Rectangle 22"/>
            <p:cNvSpPr>
              <a:spLocks noChangeArrowheads="1"/>
            </p:cNvSpPr>
            <p:nvPr/>
          </p:nvSpPr>
          <p:spPr bwMode="auto">
            <a:xfrm>
              <a:off x="2180" y="1526"/>
              <a:ext cx="499" cy="1501"/>
            </a:xfrm>
            <a:prstGeom prst="rect">
              <a:avLst/>
            </a:prstGeom>
            <a:solidFill>
              <a:srgbClr val="F8F8F8">
                <a:alpha val="5098"/>
              </a:srgbClr>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36" name="Freeform 23"/>
            <p:cNvSpPr>
              <a:spLocks noEditPoints="1"/>
            </p:cNvSpPr>
            <p:nvPr userDrawn="1"/>
          </p:nvSpPr>
          <p:spPr>
            <a:xfrm>
              <a:off x="913" y="1526"/>
              <a:ext cx="1270" cy="1501"/>
            </a:xfrm>
            <a:custGeom>
              <a:avLst/>
              <a:gdLst/>
              <a:ahLst/>
              <a:cxnLst>
                <a:cxn ang="0">
                  <a:pos x="2425" y="3391"/>
                </a:cxn>
                <a:cxn ang="0">
                  <a:pos x="1703" y="3391"/>
                </a:cxn>
                <a:cxn ang="0">
                  <a:pos x="1703" y="1615"/>
                </a:cxn>
                <a:cxn ang="0">
                  <a:pos x="2425" y="1615"/>
                </a:cxn>
                <a:cxn ang="0">
                  <a:pos x="3282" y="2506"/>
                </a:cxn>
                <a:cxn ang="0">
                  <a:pos x="2425" y="3391"/>
                </a:cxn>
                <a:cxn ang="0">
                  <a:pos x="2527" y="0"/>
                </a:cxn>
                <a:cxn ang="0">
                  <a:pos x="0" y="0"/>
                </a:cxn>
                <a:cxn ang="0">
                  <a:pos x="0" y="6020"/>
                </a:cxn>
                <a:cxn ang="0">
                  <a:pos x="1722" y="6020"/>
                </a:cxn>
                <a:cxn ang="0">
                  <a:pos x="1722" y="5005"/>
                </a:cxn>
                <a:cxn ang="0">
                  <a:pos x="2527" y="5005"/>
                </a:cxn>
                <a:cxn ang="0">
                  <a:pos x="4948" y="2506"/>
                </a:cxn>
                <a:cxn ang="0">
                  <a:pos x="2527" y="0"/>
                </a:cxn>
              </a:cxnLst>
              <a:rect l="0" t="0" r="0" b="0"/>
              <a:pathLst>
                <a:path w="1197" h="1413">
                  <a:moveTo>
                    <a:pt x="585" y="796"/>
                  </a:moveTo>
                  <a:cubicBezTo>
                    <a:pt x="411" y="796"/>
                    <a:pt x="411" y="796"/>
                    <a:pt x="411" y="796"/>
                  </a:cubicBezTo>
                  <a:cubicBezTo>
                    <a:pt x="411" y="378"/>
                    <a:pt x="411" y="378"/>
                    <a:pt x="411" y="378"/>
                  </a:cubicBezTo>
                  <a:cubicBezTo>
                    <a:pt x="585" y="378"/>
                    <a:pt x="585" y="378"/>
                    <a:pt x="585" y="378"/>
                  </a:cubicBezTo>
                  <a:cubicBezTo>
                    <a:pt x="700" y="378"/>
                    <a:pt x="794" y="472"/>
                    <a:pt x="794" y="587"/>
                  </a:cubicBezTo>
                  <a:cubicBezTo>
                    <a:pt x="794" y="702"/>
                    <a:pt x="700" y="796"/>
                    <a:pt x="585" y="796"/>
                  </a:cubicBezTo>
                  <a:moveTo>
                    <a:pt x="611" y="0"/>
                  </a:moveTo>
                  <a:cubicBezTo>
                    <a:pt x="0" y="0"/>
                    <a:pt x="0" y="0"/>
                    <a:pt x="0" y="0"/>
                  </a:cubicBezTo>
                  <a:cubicBezTo>
                    <a:pt x="0" y="1413"/>
                    <a:pt x="0" y="1413"/>
                    <a:pt x="0" y="1413"/>
                  </a:cubicBezTo>
                  <a:cubicBezTo>
                    <a:pt x="416" y="1413"/>
                    <a:pt x="416" y="1413"/>
                    <a:pt x="416" y="1413"/>
                  </a:cubicBezTo>
                  <a:cubicBezTo>
                    <a:pt x="416" y="1174"/>
                    <a:pt x="416" y="1174"/>
                    <a:pt x="416" y="1174"/>
                  </a:cubicBezTo>
                  <a:cubicBezTo>
                    <a:pt x="611" y="1174"/>
                    <a:pt x="611" y="1174"/>
                    <a:pt x="611" y="1174"/>
                  </a:cubicBezTo>
                  <a:cubicBezTo>
                    <a:pt x="935" y="1174"/>
                    <a:pt x="1197" y="911"/>
                    <a:pt x="1197" y="587"/>
                  </a:cubicBezTo>
                  <a:cubicBezTo>
                    <a:pt x="1197" y="263"/>
                    <a:pt x="935" y="0"/>
                    <a:pt x="611" y="0"/>
                  </a:cubicBezTo>
                </a:path>
              </a:pathLst>
            </a:custGeom>
            <a:solidFill>
              <a:srgbClr val="F8F8F8">
                <a:alpha val="5098"/>
              </a:srgbClr>
            </a:solidFill>
            <a:ln w="9525">
              <a:noFill/>
            </a:ln>
          </p:spPr>
          <p:txBody>
            <a:bodyPr/>
            <a:lstStyle/>
            <a:p>
              <a:endParaRPr lang="zh-CN" altLang="en-US"/>
            </a:p>
          </p:txBody>
        </p:sp>
      </p:grpSp>
      <p:sp>
        <p:nvSpPr>
          <p:cNvPr id="12312" name="Rectangle 24"/>
          <p:cNvSpPr>
            <a:spLocks noGrp="1" noChangeArrowheads="1"/>
          </p:cNvSpPr>
          <p:nvPr>
            <p:ph type="sldNum" sz="quarter" idx="4"/>
          </p:nvPr>
        </p:nvSpPr>
        <p:spPr bwMode="auto">
          <a:xfrm>
            <a:off x="6542088" y="6453188"/>
            <a:ext cx="2133600" cy="212725"/>
          </a:xfrm>
          <a:prstGeom prst="rect">
            <a:avLst/>
          </a:prstGeom>
          <a:noFill/>
          <a:ln>
            <a:noFill/>
          </a:ln>
          <a:effectLst/>
        </p:spPr>
        <p:txBody>
          <a:bodyPr vert="horz" wrap="square" lIns="91440" tIns="45720" rIns="91440" bIns="45720" numCol="1" anchor="t" anchorCtr="0" compatLnSpc="1"/>
          <a:lstStyle>
            <a:lvl1pPr algn="r">
              <a:defRPr sz="1000">
                <a:ea typeface="微软雅黑" panose="020B0503020204020204" pitchFamily="34" charset="-122"/>
              </a:defRPr>
            </a:lvl1pPr>
          </a:lstStyle>
          <a:p>
            <a:pPr lvl="0" eaLnBrk="1" hangingPunct="1">
              <a:buNone/>
            </a:pPr>
            <a:r>
              <a:rPr lang="zh-CN" altLang="en-US" dirty="0">
                <a:latin typeface="Arial" panose="020B0604020202020204" pitchFamily="34" charset="0"/>
              </a:rPr>
              <a:t>第</a:t>
            </a:r>
            <a:fld id="{9A0DB2DC-4C9A-4742-B13C-FB6460FD3503}" type="slidenum">
              <a:rPr lang="zh-CN" altLang="en-US" sz="1000" dirty="0">
                <a:latin typeface="Arial" panose="020B0604020202020204" pitchFamily="34" charset="0"/>
                <a:ea typeface="微软雅黑" panose="020B0503020204020204" pitchFamily="34" charset="-122"/>
              </a:rPr>
              <a:t>‹#›</a:t>
            </a:fld>
            <a:r>
              <a:rPr lang="zh-CN" altLang="en-US" sz="1000" dirty="0">
                <a:latin typeface="Arial" panose="020B0604020202020204" pitchFamily="34" charset="0"/>
                <a:ea typeface="微软雅黑" panose="020B0503020204020204" pitchFamily="34" charset="-122"/>
              </a:rPr>
              <a:t>页</a:t>
            </a:r>
          </a:p>
        </p:txBody>
      </p:sp>
      <p:sp>
        <p:nvSpPr>
          <p:cNvPr id="12313" name="Rectangle 25"/>
          <p:cNvSpPr>
            <a:spLocks noGrp="1" noChangeArrowheads="1"/>
          </p:cNvSpPr>
          <p:nvPr>
            <p:ph type="ftr" sz="quarter" idx="3"/>
          </p:nvPr>
        </p:nvSpPr>
        <p:spPr bwMode="auto">
          <a:xfrm>
            <a:off x="0" y="6453188"/>
            <a:ext cx="6516688" cy="217488"/>
          </a:xfrm>
          <a:prstGeom prst="rect">
            <a:avLst/>
          </a:prstGeom>
          <a:noFill/>
          <a:ln>
            <a:noFill/>
          </a:ln>
          <a:effectLst/>
        </p:spPr>
        <p:txBody>
          <a:bodyPr vert="horz" wrap="square" lIns="91440" tIns="45720" rIns="91440" bIns="45720" numCol="1" anchor="t" anchorCtr="0" compatLnSpc="1"/>
          <a:lstStyle>
            <a:lvl1pPr eaLnBrk="1" hangingPunct="1">
              <a:defRPr sz="1000">
                <a:latin typeface="Arial" panose="020B0604020202020204" pitchFamily="34" charset="0"/>
                <a:ea typeface="华文细黑" panose="0201060004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
        <p:nvSpPr>
          <p:cNvPr id="1032" name="Rectangle 5"/>
          <p:cNvSpPr>
            <a:spLocks noGrp="1"/>
          </p:cNvSpPr>
          <p:nvPr>
            <p:ph type="body" idx="1"/>
          </p:nvPr>
        </p:nvSpPr>
        <p:spPr>
          <a:xfrm>
            <a:off x="468313" y="981075"/>
            <a:ext cx="8207375" cy="5518150"/>
          </a:xfrm>
          <a:prstGeom prst="rect">
            <a:avLst/>
          </a:prstGeom>
          <a:noFill/>
          <a:ln w="9525">
            <a:noFill/>
          </a:ln>
        </p:spPr>
        <p:txBody>
          <a:bodyPr/>
          <a:lstStyle/>
          <a:p>
            <a:pPr lvl="0"/>
            <a:r>
              <a:rPr lang="zh-CN" altLang="en-US" dirty="0"/>
              <a:t>第一级内容文本样式：微软雅黑</a:t>
            </a:r>
            <a:r>
              <a:rPr lang="en-US" altLang="zh-CN" dirty="0"/>
              <a:t>/20</a:t>
            </a:r>
            <a:r>
              <a:rPr lang="zh-CN" altLang="en-US" dirty="0"/>
              <a:t>号  </a:t>
            </a:r>
            <a:r>
              <a:rPr lang="en-US" altLang="zh-CN" dirty="0"/>
              <a:t>Arial/20pt</a:t>
            </a:r>
          </a:p>
          <a:p>
            <a:pPr lvl="1"/>
            <a:r>
              <a:rPr lang="zh-CN" altLang="en-US" dirty="0"/>
              <a:t>第二级内容文本样式：微软雅黑</a:t>
            </a:r>
            <a:r>
              <a:rPr lang="en-US" altLang="zh-CN" dirty="0"/>
              <a:t>/18</a:t>
            </a:r>
            <a:r>
              <a:rPr lang="zh-CN" altLang="en-US" dirty="0"/>
              <a:t>号  </a:t>
            </a:r>
            <a:r>
              <a:rPr lang="en-US" altLang="zh-CN" dirty="0"/>
              <a:t>Arial/18pt</a:t>
            </a:r>
          </a:p>
          <a:p>
            <a:pPr lvl="2"/>
            <a:r>
              <a:rPr lang="zh-CN" altLang="en-US" dirty="0"/>
              <a:t>第三级内容文本样式：微软雅黑</a:t>
            </a:r>
            <a:r>
              <a:rPr lang="en-US" altLang="zh-CN" dirty="0"/>
              <a:t>/16</a:t>
            </a:r>
            <a:r>
              <a:rPr lang="zh-CN" altLang="en-US" dirty="0"/>
              <a:t>号  </a:t>
            </a:r>
            <a:r>
              <a:rPr lang="en-US" altLang="zh-CN" dirty="0"/>
              <a:t>Arial/16pt</a:t>
            </a:r>
          </a:p>
          <a:p>
            <a:pPr lvl="3"/>
            <a:r>
              <a:rPr lang="zh-CN" altLang="en-US" dirty="0"/>
              <a:t>第四级内容文本样式：微软雅黑</a:t>
            </a:r>
            <a:r>
              <a:rPr lang="en-US" altLang="zh-CN" dirty="0"/>
              <a:t>/14</a:t>
            </a:r>
            <a:r>
              <a:rPr lang="zh-CN" altLang="en-US" dirty="0"/>
              <a:t>号  </a:t>
            </a:r>
            <a:r>
              <a:rPr lang="en-US" altLang="zh-CN" dirty="0"/>
              <a:t>Arial/14pt</a:t>
            </a:r>
          </a:p>
          <a:p>
            <a:pPr lvl="4"/>
            <a:r>
              <a:rPr lang="zh-CN" altLang="en-US" dirty="0"/>
              <a:t>第五级内容文本样式：微软雅黑</a:t>
            </a:r>
            <a:r>
              <a:rPr lang="en-US" altLang="zh-CN" dirty="0"/>
              <a:t>/12</a:t>
            </a:r>
            <a:r>
              <a:rPr lang="zh-CN" altLang="en-US" dirty="0"/>
              <a:t>号  </a:t>
            </a:r>
            <a:r>
              <a:rPr lang="en-US" altLang="zh-CN" dirty="0"/>
              <a:t>Arial/12pt</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marL="361950" indent="-6350" algn="l" rtl="0" eaLnBrk="0" fontAlgn="base" hangingPunct="0">
        <a:spcBef>
          <a:spcPct val="0"/>
        </a:spcBef>
        <a:spcAft>
          <a:spcPct val="0"/>
        </a:spcAft>
        <a:defRPr sz="2800" b="1">
          <a:solidFill>
            <a:schemeClr val="bg1"/>
          </a:solidFill>
          <a:latin typeface="+mj-lt"/>
          <a:ea typeface="微软雅黑" panose="020B0503020204020204" pitchFamily="34" charset="-122"/>
          <a:cs typeface="+mj-cs"/>
        </a:defRPr>
      </a:lvl1pPr>
      <a:lvl2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2pPr>
      <a:lvl3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3pPr>
      <a:lvl4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4pPr>
      <a:lvl5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5pPr>
      <a:lvl6pPr marL="8191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6pPr>
      <a:lvl7pPr marL="12763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7pPr>
      <a:lvl8pPr marL="17335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8pPr>
      <a:lvl9pPr marL="21907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9pPr>
    </p:titleStyle>
    <p:bodyStyle>
      <a:lvl1pPr marL="182880" indent="-18288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微软雅黑" panose="020B0503020204020204" pitchFamily="34" charset="-122"/>
          <a:cs typeface="+mn-cs"/>
        </a:defRPr>
      </a:lvl1pPr>
      <a:lvl2pPr marL="539750" indent="-17780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800">
          <a:solidFill>
            <a:schemeClr val="tx1"/>
          </a:solidFill>
          <a:latin typeface="+mn-lt"/>
          <a:ea typeface="微软雅黑" panose="020B0503020204020204" pitchFamily="34" charset="-122"/>
        </a:defRPr>
      </a:lvl2pPr>
      <a:lvl3pPr marL="895350" indent="-17653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a:solidFill>
            <a:schemeClr val="tx1"/>
          </a:solidFill>
          <a:latin typeface="+mn-lt"/>
          <a:ea typeface="微软雅黑" panose="020B0503020204020204" pitchFamily="34" charset="-122"/>
        </a:defRPr>
      </a:lvl3pPr>
      <a:lvl4pPr marL="1252855" indent="-17335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a:solidFill>
            <a:schemeClr val="tx1"/>
          </a:solidFill>
          <a:latin typeface="+mn-lt"/>
          <a:ea typeface="微软雅黑" panose="020B0503020204020204" pitchFamily="34" charset="-122"/>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微软雅黑" panose="020B0503020204020204" pitchFamily="34" charset="-122"/>
        </a:defRPr>
      </a:lvl5pPr>
      <a:lvl6pPr marL="20764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6pPr>
      <a:lvl7pPr marL="25336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7pPr>
      <a:lvl8pPr marL="29908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8pPr>
      <a:lvl9pPr marL="34480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5" descr="pssd"/>
          <p:cNvPicPr>
            <a:picLocks noChangeAspect="1"/>
          </p:cNvPicPr>
          <p:nvPr/>
        </p:nvPicPr>
        <p:blipFill>
          <a:blip r:embed="rId13">
            <a:lum bright="-6000" contrast="12000"/>
          </a:blip>
          <a:stretch>
            <a:fillRect/>
          </a:stretch>
        </p:blipFill>
        <p:spPr>
          <a:xfrm>
            <a:off x="0" y="0"/>
            <a:ext cx="9144000" cy="68580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hf sldNum="0" hdr="0" ftr="0" dt="0"/>
  <p:txStyles>
    <p:titleStyle>
      <a:lvl1pPr algn="l" rtl="0" eaLnBrk="0" fontAlgn="base" hangingPunct="0">
        <a:spcBef>
          <a:spcPct val="0"/>
        </a:spcBef>
        <a:spcAft>
          <a:spcPct val="0"/>
        </a:spcAft>
        <a:defRPr sz="2400" b="1">
          <a:solidFill>
            <a:schemeClr val="tx2"/>
          </a:solidFill>
          <a:latin typeface="+mj-lt"/>
          <a:ea typeface="微软雅黑" panose="020B0503020204020204" pitchFamily="34" charset="-122"/>
          <a:cs typeface="+mj-cs"/>
        </a:defRPr>
      </a:lvl1pPr>
      <a:lvl2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9pPr>
    </p:titleStyle>
    <p:bodyStyle>
      <a:lvl1pPr marL="180975" indent="-180975" algn="l" rtl="0" eaLnBrk="0" fontAlgn="ctr" hangingPunct="0">
        <a:lnSpc>
          <a:spcPct val="120000"/>
        </a:lnSpc>
        <a:spcBef>
          <a:spcPct val="20000"/>
        </a:spcBef>
        <a:spcAft>
          <a:spcPct val="0"/>
        </a:spcAft>
        <a:buSzPct val="60000"/>
        <a:buFont typeface="Wingdings" panose="05000000000000000000" pitchFamily="2" charset="2"/>
        <a:buChar char="l"/>
        <a:defRPr sz="2000">
          <a:solidFill>
            <a:schemeClr val="tx1"/>
          </a:solidFill>
          <a:latin typeface="+mn-lt"/>
          <a:ea typeface="微软雅黑" panose="020B0503020204020204" pitchFamily="34" charset="-122"/>
          <a:cs typeface="+mn-cs"/>
        </a:defRPr>
      </a:lvl1pPr>
      <a:lvl2pPr marL="541655" indent="-180975" algn="l" rtl="0" eaLnBrk="0" fontAlgn="ctr" hangingPunct="0">
        <a:lnSpc>
          <a:spcPct val="120000"/>
        </a:lnSpc>
        <a:spcBef>
          <a:spcPct val="20000"/>
        </a:spcBef>
        <a:spcAft>
          <a:spcPct val="0"/>
        </a:spcAft>
        <a:buSzPct val="60000"/>
        <a:buFont typeface="Wingdings" panose="05000000000000000000" pitchFamily="2" charset="2"/>
        <a:buChar char="l"/>
        <a:defRPr sz="2800">
          <a:solidFill>
            <a:schemeClr val="tx1"/>
          </a:solidFill>
          <a:latin typeface="+mn-lt"/>
          <a:ea typeface="微软雅黑" panose="020B0503020204020204" pitchFamily="34" charset="-122"/>
        </a:defRPr>
      </a:lvl2pPr>
      <a:lvl3pPr marL="895350" indent="-174625" algn="l" rtl="0" eaLnBrk="0" fontAlgn="ctr" hangingPunct="0">
        <a:lnSpc>
          <a:spcPct val="120000"/>
        </a:lnSpc>
        <a:spcBef>
          <a:spcPct val="20000"/>
        </a:spcBef>
        <a:spcAft>
          <a:spcPct val="0"/>
        </a:spcAft>
        <a:buSzPct val="60000"/>
        <a:buFont typeface="Wingdings" panose="05000000000000000000" pitchFamily="2" charset="2"/>
        <a:buChar char="l"/>
        <a:defRPr sz="1600">
          <a:solidFill>
            <a:schemeClr val="tx1"/>
          </a:solidFill>
          <a:latin typeface="+mn-lt"/>
          <a:ea typeface="微软雅黑" panose="020B0503020204020204" pitchFamily="34" charset="-122"/>
        </a:defRPr>
      </a:lvl3pPr>
      <a:lvl4pPr marL="1257300" indent="-180975" algn="l" rtl="0" eaLnBrk="0" fontAlgn="ctr" hangingPunct="0">
        <a:lnSpc>
          <a:spcPct val="120000"/>
        </a:lnSpc>
        <a:spcBef>
          <a:spcPct val="20000"/>
        </a:spcBef>
        <a:spcAft>
          <a:spcPct val="0"/>
        </a:spcAft>
        <a:buSzPct val="60000"/>
        <a:buFont typeface="Wingdings" panose="05000000000000000000" pitchFamily="2" charset="2"/>
        <a:buChar char="l"/>
        <a:defRPr sz="1400">
          <a:solidFill>
            <a:schemeClr val="tx1"/>
          </a:solidFill>
          <a:latin typeface="+mn-lt"/>
          <a:ea typeface="微软雅黑" panose="020B0503020204020204" pitchFamily="34" charset="-122"/>
        </a:defRPr>
      </a:lvl4pPr>
      <a:lvl5pPr marL="1619250" indent="-180975" algn="l" rtl="0" eaLnBrk="0" fontAlgn="ctr" hangingPunct="0">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微软雅黑" panose="020B0503020204020204" pitchFamily="34" charset="-122"/>
        </a:defRPr>
      </a:lvl5pPr>
      <a:lvl6pPr marL="20764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6pPr>
      <a:lvl7pPr marL="25336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7pPr>
      <a:lvl8pPr marL="29908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8pPr>
      <a:lvl9pPr marL="34480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3075" name="文本占位符 2"/>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DEEABC4-0B0F-41DF-816C-F9FCCCA3DC1D}" type="datetimeFigureOut">
              <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3075" name="文本占位符 2"/>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DEEABC4-0B0F-41DF-816C-F9FCCCA3DC1D}" type="datetimeFigureOut">
              <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rPr>
              <a:t>2021/11/25</a:t>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diagramLayout" Target="../diagrams/layout1.xml"/><Relationship Id="rId3" Type="http://schemas.openxmlformats.org/officeDocument/2006/relationships/tags" Target="../tags/tag5.xml"/><Relationship Id="rId21" Type="http://schemas.microsoft.com/office/2007/relationships/diagramDrawing" Target="../diagrams/drawing1.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diagramData" Target="../diagrams/data1.xml"/><Relationship Id="rId2" Type="http://schemas.openxmlformats.org/officeDocument/2006/relationships/tags" Target="../tags/tag4.xml"/><Relationship Id="rId16" Type="http://schemas.openxmlformats.org/officeDocument/2006/relationships/image" Target="../media/image5.png"/><Relationship Id="rId20" Type="http://schemas.openxmlformats.org/officeDocument/2006/relationships/diagramColors" Target="../diagrams/colors1.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5" Type="http://schemas.openxmlformats.org/officeDocument/2006/relationships/image" Target="../media/image4.png"/><Relationship Id="rId10" Type="http://schemas.openxmlformats.org/officeDocument/2006/relationships/tags" Target="../tags/tag12.xml"/><Relationship Id="rId19" Type="http://schemas.openxmlformats.org/officeDocument/2006/relationships/diagramQuickStyle" Target="../diagrams/quickStyle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40.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image" Target="../media/image4.png"/><Relationship Id="rId1" Type="http://schemas.openxmlformats.org/officeDocument/2006/relationships/slideLayout" Target="../slideLayouts/slideLayout29.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image" Target="../media/image5.png"/><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image" Target="../media/image4.png"/><Relationship Id="rId1" Type="http://schemas.openxmlformats.org/officeDocument/2006/relationships/slideLayout" Target="../slideLayouts/slideLayout40.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sp>
        <p:nvSpPr>
          <p:cNvPr id="8" name="TextBox 7"/>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7413" name="Picture 3"/>
          <p:cNvPicPr>
            <a:picLocks noChangeAspect="1"/>
          </p:cNvPicPr>
          <p:nvPr>
            <p:custDataLst>
              <p:tags r:id="rId1"/>
            </p:custDataLst>
          </p:nvPr>
        </p:nvPicPr>
        <p:blipFill>
          <a:blip r:embed="rId4"/>
          <a:stretch>
            <a:fillRect/>
          </a:stretch>
        </p:blipFill>
        <p:spPr>
          <a:xfrm>
            <a:off x="7146925" y="6542088"/>
            <a:ext cx="263525" cy="247650"/>
          </a:xfrm>
          <a:prstGeom prst="rect">
            <a:avLst/>
          </a:prstGeom>
          <a:noFill/>
          <a:ln w="9525">
            <a:noFill/>
          </a:ln>
        </p:spPr>
      </p:pic>
      <p:sp>
        <p:nvSpPr>
          <p:cNvPr id="17414" name="文本框 8"/>
          <p:cNvSpPr txBox="1"/>
          <p:nvPr/>
        </p:nvSpPr>
        <p:spPr>
          <a:xfrm>
            <a:off x="-180528" y="655638"/>
            <a:ext cx="9139238" cy="652492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ts val="5900"/>
              </a:lnSpc>
              <a:spcBef>
                <a:spcPct val="0"/>
              </a:spcBef>
              <a:buFontTx/>
              <a:buNone/>
            </a:pPr>
            <a:r>
              <a:rPr lang="zh-CN" altLang="en-US" sz="5400" dirty="0">
                <a:solidFill>
                  <a:srgbClr val="FF0000"/>
                </a:solidFill>
                <a:latin typeface="Arial" panose="020B0604020202020204" pitchFamily="34" charset="0"/>
              </a:rPr>
              <a:t>新冠疫情防控期间</a:t>
            </a:r>
            <a:endParaRPr lang="en-US" altLang="zh-CN" sz="5400" dirty="0">
              <a:solidFill>
                <a:srgbClr val="FF0000"/>
              </a:solidFill>
              <a:latin typeface="Arial" panose="020B0604020202020204" pitchFamily="34" charset="0"/>
            </a:endParaRPr>
          </a:p>
          <a:p>
            <a:pPr marL="0" lvl="0" indent="0" algn="ctr">
              <a:lnSpc>
                <a:spcPts val="5900"/>
              </a:lnSpc>
              <a:spcBef>
                <a:spcPct val="0"/>
              </a:spcBef>
              <a:buFontTx/>
              <a:buNone/>
            </a:pPr>
            <a:r>
              <a:rPr lang="zh-CN" altLang="en-US" sz="5400" dirty="0">
                <a:solidFill>
                  <a:srgbClr val="FF0000"/>
                </a:solidFill>
                <a:latin typeface="Arial" panose="020B0604020202020204" pitchFamily="34" charset="0"/>
              </a:rPr>
              <a:t>海事调查的特点</a:t>
            </a:r>
          </a:p>
          <a:p>
            <a:pPr marL="0" lvl="0" indent="0" algn="ctr">
              <a:lnSpc>
                <a:spcPts val="5900"/>
              </a:lnSpc>
              <a:spcBef>
                <a:spcPct val="0"/>
              </a:spcBef>
              <a:buFontTx/>
              <a:buNone/>
            </a:pPr>
            <a:endParaRPr lang="en-US" altLang="zh-CN" sz="2400" dirty="0">
              <a:solidFill>
                <a:schemeClr val="tx1"/>
              </a:solidFill>
            </a:endParaRPr>
          </a:p>
          <a:p>
            <a:pPr marL="0" lvl="0" indent="0" algn="ctr">
              <a:lnSpc>
                <a:spcPts val="5900"/>
              </a:lnSpc>
              <a:spcBef>
                <a:spcPct val="0"/>
              </a:spcBef>
              <a:buFontTx/>
              <a:buNone/>
            </a:pPr>
            <a:r>
              <a:rPr lang="zh-CN" altLang="en-US" sz="2400" dirty="0">
                <a:solidFill>
                  <a:srgbClr val="0070C0"/>
                </a:solidFill>
              </a:rPr>
              <a:t>中国海商法协会海事法律专业委员会      副主任委员</a:t>
            </a:r>
            <a:endParaRPr lang="en-US" altLang="zh-CN" sz="2400" dirty="0">
              <a:solidFill>
                <a:srgbClr val="0070C0"/>
              </a:solidFill>
            </a:endParaRPr>
          </a:p>
          <a:p>
            <a:pPr marL="0" lvl="0" indent="0" algn="ctr" eaLnBrk="1" hangingPunct="1">
              <a:lnSpc>
                <a:spcPct val="150000"/>
              </a:lnSpc>
              <a:spcBef>
                <a:spcPts val="0"/>
              </a:spcBef>
              <a:buNone/>
            </a:pPr>
            <a:r>
              <a:rPr lang="zh-CN" altLang="en-US" sz="2400" dirty="0">
                <a:solidFill>
                  <a:srgbClr val="0070C0"/>
                </a:solidFill>
              </a:rPr>
              <a:t>中国航海学会海运法规专业委员会           副主任委员</a:t>
            </a:r>
          </a:p>
          <a:p>
            <a:pPr marL="0" lvl="0" indent="0" algn="ctr" eaLnBrk="1" hangingPunct="1">
              <a:lnSpc>
                <a:spcPct val="150000"/>
              </a:lnSpc>
              <a:spcBef>
                <a:spcPts val="0"/>
              </a:spcBef>
              <a:buNone/>
            </a:pPr>
            <a:r>
              <a:rPr lang="zh-CN" altLang="en-US" sz="2400" dirty="0">
                <a:solidFill>
                  <a:srgbClr val="0070C0"/>
                </a:solidFill>
              </a:rPr>
              <a:t>全国律师协会海商海事专业委员会</a:t>
            </a:r>
            <a:r>
              <a:rPr lang="en-US" altLang="zh-CN" sz="2400" dirty="0">
                <a:solidFill>
                  <a:srgbClr val="0070C0"/>
                </a:solidFill>
              </a:rPr>
              <a:t>                    </a:t>
            </a:r>
            <a:r>
              <a:rPr lang="zh-CN" altLang="en-US" sz="2400" dirty="0">
                <a:solidFill>
                  <a:srgbClr val="0070C0"/>
                </a:solidFill>
              </a:rPr>
              <a:t>副主任</a:t>
            </a:r>
          </a:p>
          <a:p>
            <a:pPr marL="0" lvl="0" indent="0" algn="ctr" eaLnBrk="1" hangingPunct="1">
              <a:lnSpc>
                <a:spcPct val="150000"/>
              </a:lnSpc>
              <a:spcBef>
                <a:spcPts val="0"/>
              </a:spcBef>
              <a:buNone/>
            </a:pPr>
            <a:r>
              <a:rPr lang="zh-CN" altLang="en-US" sz="2400" dirty="0">
                <a:solidFill>
                  <a:srgbClr val="0070C0"/>
                </a:solidFill>
              </a:rPr>
              <a:t>广东省律师协会海事海商物流法律专业委员会</a:t>
            </a:r>
            <a:r>
              <a:rPr lang="en-US" altLang="zh-CN" sz="2400" dirty="0">
                <a:solidFill>
                  <a:srgbClr val="0070C0"/>
                </a:solidFill>
              </a:rPr>
              <a:t>   </a:t>
            </a:r>
            <a:r>
              <a:rPr lang="zh-CN" altLang="en-US" sz="2400" dirty="0">
                <a:solidFill>
                  <a:srgbClr val="0070C0"/>
                </a:solidFill>
              </a:rPr>
              <a:t>主任</a:t>
            </a:r>
          </a:p>
          <a:p>
            <a:pPr marL="0" lvl="0" indent="0" algn="ctr" eaLnBrk="1" hangingPunct="1">
              <a:lnSpc>
                <a:spcPct val="150000"/>
              </a:lnSpc>
              <a:spcBef>
                <a:spcPts val="0"/>
              </a:spcBef>
              <a:buNone/>
            </a:pPr>
            <a:r>
              <a:rPr lang="zh-CN" altLang="en-US" sz="2400" dirty="0">
                <a:solidFill>
                  <a:srgbClr val="0070C0"/>
                </a:solidFill>
              </a:rPr>
              <a:t>大连海事大学、上海海事大学  </a:t>
            </a:r>
            <a:r>
              <a:rPr lang="en-US" altLang="zh-CN" sz="2400" dirty="0">
                <a:solidFill>
                  <a:srgbClr val="0070C0"/>
                </a:solidFill>
              </a:rPr>
              <a:t>   </a:t>
            </a:r>
            <a:r>
              <a:rPr lang="zh-CN" altLang="en-US" sz="2400" dirty="0">
                <a:solidFill>
                  <a:srgbClr val="0070C0"/>
                </a:solidFill>
              </a:rPr>
              <a:t> 法律硕导/校外导师</a:t>
            </a:r>
          </a:p>
          <a:p>
            <a:pPr marL="0" lvl="0" indent="0" algn="ctr" eaLnBrk="1" hangingPunct="1">
              <a:lnSpc>
                <a:spcPct val="150000"/>
              </a:lnSpc>
              <a:spcBef>
                <a:spcPts val="0"/>
              </a:spcBef>
              <a:buNone/>
            </a:pPr>
            <a:r>
              <a:rPr lang="zh-CN" altLang="en-US" sz="2400" dirty="0">
                <a:solidFill>
                  <a:srgbClr val="3399FF"/>
                </a:solidFill>
              </a:rPr>
              <a:t> </a:t>
            </a:r>
            <a:r>
              <a:rPr lang="zh-CN" altLang="en-US" sz="2400" dirty="0">
                <a:solidFill>
                  <a:srgbClr val="002060"/>
                </a:solidFill>
              </a:rPr>
              <a:t>杨运福</a:t>
            </a:r>
            <a:endParaRPr lang="en-US" altLang="zh-CN" sz="4000" dirty="0">
              <a:solidFill>
                <a:srgbClr val="002060"/>
              </a:solidFill>
              <a:latin typeface="Arial" panose="020B0604020202020204" pitchFamily="34" charset="0"/>
            </a:endParaRPr>
          </a:p>
          <a:p>
            <a:pPr marL="0" lvl="0" indent="0" algn="ctr">
              <a:lnSpc>
                <a:spcPts val="5400"/>
              </a:lnSpc>
              <a:spcBef>
                <a:spcPct val="0"/>
              </a:spcBef>
              <a:buFontTx/>
              <a:buNone/>
            </a:pPr>
            <a:endParaRPr lang="en-US" altLang="zh-CN" sz="4000" dirty="0">
              <a:latin typeface="Arial" panose="020B0604020202020204" pitchFamily="34" charset="0"/>
            </a:endParaRPr>
          </a:p>
        </p:txBody>
      </p:sp>
      <p:pic>
        <p:nvPicPr>
          <p:cNvPr id="17412" name="Picture 2"/>
          <p:cNvPicPr>
            <a:picLocks noChangeAspect="1"/>
          </p:cNvPicPr>
          <p:nvPr>
            <p:custDataLst>
              <p:tags r:id="rId2"/>
            </p:custDataLst>
          </p:nvPr>
        </p:nvPicPr>
        <p:blipFill>
          <a:blip r:embed="rId5"/>
          <a:stretch>
            <a:fillRect/>
          </a:stretch>
        </p:blipFill>
        <p:spPr>
          <a:xfrm>
            <a:off x="6300788" y="71438"/>
            <a:ext cx="503237" cy="46990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9</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0" y="1341120"/>
            <a:ext cx="9027160" cy="267652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50000"/>
              </a:lnSpc>
              <a:spcBef>
                <a:spcPts val="0"/>
              </a:spcBef>
              <a:buNone/>
            </a:pPr>
            <a:r>
              <a:rPr lang="en-US" sz="2800" dirty="0">
                <a:solidFill>
                  <a:srgbClr val="3399FF"/>
                </a:solidFill>
                <a:latin typeface="宋体" panose="02010600030101010101" pitchFamily="2" charset="-122"/>
                <a:ea typeface="宋体" panose="02010600030101010101" pitchFamily="2" charset="-122"/>
                <a:cs typeface="宋体" panose="02010600030101010101" pitchFamily="2" charset="-122"/>
              </a:rPr>
              <a:t> </a:t>
            </a:r>
            <a:r>
              <a:rPr sz="2800" b="1" dirty="0">
                <a:solidFill>
                  <a:srgbClr val="3399FF"/>
                </a:solidFill>
                <a:latin typeface="宋体" panose="02010600030101010101" pitchFamily="2" charset="-122"/>
                <a:ea typeface="宋体" panose="02010600030101010101" pitchFamily="2" charset="-122"/>
                <a:cs typeface="宋体" panose="02010600030101010101" pitchFamily="2" charset="-122"/>
              </a:rPr>
              <a:t>主要内容：</a:t>
            </a:r>
            <a:endParaRPr sz="2800" dirty="0">
              <a:solidFill>
                <a:srgbClr val="3399FF"/>
              </a:solidFill>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5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（1）优先采用“一网通办”开展网上业务办理。</a:t>
            </a:r>
          </a:p>
          <a:p>
            <a:pPr marL="720090" lvl="0" indent="0" algn="just" eaLnBrk="1" hangingPunct="1">
              <a:lnSpc>
                <a:spcPct val="15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（2）法定证书可延期办理。</a:t>
            </a:r>
          </a:p>
          <a:p>
            <a:pPr marL="720090" lvl="0" indent="0" algn="just" eaLnBrk="1" hangingPunct="1">
              <a:lnSpc>
                <a:spcPct val="15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（3）服务保障水路运输畅通。</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10</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5080" y="1186180"/>
            <a:ext cx="8620760" cy="34150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50000"/>
              </a:lnSpc>
              <a:spcBef>
                <a:spcPts val="0"/>
              </a:spcBef>
              <a:buNone/>
            </a:pPr>
            <a:r>
              <a:rPr b="1" dirty="0">
                <a:latin typeface="宋体" panose="02010600030101010101" pitchFamily="2" charset="-122"/>
                <a:ea typeface="宋体" panose="02010600030101010101" pitchFamily="2" charset="-122"/>
              </a:rPr>
              <a:t>（一）海事调查特点</a:t>
            </a:r>
          </a:p>
          <a:p>
            <a:pPr marL="720090" lvl="0" indent="0" algn="just" eaLnBrk="1" hangingPunct="1">
              <a:lnSpc>
                <a:spcPct val="150000"/>
              </a:lnSpc>
              <a:spcBef>
                <a:spcPts val="0"/>
              </a:spcBef>
              <a:buNone/>
            </a:pPr>
            <a:r>
              <a:rPr sz="2800" dirty="0">
                <a:latin typeface="宋体" panose="02010600030101010101" pitchFamily="2" charset="-122"/>
                <a:ea typeface="宋体" panose="02010600030101010101" pitchFamily="2" charset="-122"/>
              </a:rPr>
              <a:t>新冠疫情防控期间，海事局海事调查处理有较大变化，有新的特点。</a:t>
            </a:r>
          </a:p>
          <a:p>
            <a:pPr marL="720090" lvl="0" indent="0" algn="just" eaLnBrk="1" hangingPunct="1">
              <a:lnSpc>
                <a:spcPct val="150000"/>
              </a:lnSpc>
              <a:spcBef>
                <a:spcPts val="0"/>
              </a:spcBef>
              <a:buNone/>
            </a:pPr>
            <a:endParaRPr sz="2800" dirty="0"/>
          </a:p>
          <a:p>
            <a:pPr marL="720090" lvl="0" indent="0" algn="just" eaLnBrk="1" hangingPunct="1">
              <a:lnSpc>
                <a:spcPct val="150000"/>
              </a:lnSpc>
              <a:spcBef>
                <a:spcPts val="0"/>
              </a:spcBef>
              <a:buNone/>
            </a:pPr>
            <a:endParaRPr sz="2800" dirty="0"/>
          </a:p>
        </p:txBody>
      </p:sp>
      <p:sp>
        <p:nvSpPr>
          <p:cNvPr id="100" name="文本框 99"/>
          <p:cNvSpPr txBox="1"/>
          <p:nvPr/>
        </p:nvSpPr>
        <p:spPr>
          <a:xfrm>
            <a:off x="0" y="71755"/>
            <a:ext cx="5731510" cy="646331"/>
          </a:xfrm>
          <a:prstGeom prst="rect">
            <a:avLst/>
          </a:prstGeom>
          <a:noFill/>
          <a:ln w="9525">
            <a:noFill/>
          </a:ln>
        </p:spPr>
        <p:txBody>
          <a:bodyPr wrap="square">
            <a:spAutoFit/>
          </a:bodyPr>
          <a:lstStyle/>
          <a:p>
            <a:r>
              <a:rPr lang="zh-CN" sz="3600" b="1" dirty="0">
                <a:solidFill>
                  <a:srgbClr val="FF0000"/>
                </a:solidFill>
                <a:latin typeface="Times New Roman" panose="02020603050405020304" pitchFamily="18" charset="0"/>
                <a:ea typeface="宋体" panose="02010600030101010101" pitchFamily="2" charset="-122"/>
              </a:rPr>
              <a:t>二、海事调查特点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11</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323215" y="908685"/>
            <a:ext cx="8580755" cy="319341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720090" algn="just" eaLnBrk="1" hangingPunct="1">
              <a:lnSpc>
                <a:spcPct val="150000"/>
              </a:lnSpc>
              <a:spcBef>
                <a:spcPts val="0"/>
              </a:spcBef>
              <a:buNone/>
            </a:pPr>
            <a:r>
              <a:rPr lang="en-US" altLang="zh-CN" sz="2800" b="1" dirty="0">
                <a:latin typeface="宋体" panose="02010600030101010101" pitchFamily="2" charset="-122"/>
                <a:ea typeface="宋体" panose="02010600030101010101" pitchFamily="2" charset="-122"/>
                <a:cs typeface="宋体" panose="02010600030101010101" pitchFamily="2" charset="-122"/>
              </a:rPr>
              <a:t>   </a:t>
            </a:r>
            <a:r>
              <a:rPr sz="2800" b="1" dirty="0">
                <a:latin typeface="宋体" panose="02010600030101010101" pitchFamily="2" charset="-122"/>
                <a:ea typeface="宋体" panose="02010600030101010101" pitchFamily="2" charset="-122"/>
                <a:cs typeface="宋体" panose="02010600030101010101" pitchFamily="2" charset="-122"/>
              </a:rPr>
              <a:t>1、调查开展</a:t>
            </a:r>
          </a:p>
          <a:p>
            <a:pPr marL="0" lvl="0" indent="720090" algn="just" eaLnBrk="1" hangingPunct="1">
              <a:lnSpc>
                <a:spcPct val="15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调查取证须符合《海事行政执法证据管理规定》要求，同时应结合疫情防控实际，尽可能缩短调查时间，综合利用信息化手段，收集调取证据。</a:t>
            </a:r>
          </a:p>
          <a:p>
            <a:pPr marL="0" lvl="0" indent="0" algn="just" eaLnBrk="1" hangingPunct="1">
              <a:lnSpc>
                <a:spcPct val="120000"/>
              </a:lnSpc>
              <a:spcBef>
                <a:spcPts val="0"/>
              </a:spcBef>
              <a:buNone/>
            </a:pPr>
            <a:endParaRPr sz="28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12</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pPr>
            <a:r>
              <a:rPr kumimoji="0" lang="en-US" altLang="zh-CN" sz="18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p>
        </p:txBody>
      </p:sp>
      <p:pic>
        <p:nvPicPr>
          <p:cNvPr id="18436" name="Picture 3"/>
          <p:cNvPicPr>
            <a:picLocks noChangeAspect="1"/>
          </p:cNvPicPr>
          <p:nvPr/>
        </p:nvPicPr>
        <p:blipFill>
          <a:blip r:embed="rId15"/>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16"/>
          <a:stretch>
            <a:fillRect/>
          </a:stretch>
        </p:blipFill>
        <p:spPr>
          <a:xfrm>
            <a:off x="6300788" y="71438"/>
            <a:ext cx="503237" cy="469900"/>
          </a:xfrm>
          <a:prstGeom prst="rect">
            <a:avLst/>
          </a:prstGeom>
          <a:noFill/>
          <a:ln w="9525">
            <a:noFill/>
          </a:ln>
        </p:spPr>
      </p:pic>
      <p:grpSp>
        <p:nvGrpSpPr>
          <p:cNvPr id="10" name="组合 9"/>
          <p:cNvGrpSpPr/>
          <p:nvPr>
            <p:custDataLst>
              <p:tags r:id="rId1"/>
            </p:custDataLst>
          </p:nvPr>
        </p:nvGrpSpPr>
        <p:grpSpPr>
          <a:xfrm>
            <a:off x="0" y="664845"/>
            <a:ext cx="9144635" cy="9090660"/>
            <a:chOff x="0" y="1047"/>
            <a:chExt cx="14401" cy="14316"/>
          </a:xfrm>
        </p:grpSpPr>
        <p:cxnSp>
          <p:nvCxnSpPr>
            <p:cNvPr id="4" name="直接连接符 3"/>
            <p:cNvCxnSpPr/>
            <p:nvPr>
              <p:custDataLst>
                <p:tags r:id="rId2"/>
              </p:custDataLst>
            </p:nvPr>
          </p:nvCxnSpPr>
          <p:spPr>
            <a:xfrm>
              <a:off x="0" y="1198"/>
              <a:ext cx="12522" cy="0"/>
            </a:xfrm>
            <a:prstGeom prst="line">
              <a:avLst/>
            </a:prstGeom>
            <a:solidFill>
              <a:schemeClr val="accent1">
                <a:lumMod val="40000"/>
                <a:lumOff val="60000"/>
              </a:schemeClr>
            </a:solidFill>
            <a:ln w="317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custDataLst>
                <p:tags r:id="rId3"/>
              </p:custDataLst>
            </p:nvPr>
          </p:nvGrpSpPr>
          <p:grpSpPr>
            <a:xfrm>
              <a:off x="12732" y="1047"/>
              <a:ext cx="1607" cy="240"/>
              <a:chOff x="12103" y="3344"/>
              <a:chExt cx="1607" cy="240"/>
            </a:xfrm>
          </p:grpSpPr>
          <p:sp>
            <p:nvSpPr>
              <p:cNvPr id="5" name="矩形 4"/>
              <p:cNvSpPr/>
              <p:nvPr>
                <p:custDataLst>
                  <p:tags r:id="rId10"/>
                </p:custDataLst>
              </p:nvPr>
            </p:nvSpPr>
            <p:spPr>
              <a:xfrm>
                <a:off x="12103" y="3344"/>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6" name="矩形 5"/>
              <p:cNvSpPr/>
              <p:nvPr>
                <p:custDataLst>
                  <p:tags r:id="rId11"/>
                </p:custDataLst>
              </p:nvPr>
            </p:nvSpPr>
            <p:spPr>
              <a:xfrm>
                <a:off x="12548" y="3344"/>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7" name="矩形 6"/>
              <p:cNvSpPr/>
              <p:nvPr>
                <p:custDataLst>
                  <p:tags r:id="rId12"/>
                </p:custDataLst>
              </p:nvPr>
            </p:nvSpPr>
            <p:spPr>
              <a:xfrm>
                <a:off x="13025" y="3344"/>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8" name="矩形 7"/>
              <p:cNvSpPr/>
              <p:nvPr>
                <p:custDataLst>
                  <p:tags r:id="rId13"/>
                </p:custDataLst>
              </p:nvPr>
            </p:nvSpPr>
            <p:spPr>
              <a:xfrm>
                <a:off x="13470" y="3344"/>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grpSp>
        <p:cxnSp>
          <p:nvCxnSpPr>
            <p:cNvPr id="3" name="直接连接符 2"/>
            <p:cNvCxnSpPr/>
            <p:nvPr>
              <p:custDataLst>
                <p:tags r:id="rId4"/>
              </p:custDataLst>
            </p:nvPr>
          </p:nvCxnSpPr>
          <p:spPr>
            <a:xfrm>
              <a:off x="1879" y="15243"/>
              <a:ext cx="12522" cy="0"/>
            </a:xfrm>
            <a:prstGeom prst="line">
              <a:avLst/>
            </a:prstGeom>
            <a:solidFill>
              <a:schemeClr val="accent1">
                <a:lumMod val="40000"/>
                <a:lumOff val="60000"/>
              </a:schemeClr>
            </a:solidFill>
            <a:ln w="317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custDataLst>
                <p:tags r:id="rId5"/>
              </p:custDataLst>
            </p:nvPr>
          </p:nvGrpSpPr>
          <p:grpSpPr>
            <a:xfrm>
              <a:off x="0" y="15123"/>
              <a:ext cx="1607" cy="240"/>
              <a:chOff x="5368" y="6426"/>
              <a:chExt cx="1607" cy="240"/>
            </a:xfrm>
          </p:grpSpPr>
          <p:sp>
            <p:nvSpPr>
              <p:cNvPr id="14" name="矩形 13"/>
              <p:cNvSpPr/>
              <p:nvPr>
                <p:custDataLst>
                  <p:tags r:id="rId6"/>
                </p:custDataLst>
              </p:nvPr>
            </p:nvSpPr>
            <p:spPr>
              <a:xfrm>
                <a:off x="5368" y="6426"/>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16" name="矩形 15"/>
              <p:cNvSpPr/>
              <p:nvPr>
                <p:custDataLst>
                  <p:tags r:id="rId7"/>
                </p:custDataLst>
              </p:nvPr>
            </p:nvSpPr>
            <p:spPr>
              <a:xfrm>
                <a:off x="5813" y="6426"/>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17" name="矩形 16"/>
              <p:cNvSpPr/>
              <p:nvPr>
                <p:custDataLst>
                  <p:tags r:id="rId8"/>
                </p:custDataLst>
              </p:nvPr>
            </p:nvSpPr>
            <p:spPr>
              <a:xfrm>
                <a:off x="6290" y="6426"/>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18" name="矩形 17"/>
              <p:cNvSpPr/>
              <p:nvPr>
                <p:custDataLst>
                  <p:tags r:id="rId9"/>
                </p:custDataLst>
              </p:nvPr>
            </p:nvSpPr>
            <p:spPr>
              <a:xfrm>
                <a:off x="6735" y="6426"/>
                <a:ext cx="240" cy="2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grpSp>
      </p:grpSp>
      <p:graphicFrame>
        <p:nvGraphicFramePr>
          <p:cNvPr id="20" name="图示 19"/>
          <p:cNvGraphicFramePr/>
          <p:nvPr>
            <p:extLst>
              <p:ext uri="{D42A27DB-BD31-4B8C-83A1-F6EECF244321}">
                <p14:modId xmlns:p14="http://schemas.microsoft.com/office/powerpoint/2010/main" val="4014532613"/>
              </p:ext>
            </p:extLst>
          </p:nvPr>
        </p:nvGraphicFramePr>
        <p:xfrm>
          <a:off x="179705" y="836930"/>
          <a:ext cx="8618855" cy="554545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13</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 name="文本框 9"/>
          <p:cNvSpPr txBox="1"/>
          <p:nvPr/>
        </p:nvSpPr>
        <p:spPr>
          <a:xfrm>
            <a:off x="321310" y="764540"/>
            <a:ext cx="8684895" cy="2999740"/>
          </a:xfrm>
          <a:prstGeom prst="rect">
            <a:avLst/>
          </a:prstGeom>
          <a:noFill/>
          <a:ln w="9525">
            <a:noFill/>
          </a:ln>
        </p:spPr>
        <p:txBody>
          <a:bodyPr wrap="square">
            <a:spAutoFit/>
          </a:bodyPr>
          <a:lstStyle/>
          <a:p>
            <a:pPr indent="720090">
              <a:lnSpc>
                <a:spcPct val="150000"/>
              </a:lnSpc>
            </a:pPr>
            <a:r>
              <a:rPr lang="zh-CN" sz="1800" b="1">
                <a:solidFill>
                  <a:srgbClr val="333333"/>
                </a:solidFill>
                <a:latin typeface="宋体" panose="02010600030101010101" pitchFamily="2" charset="-122"/>
                <a:cs typeface="宋体" panose="02010600030101010101" pitchFamily="2" charset="-122"/>
                <a:sym typeface="+mn-ea"/>
              </a:rPr>
              <a:t>（5）远程调查</a:t>
            </a:r>
            <a:endParaRPr lang="zh-CN" sz="2800">
              <a:solidFill>
                <a:srgbClr val="333333"/>
              </a:solidFill>
              <a:sym typeface="+mn-ea"/>
            </a:endParaRPr>
          </a:p>
          <a:p>
            <a:pPr indent="720090">
              <a:lnSpc>
                <a:spcPct val="150000"/>
              </a:lnSpc>
            </a:pPr>
            <a:r>
              <a:rPr lang="zh-CN" sz="1800">
                <a:solidFill>
                  <a:srgbClr val="333333"/>
                </a:solidFill>
                <a:sym typeface="+mn-ea"/>
              </a:rPr>
              <a:t>船舶、船员存在以下情况的，调查询问可采取电话或视频等非现场方式开展。</a:t>
            </a:r>
          </a:p>
          <a:p>
            <a:pPr indent="720090">
              <a:lnSpc>
                <a:spcPct val="150000"/>
              </a:lnSpc>
            </a:pPr>
            <a:r>
              <a:rPr lang="zh-CN" sz="1800">
                <a:latin typeface="宋体" panose="02010600030101010101" pitchFamily="2" charset="-122"/>
                <a:cs typeface="宋体" panose="02010600030101010101" pitchFamily="2" charset="-122"/>
              </a:rPr>
              <a:t>① 船员存在发热、乏力、干咳等异常情况。</a:t>
            </a:r>
          </a:p>
          <a:p>
            <a:pPr indent="720090">
              <a:lnSpc>
                <a:spcPct val="150000"/>
              </a:lnSpc>
            </a:pPr>
            <a:r>
              <a:rPr lang="zh-CN" sz="1800">
                <a:latin typeface="宋体" panose="02010600030101010101" pitchFamily="2" charset="-122"/>
                <a:cs typeface="宋体" panose="02010600030101010101" pitchFamily="2" charset="-122"/>
              </a:rPr>
              <a:t>② 船员被防疫部门安排隔离，或存在其他不具备登轮调查条件的情况。</a:t>
            </a:r>
          </a:p>
          <a:p>
            <a:pPr indent="720090">
              <a:lnSpc>
                <a:spcPct val="150000"/>
              </a:lnSpc>
            </a:pPr>
            <a:r>
              <a:rPr lang="zh-CN" sz="1800">
                <a:latin typeface="宋体" panose="02010600030101010101" pitchFamily="2" charset="-122"/>
                <a:cs typeface="宋体" panose="02010600030101010101" pitchFamily="2" charset="-122"/>
              </a:rPr>
              <a:t>通过电话或视频等非现场方式调查询问形成的询问笔录应注明“疫情防控期间电话（视频）调查笔录”，待疫情结束后进行签名。非现场调查询问过程应使用海事执法记录仪或其他录音录像设备予以记录。</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14</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graphicFrame>
        <p:nvGraphicFramePr>
          <p:cNvPr id="2" name="图示 1"/>
          <p:cNvGraphicFramePr/>
          <p:nvPr/>
        </p:nvGraphicFramePr>
        <p:xfrm>
          <a:off x="179705" y="1301115"/>
          <a:ext cx="8756015" cy="51746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0" name="文本框 99"/>
          <p:cNvSpPr txBox="1"/>
          <p:nvPr/>
        </p:nvSpPr>
        <p:spPr>
          <a:xfrm>
            <a:off x="-36830" y="603250"/>
            <a:ext cx="3588385" cy="737235"/>
          </a:xfrm>
          <a:prstGeom prst="rect">
            <a:avLst/>
          </a:prstGeom>
          <a:noFill/>
          <a:ln w="9525">
            <a:noFill/>
          </a:ln>
        </p:spPr>
        <p:txBody>
          <a:bodyPr wrap="square">
            <a:spAutoFit/>
          </a:bodyPr>
          <a:lstStyle/>
          <a:p>
            <a:pPr indent="720090" algn="just" eaLnBrk="1" hangingPunct="1">
              <a:lnSpc>
                <a:spcPct val="150000"/>
              </a:lnSpc>
              <a:spcBef>
                <a:spcPts val="0"/>
              </a:spcBef>
              <a:buClrTx/>
              <a:buSzTx/>
              <a:buFont typeface="Arial" panose="020B0604020202020204" pitchFamily="34" charset="0"/>
            </a:pPr>
            <a:r>
              <a:rPr sz="2800" b="1" dirty="0">
                <a:latin typeface="宋体" panose="02010600030101010101" pitchFamily="2" charset="-122"/>
                <a:cs typeface="宋体" panose="02010600030101010101" pitchFamily="2" charset="-122"/>
              </a:rPr>
              <a:t>2、其他</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15</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graphicFrame>
        <p:nvGraphicFramePr>
          <p:cNvPr id="2" name="图示 1"/>
          <p:cNvGraphicFramePr/>
          <p:nvPr/>
        </p:nvGraphicFramePr>
        <p:xfrm>
          <a:off x="179070" y="908685"/>
          <a:ext cx="8756015" cy="51746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16</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179705" y="836930"/>
            <a:ext cx="8630920" cy="35077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457200" algn="just" eaLnBrk="1" hangingPunct="1">
              <a:lnSpc>
                <a:spcPct val="150000"/>
              </a:lnSpc>
              <a:spcBef>
                <a:spcPts val="0"/>
              </a:spcBef>
              <a:buNone/>
            </a:pPr>
            <a:r>
              <a:rPr b="1" dirty="0">
                <a:latin typeface="宋体" panose="02010600030101010101" pitchFamily="2" charset="-122"/>
                <a:ea typeface="宋体" panose="02010600030101010101" pitchFamily="2" charset="-122"/>
                <a:cs typeface="宋体" panose="02010600030101010101" pitchFamily="2" charset="-122"/>
              </a:rPr>
              <a:t>（二）案例</a:t>
            </a:r>
            <a:endParaRPr dirty="0">
              <a:latin typeface="宋体" panose="02010600030101010101" pitchFamily="2" charset="-122"/>
              <a:ea typeface="宋体" panose="02010600030101010101" pitchFamily="2" charset="-122"/>
              <a:cs typeface="宋体" panose="02010600030101010101" pitchFamily="2" charset="-122"/>
            </a:endParaRPr>
          </a:p>
          <a:p>
            <a:pPr marL="0" lvl="0" indent="457200" algn="just" eaLnBrk="1" hangingPunct="1">
              <a:lnSpc>
                <a:spcPct val="150000"/>
              </a:lnSpc>
              <a:spcBef>
                <a:spcPts val="0"/>
              </a:spcBef>
              <a:buNone/>
            </a:pPr>
            <a:r>
              <a:rPr dirty="0">
                <a:latin typeface="宋体" panose="02010600030101010101" pitchFamily="2" charset="-122"/>
                <a:ea typeface="宋体" panose="02010600030101010101" pitchFamily="2" charset="-122"/>
                <a:cs typeface="宋体" panose="02010600030101010101" pitchFamily="2" charset="-122"/>
              </a:rPr>
              <a:t> </a:t>
            </a:r>
            <a:r>
              <a:rPr sz="2800" dirty="0">
                <a:latin typeface="宋体" panose="02010600030101010101" pitchFamily="2" charset="-122"/>
                <a:ea typeface="宋体" panose="02010600030101010101" pitchFamily="2" charset="-122"/>
                <a:cs typeface="宋体" panose="02010600030101010101" pitchFamily="2" charset="-122"/>
              </a:rPr>
              <a:t>“天福河”c/w“Hong Kong Voyager”,2021年8月10日，汕头海域。</a:t>
            </a:r>
          </a:p>
          <a:p>
            <a:pPr marL="0" lvl="0" indent="457200" algn="just" eaLnBrk="1" hangingPunct="1">
              <a:lnSpc>
                <a:spcPct val="15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 2021年9月26日，汕头海事局作出“水上交通事故调查结论书”。</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17</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0" name="文本框 99"/>
          <p:cNvSpPr txBox="1"/>
          <p:nvPr/>
        </p:nvSpPr>
        <p:spPr>
          <a:xfrm>
            <a:off x="-4445" y="71755"/>
            <a:ext cx="6016625" cy="646331"/>
          </a:xfrm>
          <a:prstGeom prst="rect">
            <a:avLst/>
          </a:prstGeom>
          <a:noFill/>
          <a:ln w="9525">
            <a:noFill/>
          </a:ln>
        </p:spPr>
        <p:txBody>
          <a:bodyPr wrap="square">
            <a:spAutoFit/>
          </a:bodyPr>
          <a:lstStyle/>
          <a:p>
            <a:r>
              <a:rPr lang="zh-CN" sz="3600" b="1" dirty="0">
                <a:solidFill>
                  <a:srgbClr val="FF0000"/>
                </a:solidFill>
                <a:latin typeface="Times New Roman" panose="02020603050405020304" pitchFamily="18" charset="0"/>
                <a:ea typeface="宋体" panose="02010600030101010101" pitchFamily="2" charset="-122"/>
              </a:rPr>
              <a:t>三、登外轮人员管理</a:t>
            </a:r>
          </a:p>
        </p:txBody>
      </p:sp>
      <p:graphicFrame>
        <p:nvGraphicFramePr>
          <p:cNvPr id="4" name="图示 3"/>
          <p:cNvGraphicFramePr/>
          <p:nvPr/>
        </p:nvGraphicFramePr>
        <p:xfrm>
          <a:off x="320040" y="1412875"/>
          <a:ext cx="8495030" cy="23926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图示 5"/>
          <p:cNvGraphicFramePr/>
          <p:nvPr>
            <p:extLst>
              <p:ext uri="{D42A27DB-BD31-4B8C-83A1-F6EECF244321}">
                <p14:modId xmlns:p14="http://schemas.microsoft.com/office/powerpoint/2010/main" val="3743186824"/>
              </p:ext>
            </p:extLst>
          </p:nvPr>
        </p:nvGraphicFramePr>
        <p:xfrm>
          <a:off x="260985" y="4052570"/>
          <a:ext cx="8634730" cy="197866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 name="文本框 9"/>
          <p:cNvSpPr txBox="1"/>
          <p:nvPr/>
        </p:nvSpPr>
        <p:spPr>
          <a:xfrm>
            <a:off x="323215" y="908685"/>
            <a:ext cx="8492490" cy="521970"/>
          </a:xfrm>
          <a:prstGeom prst="rect">
            <a:avLst/>
          </a:prstGeom>
          <a:noFill/>
          <a:ln w="9525">
            <a:noFill/>
          </a:ln>
        </p:spPr>
        <p:txBody>
          <a:bodyPr wrap="square">
            <a:spAutoFit/>
          </a:bodyPr>
          <a:lstStyle/>
          <a:p>
            <a:pPr indent="177800"/>
            <a:r>
              <a:rPr lang="en-US" altLang="zh-CN" sz="2800">
                <a:ea typeface="宋体" panose="02010600030101010101" pitchFamily="2" charset="-122"/>
              </a:rPr>
              <a:t> </a:t>
            </a:r>
            <a:r>
              <a:rPr lang="zh-CN" sz="2800">
                <a:ea typeface="宋体" panose="02010600030101010101" pitchFamily="2" charset="-122"/>
              </a:rPr>
              <a:t>大部分港口，对登外轮人员采取</a:t>
            </a:r>
            <a:r>
              <a:rPr lang="zh-CN" sz="2800" b="1">
                <a:ea typeface="宋体" panose="02010600030101010101" pitchFamily="2" charset="-122"/>
              </a:rPr>
              <a:t>专班、闭环管理</a:t>
            </a:r>
            <a:r>
              <a:rPr lang="zh-CN" sz="2800">
                <a:ea typeface="宋体" panose="02010600030101010101" pitchFamily="2" charset="-122"/>
              </a:rPr>
              <a:t>。</a:t>
            </a:r>
            <a:endParaRPr lang="zh-CN" alt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18</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0" name="文本框 99"/>
          <p:cNvSpPr txBox="1"/>
          <p:nvPr/>
        </p:nvSpPr>
        <p:spPr>
          <a:xfrm>
            <a:off x="-4445" y="71755"/>
            <a:ext cx="6670040" cy="583565"/>
          </a:xfrm>
          <a:prstGeom prst="rect">
            <a:avLst/>
          </a:prstGeom>
          <a:noFill/>
          <a:ln w="9525">
            <a:noFill/>
          </a:ln>
        </p:spPr>
        <p:txBody>
          <a:bodyPr wrap="square">
            <a:spAutoFit/>
          </a:bodyPr>
          <a:lstStyle/>
          <a:p>
            <a:r>
              <a:rPr lang="zh-CN" sz="3200" b="1" dirty="0">
                <a:solidFill>
                  <a:srgbClr val="FF0000"/>
                </a:solidFill>
                <a:latin typeface="Times New Roman" panose="02020603050405020304" pitchFamily="18" charset="0"/>
                <a:ea typeface="宋体" panose="02010600030101010101" pitchFamily="2" charset="-122"/>
              </a:rPr>
              <a:t>三、责任认定书/调查报告是否可诉</a:t>
            </a:r>
          </a:p>
        </p:txBody>
      </p:sp>
      <p:sp>
        <p:nvSpPr>
          <p:cNvPr id="10" name="文本框 9"/>
          <p:cNvSpPr txBox="1"/>
          <p:nvPr/>
        </p:nvSpPr>
        <p:spPr>
          <a:xfrm>
            <a:off x="323215" y="908685"/>
            <a:ext cx="8053705" cy="3477875"/>
          </a:xfrm>
          <a:prstGeom prst="rect">
            <a:avLst/>
          </a:prstGeom>
          <a:noFill/>
          <a:ln w="9525">
            <a:noFill/>
          </a:ln>
        </p:spPr>
        <p:txBody>
          <a:bodyPr wrap="square">
            <a:spAutoFit/>
          </a:bodyPr>
          <a:lstStyle/>
          <a:p>
            <a:pPr indent="177800"/>
            <a:r>
              <a:rPr lang="zh-CN" sz="2800" b="1" dirty="0">
                <a:ea typeface="宋体" panose="02010600030101010101" pitchFamily="2" charset="-122"/>
              </a:rPr>
              <a:t>（一）可诉？</a:t>
            </a:r>
          </a:p>
          <a:p>
            <a:pPr indent="177800"/>
            <a:endParaRPr lang="zh-CN" sz="2400" dirty="0">
              <a:ea typeface="宋体" panose="02010600030101010101" pitchFamily="2" charset="-122"/>
            </a:endParaRPr>
          </a:p>
          <a:p>
            <a:pPr indent="177800"/>
            <a:r>
              <a:rPr lang="zh-CN" sz="2400" dirty="0">
                <a:ea typeface="宋体" panose="02010600030101010101" pitchFamily="2" charset="-122"/>
              </a:rPr>
              <a:t>“关于对《交通运输部海事局关于商请明确海事调查结论是否可诉的函》的复函 ”[法民四（2019）15号]</a:t>
            </a:r>
            <a:endParaRPr lang="en-US" altLang="zh-CN" sz="2400" dirty="0">
              <a:ea typeface="宋体" panose="02010600030101010101" pitchFamily="2" charset="-122"/>
            </a:endParaRPr>
          </a:p>
          <a:p>
            <a:pPr indent="177800"/>
            <a:endParaRPr lang="zh-CN" sz="2400" dirty="0">
              <a:ea typeface="宋体" panose="02010600030101010101" pitchFamily="2" charset="-122"/>
            </a:endParaRPr>
          </a:p>
          <a:p>
            <a:pPr indent="177800"/>
            <a:r>
              <a:rPr lang="zh-CN" sz="2400" i="1" dirty="0">
                <a:ea typeface="宋体" panose="02010600030101010101" pitchFamily="2" charset="-122"/>
              </a:rPr>
              <a:t>   “公安机关交通管理部门制作的交通事故认定书之所以不可诉，是因为《道路交通安全法》第七十三条作出了特别规定予以排除。将水上交通事故责任认定书排除行政诉讼范围没有依据。”</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99555"/>
            <a:ext cx="2146935" cy="1873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chemeClr val="tx1">
                    <a:lumMod val="65000"/>
                    <a:lumOff val="35000"/>
                  </a:schemeClr>
                </a:solidFill>
                <a:latin typeface="Arial" panose="020B0604020202020204" pitchFamily="34" charset="0"/>
              </a:rPr>
              <a:t>第</a:t>
            </a:r>
            <a:fld id="{9A0DB2DC-4C9A-4742-B13C-FB6460FD3503}" type="slidenum">
              <a:rPr lang="zh-CN" altLang="en-US" sz="1000" dirty="0">
                <a:solidFill>
                  <a:schemeClr val="tx1">
                    <a:lumMod val="65000"/>
                    <a:lumOff val="35000"/>
                  </a:schemeClr>
                </a:solidFill>
                <a:latin typeface="Arial" panose="020B0604020202020204" pitchFamily="34" charset="0"/>
              </a:rPr>
              <a:t>1</a:t>
            </a:fld>
            <a:r>
              <a:rPr lang="zh-CN" altLang="en-US" sz="1000" dirty="0">
                <a:solidFill>
                  <a:schemeClr val="tx1">
                    <a:lumMod val="65000"/>
                    <a:lumOff val="35000"/>
                  </a:schemeClr>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179070" y="836930"/>
            <a:ext cx="8710295" cy="508639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lnSpc>
                <a:spcPct val="150000"/>
              </a:lnSpc>
              <a:spcBef>
                <a:spcPts val="0"/>
              </a:spcBef>
              <a:buNone/>
            </a:pPr>
            <a:r>
              <a:rPr lang="en-US" altLang="zh-CN" sz="3600" dirty="0">
                <a:solidFill>
                  <a:srgbClr val="FF0000"/>
                </a:solidFill>
              </a:rPr>
              <a:t>           </a:t>
            </a:r>
            <a:r>
              <a:rPr lang="zh-CN" altLang="en-US" sz="3600" dirty="0">
                <a:solidFill>
                  <a:srgbClr val="FF0000"/>
                </a:solidFill>
              </a:rPr>
              <a:t>目     录</a:t>
            </a:r>
            <a:endParaRPr lang="en-US" altLang="zh-CN" dirty="0">
              <a:solidFill>
                <a:srgbClr val="0070C0"/>
              </a:solidFill>
            </a:endParaRPr>
          </a:p>
          <a:p>
            <a:pPr marL="0" lvl="0" indent="0" algn="just" eaLnBrk="1" hangingPunct="1">
              <a:lnSpc>
                <a:spcPct val="150000"/>
              </a:lnSpc>
              <a:spcBef>
                <a:spcPts val="0"/>
              </a:spcBef>
              <a:buNone/>
            </a:pPr>
            <a:r>
              <a:rPr lang="zh-CN" altLang="en-US" dirty="0">
                <a:solidFill>
                  <a:srgbClr val="0070C0"/>
                </a:solidFill>
              </a:rPr>
              <a:t>一、海事局监管规定</a:t>
            </a:r>
          </a:p>
          <a:p>
            <a:pPr marL="0" lvl="0" indent="0" algn="just" eaLnBrk="1" hangingPunct="1">
              <a:lnSpc>
                <a:spcPct val="150000"/>
              </a:lnSpc>
              <a:spcBef>
                <a:spcPts val="0"/>
              </a:spcBef>
              <a:buNone/>
            </a:pPr>
            <a:r>
              <a:rPr lang="en-US" altLang="zh-CN" sz="2400" dirty="0">
                <a:solidFill>
                  <a:srgbClr val="0070C0"/>
                </a:solidFill>
              </a:rPr>
              <a:t>           </a:t>
            </a:r>
            <a:r>
              <a:rPr lang="zh-CN" altLang="en-US" sz="2400" dirty="0">
                <a:solidFill>
                  <a:srgbClr val="0070C0"/>
                </a:solidFill>
              </a:rPr>
              <a:t>（一）交通部海事局</a:t>
            </a:r>
          </a:p>
          <a:p>
            <a:pPr marL="0" lvl="0" indent="0" algn="just" eaLnBrk="1" hangingPunct="1">
              <a:lnSpc>
                <a:spcPct val="150000"/>
              </a:lnSpc>
              <a:spcBef>
                <a:spcPts val="0"/>
              </a:spcBef>
              <a:buNone/>
            </a:pPr>
            <a:r>
              <a:rPr lang="en-US" altLang="zh-CN" sz="2400" dirty="0">
                <a:solidFill>
                  <a:srgbClr val="0070C0"/>
                </a:solidFill>
              </a:rPr>
              <a:t>           </a:t>
            </a:r>
            <a:r>
              <a:rPr lang="zh-CN" altLang="en-US" sz="2400" dirty="0">
                <a:solidFill>
                  <a:srgbClr val="0070C0"/>
                </a:solidFill>
              </a:rPr>
              <a:t>（二）地方海事局</a:t>
            </a:r>
            <a:r>
              <a:rPr lang="zh-CN" altLang="en-US" dirty="0">
                <a:solidFill>
                  <a:srgbClr val="0070C0"/>
                </a:solidFill>
              </a:rPr>
              <a:t>	</a:t>
            </a:r>
          </a:p>
          <a:p>
            <a:pPr marL="0" lvl="0" indent="0" algn="just" eaLnBrk="1" hangingPunct="1">
              <a:lnSpc>
                <a:spcPct val="150000"/>
              </a:lnSpc>
              <a:spcBef>
                <a:spcPts val="0"/>
              </a:spcBef>
              <a:buNone/>
            </a:pPr>
            <a:r>
              <a:rPr lang="en-US" altLang="zh-CN" dirty="0">
                <a:solidFill>
                  <a:srgbClr val="0070C0"/>
                </a:solidFill>
              </a:rPr>
              <a:t>   </a:t>
            </a:r>
            <a:r>
              <a:rPr lang="zh-CN" altLang="en-US" dirty="0">
                <a:solidFill>
                  <a:srgbClr val="0070C0"/>
                </a:solidFill>
              </a:rPr>
              <a:t>二、海事调查特点</a:t>
            </a:r>
          </a:p>
          <a:p>
            <a:pPr marL="0" lvl="0" indent="0" algn="just" eaLnBrk="1" hangingPunct="1">
              <a:lnSpc>
                <a:spcPct val="150000"/>
              </a:lnSpc>
              <a:spcBef>
                <a:spcPts val="0"/>
              </a:spcBef>
              <a:buNone/>
            </a:pPr>
            <a:r>
              <a:rPr lang="en-US" altLang="zh-CN" dirty="0">
                <a:solidFill>
                  <a:srgbClr val="0070C0"/>
                </a:solidFill>
              </a:rPr>
              <a:t>   </a:t>
            </a:r>
            <a:r>
              <a:rPr lang="zh-CN" altLang="en-US" dirty="0">
                <a:solidFill>
                  <a:srgbClr val="0070C0"/>
                </a:solidFill>
              </a:rPr>
              <a:t>三、登外轮人员管理</a:t>
            </a:r>
          </a:p>
          <a:p>
            <a:pPr marL="0" lvl="0" indent="0" algn="just" eaLnBrk="1" hangingPunct="1">
              <a:lnSpc>
                <a:spcPct val="150000"/>
              </a:lnSpc>
              <a:spcBef>
                <a:spcPts val="0"/>
              </a:spcBef>
              <a:buNone/>
            </a:pPr>
            <a:r>
              <a:rPr lang="en-US" altLang="zh-CN" dirty="0">
                <a:solidFill>
                  <a:srgbClr val="0070C0"/>
                </a:solidFill>
              </a:rPr>
              <a:t>   </a:t>
            </a:r>
            <a:r>
              <a:rPr lang="zh-CN" altLang="en-US" dirty="0">
                <a:solidFill>
                  <a:srgbClr val="0070C0"/>
                </a:solidFill>
              </a:rPr>
              <a:t>四、责任认定书/调查报告是否可诉</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19</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 name="文本框 9"/>
          <p:cNvSpPr txBox="1"/>
          <p:nvPr/>
        </p:nvSpPr>
        <p:spPr>
          <a:xfrm>
            <a:off x="323215" y="692785"/>
            <a:ext cx="8684895" cy="5539105"/>
          </a:xfrm>
          <a:prstGeom prst="rect">
            <a:avLst/>
          </a:prstGeom>
          <a:noFill/>
          <a:ln w="9525">
            <a:noFill/>
          </a:ln>
        </p:spPr>
        <p:txBody>
          <a:bodyPr wrap="square">
            <a:spAutoFit/>
          </a:bodyPr>
          <a:lstStyle/>
          <a:p>
            <a:pPr indent="177800">
              <a:lnSpc>
                <a:spcPct val="150000"/>
              </a:lnSpc>
            </a:pPr>
            <a:r>
              <a:rPr lang="zh-CN" sz="2800" b="1" dirty="0">
                <a:latin typeface="宋体" panose="02010600030101010101" pitchFamily="2" charset="-122"/>
                <a:cs typeface="宋体" panose="02010600030101010101" pitchFamily="2" charset="-122"/>
              </a:rPr>
              <a:t>（二）不可诉？</a:t>
            </a:r>
          </a:p>
          <a:p>
            <a:pPr indent="177800">
              <a:lnSpc>
                <a:spcPct val="150000"/>
              </a:lnSpc>
            </a:pPr>
            <a:r>
              <a:rPr lang="en-US" altLang="zh-CN" sz="2400" dirty="0">
                <a:latin typeface="宋体" panose="02010600030101010101" pitchFamily="2" charset="-122"/>
                <a:cs typeface="宋体" panose="02010600030101010101" pitchFamily="2" charset="-122"/>
              </a:rPr>
              <a:t>  </a:t>
            </a:r>
            <a:r>
              <a:rPr lang="zh-CN" sz="2400" dirty="0">
                <a:latin typeface="宋体" panose="02010600030101010101" pitchFamily="2" charset="-122"/>
                <a:cs typeface="宋体" panose="02010600030101010101" pitchFamily="2" charset="-122"/>
              </a:rPr>
              <a:t>全国人大法工委作出的法工办复字〔 2005〕1号《关于交通事故责任认定行为是否属于具体行政行为，可否纳入行政诉讼受案范围的意见》规定：</a:t>
            </a:r>
            <a:r>
              <a:rPr lang="zh-CN" sz="2400" i="1" dirty="0">
                <a:latin typeface="宋体" panose="02010600030101010101" pitchFamily="2" charset="-122"/>
                <a:cs typeface="宋体" panose="02010600030101010101" pitchFamily="2" charset="-122"/>
              </a:rPr>
              <a:t>“根据道路交通安全法第七十三条的规定, 公安机关交通管理部门制作的交通事故认定书，作为处理交通事 故案件的证据使用。因此，交通事故责任认定行为不属于具体行 政行为，不能向人民法院提起行政诉讼。如果当事人对交通事故 认定书牵连的民事赔偿不服的，可以向人民法院提起民事诉讼。” </a:t>
            </a:r>
          </a:p>
          <a:p>
            <a:pPr indent="177800"/>
            <a:endParaRPr lang="zh-CN" sz="2400" dirty="0">
              <a:latin typeface="宋体" panose="02010600030101010101" pitchFamily="2" charset="-122"/>
              <a:cs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20</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 name="文本框 9"/>
          <p:cNvSpPr txBox="1"/>
          <p:nvPr/>
        </p:nvSpPr>
        <p:spPr>
          <a:xfrm>
            <a:off x="251460" y="836930"/>
            <a:ext cx="8684895" cy="3784600"/>
          </a:xfrm>
          <a:prstGeom prst="rect">
            <a:avLst/>
          </a:prstGeom>
          <a:noFill/>
          <a:ln w="9525">
            <a:noFill/>
          </a:ln>
        </p:spPr>
        <p:txBody>
          <a:bodyPr wrap="square">
            <a:spAutoFit/>
          </a:bodyPr>
          <a:lstStyle/>
          <a:p>
            <a:pPr indent="720090">
              <a:lnSpc>
                <a:spcPct val="150000"/>
              </a:lnSpc>
            </a:pPr>
            <a:r>
              <a:rPr lang="zh-CN" sz="2400" dirty="0">
                <a:latin typeface="宋体" panose="02010600030101010101" pitchFamily="2" charset="-122"/>
                <a:cs typeface="宋体" panose="02010600030101010101" pitchFamily="2" charset="-122"/>
              </a:rPr>
              <a:t>2011年修改的《道路交通安全法》第七十三条规定：</a:t>
            </a:r>
            <a:r>
              <a:rPr lang="zh-CN" sz="2400" i="1" dirty="0">
                <a:latin typeface="宋体" panose="02010600030101010101" pitchFamily="2" charset="-122"/>
                <a:cs typeface="宋体" panose="02010600030101010101" pitchFamily="2" charset="-122"/>
              </a:rPr>
              <a:t>“公安机关交通管理部门应当根据交通事故现场勘验、检查、调查情况和有关的检验、鉴定结论, 及时制作交通事故认定书，作为处理交通事故的证据。交通事故认定书应当载明交通事故的基本事实、成因和当事人的责任，并送达当事人。”</a:t>
            </a:r>
          </a:p>
          <a:p>
            <a:pPr indent="177800">
              <a:lnSpc>
                <a:spcPct val="150000"/>
              </a:lnSpc>
            </a:pPr>
            <a:endParaRPr lang="zh-CN" sz="2400" dirty="0">
              <a:latin typeface="宋体" panose="02010600030101010101" pitchFamily="2" charset="-122"/>
              <a:cs typeface="宋体" panose="02010600030101010101" pitchFamily="2" charset="-122"/>
            </a:endParaRPr>
          </a:p>
          <a:p>
            <a:pPr indent="177800"/>
            <a:endParaRPr lang="zh-CN" sz="2400" dirty="0">
              <a:latin typeface="宋体" panose="02010600030101010101" pitchFamily="2" charset="-122"/>
              <a:cs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21</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 name="文本框 9"/>
          <p:cNvSpPr txBox="1"/>
          <p:nvPr/>
        </p:nvSpPr>
        <p:spPr>
          <a:xfrm>
            <a:off x="251460" y="836930"/>
            <a:ext cx="8684895" cy="3784600"/>
          </a:xfrm>
          <a:prstGeom prst="rect">
            <a:avLst/>
          </a:prstGeom>
          <a:noFill/>
          <a:ln w="9525">
            <a:noFill/>
          </a:ln>
        </p:spPr>
        <p:txBody>
          <a:bodyPr wrap="square">
            <a:spAutoFit/>
          </a:bodyPr>
          <a:lstStyle/>
          <a:p>
            <a:pPr indent="720090">
              <a:lnSpc>
                <a:spcPct val="150000"/>
              </a:lnSpc>
            </a:pPr>
            <a:r>
              <a:rPr lang="zh-CN" sz="2400" dirty="0">
                <a:latin typeface="宋体" panose="02010600030101010101" pitchFamily="2" charset="-122"/>
                <a:cs typeface="宋体" panose="02010600030101010101" pitchFamily="2" charset="-122"/>
              </a:rPr>
              <a:t>2021年修订《海上交通安全法》第八十五条第二款规定：</a:t>
            </a:r>
            <a:r>
              <a:rPr lang="zh-CN" sz="2400" i="1" dirty="0">
                <a:latin typeface="宋体" panose="02010600030101010101" pitchFamily="2" charset="-122"/>
                <a:cs typeface="宋体" panose="02010600030101010101" pitchFamily="2" charset="-122"/>
              </a:rPr>
              <a:t>“海事管理机构应当自收到海上交通事故调查报告之日起十五个工作日内作出事故责任认定书，作为处理海上交通事故的证据。”</a:t>
            </a:r>
          </a:p>
          <a:p>
            <a:pPr indent="720090">
              <a:lnSpc>
                <a:spcPct val="150000"/>
              </a:lnSpc>
            </a:pPr>
            <a:r>
              <a:rPr lang="zh-CN" sz="2400" dirty="0">
                <a:latin typeface="宋体" panose="02010600030101010101" pitchFamily="2" charset="-122"/>
                <a:cs typeface="宋体" panose="02010600030101010101" pitchFamily="2" charset="-122"/>
              </a:rPr>
              <a:t>道路交通事故认定行为、作出水上交通事故调查结论的行为，均不属于具体行政行为，不可诉。</a:t>
            </a:r>
          </a:p>
          <a:p>
            <a:pPr indent="177800"/>
            <a:endParaRPr lang="zh-CN" sz="2400" dirty="0">
              <a:latin typeface="宋体" panose="02010600030101010101" pitchFamily="2" charset="-122"/>
              <a:cs typeface="宋体" panose="02010600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22</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0" name="文本框 9"/>
          <p:cNvSpPr txBox="1"/>
          <p:nvPr/>
        </p:nvSpPr>
        <p:spPr>
          <a:xfrm>
            <a:off x="251460" y="692785"/>
            <a:ext cx="8684895" cy="3507740"/>
          </a:xfrm>
          <a:prstGeom prst="rect">
            <a:avLst/>
          </a:prstGeom>
          <a:noFill/>
          <a:ln w="9525">
            <a:noFill/>
          </a:ln>
        </p:spPr>
        <p:txBody>
          <a:bodyPr wrap="square">
            <a:spAutoFit/>
          </a:bodyPr>
          <a:lstStyle/>
          <a:p>
            <a:pPr indent="720090">
              <a:lnSpc>
                <a:spcPct val="150000"/>
              </a:lnSpc>
            </a:pPr>
            <a:r>
              <a:rPr lang="zh-CN" sz="2800" b="1">
                <a:latin typeface="宋体" panose="02010600030101010101" pitchFamily="2" charset="-122"/>
                <a:cs typeface="宋体" panose="02010600030101010101" pitchFamily="2" charset="-122"/>
              </a:rPr>
              <a:t>（三）案例</a:t>
            </a:r>
          </a:p>
          <a:p>
            <a:pPr indent="720090">
              <a:lnSpc>
                <a:spcPct val="150000"/>
              </a:lnSpc>
            </a:pPr>
            <a:r>
              <a:rPr lang="zh-CN" sz="2400">
                <a:latin typeface="宋体" panose="02010600030101010101" pitchFamily="2" charset="-122"/>
                <a:cs typeface="宋体" panose="02010600030101010101" pitchFamily="2" charset="-122"/>
              </a:rPr>
              <a:t>广州海院（2021）粤72行初205号</a:t>
            </a:r>
          </a:p>
          <a:p>
            <a:pPr indent="720090">
              <a:lnSpc>
                <a:spcPct val="150000"/>
              </a:lnSpc>
            </a:pPr>
            <a:r>
              <a:rPr lang="zh-CN" sz="2400">
                <a:latin typeface="宋体" panose="02010600030101010101" pitchFamily="2" charset="-122"/>
                <a:cs typeface="宋体" panose="02010600030101010101" pitchFamily="2" charset="-122"/>
              </a:rPr>
              <a:t>原告：向贞明、清远市五一码头水路运输有限公司</a:t>
            </a:r>
          </a:p>
          <a:p>
            <a:pPr indent="720090">
              <a:lnSpc>
                <a:spcPct val="150000"/>
              </a:lnSpc>
            </a:pPr>
            <a:r>
              <a:rPr lang="zh-CN" sz="2400">
                <a:latin typeface="宋体" panose="02010600030101010101" pitchFamily="2" charset="-122"/>
                <a:cs typeface="宋体" panose="02010600030101010101" pitchFamily="2" charset="-122"/>
              </a:rPr>
              <a:t>被告：清远海事局</a:t>
            </a:r>
          </a:p>
          <a:p>
            <a:pPr indent="720090">
              <a:lnSpc>
                <a:spcPct val="150000"/>
              </a:lnSpc>
            </a:pPr>
            <a:r>
              <a:rPr lang="zh-CN" sz="2400">
                <a:latin typeface="宋体" panose="02010600030101010101" pitchFamily="2" charset="-122"/>
                <a:cs typeface="宋体" panose="02010600030101010101" pitchFamily="2" charset="-122"/>
              </a:rPr>
              <a:t>一审认定：作出水上交通事故调查结论的行为，不属于具体行政行为，不能向人民法院提起行政诉讼。</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78851"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sp>
        <p:nvSpPr>
          <p:cNvPr id="12" name="TextBox 11"/>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78853"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7" name="文本框 6"/>
          <p:cNvSpPr txBox="1"/>
          <p:nvPr/>
        </p:nvSpPr>
        <p:spPr>
          <a:xfrm>
            <a:off x="-180528" y="188640"/>
            <a:ext cx="9139238" cy="4523105"/>
          </a:xfrm>
          <a:prstGeom prst="rect">
            <a:avLst/>
          </a:prstGeom>
          <a:noFill/>
        </p:spPr>
        <p:txBody>
          <a:bodyPr>
            <a:spAutoFit/>
          </a:bodyPr>
          <a:lstStyle/>
          <a:p>
            <a:pPr marR="0" algn="ctr" defTabSz="914400">
              <a:buClrTx/>
              <a:buSzTx/>
              <a:buFontTx/>
              <a:defRPr/>
            </a:pPr>
            <a:endParaRPr kumimoji="0" lang="en-US" altLang="zh-CN" sz="4000" kern="1200" cap="none" spc="0" normalizeH="0" baseline="0" noProof="1">
              <a:solidFill>
                <a:srgbClr val="0070C0"/>
              </a:solidFill>
              <a:latin typeface="Calibri" panose="020F0502020204030204"/>
              <a:ea typeface="宋体" panose="02010600030101010101" pitchFamily="2" charset="-122"/>
              <a:cs typeface="+mj-cs"/>
            </a:endParaRPr>
          </a:p>
          <a:p>
            <a:pPr marR="0" algn="ctr" defTabSz="914400">
              <a:buClrTx/>
              <a:buSzTx/>
              <a:buFontTx/>
              <a:defRPr/>
            </a:pPr>
            <a:endParaRPr kumimoji="0" lang="en-US" altLang="zh-CN" sz="4000" kern="1200" cap="none" spc="0" normalizeH="0" baseline="0" noProof="1">
              <a:solidFill>
                <a:srgbClr val="0070C0"/>
              </a:solidFill>
              <a:latin typeface="Calibri" panose="020F0502020204030204"/>
              <a:ea typeface="宋体" panose="02010600030101010101" pitchFamily="2" charset="-122"/>
              <a:cs typeface="+mj-cs"/>
            </a:endParaRPr>
          </a:p>
          <a:p>
            <a:pPr marR="0" algn="ctr" defTabSz="914400">
              <a:buClrTx/>
              <a:buSzTx/>
              <a:buFontTx/>
              <a:defRPr/>
            </a:pPr>
            <a:r>
              <a:rPr kumimoji="0" lang="zh-CN" altLang="en-US" sz="4000" kern="1200" cap="none" spc="0" normalizeH="0" baseline="0" noProof="1">
                <a:solidFill>
                  <a:srgbClr val="FF0000"/>
                </a:solidFill>
                <a:latin typeface="Calibri" panose="020F0502020204030204"/>
                <a:ea typeface="宋体" panose="02010600030101010101" pitchFamily="2" charset="-122"/>
                <a:cs typeface="+mj-cs"/>
              </a:rPr>
              <a:t>多 谢 聆听！</a:t>
            </a:r>
            <a:br>
              <a:rPr kumimoji="0" lang="zh-CN" altLang="en-US" sz="4000" kern="1200" cap="none" spc="0" normalizeH="0" baseline="0" noProof="1">
                <a:solidFill>
                  <a:srgbClr val="FF0000"/>
                </a:solidFill>
                <a:latin typeface="Calibri" panose="020F0502020204030204"/>
                <a:ea typeface="宋体" panose="02010600030101010101" pitchFamily="2" charset="-122"/>
                <a:cs typeface="+mj-cs"/>
              </a:rPr>
            </a:br>
            <a:br>
              <a:rPr kumimoji="0" lang="zh-CN" altLang="en-US" sz="2800" kern="1200" cap="none" spc="0" normalizeH="0" baseline="0" noProof="1">
                <a:solidFill>
                  <a:srgbClr val="0070C0"/>
                </a:solidFill>
                <a:latin typeface="Calibri" panose="020F0502020204030204"/>
                <a:ea typeface="宋体" panose="02010600030101010101" pitchFamily="2" charset="-122"/>
                <a:cs typeface="+mj-cs"/>
              </a:rPr>
            </a:br>
            <a:r>
              <a:rPr kumimoji="0" lang="zh-CN" altLang="en-US" sz="2800" kern="1200" cap="none" spc="0" normalizeH="0" baseline="0" noProof="1">
                <a:latin typeface="Calibri" panose="020F0502020204030204"/>
                <a:ea typeface="宋体" panose="02010600030101010101" pitchFamily="2" charset="-122"/>
                <a:cs typeface="+mj-cs"/>
              </a:rPr>
              <a:t>杨运福</a:t>
            </a:r>
            <a:endParaRPr kumimoji="0" lang="en-US" altLang="zh-CN" sz="2800" kern="1200" cap="none" spc="0" normalizeH="0" baseline="0" noProof="1">
              <a:latin typeface="Calibri" panose="020F0502020204030204"/>
              <a:ea typeface="宋体" panose="02010600030101010101" pitchFamily="2" charset="-122"/>
              <a:cs typeface="+mj-cs"/>
            </a:endParaRPr>
          </a:p>
          <a:p>
            <a:pPr marR="0" algn="ctr" defTabSz="914400">
              <a:buClrTx/>
              <a:buSzTx/>
              <a:buFontTx/>
              <a:defRPr/>
            </a:pPr>
            <a:br>
              <a:rPr kumimoji="0" lang="zh-CN" altLang="en-US" sz="2800" kern="1200" cap="none" spc="0" normalizeH="0" baseline="0" noProof="1">
                <a:solidFill>
                  <a:srgbClr val="0070C0"/>
                </a:solidFill>
                <a:latin typeface="Calibri" panose="020F0502020204030204"/>
                <a:ea typeface="宋体" panose="02010600030101010101" pitchFamily="2" charset="-122"/>
                <a:cs typeface="+mj-cs"/>
              </a:rPr>
            </a:br>
            <a:r>
              <a:rPr kumimoji="0" lang="zh-CN" altLang="en-US" sz="2800" kern="1200" cap="none" spc="0" normalizeH="0" baseline="0" noProof="1">
                <a:solidFill>
                  <a:srgbClr val="0070C0"/>
                </a:solidFill>
                <a:latin typeface="Times New Roman" panose="02020603050405020304" pitchFamily="18" charset="0"/>
                <a:cs typeface="Times New Roman" panose="02020603050405020304" pitchFamily="18" charset="0"/>
              </a:rPr>
              <a:t>手机</a:t>
            </a:r>
            <a:r>
              <a:rPr kumimoji="0" lang="en-US" altLang="zh-CN" sz="2800" kern="1200" cap="none" spc="0" normalizeH="0" baseline="0" noProof="1">
                <a:solidFill>
                  <a:srgbClr val="0070C0"/>
                </a:solidFill>
                <a:latin typeface="Times New Roman" panose="02020603050405020304" pitchFamily="18" charset="0"/>
                <a:cs typeface="Times New Roman" panose="02020603050405020304" pitchFamily="18" charset="0"/>
              </a:rPr>
              <a:t>/</a:t>
            </a:r>
            <a:r>
              <a:rPr kumimoji="0" lang="zh-CN" altLang="en-US" sz="2800" kern="1200" cap="none" spc="0" normalizeH="0" baseline="0" noProof="1">
                <a:solidFill>
                  <a:srgbClr val="0070C0"/>
                </a:solidFill>
                <a:latin typeface="Times New Roman" panose="02020603050405020304" pitchFamily="18" charset="0"/>
                <a:cs typeface="Times New Roman" panose="02020603050405020304" pitchFamily="18" charset="0"/>
              </a:rPr>
              <a:t>微信号：</a:t>
            </a:r>
            <a:r>
              <a:rPr kumimoji="0" lang="en-US" altLang="zh-CN" sz="2800" kern="1200" cap="none" spc="0" normalizeH="0" baseline="0" noProof="1">
                <a:solidFill>
                  <a:srgbClr val="0070C0"/>
                </a:solidFill>
                <a:latin typeface="Times New Roman" panose="02020603050405020304" pitchFamily="18" charset="0"/>
                <a:cs typeface="Times New Roman" panose="02020603050405020304" pitchFamily="18" charset="0"/>
              </a:rPr>
              <a:t>1390 2206 928</a:t>
            </a:r>
            <a:br>
              <a:rPr kumimoji="0" lang="en-US" altLang="zh-CN" sz="2800" kern="1200" cap="none" spc="0" normalizeH="0" baseline="0" noProof="1">
                <a:solidFill>
                  <a:srgbClr val="0070C0"/>
                </a:solidFill>
                <a:latin typeface="Times New Roman" panose="02020603050405020304" pitchFamily="18" charset="0"/>
                <a:cs typeface="Times New Roman" panose="02020603050405020304" pitchFamily="18" charset="0"/>
              </a:rPr>
            </a:br>
            <a:r>
              <a:rPr kumimoji="0" lang="zh-CN" altLang="en-US" sz="2800" kern="1200" cap="none" spc="0" normalizeH="0" baseline="0" noProof="1">
                <a:solidFill>
                  <a:srgbClr val="0070C0"/>
                </a:solidFill>
                <a:latin typeface="Times New Roman" panose="02020603050405020304" pitchFamily="18" charset="0"/>
                <a:cs typeface="Times New Roman" panose="02020603050405020304" pitchFamily="18" charset="0"/>
              </a:rPr>
              <a:t>邮箱：</a:t>
            </a:r>
            <a:r>
              <a:rPr kumimoji="0" lang="en-US" altLang="zh-CN" sz="2800" kern="1200" cap="none" spc="0" normalizeH="0" baseline="0" noProof="1">
                <a:solidFill>
                  <a:srgbClr val="0070C0"/>
                </a:solidFill>
                <a:latin typeface="Times New Roman" panose="02020603050405020304" pitchFamily="18" charset="0"/>
                <a:cs typeface="Times New Roman" panose="02020603050405020304" pitchFamily="18" charset="0"/>
              </a:rPr>
              <a:t>guangzhou@ynlco.com </a:t>
            </a:r>
            <a:br>
              <a:rPr kumimoji="0" lang="en-US" altLang="zh-CN" sz="2800" kern="1200" cap="none" spc="0" normalizeH="0" baseline="0" noProof="1">
                <a:solidFill>
                  <a:srgbClr val="0070C0"/>
                </a:solidFill>
                <a:latin typeface="Calibri" panose="020F0502020204030204"/>
                <a:ea typeface="宋体" panose="02010600030101010101" pitchFamily="2" charset="-122"/>
                <a:cs typeface="+mj-cs"/>
              </a:rPr>
            </a:br>
            <a:endParaRPr kumimoji="0" lang="zh-CN" altLang="en-US" sz="2800" kern="1200" cap="none" spc="0" normalizeH="0" baseline="0" noProof="1">
              <a:solidFill>
                <a:srgbClr val="0070C0"/>
              </a:solidFill>
              <a:latin typeface="Calibri" panose="020F0502020204030204"/>
              <a:ea typeface="宋体" panose="02010600030101010101" pitchFamily="2" charset="-122"/>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2</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36195" y="1124585"/>
            <a:ext cx="9144635" cy="268285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lnSpc>
                <a:spcPct val="120000"/>
              </a:lnSpc>
              <a:spcBef>
                <a:spcPts val="0"/>
              </a:spcBef>
              <a:buNone/>
            </a:pPr>
            <a:r>
              <a:rPr lang="en-US" altLang="zh-CN" sz="2800" dirty="0"/>
              <a:t>         </a:t>
            </a:r>
            <a:r>
              <a:rPr lang="zh-CN" altLang="en-US" b="1" dirty="0"/>
              <a:t>（一）交通运输部海事局</a:t>
            </a:r>
            <a:endParaRPr lang="zh-CN" altLang="en-US" sz="2800" dirty="0"/>
          </a:p>
          <a:p>
            <a:pPr marL="0" lvl="0" indent="0" algn="just" eaLnBrk="1" hangingPunct="1">
              <a:lnSpc>
                <a:spcPct val="120000"/>
              </a:lnSpc>
              <a:spcBef>
                <a:spcPts val="0"/>
              </a:spcBef>
              <a:buNone/>
            </a:pPr>
            <a:endParaRPr lang="zh-CN" altLang="en-US" sz="2800" dirty="0"/>
          </a:p>
          <a:p>
            <a:pPr marL="720090" lvl="0" indent="0" algn="just" eaLnBrk="1" hangingPunct="1">
              <a:lnSpc>
                <a:spcPct val="120000"/>
              </a:lnSpc>
              <a:spcBef>
                <a:spcPts val="0"/>
              </a:spcBef>
              <a:buNone/>
            </a:pPr>
            <a:r>
              <a:rPr lang="zh-CN" altLang="en-US" sz="2800" dirty="0">
                <a:solidFill>
                  <a:srgbClr val="0070C0"/>
                </a:solidFill>
                <a:latin typeface="宋体" panose="02010600030101010101" pitchFamily="2" charset="-122"/>
                <a:ea typeface="宋体" panose="02010600030101010101" pitchFamily="2" charset="-122"/>
                <a:cs typeface="宋体" panose="02010600030101010101" pitchFamily="2" charset="-122"/>
              </a:rPr>
              <a:t>1、“中华人民共和国海事局关于疫情防控期间船舶管理有关事宜的公告”</a:t>
            </a:r>
            <a:endParaRPr lang="en-US" altLang="zh-CN" sz="2800" dirty="0">
              <a:solidFill>
                <a:srgbClr val="0070C0"/>
              </a:solidFill>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20000"/>
              </a:lnSpc>
              <a:spcBef>
                <a:spcPts val="0"/>
              </a:spcBef>
              <a:buNone/>
            </a:pPr>
            <a:r>
              <a:rPr lang="en-US" altLang="zh-CN" sz="2800" dirty="0">
                <a:solidFill>
                  <a:srgbClr val="0070C0"/>
                </a:solidFill>
                <a:latin typeface="宋体" panose="02010600030101010101" pitchFamily="2" charset="-122"/>
                <a:ea typeface="宋体" panose="02010600030101010101" pitchFamily="2" charset="-122"/>
                <a:cs typeface="宋体" panose="02010600030101010101" pitchFamily="2" charset="-122"/>
              </a:rPr>
              <a:t>     </a:t>
            </a:r>
            <a:r>
              <a:rPr lang="zh-CN" altLang="en-US" sz="2800" dirty="0">
                <a:latin typeface="宋体" panose="02010600030101010101" pitchFamily="2" charset="-122"/>
                <a:ea typeface="宋体" panose="02010600030101010101" pitchFamily="2" charset="-122"/>
                <a:cs typeface="宋体" panose="02010600030101010101" pitchFamily="2" charset="-122"/>
              </a:rPr>
              <a:t>2020年2月4日</a:t>
            </a:r>
          </a:p>
        </p:txBody>
      </p:sp>
      <p:sp>
        <p:nvSpPr>
          <p:cNvPr id="100" name="文本框 99"/>
          <p:cNvSpPr txBox="1"/>
          <p:nvPr/>
        </p:nvSpPr>
        <p:spPr>
          <a:xfrm>
            <a:off x="107504" y="-41910"/>
            <a:ext cx="5122356" cy="646331"/>
          </a:xfrm>
          <a:prstGeom prst="rect">
            <a:avLst/>
          </a:prstGeom>
          <a:noFill/>
          <a:ln w="9525">
            <a:noFill/>
          </a:ln>
        </p:spPr>
        <p:txBody>
          <a:bodyPr wrap="square">
            <a:spAutoFit/>
          </a:bodyPr>
          <a:lstStyle/>
          <a:p>
            <a:r>
              <a:rPr lang="zh-CN" sz="3600" b="1" dirty="0">
                <a:solidFill>
                  <a:srgbClr val="FF0000"/>
                </a:solidFill>
                <a:latin typeface="Times New Roman" panose="02020603050405020304" pitchFamily="18" charset="0"/>
                <a:ea typeface="宋体" panose="02010600030101010101" pitchFamily="2" charset="-122"/>
              </a:rPr>
              <a:t>一、海事局监管规定</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3</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35560" y="764540"/>
            <a:ext cx="9144635" cy="467724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lnSpc>
                <a:spcPct val="120000"/>
              </a:lnSpc>
              <a:spcBef>
                <a:spcPts val="0"/>
              </a:spcBef>
              <a:buNone/>
            </a:pPr>
            <a:r>
              <a:rPr lang="en-US" altLang="zh-CN" sz="2800" dirty="0"/>
              <a:t>       </a:t>
            </a:r>
            <a:r>
              <a:rPr lang="en-US" altLang="zh-CN" sz="2800" b="1" dirty="0"/>
              <a:t> </a:t>
            </a:r>
            <a:r>
              <a:rPr sz="2800" b="1" dirty="0" err="1">
                <a:solidFill>
                  <a:srgbClr val="3399FF"/>
                </a:solidFill>
                <a:latin typeface="宋体" panose="02010600030101010101" pitchFamily="2" charset="-122"/>
                <a:ea typeface="宋体" panose="02010600030101010101" pitchFamily="2" charset="-122"/>
              </a:rPr>
              <a:t>主要内容</a:t>
            </a:r>
            <a:r>
              <a:rPr sz="2800" b="1" dirty="0">
                <a:solidFill>
                  <a:srgbClr val="3399FF"/>
                </a:solidFill>
                <a:latin typeface="宋体" panose="02010600030101010101" pitchFamily="2" charset="-122"/>
                <a:ea typeface="宋体" panose="02010600030101010101" pitchFamily="2" charset="-122"/>
              </a:rPr>
              <a:t>：</a:t>
            </a:r>
            <a:endParaRPr lang="en-US" sz="2800" b="1" dirty="0">
              <a:solidFill>
                <a:srgbClr val="3399FF"/>
              </a:solidFill>
              <a:latin typeface="宋体" panose="02010600030101010101" pitchFamily="2" charset="-122"/>
              <a:ea typeface="宋体" panose="02010600030101010101" pitchFamily="2" charset="-122"/>
            </a:endParaRPr>
          </a:p>
          <a:p>
            <a:pPr marL="0" lvl="0" indent="0" algn="just" eaLnBrk="1" hangingPunct="1">
              <a:lnSpc>
                <a:spcPct val="120000"/>
              </a:lnSpc>
              <a:spcBef>
                <a:spcPts val="0"/>
              </a:spcBef>
              <a:buNone/>
            </a:pPr>
            <a:endParaRPr sz="2800" dirty="0">
              <a:latin typeface="宋体" panose="02010600030101010101" pitchFamily="2" charset="-122"/>
              <a:ea typeface="宋体" panose="02010600030101010101" pitchFamily="2" charset="-122"/>
            </a:endParaRP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rPr>
              <a:t>（1）船舶、船员、船公司等相关证书，如在疫情防控期间到期且无法按期办理年检、审核或者换发的，可延期办理，各级海事管理机构不予行政处罚。</a:t>
            </a:r>
            <a:endParaRPr lang="en-US" sz="2800" dirty="0">
              <a:latin typeface="宋体" panose="02010600030101010101" pitchFamily="2" charset="-122"/>
              <a:ea typeface="宋体" panose="02010600030101010101" pitchFamily="2" charset="-122"/>
            </a:endParaRPr>
          </a:p>
          <a:p>
            <a:pPr marL="720090" lvl="0" indent="0" algn="just" eaLnBrk="1" hangingPunct="1">
              <a:lnSpc>
                <a:spcPct val="120000"/>
              </a:lnSpc>
              <a:spcBef>
                <a:spcPts val="0"/>
              </a:spcBef>
              <a:buNone/>
            </a:pPr>
            <a:endParaRPr sz="2800" dirty="0">
              <a:latin typeface="宋体" panose="02010600030101010101" pitchFamily="2" charset="-122"/>
              <a:ea typeface="宋体" panose="02010600030101010101" pitchFamily="2" charset="-122"/>
            </a:endParaRP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rPr>
              <a:t>（2）“四类重点船舶”（即客船、危险品船、砂石船、易流态化固体散装货物运输船舶）和疫情防控物资运输船舶。</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4</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91440" y="1412875"/>
            <a:ext cx="8811260" cy="312604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50000"/>
              </a:lnSpc>
              <a:spcBef>
                <a:spcPts val="0"/>
              </a:spcBef>
              <a:buNone/>
            </a:pP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 </a:t>
            </a:r>
            <a:r>
              <a:rPr sz="2800" dirty="0">
                <a:solidFill>
                  <a:srgbClr val="0070C0"/>
                </a:solidFill>
                <a:latin typeface="宋体" panose="02010600030101010101" pitchFamily="2" charset="-122"/>
                <a:ea typeface="宋体" panose="02010600030101010101" pitchFamily="2" charset="-122"/>
                <a:cs typeface="宋体" panose="02010600030101010101" pitchFamily="2" charset="-122"/>
                <a:sym typeface="+mn-ea"/>
              </a:rPr>
              <a:t>2、《交通运输部海事局关于做好疫情防控期间海事监管工作的通知》（海船舶函〔2020〕111 号）</a:t>
            </a:r>
            <a:endParaRPr lang="en-US" sz="2800" dirty="0">
              <a:solidFill>
                <a:srgbClr val="0070C0"/>
              </a:solidFill>
              <a:latin typeface="宋体" panose="02010600030101010101" pitchFamily="2" charset="-122"/>
              <a:ea typeface="宋体" panose="02010600030101010101" pitchFamily="2" charset="-122"/>
              <a:cs typeface="宋体" panose="02010600030101010101" pitchFamily="2" charset="-122"/>
              <a:sym typeface="+mn-ea"/>
            </a:endParaRPr>
          </a:p>
          <a:p>
            <a:pPr marL="720090" lvl="0" indent="0" algn="just" eaLnBrk="1" hangingPunct="1">
              <a:lnSpc>
                <a:spcPct val="150000"/>
              </a:lnSpc>
              <a:spcBef>
                <a:spcPts val="0"/>
              </a:spcBef>
              <a:buNone/>
            </a:pPr>
            <a:r>
              <a:rPr lang="en-US" sz="2800" dirty="0">
                <a:latin typeface="宋体" panose="02010600030101010101" pitchFamily="2" charset="-122"/>
                <a:ea typeface="宋体" panose="02010600030101010101" pitchFamily="2" charset="-122"/>
                <a:cs typeface="宋体" panose="02010600030101010101" pitchFamily="2" charset="-122"/>
                <a:sym typeface="+mn-ea"/>
              </a:rPr>
              <a:t>    2020</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800" dirty="0">
                <a:latin typeface="宋体" panose="02010600030101010101" pitchFamily="2" charset="-122"/>
                <a:ea typeface="宋体" panose="02010600030101010101" pitchFamily="2" charset="-122"/>
                <a:cs typeface="宋体" panose="02010600030101010101" pitchFamily="2" charset="-122"/>
                <a:sym typeface="+mn-ea"/>
              </a:rPr>
              <a:t>5</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日</a:t>
            </a:r>
            <a:endParaRPr sz="2800" dirty="0">
              <a:latin typeface="宋体" panose="02010600030101010101" pitchFamily="2" charset="-122"/>
              <a:ea typeface="宋体" panose="02010600030101010101" pitchFamily="2" charset="-122"/>
              <a:cs typeface="宋体" panose="02010600030101010101" pitchFamily="2" charset="-122"/>
              <a:sym typeface="+mn-ea"/>
            </a:endParaRPr>
          </a:p>
          <a:p>
            <a:pPr marL="720090" lvl="0" indent="0" algn="r" eaLnBrk="1" hangingPunct="1">
              <a:lnSpc>
                <a:spcPct val="150000"/>
              </a:lnSpc>
              <a:spcBef>
                <a:spcPts val="0"/>
              </a:spcBef>
              <a:buNone/>
            </a:pPr>
            <a:r>
              <a:rPr lang="en-US" sz="2800" dirty="0">
                <a:latin typeface="宋体" panose="02010600030101010101" pitchFamily="2" charset="-122"/>
                <a:ea typeface="宋体" panose="02010600030101010101" pitchFamily="2" charset="-122"/>
                <a:cs typeface="宋体" panose="02010600030101010101" pitchFamily="2" charset="-122"/>
                <a:sym typeface="+mn-ea"/>
              </a:rPr>
              <a:t>                                                </a:t>
            </a:r>
            <a:endParaRPr sz="2800" dirty="0">
              <a:latin typeface="宋体" panose="02010600030101010101" pitchFamily="2" charset="-122"/>
              <a:ea typeface="宋体" panose="02010600030101010101" pitchFamily="2" charset="-122"/>
              <a:cs typeface="宋体" panose="02010600030101010101" pitchFamily="2" charset="-122"/>
              <a:sym typeface="+mn-ea"/>
            </a:endParaRPr>
          </a:p>
          <a:p>
            <a:pPr marL="0" lvl="0" indent="0" algn="just" eaLnBrk="1" hangingPunct="1">
              <a:lnSpc>
                <a:spcPct val="120000"/>
              </a:lnSpc>
              <a:spcBef>
                <a:spcPts val="0"/>
              </a:spcBef>
              <a:buNone/>
            </a:pPr>
            <a:endParaRPr sz="2800"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5</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0" y="981075"/>
            <a:ext cx="9144635" cy="3643113"/>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20000"/>
              </a:lnSpc>
              <a:spcBef>
                <a:spcPts val="0"/>
              </a:spcBef>
              <a:buNone/>
            </a:pPr>
            <a:r>
              <a:rPr lang="en-US" altLang="zh-CN" sz="2800" dirty="0">
                <a:solidFill>
                  <a:srgbClr val="4EAFD9"/>
                </a:solidFill>
                <a:latin typeface="宋体" panose="02010600030101010101" pitchFamily="2" charset="-122"/>
                <a:ea typeface="宋体" panose="02010600030101010101" pitchFamily="2" charset="-122"/>
                <a:cs typeface="宋体" panose="02010600030101010101" pitchFamily="2" charset="-122"/>
              </a:rPr>
              <a:t>   </a:t>
            </a:r>
            <a:r>
              <a:rPr sz="2800" b="1" dirty="0">
                <a:solidFill>
                  <a:srgbClr val="00B0F0"/>
                </a:solidFill>
                <a:latin typeface="宋体" panose="02010600030101010101" pitchFamily="2" charset="-122"/>
                <a:ea typeface="宋体" panose="02010600030101010101" pitchFamily="2" charset="-122"/>
                <a:cs typeface="宋体" panose="02010600030101010101" pitchFamily="2" charset="-122"/>
              </a:rPr>
              <a:t>主要内容：</a:t>
            </a:r>
            <a:endParaRPr sz="2800" dirty="0">
              <a:solidFill>
                <a:srgbClr val="00B0F0"/>
              </a:solidFill>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20000"/>
              </a:lnSpc>
              <a:spcBef>
                <a:spcPts val="0"/>
              </a:spcBef>
              <a:buNone/>
            </a:pPr>
            <a:endParaRPr lang="en-US" sz="2800" dirty="0">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（1）充分利用远程网上业务办理功能。</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（2）对部分业务和处置方式进行适当调整。</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（3）准予各类法定证书延期办理。</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（4）全力确保水上物资运输畅通。</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（5）落实企业疫情防控和安全生产责任。</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6</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4445" y="1196975"/>
            <a:ext cx="8882380" cy="1930337"/>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50000"/>
              </a:lnSpc>
              <a:spcBef>
                <a:spcPts val="0"/>
              </a:spcBef>
              <a:buNone/>
            </a:pPr>
            <a:r>
              <a:rPr lang="en-US" altLang="zh-CN" sz="2800" b="1" dirty="0">
                <a:solidFill>
                  <a:srgbClr val="4EAFD9"/>
                </a:solidFill>
                <a:latin typeface="宋体" panose="02010600030101010101" pitchFamily="2" charset="-122"/>
                <a:ea typeface="宋体" panose="02010600030101010101" pitchFamily="2" charset="-122"/>
                <a:cs typeface="宋体" panose="02010600030101010101" pitchFamily="2" charset="-122"/>
              </a:rPr>
              <a:t> </a:t>
            </a:r>
            <a:r>
              <a:rPr sz="2800" b="1" dirty="0">
                <a:solidFill>
                  <a:srgbClr val="4EAFD9"/>
                </a:solidFill>
                <a:latin typeface="宋体" panose="02010600030101010101" pitchFamily="2" charset="-122"/>
                <a:ea typeface="宋体" panose="02010600030101010101" pitchFamily="2" charset="-122"/>
                <a:cs typeface="宋体" panose="02010600030101010101" pitchFamily="2" charset="-122"/>
              </a:rPr>
              <a:t>3、《交通运输部海事局关于做好疫情防控期间船舶检验工作的通知》（海船检函〔2021〕53号）</a:t>
            </a:r>
            <a:endParaRPr lang="en-US" sz="2800" b="1" dirty="0">
              <a:solidFill>
                <a:srgbClr val="4EAFD9"/>
              </a:solidFill>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50000"/>
              </a:lnSpc>
              <a:spcBef>
                <a:spcPts val="0"/>
              </a:spcBef>
              <a:buNone/>
            </a:pPr>
            <a:r>
              <a:rPr lang="en-US" sz="2800" b="1" dirty="0">
                <a:solidFill>
                  <a:srgbClr val="4EAFD9"/>
                </a:solidFill>
                <a:latin typeface="宋体" panose="02010600030101010101" pitchFamily="2" charset="-122"/>
                <a:ea typeface="宋体" panose="02010600030101010101" pitchFamily="2" charset="-122"/>
                <a:cs typeface="宋体" panose="02010600030101010101" pitchFamily="2" charset="-122"/>
              </a:rPr>
              <a:t>    </a:t>
            </a:r>
            <a:r>
              <a:rPr sz="2800" dirty="0">
                <a:latin typeface="宋体" panose="02010600030101010101" pitchFamily="2" charset="-122"/>
                <a:ea typeface="宋体" panose="02010600030101010101" pitchFamily="2" charset="-122"/>
                <a:cs typeface="宋体" panose="02010600030101010101" pitchFamily="2" charset="-122"/>
              </a:rPr>
              <a:t>2021年1月22日</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7</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1929" y="836712"/>
            <a:ext cx="9027160" cy="416017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720090" lvl="0" indent="0" algn="just" eaLnBrk="1" hangingPunct="1">
              <a:lnSpc>
                <a:spcPct val="120000"/>
              </a:lnSpc>
              <a:spcBef>
                <a:spcPts val="0"/>
              </a:spcBef>
              <a:buNone/>
            </a:pPr>
            <a:r>
              <a:rPr sz="2800" b="1" dirty="0">
                <a:solidFill>
                  <a:srgbClr val="3399FF"/>
                </a:solidFill>
                <a:latin typeface="宋体" panose="02010600030101010101" pitchFamily="2" charset="-122"/>
                <a:ea typeface="宋体" panose="02010600030101010101" pitchFamily="2" charset="-122"/>
                <a:cs typeface="宋体" panose="02010600030101010101" pitchFamily="2" charset="-122"/>
              </a:rPr>
              <a:t>主要内容：</a:t>
            </a:r>
          </a:p>
          <a:p>
            <a:pPr marL="720090" lvl="0" indent="0" algn="just" eaLnBrk="1" hangingPunct="1">
              <a:lnSpc>
                <a:spcPct val="120000"/>
              </a:lnSpc>
              <a:spcBef>
                <a:spcPts val="0"/>
              </a:spcBef>
              <a:buNone/>
            </a:pPr>
            <a:endParaRPr lang="en-US" sz="2800" dirty="0">
              <a:latin typeface="宋体" panose="02010600030101010101" pitchFamily="2" charset="-122"/>
              <a:ea typeface="宋体" panose="02010600030101010101" pitchFamily="2" charset="-122"/>
              <a:cs typeface="宋体" panose="02010600030101010101" pitchFamily="2" charset="-122"/>
            </a:endParaRP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（1）采取远程检验、指导船舶自检并报送相关视频资料等方式代替现场检验，减少疫情传播风险。</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（2）保存好检验视频等相关资料，积极总结好远程检验中获得的经验、取得的成果。</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（3）船舶检验证书展期检验。</a:t>
            </a:r>
          </a:p>
          <a:p>
            <a:pPr marL="720090" lvl="0" indent="0" algn="just" eaLnBrk="1" hangingPunct="1">
              <a:lnSpc>
                <a:spcPct val="120000"/>
              </a:lnSpc>
              <a:spcBef>
                <a:spcPts val="0"/>
              </a:spcBef>
              <a:buNone/>
            </a:pPr>
            <a:r>
              <a:rPr sz="2800" dirty="0">
                <a:latin typeface="宋体" panose="02010600030101010101" pitchFamily="2" charset="-122"/>
                <a:ea typeface="宋体" panose="02010600030101010101" pitchFamily="2" charset="-122"/>
                <a:cs typeface="宋体" panose="02010600030101010101" pitchFamily="2" charset="-122"/>
              </a:rPr>
              <a:t>（4）优化现场监督检查。</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灯片编号占位符 3"/>
          <p:cNvSpPr txBox="1">
            <a:spLocks noGrp="1"/>
          </p:cNvSpPr>
          <p:nvPr/>
        </p:nvSpPr>
        <p:spPr>
          <a:xfrm>
            <a:off x="3597275" y="6573838"/>
            <a:ext cx="2133600" cy="2127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solidFill>
                  <a:srgbClr val="7F7F7F"/>
                </a:solidFill>
                <a:latin typeface="Arial" panose="020B0604020202020204" pitchFamily="34" charset="0"/>
              </a:rPr>
              <a:t>第</a:t>
            </a:r>
            <a:fld id="{9A0DB2DC-4C9A-4742-B13C-FB6460FD3503}" type="slidenum">
              <a:rPr lang="zh-CN" altLang="en-US" sz="1000" dirty="0">
                <a:solidFill>
                  <a:srgbClr val="7F7F7F"/>
                </a:solidFill>
                <a:latin typeface="Arial" panose="020B0604020202020204" pitchFamily="34" charset="0"/>
              </a:rPr>
              <a:t>8</a:t>
            </a:fld>
            <a:r>
              <a:rPr lang="zh-CN" altLang="en-US" sz="1000" dirty="0">
                <a:solidFill>
                  <a:srgbClr val="7F7F7F"/>
                </a:solidFill>
                <a:latin typeface="Arial" panose="020B0604020202020204" pitchFamily="34" charset="0"/>
              </a:rPr>
              <a:t>页</a:t>
            </a:r>
          </a:p>
        </p:txBody>
      </p:sp>
      <p:sp>
        <p:nvSpPr>
          <p:cNvPr id="9" name="TextBox 8"/>
          <p:cNvSpPr txBox="1"/>
          <p:nvPr/>
        </p:nvSpPr>
        <p:spPr>
          <a:xfrm>
            <a:off x="7235825" y="6481763"/>
            <a:ext cx="1903413" cy="368300"/>
          </a:xfrm>
          <a:prstGeom prst="rect">
            <a:avLst/>
          </a:prstGeom>
          <a:noFill/>
        </p:spPr>
        <p:txBody>
          <a:bodyPr>
            <a:spAutoFit/>
          </a:bodyPr>
          <a:lstStyle/>
          <a:p>
            <a:pPr marR="0" algn="r" defTabSz="914400">
              <a:buClrTx/>
              <a:buSzTx/>
              <a:buFontTx/>
              <a:defRPr/>
            </a:pPr>
            <a:r>
              <a:rPr kumimoji="0" lang="en-US" altLang="zh-CN"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www.ynlco.com</a:t>
            </a:r>
            <a:endParaRPr kumimoji="0" lang="zh-CN" altLang="en-US" sz="14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6" name="Picture 3"/>
          <p:cNvPicPr>
            <a:picLocks noChangeAspect="1"/>
          </p:cNvPicPr>
          <p:nvPr/>
        </p:nvPicPr>
        <p:blipFill>
          <a:blip r:embed="rId2"/>
          <a:stretch>
            <a:fillRect/>
          </a:stretch>
        </p:blipFill>
        <p:spPr>
          <a:xfrm>
            <a:off x="7167563" y="6542088"/>
            <a:ext cx="265112" cy="247650"/>
          </a:xfrm>
          <a:prstGeom prst="rect">
            <a:avLst/>
          </a:prstGeom>
          <a:noFill/>
          <a:ln w="9525">
            <a:noFill/>
          </a:ln>
        </p:spPr>
      </p:pic>
      <p:cxnSp>
        <p:nvCxnSpPr>
          <p:cNvPr id="12" name="直接连接符 11"/>
          <p:cNvCxnSpPr/>
          <p:nvPr/>
        </p:nvCxnSpPr>
        <p:spPr>
          <a:xfrm>
            <a:off x="-4762" y="60325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9050"/>
            <a:ext cx="3132138" cy="584200"/>
          </a:xfrm>
          <a:prstGeom prst="rect">
            <a:avLst/>
          </a:prstGeom>
          <a:noFill/>
        </p:spPr>
        <p:txBody>
          <a:bodyPr>
            <a:spAutoFit/>
          </a:bodyPr>
          <a:lstStyle/>
          <a:p>
            <a:pPr marR="0" algn="r" defTabSz="91440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18439" name="Picture 2"/>
          <p:cNvPicPr>
            <a:picLocks noChangeAspect="1"/>
          </p:cNvPicPr>
          <p:nvPr/>
        </p:nvPicPr>
        <p:blipFill>
          <a:blip r:embed="rId3"/>
          <a:stretch>
            <a:fillRect/>
          </a:stretch>
        </p:blipFill>
        <p:spPr>
          <a:xfrm>
            <a:off x="6300788" y="71438"/>
            <a:ext cx="503237" cy="469900"/>
          </a:xfrm>
          <a:prstGeom prst="rect">
            <a:avLst/>
          </a:prstGeom>
          <a:noFill/>
          <a:ln w="9525">
            <a:noFill/>
          </a:ln>
        </p:spPr>
      </p:pic>
      <p:sp>
        <p:nvSpPr>
          <p:cNvPr id="18440" name="文本框 10"/>
          <p:cNvSpPr txBox="1"/>
          <p:nvPr/>
        </p:nvSpPr>
        <p:spPr>
          <a:xfrm>
            <a:off x="-4445" y="836930"/>
            <a:ext cx="8423910" cy="398884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lnSpc>
                <a:spcPct val="150000"/>
              </a:lnSpc>
              <a:spcBef>
                <a:spcPts val="0"/>
              </a:spcBef>
              <a:buNone/>
            </a:pPr>
            <a:r>
              <a:rPr lang="en-US" altLang="zh-CN" sz="2800" dirty="0"/>
              <a:t>      </a:t>
            </a:r>
            <a:r>
              <a:rPr lang="zh-CN" altLang="en-US" b="1" dirty="0"/>
              <a:t>（二）地方海事局</a:t>
            </a:r>
            <a:endParaRPr lang="zh-CN" altLang="en-US" sz="2800" dirty="0"/>
          </a:p>
          <a:p>
            <a:pPr marL="720090" lvl="0" indent="0" algn="just" eaLnBrk="1" hangingPunct="1">
              <a:lnSpc>
                <a:spcPct val="150000"/>
              </a:lnSpc>
              <a:spcBef>
                <a:spcPts val="0"/>
              </a:spcBef>
              <a:buNone/>
            </a:pPr>
            <a:endParaRPr lang="en-US" altLang="zh-CN" sz="2800" b="1" dirty="0">
              <a:solidFill>
                <a:schemeClr val="tx1"/>
              </a:solidFill>
            </a:endParaRPr>
          </a:p>
          <a:p>
            <a:pPr marL="720090" lvl="0" indent="0" algn="just" eaLnBrk="1" hangingPunct="1">
              <a:lnSpc>
                <a:spcPct val="150000"/>
              </a:lnSpc>
              <a:spcBef>
                <a:spcPts val="0"/>
              </a:spcBef>
              <a:buNone/>
            </a:pPr>
            <a:r>
              <a:rPr lang="zh-CN" altLang="en-US" sz="2800" b="1" dirty="0">
                <a:solidFill>
                  <a:schemeClr val="tx1"/>
                </a:solidFill>
              </a:rPr>
              <a:t>1、上海海事局</a:t>
            </a:r>
          </a:p>
          <a:p>
            <a:pPr marL="720090" lvl="0" indent="0" algn="just" eaLnBrk="1" hangingPunct="1">
              <a:lnSpc>
                <a:spcPct val="150000"/>
              </a:lnSpc>
              <a:spcBef>
                <a:spcPts val="0"/>
              </a:spcBef>
              <a:buNone/>
            </a:pPr>
            <a:r>
              <a:rPr lang="zh-CN" altLang="en-US" sz="2800" dirty="0">
                <a:solidFill>
                  <a:schemeClr val="tx1"/>
                </a:solidFill>
              </a:rPr>
              <a:t>上海海事局公告 2020年 第1号公告</a:t>
            </a:r>
          </a:p>
          <a:p>
            <a:pPr marL="720090" lvl="0" indent="-720090" algn="l" eaLnBrk="1" hangingPunct="1">
              <a:lnSpc>
                <a:spcPct val="150000"/>
              </a:lnSpc>
              <a:spcBef>
                <a:spcPts val="0"/>
              </a:spcBef>
              <a:buNone/>
            </a:pPr>
            <a:r>
              <a:rPr lang="en-US" altLang="zh-CN" sz="2800" dirty="0">
                <a:solidFill>
                  <a:schemeClr val="tx1"/>
                </a:solidFill>
              </a:rPr>
              <a:t>     </a:t>
            </a:r>
            <a:r>
              <a:rPr lang="zh-CN" altLang="en-US" sz="2800" dirty="0">
                <a:solidFill>
                  <a:schemeClr val="tx1"/>
                </a:solidFill>
              </a:rPr>
              <a:t>“上海海事局关于新冠肺炎疫情防控期间海事管理有关事宜的公告”</a:t>
            </a:r>
            <a:r>
              <a:rPr lang="en-US" altLang="zh-CN" sz="2800" dirty="0"/>
              <a:t>                            </a:t>
            </a:r>
            <a:endParaRPr lang="zh-CN" altLang="en-US" sz="28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90,&quot;width&quot;:415}"/>
</p:tagLst>
</file>

<file path=ppt/tags/tag10.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46.10001"/>
  <p:tag name="KSO_WM_UNIT_TEXTBOXSTYLE_ADJUSTTOP" val="0_121.55"/>
  <p:tag name="KSO_WM_UNIT_HIGHLIGHT" val="0"/>
  <p:tag name="KSO_WM_UNIT_COMPATIBLE" val="0"/>
  <p:tag name="KSO_WM_UNIT_DIAGRAM_ISNUMVISUAL" val="0"/>
  <p:tag name="KSO_WM_UNIT_DIAGRAM_ISREFERUNIT" val="0"/>
  <p:tag name="KSO_WM_UNIT_TYPE" val="i"/>
  <p:tag name="KSO_WM_UNIT_INDEX" val="12"/>
  <p:tag name="KSO_WM_UNIT_ID" val="mixed20201941_422*i*12"/>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68.35001"/>
  <p:tag name="KSO_WM_UNIT_TEXTBOXSTYLE_ADJUSTTOP" val="0_121.55"/>
  <p:tag name="KSO_WM_UNIT_HIGHLIGHT" val="0"/>
  <p:tag name="KSO_WM_UNIT_COMPATIBLE" val="0"/>
  <p:tag name="KSO_WM_UNIT_DIAGRAM_ISNUMVISUAL" val="0"/>
  <p:tag name="KSO_WM_UNIT_DIAGRAM_ISREFERUNIT" val="0"/>
  <p:tag name="KSO_WM_UNIT_TYPE" val="i"/>
  <p:tag name="KSO_WM_UNIT_INDEX" val="13"/>
  <p:tag name="KSO_WM_UNIT_ID" val="mixed20201941_422*i*13"/>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336.75"/>
  <p:tag name="KSO_WM_UNIT_TEXTBOXSTYLE_ADJUSTTOP" val="0_-32.55"/>
  <p:tag name="KSO_WM_UNIT_HIGHLIGHT" val="0"/>
  <p:tag name="KSO_WM_UNIT_COMPATIBLE" val="0"/>
  <p:tag name="KSO_WM_UNIT_DIAGRAM_ISNUMVISUAL" val="0"/>
  <p:tag name="KSO_WM_UNIT_DIAGRAM_ISREFERUNIT" val="0"/>
  <p:tag name="KSO_WM_UNIT_TYPE" val="i"/>
  <p:tag name="KSO_WM_UNIT_INDEX" val="3"/>
  <p:tag name="KSO_WM_UNIT_ID" val="mixed20201941_422*i*3"/>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TEMPLATETYPE" val="0"/>
  <p:tag name="KSO_WM_UNIT_TEXTBOXSTYLE_ADJUSTLEFT" val="0_359"/>
  <p:tag name="KSO_WM_UNIT_TEXTBOXSTYLE_ADJUSTTOP" val="0_-32.55"/>
  <p:tag name="KSO_WM_UNIT_HIGHLIGHT" val="0"/>
  <p:tag name="KSO_WM_UNIT_COMPATIBLE" val="0"/>
  <p:tag name="KSO_WM_UNIT_DIAGRAM_ISNUMVISUAL" val="0"/>
  <p:tag name="KSO_WM_UNIT_DIAGRAM_ISREFERUNIT" val="0"/>
  <p:tag name="KSO_WM_UNIT_TYPE" val="i"/>
  <p:tag name="KSO_WM_UNIT_INDEX" val="4"/>
  <p:tag name="KSO_WM_UNIT_ID" val="mixed20201941_422*i*4"/>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382.85"/>
  <p:tag name="KSO_WM_UNIT_TEXTBOXSTYLE_ADJUSTTOP" val="0_-32.55"/>
  <p:tag name="KSO_WM_UNIT_HIGHLIGHT" val="0"/>
  <p:tag name="KSO_WM_UNIT_COMPATIBLE" val="0"/>
  <p:tag name="KSO_WM_UNIT_DIAGRAM_ISNUMVISUAL" val="0"/>
  <p:tag name="KSO_WM_UNIT_DIAGRAM_ISREFERUNIT" val="0"/>
  <p:tag name="KSO_WM_UNIT_TYPE" val="i"/>
  <p:tag name="KSO_WM_UNIT_INDEX" val="5"/>
  <p:tag name="KSO_WM_UNIT_ID" val="mixed20201941_422*i*5"/>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405.1"/>
  <p:tag name="KSO_WM_UNIT_TEXTBOXSTYLE_ADJUSTTOP" val="0_-32.55"/>
  <p:tag name="KSO_WM_UNIT_HIGHLIGHT" val="0"/>
  <p:tag name="KSO_WM_UNIT_COMPATIBLE" val="0"/>
  <p:tag name="KSO_WM_UNIT_DIAGRAM_ISNUMVISUAL" val="0"/>
  <p:tag name="KSO_WM_UNIT_DIAGRAM_ISREFERUNIT" val="0"/>
  <p:tag name="KSO_WM_UNIT_TYPE" val="i"/>
  <p:tag name="KSO_WM_UNIT_INDEX" val="6"/>
  <p:tag name="KSO_WM_UNIT_ID" val="mixed20201941_422*i*6"/>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40,&quot;width&quot;:792.4992125984252}"/>
</p:tagLst>
</file>

<file path=ppt/tags/tag3.xml><?xml version="1.0" encoding="utf-8"?>
<p:tagLst xmlns:a="http://schemas.openxmlformats.org/drawingml/2006/main" xmlns:r="http://schemas.openxmlformats.org/officeDocument/2006/relationships" xmlns:p="http://schemas.openxmlformats.org/presentationml/2006/main">
  <p:tag name="KSO_WM_UNIT_TEXTBOXSTYLE_GUID" val="{bbfdd5a1-5375-4732-9152-24d6508c9f96}"/>
</p:tagLst>
</file>

<file path=ppt/tags/tag4.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0"/>
  <p:tag name="KSO_WM_UNIT_TEXTBOXSTYLE_ADJUSTTOP" val="0_-25"/>
  <p:tag name="KSO_WM_UNIT_TEXTBOXSTYLE_ADJUSTWIDTH" val="100_-93.95001"/>
  <p:tag name="KSO_WM_UNIT_HIGHLIGHT" val="0"/>
  <p:tag name="KSO_WM_UNIT_COMPATIBLE" val="0"/>
  <p:tag name="KSO_WM_UNIT_DIAGRAM_ISNUMVISUAL" val="0"/>
  <p:tag name="KSO_WM_UNIT_DIAGRAM_ISREFERUNIT" val="0"/>
  <p:tag name="KSO_WM_UNIT_TYPE" val="i"/>
  <p:tag name="KSO_WM_UNIT_INDEX" val="1"/>
  <p:tag name="KSO_WM_UNIT_ID" val="mixed20201941_422*i*1"/>
  <p:tag name="KSO_WM_TEMPLATE_CATEGORY" val="mixed"/>
  <p:tag name="KSO_WM_TEMPLATE_INDEX" val="20201941"/>
  <p:tag name="KSO_WM_UNIT_LAYERLEVEL" val="1"/>
  <p:tag name="KSO_WM_TAG_VERSION" val="1.0"/>
  <p:tag name="KSO_WM_BEAUTIFY_FLAG" val="#wm#"/>
  <p:tag name="KSO_WM_UNIT_TEXTBOXSTYLE_GUID" val="{bbfdd5a1-5375-4732-9152-24d6508c9f96}"/>
  <p:tag name="KSO_WM_UNIT_FILL_FORE_SCHEMECOLOR_INDEX_BRIGHTNESS" val="0.6"/>
  <p:tag name="KSO_WM_UNIT_FILL_FORE_SCHEMECOLOR_INDEX" val="5"/>
  <p:tag name="KSO_WM_UNIT_FILL_TYPE" val="1"/>
  <p:tag name="KSO_WM_UNIT_LINE_FORE_SCHEMECOLOR_INDEX_BRIGHTNESS" val="0.6"/>
  <p:tag name="KSO_WM_UNIT_LINE_FORE_SCHEMECOLOR_INDEX" val="5"/>
  <p:tag name="KSO_WM_UNIT_LINE_FILL_TYPE" val="2"/>
</p:tagLst>
</file>

<file path=ppt/tags/tag5.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100_-83.44998"/>
  <p:tag name="KSO_WM_UNIT_TEXTBOXSTYLE_ADJUSTTOP" val="0_-32.55"/>
  <p:tag name="KSO_WM_UNIT_HIGHLIGHT" val="0"/>
  <p:tag name="KSO_WM_UNIT_COMPATIBLE" val="0"/>
  <p:tag name="KSO_WM_UNIT_DIAGRAM_ISNUMVISUAL" val="0"/>
  <p:tag name="KSO_WM_UNIT_DIAGRAM_ISREFERUNIT" val="0"/>
  <p:tag name="KSO_WM_UNIT_TYPE" val="i"/>
  <p:tag name="KSO_WM_UNIT_INDEX" val="2"/>
  <p:tag name="KSO_WM_UNIT_ID" val="mixed20201941_422*i*2"/>
  <p:tag name="KSO_WM_TEMPLATE_CATEGORY" val="mixed"/>
  <p:tag name="KSO_WM_TEMPLATE_INDEX" val="20201941"/>
  <p:tag name="KSO_WM_UNIT_LAYERLEVEL" val="1"/>
  <p:tag name="KSO_WM_TAG_VERSION" val="1.0"/>
  <p:tag name="KSO_WM_BEAUTIFY_FLAG" val="#wm#"/>
  <p:tag name="KSO_WM_UNIT_TEXTBOXSTYLE_GUID" val="{bbfdd5a1-5375-4732-9152-24d6508c9f96}"/>
</p:tagLst>
</file>

<file path=ppt/tags/tag6.xml><?xml version="1.0" encoding="utf-8"?>
<p:tagLst xmlns:a="http://schemas.openxmlformats.org/drawingml/2006/main" xmlns:r="http://schemas.openxmlformats.org/officeDocument/2006/relationships" xmlns:p="http://schemas.openxmlformats.org/presentationml/2006/main">
  <p:tag name="KSO_WM_UNIT_TEXTBOXSTYLE_ADJUSTWIDTH" val="100_-93.95001"/>
  <p:tag name="KSO_WM_UNIT_TEXTBOXSTYLE_SHAPETYPE" val="1"/>
  <p:tag name="KSO_WM_UNIT_TEXTBOXSTYLE_ADJUSTLEFT" val="0_93.95001"/>
  <p:tag name="KSO_WM_UNIT_TEXTBOXSTYLE_ADJUSTTOP" val="100_26.54999"/>
  <p:tag name="KSO_WM_UNIT_HIGHLIGHT" val="0"/>
  <p:tag name="KSO_WM_UNIT_COMPATIBLE" val="0"/>
  <p:tag name="KSO_WM_UNIT_DIAGRAM_ISNUMVISUAL" val="0"/>
  <p:tag name="KSO_WM_UNIT_DIAGRAM_ISREFERUNIT" val="0"/>
  <p:tag name="KSO_WM_UNIT_TYPE" val="i"/>
  <p:tag name="KSO_WM_UNIT_INDEX" val="8"/>
  <p:tag name="KSO_WM_UNIT_ID" val="mixed20201941_422*i*8"/>
  <p:tag name="KSO_WM_TEMPLATE_CATEGORY" val="mixed"/>
  <p:tag name="KSO_WM_TEMPLATE_INDEX" val="20201941"/>
  <p:tag name="KSO_WM_UNIT_LAYERLEVEL" val="1"/>
  <p:tag name="KSO_WM_TAG_VERSION" val="1.0"/>
  <p:tag name="KSO_WM_BEAUTIFY_FLAG" val="#wm#"/>
  <p:tag name="KSO_WM_UNIT_TEXTBOXSTYLE_GUID" val="{bbfdd5a1-5375-4732-9152-24d6508c9f96}"/>
  <p:tag name="KSO_WM_UNIT_FILL_FORE_SCHEMECOLOR_INDEX_BRIGHTNESS" val="0.6"/>
  <p:tag name="KSO_WM_UNIT_FILL_FORE_SCHEMECOLOR_INDEX" val="5"/>
  <p:tag name="KSO_WM_UNIT_FILL_TYPE" val="1"/>
  <p:tag name="KSO_WM_UNIT_LINE_FORE_SCHEMECOLOR_INDEX_BRIGHTNESS" val="0.6"/>
  <p:tag name="KSO_WM_UNIT_LINE_FORE_SCHEMECOLOR_INDEX" val="5"/>
  <p:tag name="KSO_WM_UNIT_LINE_FILL_TYPE" val="2"/>
</p:tagLst>
</file>

<file path=ppt/tags/tag7.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0"/>
  <p:tag name="KSO_WM_UNIT_TEXTBOXSTYLE_ADJUSTTOP" val="100_20.54999"/>
  <p:tag name="KSO_WM_UNIT_HIGHLIGHT" val="0"/>
  <p:tag name="KSO_WM_UNIT_COMPATIBLE" val="0"/>
  <p:tag name="KSO_WM_UNIT_DIAGRAM_ISNUMVISUAL" val="0"/>
  <p:tag name="KSO_WM_UNIT_DIAGRAM_ISREFERUNIT" val="0"/>
  <p:tag name="KSO_WM_UNIT_TYPE" val="i"/>
  <p:tag name="KSO_WM_UNIT_INDEX" val="9"/>
  <p:tag name="KSO_WM_UNIT_ID" val="mixed20201941_422*i*9"/>
  <p:tag name="KSO_WM_TEMPLATE_CATEGORY" val="mixed"/>
  <p:tag name="KSO_WM_TEMPLATE_INDEX" val="20201941"/>
  <p:tag name="KSO_WM_UNIT_LAYERLEVEL" val="1"/>
  <p:tag name="KSO_WM_TAG_VERSION" val="1.0"/>
  <p:tag name="KSO_WM_BEAUTIFY_FLAG" val="#wm#"/>
  <p:tag name="KSO_WM_UNIT_TEXTBOXSTYLE_GUID" val="{bbfdd5a1-5375-4732-9152-24d6508c9f96}"/>
</p:tagLst>
</file>

<file path=ppt/tags/tag8.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0"/>
  <p:tag name="KSO_WM_UNIT_TEXTBOXSTYLE_ADJUSTTOP" val="0_121.55"/>
  <p:tag name="KSO_WM_UNIT_HIGHLIGHT" val="0"/>
  <p:tag name="KSO_WM_UNIT_COMPATIBLE" val="0"/>
  <p:tag name="KSO_WM_UNIT_DIAGRAM_ISNUMVISUAL" val="0"/>
  <p:tag name="KSO_WM_UNIT_DIAGRAM_ISREFERUNIT" val="0"/>
  <p:tag name="KSO_WM_UNIT_TYPE" val="i"/>
  <p:tag name="KSO_WM_UNIT_INDEX" val="10"/>
  <p:tag name="KSO_WM_UNIT_ID" val="mixed20201941_422*i*10"/>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UNIT_TEXTBOXSTYLE_SHAPETYPE" val="1"/>
  <p:tag name="KSO_WM_UNIT_TEXTBOXSTYLE_ADJUSTLEFT" val="0_22.25"/>
  <p:tag name="KSO_WM_UNIT_TEXTBOXSTYLE_ADJUSTTOP" val="0_121.55"/>
  <p:tag name="KSO_WM_UNIT_HIGHLIGHT" val="0"/>
  <p:tag name="KSO_WM_UNIT_COMPATIBLE" val="0"/>
  <p:tag name="KSO_WM_UNIT_DIAGRAM_ISNUMVISUAL" val="0"/>
  <p:tag name="KSO_WM_UNIT_DIAGRAM_ISREFERUNIT" val="0"/>
  <p:tag name="KSO_WM_UNIT_TYPE" val="i"/>
  <p:tag name="KSO_WM_UNIT_INDEX" val="11"/>
  <p:tag name="KSO_WM_UNIT_ID" val="mixed20201941_422*i*11"/>
  <p:tag name="KSO_WM_TEMPLATE_CATEGORY" val="mixed"/>
  <p:tag name="KSO_WM_TEMPLATE_INDEX" val="20201941"/>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C)Nordri™ Corporation. ">
  <a:themeElements>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fontScheme name="(C)Nordri™ Corporation. ">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C)Nordri™ Corporation.  2">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 (C)Nordri™ Corporation.">
  <a:themeElements>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fontScheme name=" (C)Nordri™ Corporation.">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clrMap bg1="lt1" tx1="dk1" bg2="lt2" tx2="dk2" accent1="accent1" accent2="accent2" accent3="accent3" accent4="accent4" accent5="accent5" accent6="accent6" hlink="hlink" folHlink="folHlink"/>
    </a:extraClrScheme>
    <a:extraClrScheme>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clrMap bg1="lt1" tx1="dk1" bg2="lt2" tx2="dk2" accent1="accent1" accent2="accent2" accent3="accent3" accent4="accent4" accent5="accent5" accent6="accent6" hlink="hlink" folHlink="folHlink"/>
    </a:extraClrScheme>
    <a:extraClrScheme>
      <a:clrScheme name=" (C)Nordri™ Corporation. 2">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1610</Words>
  <Application>Microsoft Office PowerPoint</Application>
  <PresentationFormat>全屏显示(4:3)</PresentationFormat>
  <Paragraphs>215</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4</vt:i4>
      </vt:variant>
      <vt:variant>
        <vt:lpstr>幻灯片标题</vt:lpstr>
      </vt:variant>
      <vt:variant>
        <vt:i4>24</vt:i4>
      </vt:variant>
    </vt:vector>
  </HeadingPairs>
  <TitlesOfParts>
    <vt:vector size="33" baseType="lpstr">
      <vt:lpstr>宋体</vt:lpstr>
      <vt:lpstr>Arial</vt:lpstr>
      <vt:lpstr>Calibri</vt:lpstr>
      <vt:lpstr>Times New Roman</vt:lpstr>
      <vt:lpstr>Wingdings</vt:lpstr>
      <vt:lpstr>(C)Nordri™ Corporation. </vt:lpstr>
      <vt:lpstr> (C)Nordri™ Corporation.</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hf</cp:lastModifiedBy>
  <cp:revision>53</cp:revision>
  <dcterms:created xsi:type="dcterms:W3CDTF">1900-01-01T00:00:00Z</dcterms:created>
  <dcterms:modified xsi:type="dcterms:W3CDTF">2021-11-25T13:18:29Z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6D0C272721A246D485538F3EA0882E59</vt:lpwstr>
  </property>
</Properties>
</file>