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 id="2147483660" r:id="rId2"/>
    <p:sldMasterId id="2147483696" r:id="rId3"/>
    <p:sldMasterId id="2147483708" r:id="rId4"/>
  </p:sldMasterIdLst>
  <p:notesMasterIdLst>
    <p:notesMasterId r:id="rId25"/>
  </p:notesMasterIdLst>
  <p:handoutMasterIdLst>
    <p:handoutMasterId r:id="rId26"/>
  </p:handoutMasterIdLst>
  <p:sldIdLst>
    <p:sldId id="1056" r:id="rId5"/>
    <p:sldId id="1057" r:id="rId6"/>
    <p:sldId id="1066" r:id="rId7"/>
    <p:sldId id="1067" r:id="rId8"/>
    <p:sldId id="1070" r:id="rId9"/>
    <p:sldId id="1073" r:id="rId10"/>
    <p:sldId id="1074" r:id="rId11"/>
    <p:sldId id="1075" r:id="rId12"/>
    <p:sldId id="1076" r:id="rId13"/>
    <p:sldId id="1077" r:id="rId14"/>
    <p:sldId id="1078" r:id="rId15"/>
    <p:sldId id="1079" r:id="rId16"/>
    <p:sldId id="1080" r:id="rId17"/>
    <p:sldId id="1081" r:id="rId18"/>
    <p:sldId id="1082" r:id="rId19"/>
    <p:sldId id="1083" r:id="rId20"/>
    <p:sldId id="1084" r:id="rId21"/>
    <p:sldId id="1085" r:id="rId22"/>
    <p:sldId id="1086" r:id="rId23"/>
    <p:sldId id="1071" r:id="rId24"/>
  </p:sldIdLst>
  <p:sldSz cx="9144000" cy="5143500" type="screen16x9"/>
  <p:notesSz cx="6797675" cy="987425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4121">
          <p15:clr>
            <a:srgbClr val="A4A3A4"/>
          </p15:clr>
        </p15:guide>
        <p15:guide id="2" orient="horz" pos="4199">
          <p15:clr>
            <a:srgbClr val="A4A3A4"/>
          </p15:clr>
        </p15:guide>
        <p15:guide id="3" orient="horz" pos="563">
          <p15:clr>
            <a:srgbClr val="A4A3A4"/>
          </p15:clr>
        </p15:guide>
        <p15:guide id="4" pos="2875">
          <p15:clr>
            <a:srgbClr val="A4A3A4"/>
          </p15:clr>
        </p15:guide>
        <p15:guide id="5" pos="304">
          <p15:clr>
            <a:srgbClr val="A4A3A4"/>
          </p15:clr>
        </p15:guide>
        <p15:guide id="6" pos="5438">
          <p15:clr>
            <a:srgbClr val="A4A3A4"/>
          </p15:clr>
        </p15:guide>
        <p15:guide id="7" orient="horz" pos="3091">
          <p15:clr>
            <a:srgbClr val="A4A3A4"/>
          </p15:clr>
        </p15:guide>
        <p15:guide id="8" orient="horz" pos="3149">
          <p15:clr>
            <a:srgbClr val="A4A3A4"/>
          </p15:clr>
        </p15:guide>
        <p15:guide id="9" orient="horz" pos="4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99FF99"/>
    <a:srgbClr val="CCFFFF"/>
    <a:srgbClr val="FFFF99"/>
    <a:srgbClr val="CCECFF"/>
    <a:srgbClr val="D7E4BC"/>
    <a:srgbClr val="CC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25"/>
    <p:restoredTop sz="95827"/>
  </p:normalViewPr>
  <p:slideViewPr>
    <p:cSldViewPr showGuides="1">
      <p:cViewPr varScale="1">
        <p:scale>
          <a:sx n="93" d="100"/>
          <a:sy n="93" d="100"/>
        </p:scale>
        <p:origin x="660" y="78"/>
      </p:cViewPr>
      <p:guideLst>
        <p:guide orient="horz" pos="4121"/>
        <p:guide orient="horz" pos="4199"/>
        <p:guide orient="horz" pos="563"/>
        <p:guide pos="2875"/>
        <p:guide pos="304"/>
        <p:guide pos="5438"/>
        <p:guide orient="horz" pos="3091"/>
        <p:guide orient="horz" pos="3149"/>
        <p:guide orient="horz" pos="422"/>
      </p:guideLst>
    </p:cSldViewPr>
  </p:slideViewPr>
  <p:notesTextViewPr>
    <p:cViewPr>
      <p:scale>
        <a:sx n="100" d="100"/>
        <a:sy n="100" d="100"/>
      </p:scale>
      <p:origin x="0" y="0"/>
    </p:cViewPr>
  </p:notesTextViewPr>
  <p:sorterViewPr showFormatting="0">
    <p:cViewPr>
      <p:scale>
        <a:sx n="66" d="100"/>
        <a:sy n="66" d="100"/>
      </p:scale>
      <p:origin x="0" y="0"/>
    </p:cViewPr>
  </p:sorter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3" name="日期占位符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hangingPunct="1">
              <a:defRPr sz="1200">
                <a:latin typeface="Arial" panose="020B0604020202020204" pitchFamily="34" charset="0"/>
                <a:ea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0B171D7B-FC9D-4861-A13D-479281DA85D9}"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pPr marL="0" marR="0" lvl="0" indent="0" algn="r" defTabSz="914400" rtl="0" eaLnBrk="1" fontAlgn="base" latinLnBrk="0" hangingPunct="1">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4" name="页脚占位符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lstStyle/>
          <a:p>
            <a:pPr lvl="0" algn="r" eaLnBrk="1" fontAlgn="base" hangingPunct="1">
              <a:buNone/>
            </a:pPr>
            <a:fld id="{9A0DB2DC-4C9A-4742-B13C-FB6460FD3503}" type="slidenum">
              <a:rPr lang="zh-CN" altLang="en-US" sz="1200" strike="noStrike" noProof="1" dirty="0">
                <a:latin typeface="Arial" panose="020B0604020202020204" pitchFamily="34" charset="0"/>
                <a:ea typeface="微软雅黑" panose="020B0503020204020204" pitchFamily="34" charset="-122"/>
                <a:cs typeface="+mn-cs"/>
              </a:rPr>
              <a:pPr lvl="0" algn="r" eaLnBrk="1" fontAlgn="base" hangingPunct="1">
                <a:buNone/>
              </a:pPr>
              <a:t>‹#›</a:t>
            </a:fld>
            <a:endParaRPr lang="zh-CN" altLang="en-US" sz="1200" strike="noStrike" noProof="1">
              <a:ea typeface="微软雅黑" panose="020B0503020204020204"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3713"/>
          </a:xfrm>
          <a:prstGeom prst="rect">
            <a:avLst/>
          </a:prstGeom>
          <a:noFill/>
          <a:ln>
            <a:noFill/>
          </a:ln>
          <a:effectLst/>
        </p:spPr>
        <p:txBody>
          <a:bodyPr vert="horz" wrap="square" lIns="91440" tIns="45720" rIns="91440" bIns="45720" numCol="1" anchor="t" anchorCtr="0" compatLnSpc="1"/>
          <a:lstStyle>
            <a:lvl1pPr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243" name="Rectangle 3"/>
          <p:cNvSpPr>
            <a:spLocks noGrp="1" noChangeArrowheads="1"/>
          </p:cNvSpPr>
          <p:nvPr>
            <p:ph type="dt" idx="1"/>
          </p:nvPr>
        </p:nvSpPr>
        <p:spPr bwMode="auto">
          <a:xfrm>
            <a:off x="3849688" y="0"/>
            <a:ext cx="2946400" cy="493713"/>
          </a:xfrm>
          <a:prstGeom prst="rect">
            <a:avLst/>
          </a:prstGeom>
          <a:noFill/>
          <a:ln>
            <a:noFill/>
          </a:ln>
          <a:effectLst/>
        </p:spPr>
        <p:txBody>
          <a:bodyPr vert="horz" wrap="square" lIns="91440" tIns="45720" rIns="91440" bIns="45720" numCol="1" anchor="t" anchorCtr="0" compatLnSpc="1"/>
          <a:lstStyle>
            <a:lvl1pPr algn="r" eaLnBrk="1" hangingPunct="1">
              <a:defRPr sz="1200">
                <a:latin typeface="Arial" panose="020B0604020202020204" pitchFamily="34" charset="0"/>
                <a:ea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28676" name="Rectangle 4"/>
          <p:cNvSpPr>
            <a:spLocks noGrp="1" noRot="1" noChangeAspect="1" noTextEdit="1"/>
          </p:cNvSpPr>
          <p:nvPr>
            <p:ph type="sldImg"/>
          </p:nvPr>
        </p:nvSpPr>
        <p:spPr>
          <a:xfrm>
            <a:off x="109538" y="741363"/>
            <a:ext cx="6578600" cy="370205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79450" y="4691063"/>
            <a:ext cx="5438775" cy="4443413"/>
          </a:xfrm>
          <a:prstGeom prst="rect">
            <a:avLst/>
          </a:prstGeom>
          <a:noFill/>
          <a:ln>
            <a:noFill/>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rPr>
              <a:t>第五级</a:t>
            </a:r>
          </a:p>
        </p:txBody>
      </p:sp>
      <p:sp>
        <p:nvSpPr>
          <p:cNvPr id="10246" name="Rectangle 6"/>
          <p:cNvSpPr>
            <a:spLocks noGrp="1" noChangeArrowheads="1"/>
          </p:cNvSpPr>
          <p:nvPr>
            <p:ph type="ftr" sz="quarter" idx="4"/>
          </p:nvPr>
        </p:nvSpPr>
        <p:spPr bwMode="auto">
          <a:xfrm>
            <a:off x="0" y="9378950"/>
            <a:ext cx="2946400" cy="493713"/>
          </a:xfrm>
          <a:prstGeom prst="rect">
            <a:avLst/>
          </a:prstGeom>
          <a:noFill/>
          <a:ln>
            <a:noFill/>
          </a:ln>
          <a:effectLst/>
        </p:spPr>
        <p:txBody>
          <a:bodyPr vert="horz" wrap="square" lIns="91440" tIns="45720" rIns="91440" bIns="45720" numCol="1" anchor="b" anchorCtr="0" compatLnSpc="1"/>
          <a:lstStyle>
            <a:lvl1pPr eaLnBrk="1" hangingPunct="1">
              <a:defRPr sz="1200">
                <a:latin typeface="Arial" panose="020B0604020202020204" pitchFamily="34" charset="0"/>
                <a:ea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247" name="Rectangle 7"/>
          <p:cNvSpPr>
            <a:spLocks noGrp="1" noChangeArrowheads="1"/>
          </p:cNvSpPr>
          <p:nvPr>
            <p:ph type="sldNum" sz="quarter" idx="5"/>
          </p:nvPr>
        </p:nvSpPr>
        <p:spPr bwMode="auto">
          <a:xfrm>
            <a:off x="3849688" y="9378950"/>
            <a:ext cx="2946400" cy="493713"/>
          </a:xfrm>
          <a:prstGeom prst="rect">
            <a:avLst/>
          </a:prstGeom>
          <a:noFill/>
          <a:ln>
            <a:noFill/>
          </a:ln>
          <a:effectLst/>
        </p:spPr>
        <p:txBody>
          <a:bodyPr vert="horz" wrap="square" lIns="91440" tIns="45720" rIns="91440" bIns="45720" numCol="1" anchor="b" anchorCtr="0" compatLnSpc="1"/>
          <a:lstStyle/>
          <a:p>
            <a:pPr lvl="0" algn="r" eaLnBrk="1" fontAlgn="base" hangingPunct="1">
              <a:buNone/>
            </a:pPr>
            <a:fld id="{9A0DB2DC-4C9A-4742-B13C-FB6460FD3503}" type="slidenum">
              <a:rPr lang="en-US" altLang="zh-CN" sz="1200" strike="noStrike" noProof="1" dirty="0">
                <a:latin typeface="Arial" panose="020B0604020202020204" pitchFamily="34" charset="0"/>
                <a:ea typeface="微软雅黑" panose="020B0503020204020204" pitchFamily="34" charset="-122"/>
                <a:cs typeface="+mn-cs"/>
              </a:rPr>
              <a:pPr lvl="0" algn="r" eaLnBrk="1" fontAlgn="base" hangingPunct="1">
                <a:buNone/>
              </a:pPr>
              <a:t>‹#›</a:t>
            </a:fld>
            <a:endParaRPr lang="en-US" altLang="zh-CN" sz="1200" strike="noStrike" noProof="1">
              <a:ea typeface="微软雅黑" panose="020B0503020204020204" pitchFamily="34" charset="-122"/>
            </a:endParaRPr>
          </a:p>
        </p:txBody>
      </p:sp>
    </p:spTree>
    <p:extLst>
      <p:ext uri="{BB962C8B-B14F-4D97-AF65-F5344CB8AC3E}">
        <p14:creationId xmlns:p14="http://schemas.microsoft.com/office/powerpoint/2010/main" val="66586424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2"/>
            <a:ext cx="7772400" cy="1102519"/>
          </a:xfrm>
        </p:spPr>
        <p:txBody>
          <a:body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ctr"/>
            <a:r>
              <a:rPr lang="zh-CN" altLang="en-US" strike="noStrike" noProof="1"/>
              <a:t>单击此处编辑母版副标题样式</a:t>
            </a:r>
          </a:p>
        </p:txBody>
      </p:sp>
      <p:sp>
        <p:nvSpPr>
          <p:cNvPr id="4" name="灯片编号占位符 3"/>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灯片编号占位符 3"/>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07167" y="86919"/>
            <a:ext cx="2168525" cy="4787503"/>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 y="86919"/>
            <a:ext cx="6354763" cy="4787503"/>
          </a:xfrm>
        </p:spPr>
        <p:txBody>
          <a:bodyPr vert="eaVert"/>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灯片编号占位符 3"/>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2"/>
            <a:ext cx="7772400" cy="1102519"/>
          </a:xfrm>
          <a:prstGeom prst="rect">
            <a:avLst/>
          </a:prstGeom>
        </p:spPr>
        <p:txBody>
          <a:body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ctr"/>
            <a:r>
              <a:rPr lang="zh-CN" altLang="en-US" strike="noStrike" noProof="1"/>
              <a:t>单击此处编辑母版副标题样式</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a:xfrm>
            <a:off x="457200" y="1200153"/>
            <a:ext cx="8229600" cy="3394472"/>
          </a:xfrm>
          <a:prstGeom prst="rect">
            <a:avLst/>
          </a:prstGeom>
        </p:spPr>
        <p:txBody>
          <a:body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8"/>
            <a:ext cx="7772400" cy="1021556"/>
          </a:xfrm>
          <a:prstGeom prst="rect">
            <a:avLst/>
          </a:prstGeom>
        </p:spPr>
        <p:txBody>
          <a:bodyPr anchor="t"/>
          <a:lstStyle>
            <a:lvl1pPr algn="l">
              <a:defRPr sz="4000" b="1" cap="all"/>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ctr"/>
            <a:r>
              <a:rPr lang="zh-CN" altLang="en-US" strike="noStrike" noProof="1"/>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57200" y="1200153"/>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内容占位符 3"/>
          <p:cNvSpPr>
            <a:spLocks noGrp="1"/>
          </p:cNvSpPr>
          <p:nvPr>
            <p:ph sz="half" idx="2"/>
          </p:nvPr>
        </p:nvSpPr>
        <p:spPr>
          <a:xfrm>
            <a:off x="4648200" y="1200153"/>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ctr"/>
            <a:r>
              <a:rPr lang="zh-CN" altLang="en-US" strike="noStrike" noProof="1"/>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5" name="文本占位符 4"/>
          <p:cNvSpPr>
            <a:spLocks noGrp="1"/>
          </p:cNvSpPr>
          <p:nvPr>
            <p:ph type="body" sz="quarter" idx="3"/>
          </p:nvPr>
        </p:nvSpPr>
        <p:spPr>
          <a:xfrm>
            <a:off x="4645029"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ctr"/>
            <a:r>
              <a:rPr lang="zh-CN" altLang="en-US" strike="noStrike" noProof="1"/>
              <a:t>单击此处编辑母版文本样式</a:t>
            </a:r>
          </a:p>
        </p:txBody>
      </p:sp>
      <p:sp>
        <p:nvSpPr>
          <p:cNvPr id="6" name="内容占位符 5"/>
          <p:cNvSpPr>
            <a:spLocks noGrp="1"/>
          </p:cNvSpPr>
          <p:nvPr>
            <p:ph sz="quarter" idx="4"/>
          </p:nvPr>
        </p:nvSpPr>
        <p:spPr>
          <a:xfrm>
            <a:off x="4645029"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pPr fontAlgn="base"/>
            <a:r>
              <a:rPr lang="zh-CN" altLang="en-US" strike="noStrike" noProof="1"/>
              <a:t>单击此处编辑母版标题样式</a:t>
            </a: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7"/>
            <a:ext cx="3008313" cy="871538"/>
          </a:xfrm>
          <a:prstGeom prst="rect">
            <a:avLst/>
          </a:prstGeom>
        </p:spPr>
        <p:txBody>
          <a:bodyPr anchor="b"/>
          <a:lstStyle>
            <a:lvl1pPr algn="l">
              <a:defRPr sz="2000" b="1"/>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575050" y="204790"/>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文本占位符 3"/>
          <p:cNvSpPr>
            <a:spLocks noGrp="1"/>
          </p:cNvSpPr>
          <p:nvPr>
            <p:ph type="body" sz="half" idx="2"/>
          </p:nvPr>
        </p:nvSpPr>
        <p:spPr>
          <a:xfrm>
            <a:off x="457202" y="1076328"/>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ctr"/>
            <a:r>
              <a:rPr lang="zh-CN" altLang="en-US" strike="noStrike" noProof="1"/>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灯片编号占位符 3"/>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a:prstGeom prst="rect">
            <a:avLst/>
          </a:prstGeom>
        </p:spPr>
        <p:txBody>
          <a:bodyPr anchor="b"/>
          <a:lstStyle>
            <a:lvl1pPr algn="l">
              <a:defRPr sz="2000" b="1"/>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ctr" latinLnBrk="0" hangingPunct="0">
              <a:lnSpc>
                <a:spcPct val="120000"/>
              </a:lnSpc>
              <a:spcBef>
                <a:spcPct val="20000"/>
              </a:spcBef>
              <a:spcAft>
                <a:spcPct val="0"/>
              </a:spcAft>
              <a:buClrTx/>
              <a:buSzPct val="60000"/>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微软雅黑" panose="020B0503020204020204" pitchFamily="34" charset="-122"/>
              <a:cs typeface="+mn-cs"/>
            </a:endParaRPr>
          </a:p>
        </p:txBody>
      </p:sp>
      <p:sp>
        <p:nvSpPr>
          <p:cNvPr id="4" name="文本占位符 3"/>
          <p:cNvSpPr>
            <a:spLocks noGrp="1"/>
          </p:cNvSpPr>
          <p:nvPr>
            <p:ph type="body" sz="half" idx="2"/>
          </p:nvPr>
        </p:nvSpPr>
        <p:spPr>
          <a:xfrm>
            <a:off x="1792288" y="4025504"/>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ctr"/>
            <a:r>
              <a:rPr lang="zh-CN" altLang="en-US" strike="noStrike" noProof="1"/>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1200153"/>
            <a:ext cx="8229600" cy="3394472"/>
          </a:xfrm>
          <a:prstGeom prst="rect">
            <a:avLst/>
          </a:prstGeom>
        </p:spPr>
        <p:txBody>
          <a:bodyPr vert="eaVert"/>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80"/>
            <a:ext cx="2057400" cy="4388644"/>
          </a:xfrm>
          <a:prstGeom prst="rect">
            <a:avLst/>
          </a:prstGeo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205980"/>
            <a:ext cx="6019800" cy="4388644"/>
          </a:xfrm>
          <a:prstGeom prst="rect">
            <a:avLst/>
          </a:prstGeom>
        </p:spPr>
        <p:txBody>
          <a:bodyPr vert="eaVert"/>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A6C5FC8-0D52-42E5-8D1C-0ED75BF48252}"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9" name="页脚占位符 18"/>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27" name="灯片编号占位符 2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BE92B006-E2A1-49F2-8498-B073B8A1C04F}"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C20936EC-48A2-435F-A1E9-4696F8392226}"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229600" cy="85725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39539202-3069-4BD7-8FEE-93A87B8614FE}"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229600" cy="85725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8"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8"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72EEF783-6F75-4A43-8CDC-441E44EA7C55}"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1B465911-6336-4AE4-A925-05B976CE11DD}"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7DAA4679-56E2-4043-AB23-D9B0D8AEDA33}"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8"/>
            <a:ext cx="7772400" cy="1021556"/>
          </a:xfrm>
        </p:spPr>
        <p:txBody>
          <a:bodyPr anchor="t"/>
          <a:lstStyle>
            <a:lvl1pPr algn="l">
              <a:defRPr sz="4000" b="1" cap="all"/>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ctr"/>
            <a:r>
              <a:rPr lang="zh-CN" altLang="en-US" strike="noStrike" noProof="1"/>
              <a:t>单击此处编辑母版文本样式</a:t>
            </a:r>
          </a:p>
        </p:txBody>
      </p:sp>
      <p:sp>
        <p:nvSpPr>
          <p:cNvPr id="4" name="灯片编号占位符 3"/>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5" name="页脚占位符 4"/>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385765"/>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D312B9AF-7B72-4DC0-8395-7555BAABC2F8}"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2E700BB-9EC0-4EAE-B0E9-5337C24C71FC}"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a:xfrm>
            <a:off x="8077200" y="4767264"/>
            <a:ext cx="609600" cy="273844"/>
          </a:xfrm>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
        <p:nvSpPr>
          <p:cNvPr id="3" name="图片占位符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4664870"/>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DF7880C6-B70D-45EE-93EC-45144CCE2923}"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685801"/>
            <a:ext cx="2057400" cy="390882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685801"/>
            <a:ext cx="6019800" cy="390882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576D2818-47B5-4947-9FFC-67EDAAD5A015}"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82A9DC12-199E-4E14-8B08-E7E4B3473A36}"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19" name="页脚占位符 18"/>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27" name="灯片编号占位符 2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A2991279-9AA8-4DCD-93A0-EE5C92376CA8}"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4DEE7621-7421-4483-AEEC-6F51A73DE85C}"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229600" cy="85725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4CF592C-AF77-4402-82AC-42BEF0CF2DBD}"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229600" cy="85725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DADB97A9-BB5E-43AB-B38B-30F22A3E2827}"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D81C1741-64F0-49FC-95B2-C5E9D80ADF26}"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68317" y="735807"/>
            <a:ext cx="4027487" cy="4138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内容占位符 3"/>
          <p:cNvSpPr>
            <a:spLocks noGrp="1"/>
          </p:cNvSpPr>
          <p:nvPr>
            <p:ph sz="half" idx="2"/>
          </p:nvPr>
        </p:nvSpPr>
        <p:spPr>
          <a:xfrm>
            <a:off x="4648200" y="735807"/>
            <a:ext cx="4027488" cy="4138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5" name="灯片编号占位符 4"/>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6" name="页脚占位符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E3BB8999-C219-495C-A65D-A3F032DDEC5F}"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541399D-41E3-4D09-826B-DE3F4B1032D3}"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D516CB51-8FFC-4521-B479-3A654ABC7518}"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a:xfrm>
            <a:off x="8077200" y="4767263"/>
            <a:ext cx="609600" cy="273844"/>
          </a:xfrm>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
        <p:nvSpPr>
          <p:cNvPr id="3" name="图片占位符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6CA35C7F-424D-4118-8C5C-6817DB0339AF}"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685801"/>
            <a:ext cx="2057400" cy="390882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685801"/>
            <a:ext cx="6019800" cy="390882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1064F76A-0FA6-4B4F-A69E-76D1CF2FC82C}" type="datetimeFigureOut">
              <a:rPr kumimoji="0" lang="zh-CN" altLang="en-US" sz="12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宋体" panose="02010600030101010101" pitchFamily="2" charset="-122"/>
                <a:cs typeface="+mn-cs"/>
              </a:rPr>
              <a:pPr marL="0" marR="0" lvl="0" indent="0" algn="l" defTabSz="914400" rtl="0" eaLnBrk="0" fontAlgn="base" latinLnBrk="0" hangingPunct="0">
                <a:lnSpc>
                  <a:spcPct val="100000"/>
                </a:lnSpc>
                <a:spcBef>
                  <a:spcPct val="0"/>
                </a:spcBef>
                <a:spcAft>
                  <a:spcPct val="0"/>
                </a:spcAft>
                <a:buClrTx/>
                <a:buSzTx/>
                <a:buFontTx/>
                <a:buNone/>
                <a:defRPr/>
              </a:pPr>
              <a:t>2020-11-10</a:t>
            </a:fld>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prstClr val="black">
                  <a:tint val="75000"/>
                </a:prst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algn="r" fontAlgn="base">
              <a:buNone/>
            </a:pPr>
            <a:fld id="{9A0DB2DC-4C9A-4742-B13C-FB6460FD3503}" type="slidenum">
              <a:rPr lang="zh-CN" altLang="en-US" strike="noStrike" noProof="1" smtClean="0">
                <a:latin typeface="Calibri" panose="020F0502020204030204" pitchFamily="34" charset="0"/>
                <a:ea typeface="宋体" panose="02010600030101010101" pitchFamily="2" charset="-122"/>
                <a:cs typeface="+mn-cs"/>
              </a:rPr>
              <a:pPr algn="r" fontAlgn="base">
                <a:buNone/>
              </a:pPr>
              <a:t>‹#›</a:t>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ctr"/>
            <a:r>
              <a:rPr lang="zh-CN" altLang="en-US" strike="noStrike" noProof="1"/>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5" name="文本占位符 4"/>
          <p:cNvSpPr>
            <a:spLocks noGrp="1"/>
          </p:cNvSpPr>
          <p:nvPr>
            <p:ph type="body" sz="quarter" idx="3"/>
          </p:nvPr>
        </p:nvSpPr>
        <p:spPr>
          <a:xfrm>
            <a:off x="4645029"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ctr"/>
            <a:r>
              <a:rPr lang="zh-CN" altLang="en-US" strike="noStrike" noProof="1"/>
              <a:t>单击此处编辑母版文本样式</a:t>
            </a:r>
          </a:p>
        </p:txBody>
      </p:sp>
      <p:sp>
        <p:nvSpPr>
          <p:cNvPr id="6" name="内容占位符 5"/>
          <p:cNvSpPr>
            <a:spLocks noGrp="1"/>
          </p:cNvSpPr>
          <p:nvPr>
            <p:ph sz="quarter" idx="4"/>
          </p:nvPr>
        </p:nvSpPr>
        <p:spPr>
          <a:xfrm>
            <a:off x="4645029"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7" name="灯片编号占位符 6"/>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8" name="页脚占位符 7"/>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灯片编号占位符 2"/>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4" name="页脚占位符 3"/>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3" name="页脚占位符 2"/>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ctr"/>
            <a:r>
              <a:rPr lang="zh-CN" altLang="en-US" strike="noStrike" noProof="1"/>
              <a:t>单击此处编辑母版文本样式</a:t>
            </a:r>
          </a:p>
          <a:p>
            <a:pPr lvl="1" fontAlgn="ctr"/>
            <a:r>
              <a:rPr lang="zh-CN" altLang="en-US" strike="noStrike" noProof="1"/>
              <a:t>第二级</a:t>
            </a:r>
          </a:p>
          <a:p>
            <a:pPr lvl="2" fontAlgn="ctr"/>
            <a:r>
              <a:rPr lang="zh-CN" altLang="en-US" strike="noStrike" noProof="1"/>
              <a:t>第三级</a:t>
            </a:r>
          </a:p>
          <a:p>
            <a:pPr lvl="3" fontAlgn="ctr"/>
            <a:r>
              <a:rPr lang="zh-CN" altLang="en-US" strike="noStrike" noProof="1"/>
              <a:t>第四级</a:t>
            </a:r>
          </a:p>
          <a:p>
            <a:pPr lvl="4" fontAlgn="ctr"/>
            <a:r>
              <a:rPr lang="zh-CN" altLang="en-US" strike="noStrike" noProof="1"/>
              <a:t>第五级</a:t>
            </a:r>
          </a:p>
        </p:txBody>
      </p:sp>
      <p:sp>
        <p:nvSpPr>
          <p:cNvPr id="4" name="文本占位符 3"/>
          <p:cNvSpPr>
            <a:spLocks noGrp="1"/>
          </p:cNvSpPr>
          <p:nvPr>
            <p:ph type="body" sz="half" idx="2"/>
          </p:nvPr>
        </p:nvSpPr>
        <p:spPr>
          <a:xfrm>
            <a:off x="457202"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ctr"/>
            <a:r>
              <a:rPr lang="zh-CN" altLang="en-US" strike="noStrike" noProof="1"/>
              <a:t>单击此处编辑母版文本样式</a:t>
            </a:r>
          </a:p>
        </p:txBody>
      </p:sp>
      <p:sp>
        <p:nvSpPr>
          <p:cNvPr id="5" name="灯片编号占位符 4"/>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6" name="页脚占位符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1792288"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ctr" latinLnBrk="0" hangingPunct="0">
              <a:lnSpc>
                <a:spcPct val="120000"/>
              </a:lnSpc>
              <a:spcBef>
                <a:spcPct val="20000"/>
              </a:spcBef>
              <a:spcAft>
                <a:spcPct val="0"/>
              </a:spcAft>
              <a:buClr>
                <a:schemeClr val="accent1"/>
              </a:buClr>
              <a:buSzPct val="60000"/>
              <a:buFont typeface="Wingdings" panose="05000000000000000000" pitchFamily="2" charset="2"/>
              <a:buNone/>
              <a:defRPr/>
            </a:pPr>
            <a:endParaRPr kumimoji="0" lang="zh-CN" altLang="en-US" sz="3200" b="1" i="0" u="none" strike="noStrike" kern="0" cap="none" spc="0" normalizeH="0" baseline="0" noProof="0">
              <a:ln>
                <a:noFill/>
              </a:ln>
              <a:solidFill>
                <a:schemeClr val="tx1"/>
              </a:solidFill>
              <a:effectLst/>
              <a:uLnTx/>
              <a:uFillTx/>
              <a:latin typeface="+mn-lt"/>
              <a:ea typeface="微软雅黑" panose="020B0503020204020204" pitchFamily="34" charset="-122"/>
              <a:cs typeface="+mn-cs"/>
            </a:endParaRPr>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ctr"/>
            <a:r>
              <a:rPr lang="zh-CN" altLang="en-US" strike="noStrike" noProof="1"/>
              <a:t>单击此处编辑母版文本样式</a:t>
            </a:r>
          </a:p>
        </p:txBody>
      </p:sp>
      <p:sp>
        <p:nvSpPr>
          <p:cNvPr id="5" name="灯片编号占位符 4"/>
          <p:cNvSpPr>
            <a:spLocks noGrp="1"/>
          </p:cNvSpPr>
          <p:nvPr>
            <p:ph type="sldNum" sz="quarter" idx="10"/>
          </p:nvPr>
        </p:nvSpPr>
        <p:spPr/>
        <p:txBody>
          <a:body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6" name="页脚占位符 5"/>
          <p:cNvSpPr>
            <a:spLocks noGrp="1"/>
          </p:cNvSpPr>
          <p:nvPr>
            <p:ph type="ftr"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pic>
        <p:nvPicPr>
          <p:cNvPr id="1026" name="Picture 17" descr="pssd3"/>
          <p:cNvPicPr>
            <a:picLocks noChangeAspect="1"/>
          </p:cNvPicPr>
          <p:nvPr/>
        </p:nvPicPr>
        <p:blipFill>
          <a:blip r:embed="rId14" cstate="print">
            <a:lum bright="-6000" contrast="12000"/>
          </a:blip>
          <a:stretch>
            <a:fillRect/>
          </a:stretch>
        </p:blipFill>
        <p:spPr>
          <a:xfrm>
            <a:off x="0" y="1"/>
            <a:ext cx="9144000" cy="5144691"/>
          </a:xfrm>
          <a:prstGeom prst="rect">
            <a:avLst/>
          </a:prstGeom>
          <a:noFill/>
          <a:ln w="9525">
            <a:noFill/>
          </a:ln>
        </p:spPr>
      </p:pic>
      <p:sp>
        <p:nvSpPr>
          <p:cNvPr id="1027" name="Rectangle 4"/>
          <p:cNvSpPr>
            <a:spLocks noGrp="1"/>
          </p:cNvSpPr>
          <p:nvPr>
            <p:ph type="title"/>
          </p:nvPr>
        </p:nvSpPr>
        <p:spPr>
          <a:xfrm>
            <a:off x="0" y="86918"/>
            <a:ext cx="8675688" cy="486965"/>
          </a:xfrm>
          <a:prstGeom prst="rect">
            <a:avLst/>
          </a:prstGeom>
          <a:noFill/>
          <a:ln w="9525">
            <a:noFill/>
          </a:ln>
        </p:spPr>
        <p:txBody>
          <a:bodyPr anchor="ctr"/>
          <a:lstStyle/>
          <a:p>
            <a:pPr lvl="0" indent="-6350"/>
            <a:r>
              <a:rPr lang="zh-CN" altLang="en-US" dirty="0"/>
              <a:t>标题文本样式：微软雅黑</a:t>
            </a:r>
            <a:r>
              <a:rPr lang="en-US" altLang="zh-CN" dirty="0"/>
              <a:t>/26</a:t>
            </a:r>
            <a:r>
              <a:rPr lang="zh-CN" altLang="en-US" dirty="0"/>
              <a:t>号  </a:t>
            </a:r>
            <a:r>
              <a:rPr lang="en-US" altLang="zh-CN" dirty="0"/>
              <a:t>Arial/26pt</a:t>
            </a:r>
          </a:p>
        </p:txBody>
      </p:sp>
      <p:pic>
        <p:nvPicPr>
          <p:cNvPr id="1028" name="Picture 18" descr="未标题-3"/>
          <p:cNvPicPr>
            <a:picLocks noChangeAspect="1"/>
          </p:cNvPicPr>
          <p:nvPr/>
        </p:nvPicPr>
        <p:blipFill>
          <a:blip r:embed="rId15" cstate="print"/>
          <a:stretch>
            <a:fillRect/>
          </a:stretch>
        </p:blipFill>
        <p:spPr>
          <a:xfrm>
            <a:off x="7145338" y="108348"/>
            <a:ext cx="1530350" cy="366713"/>
          </a:xfrm>
          <a:prstGeom prst="rect">
            <a:avLst/>
          </a:prstGeom>
          <a:noFill/>
          <a:ln w="9525">
            <a:noFill/>
          </a:ln>
        </p:spPr>
      </p:pic>
      <p:grpSp>
        <p:nvGrpSpPr>
          <p:cNvPr id="1029" name="Group 27"/>
          <p:cNvGrpSpPr/>
          <p:nvPr/>
        </p:nvGrpSpPr>
        <p:grpSpPr>
          <a:xfrm>
            <a:off x="1449388" y="1816894"/>
            <a:ext cx="6278562" cy="1787129"/>
            <a:chOff x="913" y="1526"/>
            <a:chExt cx="3955" cy="1501"/>
          </a:xfrm>
        </p:grpSpPr>
        <p:sp>
          <p:nvSpPr>
            <p:cNvPr id="1030" name="Freeform 20"/>
            <p:cNvSpPr/>
            <p:nvPr userDrawn="1"/>
          </p:nvSpPr>
          <p:spPr>
            <a:xfrm>
              <a:off x="2677" y="1526"/>
              <a:ext cx="1129" cy="1501"/>
            </a:xfrm>
            <a:custGeom>
              <a:avLst/>
              <a:gdLst/>
              <a:ahLst/>
              <a:cxnLst>
                <a:cxn ang="0">
                  <a:pos x="1197" y="1594"/>
                </a:cxn>
                <a:cxn ang="0">
                  <a:pos x="793" y="1594"/>
                </a:cxn>
                <a:cxn ang="0">
                  <a:pos x="0" y="798"/>
                </a:cxn>
                <a:cxn ang="0">
                  <a:pos x="793" y="0"/>
                </a:cxn>
                <a:cxn ang="0">
                  <a:pos x="1197" y="0"/>
                </a:cxn>
                <a:cxn ang="0">
                  <a:pos x="1197" y="464"/>
                </a:cxn>
                <a:cxn ang="0">
                  <a:pos x="853" y="464"/>
                </a:cxn>
                <a:cxn ang="0">
                  <a:pos x="522" y="798"/>
                </a:cxn>
                <a:cxn ang="0">
                  <a:pos x="853" y="1130"/>
                </a:cxn>
                <a:cxn ang="0">
                  <a:pos x="1197" y="1130"/>
                </a:cxn>
                <a:cxn ang="0">
                  <a:pos x="1197" y="1594"/>
                </a:cxn>
              </a:cxnLst>
              <a:rect l="0" t="0" r="0" b="0"/>
              <a:pathLst>
                <a:path w="1065" h="1413">
                  <a:moveTo>
                    <a:pt x="1065" y="1413"/>
                  </a:moveTo>
                  <a:cubicBezTo>
                    <a:pt x="706" y="1413"/>
                    <a:pt x="706" y="1413"/>
                    <a:pt x="706" y="1413"/>
                  </a:cubicBezTo>
                  <a:cubicBezTo>
                    <a:pt x="316" y="1413"/>
                    <a:pt x="0" y="1097"/>
                    <a:pt x="0" y="707"/>
                  </a:cubicBezTo>
                  <a:cubicBezTo>
                    <a:pt x="0" y="317"/>
                    <a:pt x="316" y="0"/>
                    <a:pt x="706" y="0"/>
                  </a:cubicBezTo>
                  <a:cubicBezTo>
                    <a:pt x="1065" y="0"/>
                    <a:pt x="1065" y="0"/>
                    <a:pt x="1065" y="0"/>
                  </a:cubicBezTo>
                  <a:cubicBezTo>
                    <a:pt x="1065" y="411"/>
                    <a:pt x="1065" y="411"/>
                    <a:pt x="1065" y="411"/>
                  </a:cubicBezTo>
                  <a:cubicBezTo>
                    <a:pt x="759" y="411"/>
                    <a:pt x="759" y="411"/>
                    <a:pt x="759" y="411"/>
                  </a:cubicBezTo>
                  <a:cubicBezTo>
                    <a:pt x="596" y="411"/>
                    <a:pt x="464" y="544"/>
                    <a:pt x="464" y="707"/>
                  </a:cubicBezTo>
                  <a:cubicBezTo>
                    <a:pt x="464" y="870"/>
                    <a:pt x="596" y="1002"/>
                    <a:pt x="759" y="1002"/>
                  </a:cubicBezTo>
                  <a:cubicBezTo>
                    <a:pt x="1065" y="1002"/>
                    <a:pt x="1065" y="1002"/>
                    <a:pt x="1065" y="1002"/>
                  </a:cubicBezTo>
                  <a:cubicBezTo>
                    <a:pt x="1065" y="1413"/>
                    <a:pt x="1065" y="1413"/>
                    <a:pt x="1065" y="1413"/>
                  </a:cubicBezTo>
                </a:path>
              </a:pathLst>
            </a:custGeom>
            <a:solidFill>
              <a:srgbClr val="F8F8F8">
                <a:alpha val="5098"/>
              </a:srgbClr>
            </a:solidFill>
            <a:ln w="9525">
              <a:noFill/>
            </a:ln>
          </p:spPr>
          <p:txBody>
            <a:bodyPr/>
            <a:lstStyle/>
            <a:p>
              <a:endParaRPr lang="zh-CN" altLang="en-US"/>
            </a:p>
          </p:txBody>
        </p:sp>
        <p:sp>
          <p:nvSpPr>
            <p:cNvPr id="1031" name="Freeform 21"/>
            <p:cNvSpPr/>
            <p:nvPr userDrawn="1"/>
          </p:nvSpPr>
          <p:spPr>
            <a:xfrm>
              <a:off x="3738" y="1526"/>
              <a:ext cx="1130" cy="1501"/>
            </a:xfrm>
            <a:custGeom>
              <a:avLst/>
              <a:gdLst/>
              <a:ahLst/>
              <a:cxnLst>
                <a:cxn ang="0">
                  <a:pos x="1199" y="1594"/>
                </a:cxn>
                <a:cxn ang="0">
                  <a:pos x="795" y="1594"/>
                </a:cxn>
                <a:cxn ang="0">
                  <a:pos x="0" y="798"/>
                </a:cxn>
                <a:cxn ang="0">
                  <a:pos x="795" y="0"/>
                </a:cxn>
                <a:cxn ang="0">
                  <a:pos x="1199" y="0"/>
                </a:cxn>
                <a:cxn ang="0">
                  <a:pos x="1199" y="464"/>
                </a:cxn>
                <a:cxn ang="0">
                  <a:pos x="854" y="464"/>
                </a:cxn>
                <a:cxn ang="0">
                  <a:pos x="522" y="798"/>
                </a:cxn>
                <a:cxn ang="0">
                  <a:pos x="854" y="1130"/>
                </a:cxn>
                <a:cxn ang="0">
                  <a:pos x="1199" y="1130"/>
                </a:cxn>
                <a:cxn ang="0">
                  <a:pos x="1199" y="1594"/>
                </a:cxn>
              </a:cxnLst>
              <a:rect l="0" t="0" r="0" b="0"/>
              <a:pathLst>
                <a:path w="1065" h="1413">
                  <a:moveTo>
                    <a:pt x="1065" y="1413"/>
                  </a:moveTo>
                  <a:cubicBezTo>
                    <a:pt x="706" y="1413"/>
                    <a:pt x="706" y="1413"/>
                    <a:pt x="706" y="1413"/>
                  </a:cubicBezTo>
                  <a:cubicBezTo>
                    <a:pt x="316" y="1413"/>
                    <a:pt x="0" y="1097"/>
                    <a:pt x="0" y="707"/>
                  </a:cubicBezTo>
                  <a:cubicBezTo>
                    <a:pt x="0" y="317"/>
                    <a:pt x="316" y="0"/>
                    <a:pt x="706" y="0"/>
                  </a:cubicBezTo>
                  <a:cubicBezTo>
                    <a:pt x="1065" y="0"/>
                    <a:pt x="1065" y="0"/>
                    <a:pt x="1065" y="0"/>
                  </a:cubicBezTo>
                  <a:cubicBezTo>
                    <a:pt x="1065" y="411"/>
                    <a:pt x="1065" y="411"/>
                    <a:pt x="1065" y="411"/>
                  </a:cubicBezTo>
                  <a:cubicBezTo>
                    <a:pt x="759" y="411"/>
                    <a:pt x="759" y="411"/>
                    <a:pt x="759" y="411"/>
                  </a:cubicBezTo>
                  <a:cubicBezTo>
                    <a:pt x="596" y="411"/>
                    <a:pt x="464" y="544"/>
                    <a:pt x="464" y="707"/>
                  </a:cubicBezTo>
                  <a:cubicBezTo>
                    <a:pt x="464" y="870"/>
                    <a:pt x="596" y="1002"/>
                    <a:pt x="759" y="1002"/>
                  </a:cubicBezTo>
                  <a:cubicBezTo>
                    <a:pt x="1065" y="1002"/>
                    <a:pt x="1065" y="1002"/>
                    <a:pt x="1065" y="1002"/>
                  </a:cubicBezTo>
                  <a:cubicBezTo>
                    <a:pt x="1065" y="1413"/>
                    <a:pt x="1065" y="1413"/>
                    <a:pt x="1065" y="1413"/>
                  </a:cubicBezTo>
                </a:path>
              </a:pathLst>
            </a:custGeom>
            <a:solidFill>
              <a:srgbClr val="F8F8F8">
                <a:alpha val="5098"/>
              </a:srgbClr>
            </a:solidFill>
            <a:ln w="9525">
              <a:noFill/>
            </a:ln>
          </p:spPr>
          <p:txBody>
            <a:bodyPr/>
            <a:lstStyle/>
            <a:p>
              <a:endParaRPr lang="zh-CN" altLang="en-US"/>
            </a:p>
          </p:txBody>
        </p:sp>
        <p:sp>
          <p:nvSpPr>
            <p:cNvPr id="2059" name="Rectangle 22"/>
            <p:cNvSpPr>
              <a:spLocks noChangeArrowheads="1"/>
            </p:cNvSpPr>
            <p:nvPr/>
          </p:nvSpPr>
          <p:spPr bwMode="auto">
            <a:xfrm>
              <a:off x="2180" y="1526"/>
              <a:ext cx="499" cy="1501"/>
            </a:xfrm>
            <a:prstGeom prst="rect">
              <a:avLst/>
            </a:prstGeom>
            <a:solidFill>
              <a:srgbClr val="F8F8F8">
                <a:alpha val="5098"/>
              </a:srgbClr>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33" name="Freeform 23"/>
            <p:cNvSpPr>
              <a:spLocks noEditPoints="1"/>
            </p:cNvSpPr>
            <p:nvPr userDrawn="1"/>
          </p:nvSpPr>
          <p:spPr>
            <a:xfrm>
              <a:off x="913" y="1526"/>
              <a:ext cx="1270" cy="1501"/>
            </a:xfrm>
            <a:custGeom>
              <a:avLst/>
              <a:gdLst/>
              <a:ahLst/>
              <a:cxnLst>
                <a:cxn ang="0">
                  <a:pos x="659" y="899"/>
                </a:cxn>
                <a:cxn ang="0">
                  <a:pos x="463" y="899"/>
                </a:cxn>
                <a:cxn ang="0">
                  <a:pos x="463" y="427"/>
                </a:cxn>
                <a:cxn ang="0">
                  <a:pos x="659" y="427"/>
                </a:cxn>
                <a:cxn ang="0">
                  <a:pos x="893" y="663"/>
                </a:cxn>
                <a:cxn ang="0">
                  <a:pos x="659" y="899"/>
                </a:cxn>
                <a:cxn ang="0">
                  <a:pos x="688" y="0"/>
                </a:cxn>
                <a:cxn ang="0">
                  <a:pos x="0" y="0"/>
                </a:cxn>
                <a:cxn ang="0">
                  <a:pos x="0" y="1594"/>
                </a:cxn>
                <a:cxn ang="0">
                  <a:pos x="468" y="1594"/>
                </a:cxn>
                <a:cxn ang="0">
                  <a:pos x="468" y="1325"/>
                </a:cxn>
                <a:cxn ang="0">
                  <a:pos x="688" y="1325"/>
                </a:cxn>
                <a:cxn ang="0">
                  <a:pos x="1347" y="663"/>
                </a:cxn>
                <a:cxn ang="0">
                  <a:pos x="688" y="0"/>
                </a:cxn>
              </a:cxnLst>
              <a:rect l="0" t="0" r="0" b="0"/>
              <a:pathLst>
                <a:path w="1197" h="1413">
                  <a:moveTo>
                    <a:pt x="585" y="796"/>
                  </a:moveTo>
                  <a:cubicBezTo>
                    <a:pt x="411" y="796"/>
                    <a:pt x="411" y="796"/>
                    <a:pt x="411" y="796"/>
                  </a:cubicBezTo>
                  <a:cubicBezTo>
                    <a:pt x="411" y="378"/>
                    <a:pt x="411" y="378"/>
                    <a:pt x="411" y="378"/>
                  </a:cubicBezTo>
                  <a:cubicBezTo>
                    <a:pt x="585" y="378"/>
                    <a:pt x="585" y="378"/>
                    <a:pt x="585" y="378"/>
                  </a:cubicBezTo>
                  <a:cubicBezTo>
                    <a:pt x="700" y="378"/>
                    <a:pt x="794" y="472"/>
                    <a:pt x="794" y="587"/>
                  </a:cubicBezTo>
                  <a:cubicBezTo>
                    <a:pt x="794" y="702"/>
                    <a:pt x="700" y="796"/>
                    <a:pt x="585" y="796"/>
                  </a:cubicBezTo>
                  <a:moveTo>
                    <a:pt x="611" y="0"/>
                  </a:moveTo>
                  <a:cubicBezTo>
                    <a:pt x="0" y="0"/>
                    <a:pt x="0" y="0"/>
                    <a:pt x="0" y="0"/>
                  </a:cubicBezTo>
                  <a:cubicBezTo>
                    <a:pt x="0" y="1413"/>
                    <a:pt x="0" y="1413"/>
                    <a:pt x="0" y="1413"/>
                  </a:cubicBezTo>
                  <a:cubicBezTo>
                    <a:pt x="416" y="1413"/>
                    <a:pt x="416" y="1413"/>
                    <a:pt x="416" y="1413"/>
                  </a:cubicBezTo>
                  <a:cubicBezTo>
                    <a:pt x="416" y="1174"/>
                    <a:pt x="416" y="1174"/>
                    <a:pt x="416" y="1174"/>
                  </a:cubicBezTo>
                  <a:cubicBezTo>
                    <a:pt x="611" y="1174"/>
                    <a:pt x="611" y="1174"/>
                    <a:pt x="611" y="1174"/>
                  </a:cubicBezTo>
                  <a:cubicBezTo>
                    <a:pt x="935" y="1174"/>
                    <a:pt x="1197" y="911"/>
                    <a:pt x="1197" y="587"/>
                  </a:cubicBezTo>
                  <a:cubicBezTo>
                    <a:pt x="1197" y="263"/>
                    <a:pt x="935" y="0"/>
                    <a:pt x="611" y="0"/>
                  </a:cubicBezTo>
                </a:path>
              </a:pathLst>
            </a:custGeom>
            <a:solidFill>
              <a:srgbClr val="F8F8F8">
                <a:alpha val="5098"/>
              </a:srgbClr>
            </a:solidFill>
            <a:ln w="9525">
              <a:noFill/>
            </a:ln>
          </p:spPr>
          <p:txBody>
            <a:bodyPr/>
            <a:lstStyle/>
            <a:p>
              <a:endParaRPr lang="zh-CN" altLang="en-US"/>
            </a:p>
          </p:txBody>
        </p:sp>
      </p:grpSp>
      <p:sp>
        <p:nvSpPr>
          <p:cNvPr id="12312" name="Rectangle 24"/>
          <p:cNvSpPr>
            <a:spLocks noGrp="1" noChangeArrowheads="1"/>
          </p:cNvSpPr>
          <p:nvPr>
            <p:ph type="sldNum" sz="quarter" idx="4"/>
          </p:nvPr>
        </p:nvSpPr>
        <p:spPr bwMode="auto">
          <a:xfrm>
            <a:off x="6542088" y="4839891"/>
            <a:ext cx="2133600" cy="159544"/>
          </a:xfrm>
          <a:prstGeom prst="rect">
            <a:avLst/>
          </a:prstGeom>
          <a:noFill/>
          <a:ln>
            <a:noFill/>
          </a:ln>
          <a:effectLst/>
        </p:spPr>
        <p:txBody>
          <a:bodyPr vert="horz" wrap="square" lIns="91440" tIns="45720" rIns="91440" bIns="45720" numCol="1" anchor="t" anchorCtr="0" compatLnSpc="1"/>
          <a:lstStyle>
            <a:lvl1pPr algn="r">
              <a:defRPr sz="1000">
                <a:ea typeface="微软雅黑" panose="020B0503020204020204" pitchFamily="34" charset="-122"/>
              </a:defRPr>
            </a:lvl1pPr>
          </a:lstStyle>
          <a:p>
            <a:pPr lvl="0" eaLnBrk="1" fontAlgn="base" hangingPunct="1">
              <a:buNone/>
            </a:pPr>
            <a:r>
              <a:rPr lang="zh-CN" altLang="en-US" strike="noStrike" noProof="1">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dirty="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sp>
        <p:nvSpPr>
          <p:cNvPr id="12313" name="Rectangle 25"/>
          <p:cNvSpPr>
            <a:spLocks noGrp="1" noChangeArrowheads="1"/>
          </p:cNvSpPr>
          <p:nvPr>
            <p:ph type="ftr" sz="quarter" idx="3"/>
          </p:nvPr>
        </p:nvSpPr>
        <p:spPr bwMode="auto">
          <a:xfrm>
            <a:off x="0" y="4839891"/>
            <a:ext cx="6516688" cy="163116"/>
          </a:xfrm>
          <a:prstGeom prst="rect">
            <a:avLst/>
          </a:prstGeom>
          <a:noFill/>
          <a:ln>
            <a:noFill/>
          </a:ln>
          <a:effectLst/>
        </p:spPr>
        <p:txBody>
          <a:bodyPr vert="horz" wrap="square" lIns="91440" tIns="45720" rIns="91440" bIns="45720" numCol="1" anchor="t" anchorCtr="0" compatLnSpc="1"/>
          <a:lstStyle>
            <a:lvl1pPr eaLnBrk="1" hangingPunct="1">
              <a:defRPr sz="1000">
                <a:latin typeface="Arial" panose="020B0604020202020204" pitchFamily="34" charset="0"/>
                <a:ea typeface="华文细黑" panose="0201060004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p>
        </p:txBody>
      </p:sp>
      <p:sp>
        <p:nvSpPr>
          <p:cNvPr id="1036" name="Rectangle 5"/>
          <p:cNvSpPr>
            <a:spLocks noGrp="1"/>
          </p:cNvSpPr>
          <p:nvPr>
            <p:ph type="body"/>
          </p:nvPr>
        </p:nvSpPr>
        <p:spPr>
          <a:xfrm>
            <a:off x="468314" y="735807"/>
            <a:ext cx="8207375" cy="4138613"/>
          </a:xfrm>
          <a:prstGeom prst="rect">
            <a:avLst/>
          </a:prstGeom>
          <a:noFill/>
          <a:ln w="9525">
            <a:noFill/>
          </a:ln>
        </p:spPr>
        <p:txBody>
          <a:bodyPr anchor="t"/>
          <a:lstStyle/>
          <a:p>
            <a:pPr lvl="0"/>
            <a:r>
              <a:rPr lang="zh-CN" altLang="en-US" dirty="0"/>
              <a:t>第一级内容文本样式：微软雅黑</a:t>
            </a:r>
            <a:r>
              <a:rPr lang="en-US" altLang="zh-CN" dirty="0"/>
              <a:t>/20</a:t>
            </a:r>
            <a:r>
              <a:rPr lang="zh-CN" altLang="en-US" dirty="0"/>
              <a:t>号  </a:t>
            </a:r>
            <a:r>
              <a:rPr lang="en-US" altLang="zh-CN" dirty="0"/>
              <a:t>Arial/20pt</a:t>
            </a:r>
          </a:p>
          <a:p>
            <a:pPr lvl="1" indent="-177800"/>
            <a:r>
              <a:rPr lang="zh-CN" altLang="en-US" dirty="0"/>
              <a:t>第二级内容文本样式：微软雅黑</a:t>
            </a:r>
            <a:r>
              <a:rPr lang="en-US" altLang="zh-CN" dirty="0"/>
              <a:t>/18</a:t>
            </a:r>
            <a:r>
              <a:rPr lang="zh-CN" altLang="en-US" dirty="0"/>
              <a:t>号  </a:t>
            </a:r>
            <a:r>
              <a:rPr lang="en-US" altLang="zh-CN" dirty="0"/>
              <a:t>Arial/18pt</a:t>
            </a:r>
          </a:p>
          <a:p>
            <a:pPr lvl="2" indent="-175895"/>
            <a:r>
              <a:rPr lang="zh-CN" altLang="en-US" dirty="0"/>
              <a:t>第三级内容文本样式：微软雅黑</a:t>
            </a:r>
            <a:r>
              <a:rPr lang="en-US" altLang="zh-CN" dirty="0"/>
              <a:t>/16</a:t>
            </a:r>
            <a:r>
              <a:rPr lang="zh-CN" altLang="en-US" dirty="0"/>
              <a:t>号  </a:t>
            </a:r>
            <a:r>
              <a:rPr lang="en-US" altLang="zh-CN" dirty="0"/>
              <a:t>Arial/16pt</a:t>
            </a:r>
          </a:p>
          <a:p>
            <a:pPr lvl="3" indent="-173355"/>
            <a:r>
              <a:rPr lang="zh-CN" altLang="en-US" dirty="0"/>
              <a:t>第四级内容文本样式：微软雅黑</a:t>
            </a:r>
            <a:r>
              <a:rPr lang="en-US" altLang="zh-CN" dirty="0"/>
              <a:t>/14</a:t>
            </a:r>
            <a:r>
              <a:rPr lang="zh-CN" altLang="en-US" dirty="0"/>
              <a:t>号  </a:t>
            </a:r>
            <a:r>
              <a:rPr lang="en-US" altLang="zh-CN" dirty="0"/>
              <a:t>Arial/14pt</a:t>
            </a:r>
          </a:p>
          <a:p>
            <a:pPr lvl="4" indent="-184150"/>
            <a:r>
              <a:rPr lang="zh-CN" altLang="en-US" dirty="0"/>
              <a:t>第五级内容文本样式：微软雅黑</a:t>
            </a:r>
            <a:r>
              <a:rPr lang="en-US" altLang="zh-CN" dirty="0"/>
              <a:t>/12</a:t>
            </a:r>
            <a:r>
              <a:rPr lang="zh-CN" altLang="en-US" dirty="0"/>
              <a:t>号  </a:t>
            </a:r>
            <a:r>
              <a:rPr lang="en-US" altLang="zh-CN" dirty="0"/>
              <a:t>Arial/12pt</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sldNum="0" hdr="0" ftr="0" dt="0"/>
  <p:txStyles>
    <p:titleStyle>
      <a:lvl1pPr marL="361950" indent="-6350" algn="l" rtl="0" eaLnBrk="0" fontAlgn="base" hangingPunct="0">
        <a:spcBef>
          <a:spcPct val="0"/>
        </a:spcBef>
        <a:spcAft>
          <a:spcPct val="0"/>
        </a:spcAft>
        <a:defRPr sz="2800" b="1">
          <a:solidFill>
            <a:schemeClr val="bg1"/>
          </a:solidFill>
          <a:latin typeface="+mj-lt"/>
          <a:ea typeface="微软雅黑" panose="020B0503020204020204" pitchFamily="34" charset="-122"/>
          <a:cs typeface="+mj-cs"/>
        </a:defRPr>
      </a:lvl1pPr>
      <a:lvl2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2pPr>
      <a:lvl3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3pPr>
      <a:lvl4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4pPr>
      <a:lvl5pPr marL="361950" indent="-6350" algn="l" rtl="0" eaLnBrk="0" fontAlgn="base" hangingPunct="0">
        <a:spcBef>
          <a:spcPct val="0"/>
        </a:spcBef>
        <a:spcAft>
          <a:spcPct val="0"/>
        </a:spcAft>
        <a:defRPr sz="2800" b="1">
          <a:solidFill>
            <a:schemeClr val="bg1"/>
          </a:solidFill>
          <a:latin typeface="Arial" panose="020B0604020202020204" pitchFamily="34" charset="0"/>
          <a:ea typeface="微软雅黑" panose="020B0503020204020204" pitchFamily="34" charset="-122"/>
        </a:defRPr>
      </a:lvl5pPr>
      <a:lvl6pPr marL="8191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6pPr>
      <a:lvl7pPr marL="12763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7pPr>
      <a:lvl8pPr marL="17335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8pPr>
      <a:lvl9pPr marL="2190750" algn="l" rtl="0" fontAlgn="base">
        <a:spcBef>
          <a:spcPct val="0"/>
        </a:spcBef>
        <a:spcAft>
          <a:spcPct val="0"/>
        </a:spcAft>
        <a:defRPr sz="2800" b="1">
          <a:solidFill>
            <a:schemeClr val="bg1"/>
          </a:solidFill>
          <a:latin typeface="Arial" panose="020B0604020202020204" pitchFamily="34" charset="0"/>
          <a:ea typeface="黑体" panose="02010609060101010101" pitchFamily="49" charset="-122"/>
        </a:defRPr>
      </a:lvl9pPr>
    </p:titleStyle>
    <p:bodyStyle>
      <a:lvl1pPr marL="182880" indent="-18288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微软雅黑" panose="020B0503020204020204" pitchFamily="34" charset="-122"/>
          <a:cs typeface="+mn-cs"/>
        </a:defRPr>
      </a:lvl1pPr>
      <a:lvl2pPr marL="539750" indent="-17780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800">
          <a:solidFill>
            <a:schemeClr val="tx1"/>
          </a:solidFill>
          <a:latin typeface="+mn-lt"/>
          <a:ea typeface="微软雅黑" panose="020B0503020204020204" pitchFamily="34" charset="-122"/>
        </a:defRPr>
      </a:lvl2pPr>
      <a:lvl3pPr marL="895350" indent="-17653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a:solidFill>
            <a:schemeClr val="tx1"/>
          </a:solidFill>
          <a:latin typeface="+mn-lt"/>
          <a:ea typeface="微软雅黑" panose="020B0503020204020204" pitchFamily="34" charset="-122"/>
        </a:defRPr>
      </a:lvl3pPr>
      <a:lvl4pPr marL="1252855" indent="-17335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a:solidFill>
            <a:schemeClr val="tx1"/>
          </a:solidFill>
          <a:latin typeface="+mn-lt"/>
          <a:ea typeface="微软雅黑" panose="020B0503020204020204" pitchFamily="34" charset="-122"/>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微软雅黑" panose="020B0503020204020204" pitchFamily="34" charset="-122"/>
        </a:defRPr>
      </a:lvl5pPr>
      <a:lvl6pPr marL="20764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6pPr>
      <a:lvl7pPr marL="25336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7pPr>
      <a:lvl8pPr marL="29908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8pPr>
      <a:lvl9pPr marL="3448050" indent="-184150" algn="l" rtl="0" fontAlgn="ctr">
        <a:lnSpc>
          <a:spcPct val="120000"/>
        </a:lnSpc>
        <a:spcBef>
          <a:spcPct val="20000"/>
        </a:spcBef>
        <a:spcAft>
          <a:spcPct val="0"/>
        </a:spcAft>
        <a:buClr>
          <a:schemeClr val="accent1"/>
        </a:buClr>
        <a:buSzPct val="60000"/>
        <a:buFont typeface="Wingdings" panose="05000000000000000000" pitchFamily="2" charset="2"/>
        <a:buChar char="l"/>
        <a:defRPr sz="1200">
          <a:solidFill>
            <a:schemeClr val="tx1"/>
          </a:solidFill>
          <a:latin typeface="+mn-lt"/>
          <a:ea typeface="华文细黑" panose="0201060004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pic>
        <p:nvPicPr>
          <p:cNvPr id="2050" name="Picture 15" descr="pssd"/>
          <p:cNvPicPr>
            <a:picLocks noChangeAspect="1"/>
          </p:cNvPicPr>
          <p:nvPr/>
        </p:nvPicPr>
        <p:blipFill>
          <a:blip r:embed="rId14" cstate="print">
            <a:lum bright="-6000" contrast="12000"/>
          </a:blip>
          <a:stretch>
            <a:fillRect/>
          </a:stretch>
        </p:blipFill>
        <p:spPr>
          <a:xfrm>
            <a:off x="0" y="0"/>
            <a:ext cx="9144000" cy="5143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hf sldNum="0" hdr="0" ftr="0" dt="0"/>
  <p:txStyles>
    <p:titleStyle>
      <a:lvl1pPr algn="l" rtl="0" eaLnBrk="0" fontAlgn="base" hangingPunct="0">
        <a:spcBef>
          <a:spcPct val="0"/>
        </a:spcBef>
        <a:spcAft>
          <a:spcPct val="0"/>
        </a:spcAft>
        <a:defRPr sz="2400" b="1">
          <a:solidFill>
            <a:schemeClr val="tx2"/>
          </a:solidFill>
          <a:latin typeface="+mj-lt"/>
          <a:ea typeface="微软雅黑" panose="020B0503020204020204" pitchFamily="34" charset="-122"/>
          <a:cs typeface="+mj-cs"/>
        </a:defRPr>
      </a:lvl1pPr>
      <a:lvl2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b="1">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400" b="1">
          <a:solidFill>
            <a:schemeClr val="tx2"/>
          </a:solidFill>
          <a:latin typeface="Arial" panose="020B0604020202020204" pitchFamily="34" charset="0"/>
          <a:ea typeface="华文细黑" panose="02010600040101010101" pitchFamily="2" charset="-122"/>
        </a:defRPr>
      </a:lvl9pPr>
    </p:titleStyle>
    <p:bodyStyle>
      <a:lvl1pPr marL="180975" indent="-180975" algn="l" rtl="0" eaLnBrk="0" fontAlgn="ctr" hangingPunct="0">
        <a:lnSpc>
          <a:spcPct val="120000"/>
        </a:lnSpc>
        <a:spcBef>
          <a:spcPct val="20000"/>
        </a:spcBef>
        <a:spcAft>
          <a:spcPct val="0"/>
        </a:spcAft>
        <a:buSzPct val="60000"/>
        <a:buFont typeface="Wingdings" panose="05000000000000000000" pitchFamily="2" charset="2"/>
        <a:buChar char="l"/>
        <a:defRPr sz="2000">
          <a:solidFill>
            <a:schemeClr val="tx1"/>
          </a:solidFill>
          <a:latin typeface="+mn-lt"/>
          <a:ea typeface="微软雅黑" panose="020B0503020204020204" pitchFamily="34" charset="-122"/>
          <a:cs typeface="+mn-cs"/>
        </a:defRPr>
      </a:lvl1pPr>
      <a:lvl2pPr marL="541655" indent="-180975" algn="l" rtl="0" eaLnBrk="0" fontAlgn="ctr" hangingPunct="0">
        <a:lnSpc>
          <a:spcPct val="120000"/>
        </a:lnSpc>
        <a:spcBef>
          <a:spcPct val="20000"/>
        </a:spcBef>
        <a:spcAft>
          <a:spcPct val="0"/>
        </a:spcAft>
        <a:buSzPct val="60000"/>
        <a:buFont typeface="Wingdings" panose="05000000000000000000" pitchFamily="2" charset="2"/>
        <a:buChar char="l"/>
        <a:defRPr sz="2800">
          <a:solidFill>
            <a:schemeClr val="tx1"/>
          </a:solidFill>
          <a:latin typeface="+mn-lt"/>
          <a:ea typeface="微软雅黑" panose="020B0503020204020204" pitchFamily="34" charset="-122"/>
        </a:defRPr>
      </a:lvl2pPr>
      <a:lvl3pPr marL="895350" indent="-174625" algn="l" rtl="0" eaLnBrk="0" fontAlgn="ctr" hangingPunct="0">
        <a:lnSpc>
          <a:spcPct val="120000"/>
        </a:lnSpc>
        <a:spcBef>
          <a:spcPct val="20000"/>
        </a:spcBef>
        <a:spcAft>
          <a:spcPct val="0"/>
        </a:spcAft>
        <a:buSzPct val="60000"/>
        <a:buFont typeface="Wingdings" panose="05000000000000000000" pitchFamily="2" charset="2"/>
        <a:buChar char="l"/>
        <a:defRPr sz="1600">
          <a:solidFill>
            <a:schemeClr val="tx1"/>
          </a:solidFill>
          <a:latin typeface="+mn-lt"/>
          <a:ea typeface="微软雅黑" panose="020B0503020204020204" pitchFamily="34" charset="-122"/>
        </a:defRPr>
      </a:lvl3pPr>
      <a:lvl4pPr marL="1257300" indent="-180975" algn="l" rtl="0" eaLnBrk="0" fontAlgn="ctr" hangingPunct="0">
        <a:lnSpc>
          <a:spcPct val="120000"/>
        </a:lnSpc>
        <a:spcBef>
          <a:spcPct val="20000"/>
        </a:spcBef>
        <a:spcAft>
          <a:spcPct val="0"/>
        </a:spcAft>
        <a:buSzPct val="60000"/>
        <a:buFont typeface="Wingdings" panose="05000000000000000000" pitchFamily="2" charset="2"/>
        <a:buChar char="l"/>
        <a:defRPr sz="1400">
          <a:solidFill>
            <a:schemeClr val="tx1"/>
          </a:solidFill>
          <a:latin typeface="+mn-lt"/>
          <a:ea typeface="微软雅黑" panose="020B0503020204020204" pitchFamily="34" charset="-122"/>
        </a:defRPr>
      </a:lvl4pPr>
      <a:lvl5pPr marL="1619250" indent="-180975" algn="l" rtl="0" eaLnBrk="0" fontAlgn="ctr" hangingPunct="0">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微软雅黑" panose="020B0503020204020204" pitchFamily="34" charset="-122"/>
        </a:defRPr>
      </a:lvl5pPr>
      <a:lvl6pPr marL="20764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6pPr>
      <a:lvl7pPr marL="25336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7pPr>
      <a:lvl8pPr marL="29908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8pPr>
      <a:lvl9pPr marL="3448050" indent="-180975" algn="l" rtl="0" fontAlgn="ctr">
        <a:lnSpc>
          <a:spcPct val="120000"/>
        </a:lnSpc>
        <a:spcBef>
          <a:spcPct val="20000"/>
        </a:spcBef>
        <a:spcAft>
          <a:spcPct val="0"/>
        </a:spcAft>
        <a:buSzPct val="60000"/>
        <a:buFont typeface="Wingdings" panose="05000000000000000000"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5356"/>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4767264"/>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11/10/2020</a:t>
            </a:fld>
            <a:endParaRPr lang="en-US" dirty="0">
              <a:solidFill>
                <a:schemeClr val="tx2">
                  <a:shade val="90000"/>
                </a:schemeClr>
              </a:solidFill>
            </a:endParaRPr>
          </a:p>
        </p:txBody>
      </p:sp>
      <p:sp>
        <p:nvSpPr>
          <p:cNvPr id="22" name="页脚占位符 21"/>
          <p:cNvSpPr>
            <a:spLocks noGrp="1"/>
          </p:cNvSpPr>
          <p:nvPr>
            <p:ph type="ftr" sz="quarter" idx="3"/>
          </p:nvPr>
        </p:nvSpPr>
        <p:spPr>
          <a:xfrm>
            <a:off x="2667000" y="4767264"/>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endPar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8" name="灯片编号占位符 17"/>
          <p:cNvSpPr>
            <a:spLocks noGrp="1"/>
          </p:cNvSpPr>
          <p:nvPr>
            <p:ph type="sldNum" sz="quarter" idx="4"/>
          </p:nvPr>
        </p:nvSpPr>
        <p:spPr>
          <a:xfrm>
            <a:off x="7924800" y="4767264"/>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lvl="0" eaLnBrk="1" fontAlgn="base" hangingPunct="1">
              <a:buNone/>
            </a:pPr>
            <a:r>
              <a:rPr lang="zh-CN" altLang="en-US" strike="noStrike" noProof="1" smtClean="0">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smtClean="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smtClean="0">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grpSp>
        <p:nvGrpSpPr>
          <p:cNvPr id="2" name="组合 1"/>
          <p:cNvGrpSpPr/>
          <p:nvPr/>
        </p:nvGrpSpPr>
        <p:grpSpPr>
          <a:xfrm>
            <a:off x="-19017" y="151806"/>
            <a:ext cx="9180548" cy="486918"/>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5357"/>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11/10/2020</a:t>
            </a:fld>
            <a:endParaRPr lang="en-US" dirty="0">
              <a:solidFill>
                <a:schemeClr val="tx2">
                  <a:shade val="90000"/>
                </a:schemeClr>
              </a:solidFill>
            </a:endParaRPr>
          </a:p>
        </p:txBody>
      </p:sp>
      <p:sp>
        <p:nvSpPr>
          <p:cNvPr id="22" name="页脚占位符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chemeClr val="tx1"/>
                </a:solidFill>
                <a:effectLst/>
                <a:uLnTx/>
                <a:uFillTx/>
                <a:latin typeface="Arial" panose="020B0604020202020204" pitchFamily="34" charset="0"/>
                <a:ea typeface="华文细黑" panose="02010600040101010101" pitchFamily="2" charset="-122"/>
                <a:cs typeface="+mn-cs"/>
              </a:rPr>
              <a:t>©2011PICCPropertyandCasualtyCompanyLimited.</a:t>
            </a:r>
            <a:endParaRPr kumimoji="0" lang="en-US" altLang="zh-CN" sz="10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8" name="灯片编号占位符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lvl="0" eaLnBrk="1" fontAlgn="base" hangingPunct="1">
              <a:buNone/>
            </a:pPr>
            <a:r>
              <a:rPr lang="zh-CN" altLang="en-US" strike="noStrike" noProof="1" smtClean="0">
                <a:latin typeface="Arial" panose="020B0604020202020204" pitchFamily="34" charset="0"/>
                <a:ea typeface="微软雅黑" panose="020B0503020204020204" pitchFamily="34" charset="-122"/>
                <a:cs typeface="+mn-cs"/>
              </a:rPr>
              <a:t>第</a:t>
            </a:r>
            <a:fld id="{9A0DB2DC-4C9A-4742-B13C-FB6460FD3503}" type="slidenum">
              <a:rPr lang="zh-CN" altLang="en-US" sz="1000" strike="noStrike" noProof="1" smtClean="0">
                <a:latin typeface="Arial" panose="020B0604020202020204" pitchFamily="34" charset="0"/>
                <a:ea typeface="微软雅黑" panose="020B0503020204020204" pitchFamily="34" charset="-122"/>
                <a:cs typeface="+mn-cs"/>
              </a:rPr>
              <a:pPr lvl="0" eaLnBrk="1" fontAlgn="base" hangingPunct="1">
                <a:buNone/>
              </a:pPr>
              <a:t>‹#›</a:t>
            </a:fld>
            <a:r>
              <a:rPr lang="zh-CN" altLang="en-US" sz="1000" strike="noStrike" noProof="1" smtClean="0">
                <a:latin typeface="Arial" panose="020B0604020202020204" pitchFamily="34" charset="0"/>
                <a:ea typeface="微软雅黑" panose="020B0503020204020204" pitchFamily="34" charset="-122"/>
                <a:cs typeface="+mn-cs"/>
              </a:rPr>
              <a:t>页</a:t>
            </a:r>
            <a:endParaRPr lang="zh-CN" altLang="en-US" sz="1000" strike="noStrike" noProof="1">
              <a:latin typeface="Arial" panose="020B0604020202020204" pitchFamily="34" charset="0"/>
              <a:ea typeface="微软雅黑" panose="020B0503020204020204" pitchFamily="34" charset="-122"/>
            </a:endParaRPr>
          </a:p>
        </p:txBody>
      </p:sp>
      <p:grpSp>
        <p:nvGrpSpPr>
          <p:cNvPr id="2" name="组合 1"/>
          <p:cNvGrpSpPr/>
          <p:nvPr/>
        </p:nvGrpSpPr>
        <p:grpSpPr>
          <a:xfrm>
            <a:off x="-19017" y="151806"/>
            <a:ext cx="9180548" cy="486918"/>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11863" y="14289"/>
            <a:ext cx="3132138" cy="584775"/>
          </a:xfrm>
          <a:prstGeom prst="rect">
            <a:avLst/>
          </a:prstGeom>
          <a:noFill/>
        </p:spPr>
        <p:txBody>
          <a:bodyPr>
            <a:spAutoFit/>
          </a:bodyPr>
          <a:lstStyle/>
          <a:p>
            <a:pPr marR="0" algn="r" defTabSz="914400" eaLnBrk="0" hangingPunct="0">
              <a:buClrTx/>
              <a:buSzTx/>
              <a:buFontTx/>
              <a:defRPr/>
            </a:pPr>
            <a:r>
              <a:rPr kumimoji="0" lang="zh-CN" altLang="en-US" sz="1600" kern="1200" cap="none" spc="320" normalizeH="0" baseline="0" noProof="0" dirty="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dirty="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dirty="0">
                <a:solidFill>
                  <a:schemeClr val="tx1">
                    <a:lumMod val="50000"/>
                    <a:lumOff val="50000"/>
                  </a:schemeClr>
                </a:solidFill>
                <a:latin typeface="Arial" panose="020B0604020202020204" pitchFamily="34" charset="0"/>
                <a:ea typeface="宋体" panose="02010600030101010101" pitchFamily="2" charset="-122"/>
                <a:cs typeface="+mn-cs"/>
              </a:rPr>
              <a:t>Yang &amp; Lin </a:t>
            </a:r>
            <a:r>
              <a:rPr kumimoji="0" lang="en-US" altLang="zh-CN" sz="1600" kern="1200" cap="none" spc="0" normalizeH="0" baseline="0" noProof="0" dirty="0" err="1">
                <a:solidFill>
                  <a:schemeClr val="tx1">
                    <a:lumMod val="50000"/>
                    <a:lumOff val="50000"/>
                  </a:schemeClr>
                </a:solidFill>
                <a:latin typeface="Arial" panose="020B0604020202020204" pitchFamily="34" charset="0"/>
                <a:ea typeface="宋体" panose="02010600030101010101" pitchFamily="2" charset="-122"/>
                <a:cs typeface="+mn-cs"/>
              </a:rPr>
              <a:t>Co.Law</a:t>
            </a:r>
            <a:r>
              <a:rPr kumimoji="0" lang="en-US" altLang="zh-CN" sz="1600" kern="1200" cap="none" spc="0" normalizeH="0" baseline="0" noProof="0" dirty="0">
                <a:solidFill>
                  <a:schemeClr val="tx1">
                    <a:lumMod val="50000"/>
                    <a:lumOff val="50000"/>
                  </a:schemeClr>
                </a:solidFill>
                <a:latin typeface="Arial" panose="020B0604020202020204" pitchFamily="34" charset="0"/>
                <a:ea typeface="宋体" panose="02010600030101010101" pitchFamily="2" charset="-122"/>
                <a:cs typeface="+mn-cs"/>
              </a:rPr>
              <a:t> Firm</a:t>
            </a:r>
            <a:endParaRPr kumimoji="0" lang="zh-CN" altLang="en-US" sz="1600" kern="1200" cap="none" spc="0" normalizeH="0" baseline="0" noProof="0" dirty="0">
              <a:solidFill>
                <a:schemeClr val="tx1">
                  <a:lumMod val="50000"/>
                  <a:lumOff val="50000"/>
                </a:schemeClr>
              </a:solidFill>
              <a:latin typeface="Arial" panose="020B0604020202020204" pitchFamily="34" charset="0"/>
              <a:ea typeface="宋体" panose="02010600030101010101" pitchFamily="2" charset="-122"/>
              <a:cs typeface="+mn-cs"/>
            </a:endParaRPr>
          </a:p>
        </p:txBody>
      </p:sp>
      <p:sp>
        <p:nvSpPr>
          <p:cNvPr id="29698" name="TextBox 7"/>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29699" name="Picture 2"/>
          <p:cNvPicPr>
            <a:picLocks noChangeAspect="1"/>
          </p:cNvPicPr>
          <p:nvPr/>
        </p:nvPicPr>
        <p:blipFill>
          <a:blip r:embed="rId2" cstate="print"/>
          <a:stretch>
            <a:fillRect/>
          </a:stretch>
        </p:blipFill>
        <p:spPr>
          <a:xfrm>
            <a:off x="6300791" y="53579"/>
            <a:ext cx="503237" cy="352425"/>
          </a:xfrm>
          <a:prstGeom prst="rect">
            <a:avLst/>
          </a:prstGeom>
          <a:noFill/>
          <a:ln w="9525">
            <a:noFill/>
          </a:ln>
        </p:spPr>
      </p:pic>
      <p:pic>
        <p:nvPicPr>
          <p:cNvPr id="29700" name="Picture 3"/>
          <p:cNvPicPr>
            <a:picLocks noChangeAspect="1"/>
          </p:cNvPicPr>
          <p:nvPr/>
        </p:nvPicPr>
        <p:blipFill>
          <a:blip r:embed="rId3" cstate="print"/>
          <a:stretch>
            <a:fillRect/>
          </a:stretch>
        </p:blipFill>
        <p:spPr>
          <a:xfrm>
            <a:off x="7146928" y="4906567"/>
            <a:ext cx="263525" cy="185738"/>
          </a:xfrm>
          <a:prstGeom prst="rect">
            <a:avLst/>
          </a:prstGeom>
          <a:noFill/>
          <a:ln w="9525">
            <a:noFill/>
          </a:ln>
        </p:spPr>
      </p:pic>
      <p:sp>
        <p:nvSpPr>
          <p:cNvPr id="29701" name="文本框 99"/>
          <p:cNvSpPr txBox="1"/>
          <p:nvPr/>
        </p:nvSpPr>
        <p:spPr>
          <a:xfrm>
            <a:off x="5080" y="594124"/>
            <a:ext cx="9139238" cy="1323439"/>
          </a:xfrm>
          <a:prstGeom prst="rect">
            <a:avLst/>
          </a:prstGeom>
          <a:noFill/>
          <a:ln w="9525">
            <a:noFill/>
          </a:ln>
        </p:spPr>
        <p:txBody>
          <a:bodyPr wrap="square" anchor="t">
            <a:spAutoFit/>
          </a:bodyPr>
          <a:lstStyle/>
          <a:p>
            <a:pPr algn="ctr" eaLnBrk="0" hangingPunct="0"/>
            <a:r>
              <a:rPr lang="zh-CN" altLang="en-US" sz="4000" dirty="0">
                <a:solidFill>
                  <a:srgbClr val="FF0000"/>
                </a:solidFill>
                <a:latin typeface="宋体" panose="02010600030101010101" pitchFamily="2" charset="-122"/>
                <a:ea typeface="宋体" panose="02010600030101010101" pitchFamily="2" charset="-122"/>
              </a:rPr>
              <a:t>关于“油污司解”第29条</a:t>
            </a:r>
            <a:endParaRPr lang="en-US" altLang="zh-CN" sz="4000" dirty="0">
              <a:solidFill>
                <a:srgbClr val="FF0000"/>
              </a:solidFill>
              <a:latin typeface="宋体" panose="02010600030101010101" pitchFamily="2" charset="-122"/>
              <a:ea typeface="宋体" panose="02010600030101010101" pitchFamily="2" charset="-122"/>
            </a:endParaRPr>
          </a:p>
          <a:p>
            <a:pPr algn="ctr" eaLnBrk="0" hangingPunct="0"/>
            <a:r>
              <a:rPr lang="zh-CN" altLang="en-US" sz="4000" dirty="0">
                <a:solidFill>
                  <a:srgbClr val="FF0000"/>
                </a:solidFill>
                <a:latin typeface="宋体" panose="02010600030101010101" pitchFamily="2" charset="-122"/>
                <a:ea typeface="宋体" panose="02010600030101010101" pitchFamily="2" charset="-122"/>
              </a:rPr>
              <a:t>类推适用的思考</a:t>
            </a:r>
          </a:p>
        </p:txBody>
      </p:sp>
      <p:sp>
        <p:nvSpPr>
          <p:cNvPr id="29702" name="副标题 3"/>
          <p:cNvSpPr>
            <a:spLocks noGrp="1"/>
          </p:cNvSpPr>
          <p:nvPr/>
        </p:nvSpPr>
        <p:spPr>
          <a:xfrm>
            <a:off x="467717" y="1923706"/>
            <a:ext cx="8136565" cy="2080507"/>
          </a:xfrm>
          <a:prstGeom prst="rect">
            <a:avLst/>
          </a:prstGeom>
          <a:noFill/>
          <a:ln w="9525">
            <a:noFill/>
          </a:ln>
        </p:spPr>
        <p:txBody>
          <a:bodyPr anchor="t"/>
          <a:lstStyle/>
          <a:p>
            <a:pPr>
              <a:lnSpc>
                <a:spcPts val="3500"/>
              </a:lnSpc>
            </a:pPr>
            <a:r>
              <a:rPr lang="en-US"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中国</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海商法协会海事法律专业委员会  </a:t>
            </a:r>
            <a:r>
              <a:rPr lang="en-US"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en-US"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副</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主任委员</a:t>
            </a:r>
            <a:endParaRPr lang="zh-CN" alt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p>
            <a:pPr>
              <a:lnSpc>
                <a:spcPts val="3500"/>
              </a:lnSpc>
            </a:pPr>
            <a:r>
              <a:rPr lang="en-US" altLang="zh-CN" sz="1200" b="1" kern="100" dirty="0">
                <a:solidFill>
                  <a:srgbClr val="0070C0"/>
                </a:solidFill>
                <a:effectLst/>
                <a:latin typeface="宋体" panose="02010600030101010101" pitchFamily="2" charset="-122"/>
                <a:ea typeface="等线" panose="02010600030101010101" pitchFamily="2" charset="-122"/>
                <a:cs typeface="Times New Roman" panose="02020603050405020304" pitchFamily="18" charset="0"/>
              </a:rPr>
              <a:t>   </a:t>
            </a:r>
            <a:r>
              <a:rPr lang="en-US" altLang="zh-CN" sz="1200" b="1" kern="100" dirty="0" smtClean="0">
                <a:solidFill>
                  <a:srgbClr val="0070C0"/>
                </a:solidFill>
                <a:effectLst/>
                <a:latin typeface="宋体" panose="02010600030101010101" pitchFamily="2" charset="-122"/>
                <a:ea typeface="等线" panose="02010600030101010101" pitchFamily="2" charset="-122"/>
                <a:cs typeface="Times New Roman" panose="02020603050405020304" pitchFamily="18" charset="0"/>
              </a:rPr>
              <a:t>   </a:t>
            </a:r>
            <a:r>
              <a:rPr lang="zh-CN"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中国</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航海学会海运法规专业委员会 </a:t>
            </a:r>
            <a:r>
              <a:rPr lang="en-US"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副主任委员</a:t>
            </a:r>
            <a:endParaRPr lang="en-US" altLang="zh-CN" sz="1200" b="1" kern="100" dirty="0">
              <a:latin typeface="等线" panose="02010600030101010101" pitchFamily="2" charset="-122"/>
              <a:ea typeface="等线" panose="02010600030101010101" pitchFamily="2" charset="-122"/>
              <a:cs typeface="Times New Roman" panose="02020603050405020304" pitchFamily="18" charset="0"/>
            </a:endParaRPr>
          </a:p>
          <a:p>
            <a:pPr>
              <a:lnSpc>
                <a:spcPts val="3500"/>
              </a:lnSpc>
            </a:pPr>
            <a:r>
              <a:rPr lang="en-US" altLang="zh-CN" sz="1200" b="1" kern="100" dirty="0">
                <a:solidFill>
                  <a:srgbClr val="0070C0"/>
                </a:solidFill>
                <a:effectLst/>
                <a:latin typeface="等线" panose="02010600030101010101" pitchFamily="2" charset="-122"/>
                <a:ea typeface="等线"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全国律师协会海商海事专业委员会 </a:t>
            </a:r>
            <a:r>
              <a:rPr lang="en-US"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副主任</a:t>
            </a:r>
            <a:endParaRPr lang="en-US" altLang="zh-CN" sz="1200" b="1" kern="100" dirty="0">
              <a:latin typeface="等线" panose="02010600030101010101" pitchFamily="2" charset="-122"/>
              <a:ea typeface="等线" panose="02010600030101010101" pitchFamily="2" charset="-122"/>
              <a:cs typeface="Times New Roman" panose="02020603050405020304" pitchFamily="18" charset="0"/>
            </a:endParaRPr>
          </a:p>
          <a:p>
            <a:pPr>
              <a:lnSpc>
                <a:spcPts val="3500"/>
              </a:lnSpc>
            </a:pPr>
            <a:r>
              <a:rPr lang="en-US" altLang="zh-CN" sz="1200" b="1" kern="100" dirty="0">
                <a:solidFill>
                  <a:srgbClr val="0070C0"/>
                </a:solidFill>
                <a:effectLst/>
                <a:latin typeface="等线" panose="02010600030101010101" pitchFamily="2" charset="-122"/>
                <a:ea typeface="等线"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广东省律协海</a:t>
            </a:r>
            <a:r>
              <a:rPr lang="zh-CN" altLang="en-US" sz="1200" b="1" kern="100" dirty="0">
                <a:solidFill>
                  <a:srgbClr val="0070C0"/>
                </a:solidFill>
                <a:latin typeface="等线" panose="02010600030101010101" pitchFamily="2" charset="-122"/>
                <a:cs typeface="Times New Roman" panose="02020603050405020304" pitchFamily="18" charset="0"/>
              </a:rPr>
              <a:t>事</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海商物流专业委员会  </a:t>
            </a:r>
            <a:r>
              <a:rPr lang="en-US"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en-US"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主任</a:t>
            </a:r>
            <a:endParaRPr lang="en-US" altLang="zh-CN" sz="1200" b="1" kern="100" dirty="0">
              <a:latin typeface="等线" panose="02010600030101010101" pitchFamily="2" charset="-122"/>
              <a:ea typeface="等线" panose="02010600030101010101" pitchFamily="2" charset="-122"/>
              <a:cs typeface="Times New Roman" panose="02020603050405020304" pitchFamily="18" charset="0"/>
            </a:endParaRPr>
          </a:p>
          <a:p>
            <a:pPr>
              <a:lnSpc>
                <a:spcPts val="3500"/>
              </a:lnSpc>
            </a:pPr>
            <a:r>
              <a:rPr lang="en-US" altLang="zh-CN" sz="1200" b="1" kern="100" dirty="0">
                <a:solidFill>
                  <a:srgbClr val="0070C0"/>
                </a:solidFill>
                <a:effectLst/>
                <a:latin typeface="等线" panose="02010600030101010101" pitchFamily="2" charset="-122"/>
                <a:ea typeface="等线"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广东海事局、海南海事局 </a:t>
            </a:r>
            <a:r>
              <a:rPr lang="en-US"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en-US"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海事专家</a:t>
            </a:r>
            <a:r>
              <a:rPr lang="en-US" altLang="zh-CN" sz="1200" b="1" kern="100" dirty="0">
                <a:latin typeface="等线" panose="02010600030101010101" pitchFamily="2" charset="-122"/>
                <a:ea typeface="等线" panose="02010600030101010101" pitchFamily="2" charset="-122"/>
                <a:cs typeface="Times New Roman" panose="02020603050405020304" pitchFamily="18" charset="0"/>
              </a:rPr>
              <a:t> </a:t>
            </a:r>
          </a:p>
          <a:p>
            <a:pPr>
              <a:lnSpc>
                <a:spcPts val="3500"/>
              </a:lnSpc>
            </a:pPr>
            <a:r>
              <a:rPr lang="en-US" altLang="zh-CN" sz="1200" b="1" kern="100" dirty="0">
                <a:solidFill>
                  <a:srgbClr val="0070C0"/>
                </a:solidFill>
                <a:effectLst/>
                <a:latin typeface="等线" panose="02010600030101010101" pitchFamily="2" charset="-122"/>
                <a:ea typeface="等线"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广东恒福律师事务所 </a:t>
            </a:r>
            <a:r>
              <a:rPr lang="en-US"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en-US" altLang="zh-CN" sz="1200" b="1" kern="100" dirty="0" smtClean="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 </a:t>
            </a:r>
            <a:r>
              <a:rPr lang="zh-CN" altLang="zh-CN" sz="1200" b="1"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rPr>
              <a:t>执行合伙人</a:t>
            </a:r>
            <a:endParaRPr lang="zh-CN" alt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p>
            <a:pPr>
              <a:lnSpc>
                <a:spcPts val="3500"/>
              </a:lnSpc>
            </a:pPr>
            <a:r>
              <a:rPr lang="en-US" altLang="zh-CN" sz="1200" b="1" kern="100" dirty="0">
                <a:solidFill>
                  <a:srgbClr val="0070C0"/>
                </a:solidFill>
                <a:effectLst/>
                <a:latin typeface="宋体" panose="02010600030101010101" pitchFamily="2" charset="-122"/>
                <a:ea typeface="等线" panose="02010600030101010101" pitchFamily="2" charset="-122"/>
                <a:cs typeface="Times New Roman" panose="02020603050405020304" pitchFamily="18" charset="0"/>
              </a:rPr>
              <a:t>	             </a:t>
            </a:r>
            <a:endParaRPr lang="zh-CN" altLang="zh-CN" sz="1200" b="1" kern="100" dirty="0">
              <a:solidFill>
                <a:srgbClr val="3399FF"/>
              </a:solidFill>
              <a:effectLst/>
              <a:latin typeface="等线" panose="02010600030101010101" pitchFamily="2" charset="-122"/>
              <a:ea typeface="等线" panose="02010600030101010101" pitchFamily="2" charset="-122"/>
              <a:cs typeface="Times New Roman" panose="02020603050405020304" pitchFamily="18" charset="0"/>
            </a:endParaRPr>
          </a:p>
          <a:p>
            <a:pPr algn="ctr">
              <a:lnSpc>
                <a:spcPts val="3500"/>
              </a:lnSpc>
            </a:pPr>
            <a:endParaRPr lang="en-US" altLang="zh-CN" sz="1200" kern="100" dirty="0">
              <a:solidFill>
                <a:srgbClr val="0070C0"/>
              </a:solidFill>
              <a:effectLst/>
              <a:latin typeface="等线" panose="02010600030101010101" pitchFamily="2" charset="-122"/>
              <a:ea typeface="宋体" panose="02010600030101010101" pitchFamily="2" charset="-122"/>
              <a:cs typeface="Times New Roman" panose="02020603050405020304" pitchFamily="18" charset="0"/>
            </a:endParaRPr>
          </a:p>
          <a:p>
            <a:pPr algn="ctr">
              <a:lnSpc>
                <a:spcPts val="3500"/>
              </a:lnSpc>
            </a:pPr>
            <a:endParaRPr lang="en-US" altLang="zh-CN" sz="1200" kern="100" dirty="0">
              <a:solidFill>
                <a:srgbClr val="0070C0"/>
              </a:solidFill>
              <a:latin typeface="等线" panose="02010600030101010101" pitchFamily="2" charset="-122"/>
              <a:cs typeface="Times New Roman" panose="02020603050405020304" pitchFamily="18" charset="0"/>
            </a:endParaRPr>
          </a:p>
          <a:p>
            <a:pPr algn="ctr">
              <a:lnSpc>
                <a:spcPct val="90000"/>
              </a:lnSpc>
              <a:spcBef>
                <a:spcPct val="20000"/>
              </a:spcBef>
            </a:pPr>
            <a:endParaRPr lang="zh-CN" altLang="en-US" sz="1200" dirty="0">
              <a:solidFill>
                <a:srgbClr val="0070C0"/>
              </a:solidFill>
              <a:latin typeface="Calibri" panose="020F0502020204030204" pitchFamily="34" charset="0"/>
              <a:ea typeface="宋体" panose="02010600030101010101" pitchFamily="2" charset="-122"/>
            </a:endParaRPr>
          </a:p>
        </p:txBody>
      </p:sp>
      <p:sp>
        <p:nvSpPr>
          <p:cNvPr id="8" name="矩形 7"/>
          <p:cNvSpPr/>
          <p:nvPr/>
        </p:nvSpPr>
        <p:spPr>
          <a:xfrm>
            <a:off x="5868090" y="2931776"/>
            <a:ext cx="1497526" cy="584775"/>
          </a:xfrm>
          <a:prstGeom prst="rect">
            <a:avLst/>
          </a:prstGeom>
        </p:spPr>
        <p:txBody>
          <a:bodyPr wrap="none">
            <a:spAutoFit/>
          </a:bodyPr>
          <a:lstStyle/>
          <a:p>
            <a:r>
              <a:rPr lang="en-US" altLang="zh-CN" sz="1200" b="1" kern="100" dirty="0" smtClean="0">
                <a:solidFill>
                  <a:srgbClr val="0070C0"/>
                </a:solidFill>
                <a:latin typeface="宋体" panose="02010600030101010101" pitchFamily="2" charset="-122"/>
                <a:ea typeface="等线" panose="02010600030101010101" pitchFamily="2" charset="-122"/>
                <a:cs typeface="Times New Roman" panose="02020603050405020304" pitchFamily="18" charset="0"/>
              </a:rPr>
              <a:t> </a:t>
            </a:r>
            <a:r>
              <a:rPr lang="zh-CN" altLang="zh-CN" sz="3200" b="1" kern="100" dirty="0" smtClean="0">
                <a:solidFill>
                  <a:srgbClr val="3399FF"/>
                </a:solidFill>
                <a:latin typeface="等线" panose="02010600030101010101" pitchFamily="2" charset="-122"/>
                <a:cs typeface="Times New Roman" panose="02020603050405020304" pitchFamily="18" charset="0"/>
              </a:rPr>
              <a:t>杨运福</a:t>
            </a:r>
            <a:endParaRPr lang="zh-CN" alt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9</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682942"/>
            <a:ext cx="9138920" cy="3961448"/>
          </a:xfrm>
          <a:prstGeom prst="rect">
            <a:avLst/>
          </a:prstGeom>
          <a:noFill/>
          <a:ln w="9525">
            <a:noFill/>
          </a:ln>
        </p:spPr>
        <p:txBody>
          <a:bodyPr anchor="t"/>
          <a:lstStyle/>
          <a:p>
            <a:pPr indent="396240">
              <a:lnSpc>
                <a:spcPct val="120000"/>
              </a:lnSpc>
              <a:spcBef>
                <a:spcPts val="0"/>
              </a:spcBef>
            </a:pPr>
            <a:r>
              <a:rPr sz="2800" b="1" dirty="0">
                <a:latin typeface="Calibri" panose="020F0502020204030204" pitchFamily="34" charset="0"/>
              </a:rPr>
              <a:t>（二）船舶油污损害赔偿责任限制基金的辨析</a:t>
            </a:r>
          </a:p>
          <a:p>
            <a:pPr indent="396240">
              <a:lnSpc>
                <a:spcPct val="120000"/>
              </a:lnSpc>
              <a:spcBef>
                <a:spcPts val="0"/>
              </a:spcBef>
            </a:pPr>
            <a:r>
              <a:rPr lang="en-US" sz="2800" dirty="0">
                <a:latin typeface="Calibri" panose="020F0502020204030204" pitchFamily="34" charset="0"/>
              </a:rPr>
              <a:t>  </a:t>
            </a:r>
          </a:p>
          <a:p>
            <a:pPr indent="396240">
              <a:lnSpc>
                <a:spcPct val="120000"/>
              </a:lnSpc>
              <a:spcBef>
                <a:spcPts val="0"/>
              </a:spcBef>
            </a:pPr>
            <a:r>
              <a:rPr lang="en-US" sz="2800" dirty="0">
                <a:latin typeface="Calibri" panose="020F0502020204030204" pitchFamily="34" charset="0"/>
              </a:rPr>
              <a:t>  </a:t>
            </a:r>
            <a:r>
              <a:rPr sz="2800" dirty="0" err="1">
                <a:latin typeface="Calibri" panose="020F0502020204030204" pitchFamily="34" charset="0"/>
              </a:rPr>
              <a:t>在船舶油污损害等特殊领域有专门的条款规定船舶所有人的责任限制问题。船舶油污法上的责任限制制度是指</a:t>
            </a:r>
            <a:r>
              <a:rPr lang="zh-CN" altLang="en-US" sz="2800" dirty="0">
                <a:latin typeface="Calibri" panose="020F0502020204030204" pitchFamily="34" charset="0"/>
              </a:rPr>
              <a:t>“</a:t>
            </a:r>
            <a:r>
              <a:rPr sz="2800" dirty="0" err="1">
                <a:latin typeface="Calibri" panose="020F0502020204030204" pitchFamily="34" charset="0"/>
              </a:rPr>
              <a:t>在发生油污损害事故时，依照法律的规定，将作为责任主体的船舶所有人、经营人和承租人等的赔偿责任限制在一定范围内的法律制度</a:t>
            </a:r>
            <a:r>
              <a:rPr lang="zh-CN" altLang="en-US" sz="2800" dirty="0">
                <a:latin typeface="Calibri" panose="020F0502020204030204" pitchFamily="34" charset="0"/>
              </a:rPr>
              <a:t>”</a:t>
            </a:r>
            <a:r>
              <a:rPr sz="2800" dirty="0">
                <a:latin typeface="Calibri" panose="020F0502020204030204" pitchFamily="34"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10</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908686"/>
            <a:ext cx="9138920" cy="3735705"/>
          </a:xfrm>
          <a:prstGeom prst="rect">
            <a:avLst/>
          </a:prstGeom>
          <a:noFill/>
          <a:ln w="9525">
            <a:noFill/>
          </a:ln>
        </p:spPr>
        <p:txBody>
          <a:bodyPr anchor="t"/>
          <a:lstStyle/>
          <a:p>
            <a:pPr indent="396240">
              <a:lnSpc>
                <a:spcPct val="120000"/>
              </a:lnSpc>
              <a:spcBef>
                <a:spcPts val="0"/>
              </a:spcBef>
            </a:pPr>
            <a:r>
              <a:rPr lang="en-US" altLang="zh-CN" sz="2800" b="1" dirty="0">
                <a:latin typeface="Calibri" panose="020F0502020204030204" pitchFamily="34" charset="0"/>
                <a:ea typeface="宋体" panose="02010600030101010101" pitchFamily="2" charset="-122"/>
              </a:rPr>
              <a:t>   </a:t>
            </a:r>
            <a:r>
              <a:rPr lang="en-US" altLang="zh-CN" sz="2800" dirty="0">
                <a:latin typeface="Calibri" panose="020F0502020204030204" pitchFamily="34" charset="0"/>
                <a:ea typeface="宋体" panose="02010600030101010101" pitchFamily="2" charset="-122"/>
              </a:rPr>
              <a:t>  </a:t>
            </a:r>
            <a:r>
              <a:rPr sz="2800" dirty="0">
                <a:latin typeface="Calibri" panose="020F0502020204030204" pitchFamily="34" charset="0"/>
              </a:rPr>
              <a:t>我国目前没有制定专门的船舶油污损害赔偿立法，关于调整船舶油污损害赔偿的法律规定也只是散见于各个法律文件和行政法规中，这些法律文件包括</a:t>
            </a:r>
            <a:r>
              <a:rPr kumimoji="0" lang="en-US" altLang="zh-CN"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民法典</a:t>
            </a:r>
            <a:r>
              <a:rPr kumimoji="0" lang="en-US" altLang="zh-CN" sz="2800" b="0" i="0" u="none" strike="noStrike" kern="1200" cap="none" spc="0" normalizeH="0" baseline="0" noProof="0" dirty="0" smtClean="0">
                <a:ln>
                  <a:noFill/>
                </a:ln>
                <a:solidFill>
                  <a:prstClr val="black"/>
                </a:solidFill>
                <a:effectLst/>
                <a:uLnTx/>
                <a:uFillTx/>
                <a:latin typeface="Calibri" panose="020F0502020204030204" pitchFamily="34" charset="0"/>
                <a:ea typeface="宋体" panose="02010600030101010101" pitchFamily="2" charset="-122"/>
                <a:cs typeface="+mn-cs"/>
              </a:rPr>
              <a:t>》</a:t>
            </a:r>
            <a:r>
              <a:rPr sz="2800" dirty="0" smtClean="0">
                <a:latin typeface="Calibri" panose="020F0502020204030204" pitchFamily="34" charset="0"/>
              </a:rPr>
              <a:t>《</a:t>
            </a:r>
            <a:r>
              <a:rPr sz="2800" dirty="0">
                <a:latin typeface="Calibri" panose="020F0502020204030204" pitchFamily="34" charset="0"/>
              </a:rPr>
              <a:t>民法总则</a:t>
            </a:r>
            <a:r>
              <a:rPr sz="2800" dirty="0" smtClean="0">
                <a:latin typeface="Calibri" panose="020F0502020204030204" pitchFamily="34" charset="0"/>
              </a:rPr>
              <a:t>》《</a:t>
            </a:r>
            <a:r>
              <a:rPr sz="2800" dirty="0">
                <a:latin typeface="Calibri" panose="020F0502020204030204" pitchFamily="34" charset="0"/>
              </a:rPr>
              <a:t>民法通则</a:t>
            </a:r>
            <a:r>
              <a:rPr sz="2800" dirty="0" smtClean="0">
                <a:latin typeface="Calibri" panose="020F0502020204030204" pitchFamily="34" charset="0"/>
              </a:rPr>
              <a:t>》《</a:t>
            </a:r>
            <a:r>
              <a:rPr sz="2800" dirty="0">
                <a:latin typeface="Calibri" panose="020F0502020204030204" pitchFamily="34" charset="0"/>
              </a:rPr>
              <a:t>侵权责任法</a:t>
            </a:r>
            <a:r>
              <a:rPr sz="2800" dirty="0" smtClean="0">
                <a:latin typeface="Calibri" panose="020F0502020204030204" pitchFamily="34" charset="0"/>
              </a:rPr>
              <a:t>》《</a:t>
            </a:r>
            <a:r>
              <a:rPr sz="2800" dirty="0">
                <a:latin typeface="Calibri" panose="020F0502020204030204" pitchFamily="34" charset="0"/>
              </a:rPr>
              <a:t>海洋环境保护法</a:t>
            </a:r>
            <a:r>
              <a:rPr sz="2800" dirty="0" smtClean="0">
                <a:latin typeface="Calibri" panose="020F0502020204030204" pitchFamily="34" charset="0"/>
              </a:rPr>
              <a:t>》《</a:t>
            </a:r>
            <a:r>
              <a:rPr sz="2800" dirty="0">
                <a:latin typeface="Calibri" panose="020F0502020204030204" pitchFamily="34" charset="0"/>
              </a:rPr>
              <a:t>海商法》以及国务院制定的《防治船舶污染海洋环境管理条例》等。</a:t>
            </a:r>
            <a:r>
              <a:rPr kumimoji="0" lang="zh-CN" altLang="en-US"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endParaRPr kumimoji="0" lang="en-US" altLang="zh-CN"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indent="396240">
              <a:lnSpc>
                <a:spcPct val="120000"/>
              </a:lnSpc>
              <a:spcBef>
                <a:spcPts val="0"/>
              </a:spcBef>
            </a:pPr>
            <a:r>
              <a:rPr kumimoji="0" lang="en-US" altLang="zh-CN"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油污司法解释</a:t>
            </a:r>
            <a:r>
              <a:rPr kumimoji="0" lang="en-US" altLang="zh-CN"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t>
            </a:r>
            <a:endParaRPr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11</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908686"/>
            <a:ext cx="9138920" cy="3735705"/>
          </a:xfrm>
          <a:prstGeom prst="rect">
            <a:avLst/>
          </a:prstGeom>
          <a:noFill/>
          <a:ln w="9525">
            <a:noFill/>
          </a:ln>
        </p:spPr>
        <p:txBody>
          <a:bodyPr anchor="t"/>
          <a:lstStyle/>
          <a:p>
            <a:pPr indent="396240">
              <a:lnSpc>
                <a:spcPct val="120000"/>
              </a:lnSpc>
              <a:spcBef>
                <a:spcPts val="0"/>
              </a:spcBef>
            </a:pPr>
            <a:r>
              <a:rPr lang="en-US" altLang="zh-CN" sz="2800" b="1" dirty="0">
                <a:latin typeface="Calibri" panose="020F0502020204030204" pitchFamily="34" charset="0"/>
                <a:ea typeface="宋体" panose="02010600030101010101" pitchFamily="2" charset="-122"/>
              </a:rPr>
              <a:t>   </a:t>
            </a:r>
            <a:r>
              <a:rPr lang="en-US" altLang="zh-CN" sz="2800" dirty="0">
                <a:latin typeface="Calibri" panose="020F0502020204030204" pitchFamily="34" charset="0"/>
                <a:ea typeface="宋体" panose="02010600030101010101" pitchFamily="2" charset="-122"/>
              </a:rPr>
              <a:t> </a:t>
            </a:r>
            <a:r>
              <a:rPr sz="2800" dirty="0">
                <a:latin typeface="Calibri" panose="020F0502020204030204" pitchFamily="34" charset="0"/>
              </a:rPr>
              <a:t>国际公约方面，我国于1999年1月5日加入了《〈1969年国际油污损害民事责任公约〉1992年议定书》，该公约于2000年1月5日起对我国生效；于2008年11月17日批准加入《2001年国际燃油污染损害民事责任公约》，于2009年3月9日正式对我国生效。</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12</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908686"/>
            <a:ext cx="9138920" cy="3735705"/>
          </a:xfrm>
          <a:prstGeom prst="rect">
            <a:avLst/>
          </a:prstGeom>
          <a:noFill/>
          <a:ln w="9525">
            <a:noFill/>
          </a:ln>
        </p:spPr>
        <p:txBody>
          <a:bodyPr anchor="t"/>
          <a:lstStyle/>
          <a:p>
            <a:pPr indent="396240">
              <a:lnSpc>
                <a:spcPct val="120000"/>
              </a:lnSpc>
              <a:spcBef>
                <a:spcPts val="0"/>
              </a:spcBef>
            </a:pPr>
            <a:r>
              <a:rPr sz="2800" b="1" dirty="0">
                <a:latin typeface="Calibri" panose="020F0502020204030204" pitchFamily="34" charset="0"/>
              </a:rPr>
              <a:t>（三）两者的区别和联系</a:t>
            </a:r>
          </a:p>
          <a:p>
            <a:pPr indent="396240">
              <a:lnSpc>
                <a:spcPct val="120000"/>
              </a:lnSpc>
              <a:spcBef>
                <a:spcPts val="0"/>
              </a:spcBef>
            </a:pPr>
            <a:r>
              <a:rPr sz="2800" dirty="0">
                <a:latin typeface="Calibri" panose="020F0502020204030204" pitchFamily="34" charset="0"/>
              </a:rPr>
              <a:t>     1、两者的区别</a:t>
            </a:r>
          </a:p>
          <a:p>
            <a:pPr indent="396240">
              <a:lnSpc>
                <a:spcPct val="120000"/>
              </a:lnSpc>
              <a:spcBef>
                <a:spcPts val="0"/>
              </a:spcBef>
            </a:pPr>
            <a:r>
              <a:rPr sz="2800" dirty="0">
                <a:latin typeface="Calibri" panose="020F0502020204030204" pitchFamily="34" charset="0"/>
              </a:rPr>
              <a:t>     首先，海事赔偿责任限制基金和船舶油污损害赔偿责任限制基金所针对的损害不同。</a:t>
            </a:r>
          </a:p>
          <a:p>
            <a:pPr indent="396240">
              <a:lnSpc>
                <a:spcPct val="120000"/>
              </a:lnSpc>
              <a:spcBef>
                <a:spcPts val="0"/>
              </a:spcBef>
            </a:pPr>
            <a:r>
              <a:rPr sz="2800" dirty="0">
                <a:latin typeface="Calibri" panose="020F0502020204030204" pitchFamily="34" charset="0"/>
              </a:rPr>
              <a:t>     其次，两种基金的相关当事人不一样。</a:t>
            </a:r>
          </a:p>
          <a:p>
            <a:pPr indent="396240">
              <a:lnSpc>
                <a:spcPct val="120000"/>
              </a:lnSpc>
              <a:spcBef>
                <a:spcPts val="0"/>
              </a:spcBef>
            </a:pPr>
            <a:r>
              <a:rPr sz="2800" dirty="0">
                <a:latin typeface="Calibri" panose="020F0502020204030204" pitchFamily="34" charset="0"/>
              </a:rPr>
              <a:t>     再次，两种基金限制赔偿责任的前提不同。</a:t>
            </a:r>
          </a:p>
          <a:p>
            <a:pPr indent="396240">
              <a:lnSpc>
                <a:spcPct val="120000"/>
              </a:lnSpc>
              <a:spcBef>
                <a:spcPts val="0"/>
              </a:spcBef>
            </a:pPr>
            <a:r>
              <a:rPr sz="2800" dirty="0">
                <a:latin typeface="Calibri" panose="020F0502020204030204" pitchFamily="34" charset="0"/>
              </a:rPr>
              <a:t>     最后，两种基金关于基金的分配顺序不同。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13</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908686"/>
            <a:ext cx="9138920" cy="3735705"/>
          </a:xfrm>
          <a:prstGeom prst="rect">
            <a:avLst/>
          </a:prstGeom>
          <a:noFill/>
          <a:ln w="9525">
            <a:noFill/>
          </a:ln>
        </p:spPr>
        <p:txBody>
          <a:bodyPr anchor="t"/>
          <a:lstStyle/>
          <a:p>
            <a:pPr indent="396240">
              <a:lnSpc>
                <a:spcPct val="120000"/>
              </a:lnSpc>
              <a:spcBef>
                <a:spcPts val="0"/>
              </a:spcBef>
            </a:pPr>
            <a:r>
              <a:rPr lang="en-US" sz="2800" dirty="0">
                <a:latin typeface="Calibri" panose="020F0502020204030204" pitchFamily="34" charset="0"/>
              </a:rPr>
              <a:t>     </a:t>
            </a:r>
            <a:r>
              <a:rPr sz="2800" dirty="0">
                <a:latin typeface="Calibri" panose="020F0502020204030204" pitchFamily="34" charset="0"/>
              </a:rPr>
              <a:t>2、两者的联系</a:t>
            </a:r>
          </a:p>
          <a:p>
            <a:pPr indent="396240">
              <a:lnSpc>
                <a:spcPct val="120000"/>
              </a:lnSpc>
              <a:spcBef>
                <a:spcPts val="0"/>
              </a:spcBef>
            </a:pPr>
            <a:r>
              <a:rPr sz="2800" dirty="0">
                <a:latin typeface="Calibri" panose="020F0502020204030204" pitchFamily="34" charset="0"/>
              </a:rPr>
              <a:t>    首先，这两种基金在设立程序上具有一定的相似性。    其次，尽管船舶油污损害赔偿责任限制与海事赔偿责任限制的一些规定存在一些细节上的区别，但从两者设立的本意及程序方面来看有着极大的相似与联系。</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14</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843439"/>
            <a:ext cx="918083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1443514"/>
            <a:ext cx="9138920" cy="3200876"/>
          </a:xfrm>
          <a:prstGeom prst="rect">
            <a:avLst/>
          </a:prstGeom>
          <a:noFill/>
          <a:ln w="9525">
            <a:noFill/>
          </a:ln>
        </p:spPr>
        <p:txBody>
          <a:bodyPr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四、</a:t>
            </a:r>
            <a:r>
              <a:rPr kumimoji="0" lang="en-US" altLang="zh-CN"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a:t>
            </a:r>
            <a:r>
              <a:rPr kumimoji="0" lang="zh-CN" altLang="en-US"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油污司法解释</a:t>
            </a:r>
            <a:r>
              <a:rPr kumimoji="0" lang="en-US" altLang="zh-CN"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a:t>
            </a:r>
            <a:r>
              <a:rPr kumimoji="0" lang="zh-CN" altLang="en-US"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第</a:t>
            </a:r>
            <a:r>
              <a:rPr kumimoji="0" lang="en-US" altLang="zh-CN"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Times New Roman" panose="02020603050405020304" charset="0"/>
              </a:rPr>
              <a:t>2</a:t>
            </a:r>
            <a:r>
              <a:rPr kumimoji="0" lang="en-US" altLang="zh-CN"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9</a:t>
            </a:r>
            <a:r>
              <a:rPr kumimoji="0" lang="zh-CN" altLang="en-US" sz="2400" b="1" i="0" u="none" strike="noStrike" kern="1200" cap="none" spc="0" normalizeH="0" baseline="0" noProof="0" dirty="0">
                <a:ln>
                  <a:noFill/>
                </a:ln>
                <a:solidFill>
                  <a:srgbClr val="FF0000"/>
                </a:solidFill>
                <a:effectLst/>
                <a:uLnTx/>
                <a:uFillTx/>
                <a:latin typeface="Times New Roman" panose="02020603050405020304" charset="0"/>
                <a:ea typeface="宋体" panose="02010600030101010101" pitchFamily="2" charset="-122"/>
                <a:cs typeface="+mn-cs"/>
              </a:rPr>
              <a:t>条类推适用的分析</a:t>
            </a:r>
          </a:p>
          <a:p>
            <a:pPr indent="396240">
              <a:lnSpc>
                <a:spcPct val="120000"/>
              </a:lnSpc>
              <a:spcBef>
                <a:spcPts val="0"/>
              </a:spcBef>
            </a:pPr>
            <a:r>
              <a:rPr lang="en-US" sz="2400" dirty="0">
                <a:latin typeface="Calibri" panose="020F0502020204030204" pitchFamily="34" charset="0"/>
              </a:rPr>
              <a:t> </a:t>
            </a:r>
          </a:p>
          <a:p>
            <a:pPr indent="396240">
              <a:lnSpc>
                <a:spcPct val="120000"/>
              </a:lnSpc>
              <a:spcBef>
                <a:spcPts val="0"/>
              </a:spcBef>
            </a:pPr>
            <a:r>
              <a:rPr lang="en-US" sz="2400" dirty="0">
                <a:latin typeface="Calibri" panose="020F0502020204030204" pitchFamily="34" charset="0"/>
              </a:rPr>
              <a:t> </a:t>
            </a:r>
            <a:r>
              <a:rPr sz="2400" dirty="0">
                <a:latin typeface="Calibri" panose="020F0502020204030204" pitchFamily="34" charset="0"/>
              </a:rPr>
              <a:t>类推适用是指在缺乏明确的法律规则时，解决系争案件的一项重要司法技术。尽管类推适用可能会因为在不同法律领域的立法目的、价值取向等方面存在差异，但却并没有某一法域绝对的禁止类推适用；就类推适用的基本涵义而言，学者之间的观点也仅是表述不同而已。</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15</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1275" y="451961"/>
            <a:ext cx="918083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806768"/>
            <a:ext cx="9138920" cy="3837623"/>
          </a:xfrm>
          <a:prstGeom prst="rect">
            <a:avLst/>
          </a:prstGeom>
          <a:noFill/>
          <a:ln w="9525">
            <a:noFill/>
          </a:ln>
        </p:spPr>
        <p:txBody>
          <a:bodyPr anchor="t"/>
          <a:lstStyle/>
          <a:p>
            <a:pPr indent="396240">
              <a:lnSpc>
                <a:spcPct val="120000"/>
              </a:lnSpc>
              <a:spcBef>
                <a:spcPts val="0"/>
              </a:spcBef>
            </a:pPr>
            <a:r>
              <a:rPr lang="en-US" sz="2400" dirty="0">
                <a:latin typeface="Calibri" panose="020F0502020204030204" pitchFamily="34" charset="0"/>
              </a:rPr>
              <a:t>     </a:t>
            </a:r>
            <a:r>
              <a:rPr sz="2400" dirty="0">
                <a:latin typeface="Calibri" panose="020F0502020204030204" pitchFamily="34" charset="0"/>
              </a:rPr>
              <a:t>就如何进行类推适用在学界也有较为一致的观点，即类推适用的逻辑基础为基于类似性的“三段论式”的类比推理过程，因此，为了使类推适用具有正当性和合法性，必须遵循三个前提条件。</a:t>
            </a:r>
          </a:p>
          <a:p>
            <a:pPr indent="396240">
              <a:lnSpc>
                <a:spcPct val="120000"/>
              </a:lnSpc>
              <a:spcBef>
                <a:spcPts val="0"/>
              </a:spcBef>
            </a:pPr>
            <a:r>
              <a:rPr sz="2400" dirty="0">
                <a:latin typeface="Calibri" panose="020F0502020204030204" pitchFamily="34" charset="0"/>
              </a:rPr>
              <a:t>    第一，法律漏洞的确认。在对系争案件类推适用之前，首先必须认定法律漏洞的存在。第二，系争案件不属禁止类推适用的私法领域，即不属于物权法定等基于其他优先原则的考虑而不许类推适用之情形。第三，在现有的法律规定中，须存在可以援用的相类似的法律规定。</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16</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1275" y="451961"/>
            <a:ext cx="918083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972502"/>
            <a:ext cx="9138920" cy="3671888"/>
          </a:xfrm>
          <a:prstGeom prst="rect">
            <a:avLst/>
          </a:prstGeom>
          <a:noFill/>
          <a:ln w="9525">
            <a:noFill/>
          </a:ln>
        </p:spPr>
        <p:txBody>
          <a:bodyPr anchor="t"/>
          <a:lstStyle/>
          <a:p>
            <a:pPr indent="396240">
              <a:lnSpc>
                <a:spcPct val="120000"/>
              </a:lnSpc>
              <a:spcBef>
                <a:spcPts val="0"/>
              </a:spcBef>
            </a:pPr>
            <a:r>
              <a:rPr lang="en-US" sz="2800" dirty="0">
                <a:latin typeface="Calibri" panose="020F0502020204030204" pitchFamily="34" charset="0"/>
              </a:rPr>
              <a:t>    </a:t>
            </a:r>
            <a:r>
              <a:rPr sz="2800" dirty="0">
                <a:latin typeface="Calibri" panose="020F0502020204030204" pitchFamily="34" charset="0"/>
              </a:rPr>
              <a:t>（1）判定这一问题在现有法律的文义范围内无法解决问题，而须采取类推适用的手段</a:t>
            </a:r>
            <a:r>
              <a:rPr sz="2800" dirty="0" smtClean="0">
                <a:latin typeface="Calibri" panose="020F0502020204030204" pitchFamily="34" charset="0"/>
              </a:rPr>
              <a:t>。</a:t>
            </a:r>
            <a:endParaRPr sz="2800" dirty="0">
              <a:latin typeface="Calibri" panose="020F0502020204030204" pitchFamily="34" charset="0"/>
            </a:endParaRPr>
          </a:p>
          <a:p>
            <a:pPr indent="396240">
              <a:lnSpc>
                <a:spcPct val="120000"/>
              </a:lnSpc>
              <a:spcBef>
                <a:spcPts val="0"/>
              </a:spcBef>
            </a:pPr>
            <a:r>
              <a:rPr sz="2800" dirty="0">
                <a:latin typeface="Calibri" panose="020F0502020204030204" pitchFamily="34" charset="0"/>
              </a:rPr>
              <a:t>    （2）</a:t>
            </a:r>
            <a:r>
              <a:rPr sz="2800">
                <a:latin typeface="Calibri" panose="020F0502020204030204" pitchFamily="34" charset="0"/>
              </a:rPr>
              <a:t>判定在解决这一问题时采用类推适用不违反相关规范的基本立法意旨</a:t>
            </a:r>
            <a:r>
              <a:rPr sz="2800" smtClean="0">
                <a:latin typeface="Calibri" panose="020F0502020204030204" pitchFamily="34" charset="0"/>
              </a:rPr>
              <a:t>。 </a:t>
            </a:r>
            <a:endParaRPr sz="2800" dirty="0">
              <a:latin typeface="Calibri" panose="020F0502020204030204" pitchFamily="34" charset="0"/>
            </a:endParaRPr>
          </a:p>
          <a:p>
            <a:pPr indent="396240">
              <a:lnSpc>
                <a:spcPct val="120000"/>
              </a:lnSpc>
              <a:spcBef>
                <a:spcPts val="0"/>
              </a:spcBef>
            </a:pPr>
            <a:r>
              <a:rPr sz="2800" dirty="0">
                <a:latin typeface="Calibri" panose="020F0502020204030204" pitchFamily="34" charset="0"/>
              </a:rPr>
              <a:t>     （3）判定所使用的类推规范与这一问题的情形具有足够的类似性。</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17</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1275" y="451961"/>
            <a:ext cx="918083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5080" y="982504"/>
            <a:ext cx="9138920" cy="3661886"/>
          </a:xfrm>
          <a:prstGeom prst="rect">
            <a:avLst/>
          </a:prstGeom>
          <a:noFill/>
          <a:ln w="9525">
            <a:noFill/>
          </a:ln>
        </p:spPr>
        <p:txBody>
          <a:bodyPr anchor="t"/>
          <a:lstStyle/>
          <a:p>
            <a:pPr indent="396240">
              <a:lnSpc>
                <a:spcPct val="120000"/>
              </a:lnSpc>
              <a:spcBef>
                <a:spcPts val="0"/>
              </a:spcBef>
            </a:pPr>
            <a:r>
              <a:rPr lang="en-US" sz="2800" dirty="0">
                <a:latin typeface="Calibri" panose="020F0502020204030204" pitchFamily="34" charset="0"/>
              </a:rPr>
              <a:t>     </a:t>
            </a:r>
            <a:r>
              <a:rPr sz="2800" dirty="0">
                <a:latin typeface="Calibri" panose="020F0502020204030204" pitchFamily="34" charset="0"/>
              </a:rPr>
              <a:t>综上，将《油污司法解释》第29条类推适用到解决海事赔偿责任限制基金设立方就先行赔付的金额申请从海事赔偿责任限制基金中受偿的问题中，符合类推适用的基本原则和基本程序，也不违背这两项制度的立法原意，是具有理论依据和实际操作可能性的。</a:t>
            </a:r>
            <a:endParaRPr lang="en-US" sz="2800" dirty="0">
              <a:latin typeface="Calibri" panose="020F0502020204030204" pitchFamily="34" charset="0"/>
            </a:endParaRPr>
          </a:p>
          <a:p>
            <a:pPr indent="396240">
              <a:lnSpc>
                <a:spcPct val="120000"/>
              </a:lnSpc>
              <a:spcBef>
                <a:spcPts val="0"/>
              </a:spcBef>
            </a:pPr>
            <a:r>
              <a:rPr kumimoji="0" lang="en-US" altLang="zh-CN" sz="28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18</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1275" y="451961"/>
            <a:ext cx="918083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0" y="699620"/>
            <a:ext cx="9138920" cy="3661886"/>
          </a:xfrm>
          <a:prstGeom prst="rect">
            <a:avLst/>
          </a:prstGeom>
          <a:noFill/>
          <a:ln w="9525">
            <a:noFill/>
          </a:ln>
        </p:spPr>
        <p:txBody>
          <a:bodyPr anchor="t"/>
          <a:lstStyle/>
          <a:p>
            <a:pPr indent="396240">
              <a:lnSpc>
                <a:spcPct val="120000"/>
              </a:lnSpc>
              <a:spcBef>
                <a:spcPts val="0"/>
              </a:spcBef>
            </a:pPr>
            <a:r>
              <a:rPr lang="en-US" sz="2800" dirty="0">
                <a:latin typeface="Calibri" panose="020F0502020204030204" pitchFamily="34" charset="0"/>
              </a:rPr>
              <a:t>     </a:t>
            </a:r>
            <a:r>
              <a:rPr sz="2800" dirty="0">
                <a:latin typeface="Calibri" panose="020F0502020204030204" pitchFamily="34" charset="0"/>
                <a:sym typeface="+mn-ea"/>
              </a:rPr>
              <a:t>这也将有助于对该法律漏洞进行解决，实现法律规范社会生活的目的。同时，类推适用后与《1976年海事赔偿责任限制公约》的相关规定基本吻合，能够有效的衔接我国国内立法同国际公约，进而有效的维护法律秩序的稳定性</a:t>
            </a:r>
            <a:r>
              <a:rPr sz="2800" dirty="0" smtClean="0">
                <a:latin typeface="Calibri" panose="020F0502020204030204" pitchFamily="34" charset="0"/>
                <a:sym typeface="+mn-ea"/>
              </a:rPr>
              <a:t>。</a:t>
            </a:r>
            <a:endParaRPr lang="en-US" sz="2800" dirty="0">
              <a:latin typeface="Calibri" panose="020F0502020204030204" pitchFamily="34" charset="0"/>
              <a:sym typeface="+mn-ea"/>
            </a:endParaRPr>
          </a:p>
          <a:p>
            <a:pPr marL="0" marR="0" lvl="0" indent="396240" algn="l" defTabSz="914400" rtl="0" eaLnBrk="1" fontAlgn="base" latinLnBrk="0" hangingPunct="1">
              <a:lnSpc>
                <a:spcPct val="120000"/>
              </a:lnSpc>
              <a:spcBef>
                <a:spcPts val="0"/>
              </a:spcBef>
              <a:spcAft>
                <a:spcPct val="0"/>
              </a:spcAft>
              <a:buClrTx/>
              <a:buSzTx/>
              <a:buFontTx/>
              <a:buNone/>
              <a:tabLst/>
              <a:defRPr/>
            </a:pPr>
            <a:r>
              <a:rPr kumimoji="0" lang="en-US" altLang="zh-CN"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海诉法</a:t>
            </a:r>
            <a:r>
              <a:rPr kumimoji="0" lang="en-US" altLang="zh-CN"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修改时，建议参考</a:t>
            </a:r>
            <a:r>
              <a:rPr kumimoji="0" lang="en-US" altLang="zh-CN"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油污司法解释</a:t>
            </a:r>
            <a:r>
              <a:rPr kumimoji="0" lang="en-US" altLang="zh-CN"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a:t>
            </a:r>
            <a:r>
              <a:rPr kumimoji="0" lang="zh-CN" altLang="en-US"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第</a:t>
            </a:r>
            <a:r>
              <a:rPr kumimoji="0" lang="en-US" altLang="zh-CN"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29</a:t>
            </a:r>
            <a:r>
              <a:rPr kumimoji="0" lang="zh-CN" altLang="en-US" sz="2800" b="0" i="0" u="none" strike="noStrike" kern="1200" cap="none" spc="0" normalizeH="0" baseline="0" noProof="0" dirty="0">
                <a:ln>
                  <a:noFill/>
                </a:ln>
                <a:solidFill>
                  <a:srgbClr val="0070C0"/>
                </a:solidFill>
                <a:effectLst/>
                <a:uLnTx/>
                <a:uFillTx/>
                <a:latin typeface="Calibri" panose="020F0502020204030204" pitchFamily="34" charset="0"/>
                <a:ea typeface="宋体" panose="02010600030101010101" pitchFamily="2" charset="-122"/>
                <a:cs typeface="+mn-cs"/>
              </a:rPr>
              <a:t>条规定进行修改。</a:t>
            </a:r>
          </a:p>
          <a:p>
            <a:pPr indent="396240">
              <a:lnSpc>
                <a:spcPct val="120000"/>
              </a:lnSpc>
              <a:spcBef>
                <a:spcPts val="0"/>
              </a:spcBef>
            </a:pPr>
            <a:endParaRPr sz="2800" dirty="0">
              <a:latin typeface="Calibri" panose="020F0502020204030204" pitchFamily="34" charset="0"/>
            </a:endParaRPr>
          </a:p>
          <a:p>
            <a:pPr indent="396240">
              <a:lnSpc>
                <a:spcPct val="120000"/>
              </a:lnSpc>
              <a:spcBef>
                <a:spcPts val="0"/>
              </a:spcBef>
            </a:pPr>
            <a:endParaRPr sz="2800" dirty="0">
              <a:latin typeface="Calibri" panose="020F0502020204030204" pitchFamily="34" charset="0"/>
            </a:endParaRPr>
          </a:p>
        </p:txBody>
      </p:sp>
      <p:sp>
        <p:nvSpPr>
          <p:cNvPr id="100" name="文本框 99"/>
          <p:cNvSpPr txBox="1"/>
          <p:nvPr/>
        </p:nvSpPr>
        <p:spPr>
          <a:xfrm>
            <a:off x="0" y="14765"/>
            <a:ext cx="5085080" cy="646331"/>
          </a:xfrm>
          <a:prstGeom prst="rect">
            <a:avLst/>
          </a:prstGeom>
          <a:noFill/>
          <a:ln w="9525">
            <a:noFill/>
          </a:ln>
        </p:spPr>
        <p:txBody>
          <a:bodyPr wrap="square">
            <a:spAutoFit/>
          </a:bodyPr>
          <a:lstStyle/>
          <a:p>
            <a:endParaRPr lang="zh-CN" altLang="en-US" sz="3600" b="1">
              <a:solidFill>
                <a:srgbClr val="FF0000"/>
              </a:solidFill>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30722"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30723"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762" y="45243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4289"/>
            <a:ext cx="3132138" cy="584775"/>
          </a:xfrm>
          <a:prstGeom prst="rect">
            <a:avLst/>
          </a:prstGeom>
          <a:noFill/>
        </p:spPr>
        <p:txBody>
          <a:bodyPr>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30726"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30727" name="标题 6"/>
          <p:cNvSpPr>
            <a:spLocks noGrp="1"/>
          </p:cNvSpPr>
          <p:nvPr/>
        </p:nvSpPr>
        <p:spPr>
          <a:xfrm>
            <a:off x="2555861" y="915635"/>
            <a:ext cx="4595813" cy="496491"/>
          </a:xfrm>
          <a:prstGeom prst="rect">
            <a:avLst/>
          </a:prstGeom>
          <a:noFill/>
          <a:ln w="9525">
            <a:noFill/>
          </a:ln>
        </p:spPr>
        <p:txBody>
          <a:bodyPr anchor="ctr"/>
          <a:lstStyle/>
          <a:p>
            <a:r>
              <a:rPr lang="en-US" altLang="en-US" sz="1200" dirty="0">
                <a:latin typeface="宋体" panose="02010600030101010101" pitchFamily="2" charset="-122"/>
                <a:cs typeface="宋体" panose="02010600030101010101" pitchFamily="2" charset="-122"/>
              </a:rPr>
              <a:t>    </a:t>
            </a:r>
            <a:r>
              <a:rPr lang="en-US" altLang="en-US" sz="1200" b="1" dirty="0">
                <a:latin typeface="宋体" panose="02010600030101010101" pitchFamily="2" charset="-122"/>
                <a:cs typeface="宋体" panose="02010600030101010101" pitchFamily="2" charset="-122"/>
              </a:rPr>
              <a:t>     </a:t>
            </a:r>
            <a:r>
              <a:rPr lang="en-US" altLang="en-US" sz="4800" b="1" dirty="0">
                <a:solidFill>
                  <a:srgbClr val="FF0000"/>
                </a:solidFill>
                <a:latin typeface="宋体" panose="02010600030101010101" pitchFamily="2" charset="-122"/>
                <a:cs typeface="宋体" panose="02010600030101010101" pitchFamily="2" charset="-122"/>
              </a:rPr>
              <a:t>目    录</a:t>
            </a:r>
          </a:p>
        </p:txBody>
      </p:sp>
      <p:sp>
        <p:nvSpPr>
          <p:cNvPr id="30728" name="文本框 99"/>
          <p:cNvSpPr txBox="1"/>
          <p:nvPr/>
        </p:nvSpPr>
        <p:spPr>
          <a:xfrm>
            <a:off x="9526" y="1275660"/>
            <a:ext cx="9134475" cy="3545586"/>
          </a:xfrm>
          <a:prstGeom prst="rect">
            <a:avLst/>
          </a:prstGeom>
          <a:noFill/>
          <a:ln w="9525">
            <a:noFill/>
          </a:ln>
        </p:spPr>
        <p:txBody>
          <a:bodyPr wrap="square" anchor="t">
            <a:spAutoFit/>
          </a:bodyPr>
          <a:lstStyle/>
          <a:p>
            <a:pPr>
              <a:lnSpc>
                <a:spcPct val="120000"/>
              </a:lnSpc>
            </a:pPr>
            <a:endParaRPr lang="zh-CN" altLang="en-US" sz="2400" b="1" dirty="0">
              <a:solidFill>
                <a:srgbClr val="FF0000"/>
              </a:solidFill>
              <a:latin typeface="Calibri" panose="020F0502020204030204" pitchFamily="34" charset="0"/>
              <a:ea typeface="宋体" panose="02010600030101010101" pitchFamily="2" charset="-122"/>
            </a:endParaRPr>
          </a:p>
          <a:p>
            <a:pPr>
              <a:lnSpc>
                <a:spcPct val="120000"/>
              </a:lnSpc>
            </a:pPr>
            <a:r>
              <a:rPr lang="zh-CN" altLang="en-US" sz="2300" b="1" dirty="0">
                <a:solidFill>
                  <a:srgbClr val="3399FF"/>
                </a:solidFill>
                <a:latin typeface="Calibri" panose="020F0502020204030204" pitchFamily="34" charset="0"/>
              </a:rPr>
              <a:t>一</a:t>
            </a:r>
            <a:r>
              <a:rPr lang="zh-CN" altLang="en-US" sz="2300" b="1" dirty="0">
                <a:solidFill>
                  <a:srgbClr val="3399FF"/>
                </a:solidFill>
                <a:latin typeface="Calibri" panose="020F0502020204030204" pitchFamily="34" charset="0"/>
                <a:ea typeface="宋体" panose="02010600030101010101" pitchFamily="2" charset="-122"/>
              </a:rPr>
              <a:t>、海事赔偿责任限制基金设立人能否享有代位受偿权</a:t>
            </a:r>
          </a:p>
          <a:p>
            <a:pPr>
              <a:lnSpc>
                <a:spcPct val="120000"/>
              </a:lnSpc>
            </a:pPr>
            <a:endParaRPr lang="zh-CN" altLang="en-US" sz="2300" b="1" dirty="0">
              <a:solidFill>
                <a:srgbClr val="3399FF"/>
              </a:solidFill>
              <a:latin typeface="Calibri" panose="020F0502020204030204" pitchFamily="34" charset="0"/>
              <a:ea typeface="宋体" panose="02010600030101010101" pitchFamily="2" charset="-122"/>
            </a:endParaRPr>
          </a:p>
          <a:p>
            <a:pPr>
              <a:lnSpc>
                <a:spcPct val="120000"/>
              </a:lnSpc>
            </a:pPr>
            <a:r>
              <a:rPr lang="zh-CN" altLang="en-US" sz="2300" b="1" dirty="0">
                <a:solidFill>
                  <a:srgbClr val="3399FF"/>
                </a:solidFill>
                <a:latin typeface="Calibri" panose="020F0502020204030204" pitchFamily="34" charset="0"/>
                <a:ea typeface="宋体" panose="02010600030101010101" pitchFamily="2" charset="-122"/>
              </a:rPr>
              <a:t>二、船舶油污损害赔偿责任限制基金与海事赔偿责任限制基金的辨析</a:t>
            </a:r>
            <a:endParaRPr lang="en-US" altLang="zh-CN" sz="2300" b="1" dirty="0">
              <a:solidFill>
                <a:srgbClr val="3399FF"/>
              </a:solidFill>
              <a:latin typeface="Calibri" panose="020F0502020204030204" pitchFamily="34" charset="0"/>
              <a:ea typeface="宋体" panose="02010600030101010101" pitchFamily="2" charset="-122"/>
            </a:endParaRPr>
          </a:p>
          <a:p>
            <a:pPr>
              <a:lnSpc>
                <a:spcPct val="120000"/>
              </a:lnSpc>
            </a:pPr>
            <a:endParaRPr lang="zh-CN" altLang="en-US" sz="2300" b="1" dirty="0">
              <a:solidFill>
                <a:srgbClr val="3399FF"/>
              </a:solidFill>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0" lang="zh-CN" altLang="en-US" sz="2300" b="1" i="0" u="none" strike="noStrike" kern="1200" cap="none" spc="0" normalizeH="0" baseline="0" noProof="0" dirty="0">
                <a:ln>
                  <a:noFill/>
                </a:ln>
                <a:solidFill>
                  <a:srgbClr val="3399FF"/>
                </a:solidFill>
                <a:effectLst/>
                <a:uLnTx/>
                <a:uFillTx/>
                <a:latin typeface="Calibri" panose="020F0502020204030204" pitchFamily="34" charset="0"/>
                <a:ea typeface="宋体" panose="02010600030101010101" pitchFamily="2" charset="-122"/>
                <a:cs typeface="+mn-cs"/>
                <a:sym typeface="+mn-ea"/>
              </a:rPr>
              <a:t>三、《油污司法解释》第29条类推适用的分析</a:t>
            </a:r>
            <a:endParaRPr kumimoji="0" lang="zh-CN" altLang="en-US" sz="2300" b="1" i="0" u="none" strike="noStrike" kern="1200" cap="none" spc="0" normalizeH="0" baseline="0" noProof="0" dirty="0">
              <a:ln>
                <a:noFill/>
              </a:ln>
              <a:solidFill>
                <a:srgbClr val="3399FF"/>
              </a:solidFill>
              <a:effectLst/>
              <a:uLnTx/>
              <a:uFillTx/>
              <a:latin typeface="Calibri" panose="020F0502020204030204" pitchFamily="34" charset="0"/>
              <a:ea typeface="宋体" panose="02010600030101010101" pitchFamily="2" charset="-122"/>
              <a:cs typeface="+mn-cs"/>
            </a:endParaRPr>
          </a:p>
          <a:p>
            <a:pPr>
              <a:lnSpc>
                <a:spcPct val="120000"/>
              </a:lnSpc>
            </a:pPr>
            <a:endParaRPr lang="zh-CN" altLang="en-US" sz="2400" b="1" dirty="0">
              <a:solidFill>
                <a:srgbClr val="FF0000"/>
              </a:solidFill>
              <a:latin typeface="Calibri" panose="020F0502020204030204" pitchFamily="34" charset="0"/>
              <a:ea typeface="宋体" panose="02010600030101010101" pitchFamily="2" charset="-122"/>
            </a:endParaRPr>
          </a:p>
          <a:p>
            <a:pPr>
              <a:lnSpc>
                <a:spcPct val="120000"/>
              </a:lnSpc>
            </a:pPr>
            <a:endParaRPr lang="zh-CN" altLang="en-US" sz="2400" b="1" dirty="0">
              <a:solidFill>
                <a:srgbClr val="FF0000"/>
              </a:solidFill>
              <a:latin typeface="Calibri" panose="020F050202020403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19</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5058"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5059"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762" y="45243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4289"/>
            <a:ext cx="3132138" cy="584775"/>
          </a:xfrm>
          <a:prstGeom prst="rect">
            <a:avLst/>
          </a:prstGeom>
          <a:noFill/>
        </p:spPr>
        <p:txBody>
          <a:bodyPr>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5062"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5063" name="内容占位符 7"/>
          <p:cNvSpPr>
            <a:spLocks noGrp="1"/>
          </p:cNvSpPr>
          <p:nvPr/>
        </p:nvSpPr>
        <p:spPr>
          <a:xfrm>
            <a:off x="87630" y="627615"/>
            <a:ext cx="9056370" cy="3455670"/>
          </a:xfrm>
          <a:prstGeom prst="rect">
            <a:avLst/>
          </a:prstGeom>
          <a:noFill/>
          <a:ln w="9525">
            <a:noFill/>
          </a:ln>
        </p:spPr>
        <p:txBody>
          <a:bodyPr anchor="t"/>
          <a:lstStyle/>
          <a:p>
            <a:pPr indent="817880" algn="l">
              <a:lnSpc>
                <a:spcPct val="120000"/>
              </a:lnSpc>
              <a:spcBef>
                <a:spcPct val="20000"/>
              </a:spcBef>
            </a:pPr>
            <a:r>
              <a:rPr lang="en-US" altLang="zh-CN" sz="3200" dirty="0">
                <a:latin typeface="Calibri" panose="020F0502020204030204" pitchFamily="34" charset="0"/>
                <a:ea typeface="宋体" panose="02010600030101010101" pitchFamily="2" charset="-122"/>
              </a:rPr>
              <a:t>                  </a:t>
            </a:r>
            <a:r>
              <a:rPr lang="en-US" altLang="zh-CN" sz="3200" dirty="0">
                <a:solidFill>
                  <a:srgbClr val="FF0000"/>
                </a:solidFill>
                <a:latin typeface="Calibri" panose="020F0502020204030204" pitchFamily="34" charset="0"/>
                <a:ea typeface="宋体" panose="02010600030101010101" pitchFamily="2" charset="-122"/>
              </a:rPr>
              <a:t> </a:t>
            </a:r>
            <a:r>
              <a:rPr lang="en-US" altLang="zh-CN" sz="4000" dirty="0">
                <a:solidFill>
                  <a:srgbClr val="FF0000"/>
                </a:solidFill>
                <a:latin typeface="Calibri" panose="020F0502020204030204" pitchFamily="34" charset="0"/>
                <a:ea typeface="宋体" panose="02010600030101010101" pitchFamily="2" charset="-122"/>
              </a:rPr>
              <a:t> </a:t>
            </a:r>
            <a:r>
              <a:rPr lang="zh-CN" altLang="en-US" sz="5400" dirty="0">
                <a:solidFill>
                  <a:srgbClr val="FF0000"/>
                </a:solidFill>
                <a:latin typeface="Calibri" panose="020F0502020204030204" pitchFamily="34" charset="0"/>
                <a:ea typeface="宋体" panose="02010600030101010101" pitchFamily="2" charset="-122"/>
              </a:rPr>
              <a:t>多 谢 倾 听！</a:t>
            </a:r>
            <a:endParaRPr lang="zh-CN" altLang="en-US" sz="4800" dirty="0">
              <a:solidFill>
                <a:srgbClr val="FF0000"/>
              </a:solidFill>
              <a:latin typeface="Calibri" panose="020F0502020204030204" pitchFamily="34" charset="0"/>
              <a:ea typeface="宋体" panose="02010600030101010101" pitchFamily="2" charset="-122"/>
            </a:endParaRPr>
          </a:p>
          <a:p>
            <a:pPr indent="817880" algn="l">
              <a:lnSpc>
                <a:spcPct val="120000"/>
              </a:lnSpc>
              <a:spcBef>
                <a:spcPct val="20000"/>
              </a:spcBef>
            </a:pPr>
            <a:endParaRPr lang="en-US" altLang="zh-CN" sz="3600" dirty="0">
              <a:solidFill>
                <a:srgbClr val="3399FF"/>
              </a:solidFill>
              <a:latin typeface="Calibri" panose="020F050202020403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2</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39938"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39939"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0637" y="837248"/>
            <a:ext cx="9180195"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44566" y="1"/>
            <a:ext cx="3099435"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39942"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39943" name="内容占位符 7"/>
          <p:cNvSpPr>
            <a:spLocks noGrp="1"/>
          </p:cNvSpPr>
          <p:nvPr/>
        </p:nvSpPr>
        <p:spPr>
          <a:xfrm>
            <a:off x="179696" y="699621"/>
            <a:ext cx="8964305" cy="3450346"/>
          </a:xfrm>
          <a:prstGeom prst="rect">
            <a:avLst/>
          </a:prstGeom>
          <a:noFill/>
          <a:ln w="9525">
            <a:noFill/>
          </a:ln>
        </p:spPr>
        <p:txBody>
          <a:bodyPr anchor="t"/>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zh-CN" sz="2400" b="1" i="0" u="none" strike="noStrike" kern="200" cap="none" spc="-35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1" i="0" u="none" strike="noStrike" kern="200" cap="none" spc="-35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一、海事赔偿责任限制基金设立人能否享有代位受偿</a:t>
            </a:r>
            <a:r>
              <a:rPr kumimoji="0" lang="zh-CN" altLang="en-US" sz="2400" b="1" i="0" u="none" strike="noStrike" kern="200" cap="none" spc="-35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权</a:t>
            </a:r>
            <a:endParaRPr kumimoji="0" lang="en-US" altLang="zh-CN" sz="2400" b="1" i="0" u="none" strike="noStrike" kern="200" cap="none" spc="-35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2400" dirty="0">
              <a:latin typeface="+mn-ea"/>
              <a:ea typeface="+mn-ea"/>
              <a:cs typeface="+mn-ea"/>
            </a:endParaRPr>
          </a:p>
          <a:p>
            <a:pPr indent="817880">
              <a:lnSpc>
                <a:spcPct val="120000"/>
              </a:lnSpc>
              <a:spcBef>
                <a:spcPct val="20000"/>
              </a:spcBef>
            </a:pPr>
            <a:r>
              <a:rPr sz="2400" dirty="0">
                <a:latin typeface="黑体" pitchFamily="49" charset="-122"/>
                <a:ea typeface="黑体" pitchFamily="49" charset="-122"/>
                <a:cs typeface="+mn-ea"/>
              </a:rPr>
              <a:t>最高法院制定的《关于审理船舶油污损害赔偿纠纷案件若干问题的规定》第29条所规定的</a:t>
            </a:r>
            <a:r>
              <a:rPr sz="2400" i="1" dirty="0">
                <a:latin typeface="黑体" pitchFamily="49" charset="-122"/>
                <a:ea typeface="黑体" pitchFamily="49" charset="-122"/>
                <a:cs typeface="+mn-ea"/>
              </a:rPr>
              <a:t>“在油污损害赔偿责任限制基金分配以前，船舶所有人、船舶油污损害责任保险人或者财务保证人，已先行赔付油污损害的，可以书面申请从基金中代位受偿。”</a:t>
            </a:r>
            <a:r>
              <a:rPr sz="2400" dirty="0">
                <a:latin typeface="黑体" pitchFamily="49" charset="-122"/>
                <a:ea typeface="黑体" pitchFamily="49" charset="-122"/>
                <a:cs typeface="+mn-ea"/>
              </a:rPr>
              <a:t>解决了船舶油污损害赔偿责任限制基金设立方先行赔付的金额能否从油污损害赔偿责任限制基金中受偿的问题。</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3</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0962"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0963"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4762" y="452438"/>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4289"/>
            <a:ext cx="3132138" cy="584775"/>
          </a:xfrm>
          <a:prstGeom prst="rect">
            <a:avLst/>
          </a:prstGeom>
          <a:noFill/>
        </p:spPr>
        <p:txBody>
          <a:bodyPr>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0966"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0967" name="内容占位符 7"/>
          <p:cNvSpPr>
            <a:spLocks noGrp="1"/>
          </p:cNvSpPr>
          <p:nvPr/>
        </p:nvSpPr>
        <p:spPr>
          <a:xfrm>
            <a:off x="-635" y="768668"/>
            <a:ext cx="9139555" cy="3533299"/>
          </a:xfrm>
          <a:prstGeom prst="rect">
            <a:avLst/>
          </a:prstGeom>
          <a:noFill/>
          <a:ln w="9525">
            <a:noFill/>
          </a:ln>
        </p:spPr>
        <p:txBody>
          <a:bodyPr anchor="t"/>
          <a:lstStyle/>
          <a:p>
            <a:pPr indent="817880">
              <a:lnSpc>
                <a:spcPct val="120000"/>
              </a:lnSpc>
              <a:spcBef>
                <a:spcPct val="20000"/>
              </a:spcBef>
            </a:pPr>
            <a:endParaRPr lang="en-US" altLang="zh-CN" sz="3200" dirty="0">
              <a:latin typeface="Calibri" panose="020F0502020204030204" pitchFamily="34" charset="0"/>
              <a:ea typeface="宋体" panose="02010600030101010101" pitchFamily="2" charset="-122"/>
            </a:endParaRPr>
          </a:p>
          <a:p>
            <a:pPr indent="817880">
              <a:lnSpc>
                <a:spcPct val="120000"/>
              </a:lnSpc>
              <a:spcBef>
                <a:spcPct val="20000"/>
              </a:spcBef>
            </a:pPr>
            <a:r>
              <a:rPr sz="2800" dirty="0" err="1">
                <a:latin typeface="+mn-ea"/>
                <a:ea typeface="+mn-ea"/>
                <a:cs typeface="+mn-ea"/>
              </a:rPr>
              <a:t>根据海事赔偿责任限制</a:t>
            </a:r>
            <a:r>
              <a:rPr sz="2800" dirty="0">
                <a:latin typeface="+mn-ea"/>
                <a:ea typeface="+mn-ea"/>
                <a:cs typeface="+mn-ea"/>
              </a:rPr>
              <a:t> “一次事故，一个限额”的原则，确定的海事赔偿责任限额应当是整个事故的责任限额，而基金设立方先于设立海事赔偿责任限制基金支出的赔偿金能否从海事赔偿责任限制基金中受偿尚没有明确规定。</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4</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flipV="1">
            <a:off x="36196" y="843631"/>
            <a:ext cx="9107805" cy="25241"/>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1863" y="14289"/>
            <a:ext cx="3132138" cy="584775"/>
          </a:xfrm>
          <a:prstGeom prst="rect">
            <a:avLst/>
          </a:prstGeom>
          <a:noFill/>
        </p:spPr>
        <p:txBody>
          <a:bodyPr>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395710" y="483606"/>
            <a:ext cx="8064560" cy="4478894"/>
          </a:xfrm>
          <a:prstGeom prst="rect">
            <a:avLst/>
          </a:prstGeom>
          <a:noFill/>
          <a:ln w="9525">
            <a:noFill/>
          </a:ln>
        </p:spPr>
        <p:txBody>
          <a:bodyPr anchor="t"/>
          <a:lstStyle/>
          <a:p>
            <a:pPr indent="396240">
              <a:lnSpc>
                <a:spcPct val="120000"/>
              </a:lnSpc>
              <a:spcBef>
                <a:spcPts val="0"/>
              </a:spcBef>
            </a:pPr>
            <a:endParaRPr lang="en-US" altLang="zh-CN" sz="2400" b="1" dirty="0">
              <a:latin typeface="Calibri" panose="020F0502020204030204" pitchFamily="34" charset="0"/>
              <a:ea typeface="宋体" panose="02010600030101010101" pitchFamily="2" charset="-122"/>
            </a:endParaRPr>
          </a:p>
          <a:p>
            <a:pPr indent="396240">
              <a:lnSpc>
                <a:spcPct val="120000"/>
              </a:lnSpc>
              <a:spcBef>
                <a:spcPts val="0"/>
              </a:spcBef>
            </a:pPr>
            <a:endParaRPr lang="en-US" altLang="zh-CN" sz="2400" b="1" dirty="0">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二、船舶油污损害赔偿责任限制基金与海事赔偿</a:t>
            </a:r>
            <a:r>
              <a:rPr kumimoji="0" lang="zh-CN" altLang="en-US" sz="2400" b="1"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责任限制    基金</a:t>
            </a: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的辨析</a:t>
            </a:r>
            <a:endParaRPr lang="en-US" altLang="zh-CN" sz="2400" b="1" dirty="0">
              <a:solidFill>
                <a:srgbClr val="FF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zh-CN" sz="2400" b="1" dirty="0">
              <a:solidFill>
                <a:srgbClr val="FF0000"/>
              </a:solidFill>
              <a:latin typeface="Calibri" panose="020F0502020204030204" pitchFamily="34"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400" b="1" dirty="0">
                <a:latin typeface="Calibri" panose="020F0502020204030204" pitchFamily="34" charset="0"/>
                <a:ea typeface="宋体" panose="02010600030101010101" pitchFamily="2" charset="-122"/>
              </a:rPr>
              <a:t>（一）海事赔偿责任限制基金的辨析</a:t>
            </a:r>
          </a:p>
          <a:p>
            <a:pPr indent="396240">
              <a:lnSpc>
                <a:spcPct val="120000"/>
              </a:lnSpc>
              <a:spcBef>
                <a:spcPts val="0"/>
              </a:spcBef>
            </a:pPr>
            <a:r>
              <a:rPr lang="zh-CN" altLang="en-US" sz="2400" dirty="0">
                <a:latin typeface="Calibri" panose="020F0502020204030204" pitchFamily="34" charset="0"/>
                <a:ea typeface="宋体" panose="02010600030101010101" pitchFamily="2" charset="-122"/>
              </a:rPr>
              <a:t> 海事赔偿责任限制是指海商法基于特殊的政策考量，赋予船舶所有人等特定主体将一次海损事故引起的特定海事请求所承担的赔偿责任限定在一定数额的法定权利。</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5</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635" y="1194436"/>
            <a:ext cx="9138920" cy="3735705"/>
          </a:xfrm>
          <a:prstGeom prst="rect">
            <a:avLst/>
          </a:prstGeom>
          <a:noFill/>
          <a:ln w="9525">
            <a:noFill/>
          </a:ln>
        </p:spPr>
        <p:txBody>
          <a:bodyPr anchor="t"/>
          <a:lstStyle/>
          <a:p>
            <a:pPr indent="396240">
              <a:lnSpc>
                <a:spcPct val="120000"/>
              </a:lnSpc>
              <a:spcBef>
                <a:spcPts val="0"/>
              </a:spcBef>
            </a:pPr>
            <a:r>
              <a:rPr lang="en-US" altLang="zh-CN" sz="2800" b="1" dirty="0">
                <a:latin typeface="Calibri" panose="020F0502020204030204" pitchFamily="34" charset="0"/>
                <a:ea typeface="宋体" panose="02010600030101010101" pitchFamily="2" charset="-122"/>
              </a:rPr>
              <a:t>   </a:t>
            </a:r>
            <a:r>
              <a:rPr lang="en-US" altLang="zh-CN" sz="2800" dirty="0">
                <a:latin typeface="Calibri" panose="020F0502020204030204" pitchFamily="34" charset="0"/>
                <a:ea typeface="宋体" panose="02010600030101010101" pitchFamily="2" charset="-122"/>
              </a:rPr>
              <a:t> </a:t>
            </a:r>
            <a:r>
              <a:rPr lang="zh-CN" altLang="en-US" sz="2800" dirty="0">
                <a:latin typeface="Calibri" panose="020F0502020204030204" pitchFamily="34" charset="0"/>
                <a:ea typeface="宋体" panose="02010600030101010101" pitchFamily="2" charset="-122"/>
              </a:rPr>
              <a:t>而海事赔偿责任限制基金则是指由责任人向海事法院申请，经审查同意而设立，其目的是用于债权人之间进行债权分配，并解决因特定事故引起的海事赔偿责任的资金担保。</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6</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635" y="1194436"/>
            <a:ext cx="9138920" cy="3735705"/>
          </a:xfrm>
          <a:prstGeom prst="rect">
            <a:avLst/>
          </a:prstGeom>
          <a:noFill/>
          <a:ln w="9525">
            <a:noFill/>
          </a:ln>
        </p:spPr>
        <p:txBody>
          <a:bodyPr anchor="t"/>
          <a:lstStyle/>
          <a:p>
            <a:pPr indent="396240">
              <a:lnSpc>
                <a:spcPct val="120000"/>
              </a:lnSpc>
              <a:spcBef>
                <a:spcPts val="0"/>
              </a:spcBef>
            </a:pPr>
            <a:r>
              <a:rPr lang="en-US" altLang="zh-CN" sz="2800" b="1" dirty="0">
                <a:latin typeface="Calibri" panose="020F0502020204030204" pitchFamily="34" charset="0"/>
                <a:ea typeface="宋体" panose="02010600030101010101" pitchFamily="2" charset="-122"/>
              </a:rPr>
              <a:t>     </a:t>
            </a:r>
            <a:r>
              <a:rPr lang="zh-CN" altLang="en-US" sz="2800" dirty="0">
                <a:latin typeface="Calibri" panose="020F0502020204030204" pitchFamily="34" charset="0"/>
                <a:sym typeface="+mn-ea"/>
              </a:rPr>
              <a:t>虽然责任人设立海事赔偿责任限制基金的最直接法律后果是避免了债权人对责任人的任意财产行使权利和使责任人的船舶或者其他财产免遭扣押，但其最根本目的仍是限制赔偿责任，所以设立海事赔偿责任限制基金和诉讼抗辩一样，是责任人行使海事赔偿责任限制权利的形式之一。</a:t>
            </a:r>
            <a:endParaRPr lang="zh-CN" altLang="en-US" sz="2800" dirty="0">
              <a:latin typeface="Calibri" panose="020F0502020204030204" pitchFamily="34"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7</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635" y="1194436"/>
            <a:ext cx="9138920" cy="3735705"/>
          </a:xfrm>
          <a:prstGeom prst="rect">
            <a:avLst/>
          </a:prstGeom>
          <a:noFill/>
          <a:ln w="9525">
            <a:noFill/>
          </a:ln>
        </p:spPr>
        <p:txBody>
          <a:bodyPr anchor="t"/>
          <a:lstStyle/>
          <a:p>
            <a:pPr indent="396240">
              <a:lnSpc>
                <a:spcPct val="120000"/>
              </a:lnSpc>
              <a:spcBef>
                <a:spcPts val="0"/>
              </a:spcBef>
            </a:pPr>
            <a:r>
              <a:rPr lang="en-US" altLang="zh-CN" sz="2800" b="1" dirty="0">
                <a:latin typeface="Calibri" panose="020F0502020204030204" pitchFamily="34" charset="0"/>
                <a:ea typeface="宋体" panose="02010600030101010101" pitchFamily="2" charset="-122"/>
              </a:rPr>
              <a:t>    </a:t>
            </a:r>
            <a:r>
              <a:rPr sz="2800" dirty="0" err="1">
                <a:latin typeface="Calibri" panose="020F0502020204030204" pitchFamily="34" charset="0"/>
              </a:rPr>
              <a:t>我国的海事赔偿责任限制基金制度散见于《海商法</a:t>
            </a:r>
            <a:r>
              <a:rPr lang="en-US" altLang="zh-CN" sz="2800" dirty="0">
                <a:latin typeface="宋体" panose="02010600030101010101" pitchFamily="2" charset="-122"/>
              </a:rPr>
              <a:t>》</a:t>
            </a:r>
            <a:r>
              <a:rPr lang="zh-CN" altLang="en-US" sz="2800" dirty="0">
                <a:latin typeface="宋体" panose="02010600030101010101" pitchFamily="2" charset="-122"/>
              </a:rPr>
              <a:t>、</a:t>
            </a:r>
            <a:r>
              <a:rPr sz="2800" dirty="0">
                <a:latin typeface="Calibri" panose="020F0502020204030204" pitchFamily="34" charset="0"/>
              </a:rPr>
              <a:t>《</a:t>
            </a:r>
            <a:r>
              <a:rPr sz="2800" dirty="0" err="1">
                <a:latin typeface="Calibri" panose="020F0502020204030204" pitchFamily="34" charset="0"/>
              </a:rPr>
              <a:t>海诉法》和相关的司法解释中</a:t>
            </a:r>
            <a:r>
              <a:rPr sz="2800" dirty="0">
                <a:latin typeface="Calibri" panose="020F0502020204030204" pitchFamily="34" charset="0"/>
              </a:rPr>
              <a:t>。</a:t>
            </a:r>
            <a:endParaRPr lang="en-US" sz="2800" dirty="0">
              <a:latin typeface="Calibri" panose="020F0502020204030204" pitchFamily="34" charset="0"/>
            </a:endParaRPr>
          </a:p>
          <a:p>
            <a:pPr indent="396240">
              <a:lnSpc>
                <a:spcPct val="120000"/>
              </a:lnSpc>
              <a:spcBef>
                <a:spcPts val="0"/>
              </a:spcBef>
            </a:pPr>
            <a:r>
              <a:rPr sz="2800" dirty="0" err="1">
                <a:latin typeface="Calibri" panose="020F0502020204030204" pitchFamily="34" charset="0"/>
              </a:rPr>
              <a:t>首先</a:t>
            </a:r>
            <a:r>
              <a:rPr lang="zh-CN" altLang="en-US" sz="2800" dirty="0">
                <a:latin typeface="Calibri" panose="020F0502020204030204" pitchFamily="34" charset="0"/>
              </a:rPr>
              <a:t>，</a:t>
            </a:r>
            <a:r>
              <a:rPr sz="2800" dirty="0">
                <a:latin typeface="Calibri" panose="020F0502020204030204" pitchFamily="34" charset="0"/>
              </a:rPr>
              <a:t>《海商法》第213条和第214条对责任限制基金的实体规则作出规定，赋予了责任人在有管辖权的法院设立责任限制基金的权利。</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灯片编号占位符 3"/>
          <p:cNvSpPr txBox="1">
            <a:spLocks noGrp="1"/>
          </p:cNvSpPr>
          <p:nvPr/>
        </p:nvSpPr>
        <p:spPr>
          <a:xfrm>
            <a:off x="3597275" y="4930380"/>
            <a:ext cx="2133600" cy="159544"/>
          </a:xfrm>
          <a:prstGeom prst="rect">
            <a:avLst/>
          </a:prstGeom>
          <a:noFill/>
          <a:ln w="9525">
            <a:noFill/>
          </a:ln>
        </p:spPr>
        <p:txBody>
          <a:bodyPr anchor="t"/>
          <a:lstStyle/>
          <a:p>
            <a:pPr algn="ctr" eaLnBrk="0" hangingPunct="0"/>
            <a:r>
              <a:rPr lang="zh-CN" altLang="en-US" sz="1000" dirty="0">
                <a:solidFill>
                  <a:srgbClr val="808080"/>
                </a:solidFill>
                <a:latin typeface="Arial" panose="020B0604020202020204" pitchFamily="34" charset="0"/>
                <a:ea typeface="宋体" panose="02010600030101010101" pitchFamily="2" charset="-122"/>
              </a:rPr>
              <a:t>第</a:t>
            </a:r>
            <a:fld id="{9A0DB2DC-4C9A-4742-B13C-FB6460FD3503}" type="slidenum">
              <a:rPr lang="zh-CN" altLang="en-US" sz="1000" dirty="0">
                <a:solidFill>
                  <a:srgbClr val="808080"/>
                </a:solidFill>
                <a:latin typeface="Arial" panose="020B0604020202020204" pitchFamily="34" charset="0"/>
                <a:ea typeface="宋体" panose="02010600030101010101" pitchFamily="2" charset="-122"/>
              </a:rPr>
              <a:pPr algn="ctr" eaLnBrk="0" hangingPunct="0"/>
              <a:t>8</a:t>
            </a:fld>
            <a:r>
              <a:rPr lang="zh-CN" altLang="en-US" sz="1000" dirty="0">
                <a:solidFill>
                  <a:srgbClr val="808080"/>
                </a:solidFill>
                <a:latin typeface="Arial" panose="020B0604020202020204" pitchFamily="34" charset="0"/>
                <a:ea typeface="宋体" panose="02010600030101010101" pitchFamily="2" charset="-122"/>
              </a:rPr>
              <a:t>页</a:t>
            </a:r>
          </a:p>
        </p:txBody>
      </p:sp>
      <p:sp>
        <p:nvSpPr>
          <p:cNvPr id="44034" name="TextBox 8"/>
          <p:cNvSpPr txBox="1"/>
          <p:nvPr/>
        </p:nvSpPr>
        <p:spPr>
          <a:xfrm>
            <a:off x="7235828" y="4861322"/>
            <a:ext cx="1903413" cy="369332"/>
          </a:xfrm>
          <a:prstGeom prst="rect">
            <a:avLst/>
          </a:prstGeom>
          <a:noFill/>
          <a:ln w="9525">
            <a:noFill/>
          </a:ln>
        </p:spPr>
        <p:txBody>
          <a:bodyPr anchor="t">
            <a:spAutoFit/>
          </a:bodyPr>
          <a:lstStyle/>
          <a:p>
            <a:pPr algn="r" eaLnBrk="0" hangingPunct="0"/>
            <a:r>
              <a:rPr lang="en-US" altLang="zh-CN" dirty="0">
                <a:solidFill>
                  <a:srgbClr val="808080"/>
                </a:solidFill>
                <a:latin typeface="Arial" panose="020B0604020202020204" pitchFamily="34" charset="0"/>
                <a:ea typeface="宋体" panose="02010600030101010101" pitchFamily="2" charset="-122"/>
              </a:rPr>
              <a:t>www.ynlco.com</a:t>
            </a:r>
            <a:endParaRPr lang="zh-CN" altLang="en-US" sz="1400" dirty="0">
              <a:solidFill>
                <a:srgbClr val="808080"/>
              </a:solidFill>
              <a:latin typeface="Arial" panose="020B0604020202020204" pitchFamily="34" charset="0"/>
              <a:ea typeface="宋体" panose="02010600030101010101" pitchFamily="2" charset="-122"/>
            </a:endParaRPr>
          </a:p>
        </p:txBody>
      </p:sp>
      <p:pic>
        <p:nvPicPr>
          <p:cNvPr id="44035" name="Picture 3"/>
          <p:cNvPicPr>
            <a:picLocks noChangeAspect="1"/>
          </p:cNvPicPr>
          <p:nvPr/>
        </p:nvPicPr>
        <p:blipFill>
          <a:blip r:embed="rId2" cstate="print"/>
          <a:stretch>
            <a:fillRect/>
          </a:stretch>
        </p:blipFill>
        <p:spPr>
          <a:xfrm>
            <a:off x="7167563" y="4906567"/>
            <a:ext cx="265112" cy="185738"/>
          </a:xfrm>
          <a:prstGeom prst="rect">
            <a:avLst/>
          </a:prstGeom>
          <a:noFill/>
          <a:ln w="9525">
            <a:noFill/>
          </a:ln>
        </p:spPr>
      </p:pic>
      <p:cxnSp>
        <p:nvCxnSpPr>
          <p:cNvPr id="12" name="直接连接符 11"/>
          <p:cNvCxnSpPr/>
          <p:nvPr/>
        </p:nvCxnSpPr>
        <p:spPr>
          <a:xfrm>
            <a:off x="0" y="465773"/>
            <a:ext cx="9144000"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2180" y="14289"/>
            <a:ext cx="3131820" cy="584775"/>
          </a:xfrm>
          <a:prstGeom prst="rect">
            <a:avLst/>
          </a:prstGeom>
          <a:noFill/>
        </p:spPr>
        <p:txBody>
          <a:bodyPr wrap="square">
            <a:spAutoFit/>
          </a:bodyPr>
          <a:lstStyle/>
          <a:p>
            <a:pPr marR="0" algn="r" defTabSz="914400" eaLnBrk="0" hangingPunct="0">
              <a:buClrTx/>
              <a:buSzTx/>
              <a:buFontTx/>
              <a:defRPr/>
            </a:pPr>
            <a:r>
              <a:rPr kumimoji="0" lang="zh-CN" altLang="en-US"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广东恒福律师事务所</a:t>
            </a:r>
            <a:endParaRPr kumimoji="0" lang="en-US" altLang="zh-CN" sz="1600" kern="1200" cap="none" spc="32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a:p>
            <a:pPr marR="0" algn="r" defTabSz="914400" eaLnBrk="0" hangingPunct="0">
              <a:buClrTx/>
              <a:buSzTx/>
              <a:buFontTx/>
              <a:defRPr/>
            </a:pPr>
            <a:r>
              <a:rPr kumimoji="0" lang="en-US" altLang="zh-CN"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rPr>
              <a:t>Yang &amp; Lin Co.Law Firm</a:t>
            </a:r>
            <a:endParaRPr kumimoji="0" lang="zh-CN" altLang="en-US" sz="1600" kern="1200" cap="none" spc="0" normalizeH="0" baseline="0" noProof="0">
              <a:solidFill>
                <a:schemeClr val="tx1">
                  <a:lumMod val="50000"/>
                  <a:lumOff val="50000"/>
                </a:schemeClr>
              </a:solidFill>
              <a:latin typeface="Arial" panose="020B0604020202020204" pitchFamily="34" charset="0"/>
              <a:ea typeface="宋体" panose="02010600030101010101" pitchFamily="2" charset="-122"/>
              <a:cs typeface="+mn-cs"/>
            </a:endParaRPr>
          </a:p>
        </p:txBody>
      </p:sp>
      <p:pic>
        <p:nvPicPr>
          <p:cNvPr id="44038" name="Picture 2"/>
          <p:cNvPicPr>
            <a:picLocks noChangeAspect="1"/>
          </p:cNvPicPr>
          <p:nvPr/>
        </p:nvPicPr>
        <p:blipFill>
          <a:blip r:embed="rId3" cstate="print"/>
          <a:stretch>
            <a:fillRect/>
          </a:stretch>
        </p:blipFill>
        <p:spPr>
          <a:xfrm>
            <a:off x="6300791" y="53579"/>
            <a:ext cx="503237" cy="352425"/>
          </a:xfrm>
          <a:prstGeom prst="rect">
            <a:avLst/>
          </a:prstGeom>
          <a:noFill/>
          <a:ln w="9525">
            <a:noFill/>
          </a:ln>
        </p:spPr>
      </p:pic>
      <p:sp>
        <p:nvSpPr>
          <p:cNvPr id="44039" name="内容占位符 7"/>
          <p:cNvSpPr>
            <a:spLocks noGrp="1"/>
          </p:cNvSpPr>
          <p:nvPr/>
        </p:nvSpPr>
        <p:spPr>
          <a:xfrm>
            <a:off x="395710" y="627615"/>
            <a:ext cx="8424586" cy="3735705"/>
          </a:xfrm>
          <a:prstGeom prst="rect">
            <a:avLst/>
          </a:prstGeom>
          <a:noFill/>
          <a:ln w="9525">
            <a:noFill/>
          </a:ln>
        </p:spPr>
        <p:txBody>
          <a:bodyPr anchor="t"/>
          <a:lstStyle/>
          <a:p>
            <a:pPr indent="396240">
              <a:lnSpc>
                <a:spcPct val="120000"/>
              </a:lnSpc>
              <a:spcBef>
                <a:spcPts val="0"/>
              </a:spcBef>
            </a:pPr>
            <a:r>
              <a:rPr lang="en-US" altLang="zh-CN" sz="2800" b="1" dirty="0">
                <a:latin typeface="Calibri" panose="020F0502020204030204" pitchFamily="34" charset="0"/>
                <a:ea typeface="宋体" panose="02010600030101010101" pitchFamily="2" charset="-122"/>
              </a:rPr>
              <a:t>    </a:t>
            </a:r>
            <a:r>
              <a:rPr sz="2800" dirty="0">
                <a:latin typeface="Calibri" panose="020F0502020204030204" pitchFamily="34" charset="0"/>
              </a:rPr>
              <a:t>同时，还规定了责任人设立责任限制基金后，限制性债权人不得对责任人的任何财产行使任何权利。这是整个海事赔偿责任限制基金制度运行的基础。</a:t>
            </a:r>
            <a:endParaRPr lang="en-US" sz="2800" dirty="0">
              <a:latin typeface="Calibri" panose="020F0502020204030204" pitchFamily="34" charset="0"/>
            </a:endParaRPr>
          </a:p>
          <a:p>
            <a:pPr indent="396240">
              <a:lnSpc>
                <a:spcPct val="120000"/>
              </a:lnSpc>
              <a:spcBef>
                <a:spcPts val="0"/>
              </a:spcBef>
            </a:pPr>
            <a:r>
              <a:rPr lang="en-US" sz="2800" dirty="0">
                <a:latin typeface="Calibri" panose="020F0502020204030204" pitchFamily="34" charset="0"/>
              </a:rPr>
              <a:t> </a:t>
            </a:r>
            <a:r>
              <a:rPr sz="2800" dirty="0" err="1">
                <a:latin typeface="Calibri" panose="020F0502020204030204" pitchFamily="34" charset="0"/>
              </a:rPr>
              <a:t>其次，为规范责任限制基金程序的运行</a:t>
            </a:r>
            <a:r>
              <a:rPr sz="2800" dirty="0">
                <a:latin typeface="Calibri" panose="020F0502020204030204" pitchFamily="34" charset="0"/>
              </a:rPr>
              <a:t>，《海诉法》于第九章和第十章进一步对责任限制基金的设立程序、债权登记与受偿程序等具体规则予以明确。可以说，我国已经构建了较为完整的海事赔偿责任限制制度体系。</a:t>
            </a:r>
          </a:p>
        </p:txBody>
      </p:sp>
    </p:spTree>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C)Nordri™ Corporation. ">
  <a:themeElements>
    <a:clrScheme name="(C)Nordri™ Corporation.  1">
      <a:dk1>
        <a:srgbClr val="B2B2B2"/>
      </a:dk1>
      <a:lt1>
        <a:srgbClr val="FFFFFF"/>
      </a:lt1>
      <a:dk2>
        <a:srgbClr val="000000"/>
      </a:dk2>
      <a:lt2>
        <a:srgbClr val="FFFFFF"/>
      </a:lt2>
      <a:accent1>
        <a:srgbClr val="E04226"/>
      </a:accent1>
      <a:accent2>
        <a:srgbClr val="FF9933"/>
      </a:accent2>
      <a:accent3>
        <a:srgbClr val="AAAAAA"/>
      </a:accent3>
      <a:accent4>
        <a:srgbClr val="DADADA"/>
      </a:accent4>
      <a:accent5>
        <a:srgbClr val="EDB0AC"/>
      </a:accent5>
      <a:accent6>
        <a:srgbClr val="E78A2D"/>
      </a:accent6>
      <a:hlink>
        <a:srgbClr val="FFCC00"/>
      </a:hlink>
      <a:folHlink>
        <a:srgbClr val="99CC00"/>
      </a:folHlink>
    </a:clrScheme>
    <a:fontScheme name="(C)Nordri™ Corporation. ">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Nordri™ Corporation.  1">
        <a:dk1>
          <a:srgbClr val="B2B2B2"/>
        </a:dk1>
        <a:lt1>
          <a:srgbClr val="FFFFFF"/>
        </a:lt1>
        <a:dk2>
          <a:srgbClr val="000000"/>
        </a:dk2>
        <a:lt2>
          <a:srgbClr val="FFFFFF"/>
        </a:lt2>
        <a:accent1>
          <a:srgbClr val="E04226"/>
        </a:accent1>
        <a:accent2>
          <a:srgbClr val="FF9933"/>
        </a:accent2>
        <a:accent3>
          <a:srgbClr val="AAAAAA"/>
        </a:accent3>
        <a:accent4>
          <a:srgbClr val="DADADA"/>
        </a:accent4>
        <a:accent5>
          <a:srgbClr val="EDB0AC"/>
        </a:accent5>
        <a:accent6>
          <a:srgbClr val="E78A2D"/>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C)Nordri™ Corporation.  1">
        <a:dk1>
          <a:srgbClr val="B2B2B2"/>
        </a:dk1>
        <a:lt1>
          <a:srgbClr val="FFFFFF"/>
        </a:lt1>
        <a:dk2>
          <a:srgbClr val="000000"/>
        </a:dk2>
        <a:lt2>
          <a:srgbClr val="FFFFFF"/>
        </a:lt2>
        <a:accent1>
          <a:srgbClr val="E04226"/>
        </a:accent1>
        <a:accent2>
          <a:srgbClr val="FF9933"/>
        </a:accent2>
        <a:accent3>
          <a:srgbClr val="AAAAAA"/>
        </a:accent3>
        <a:accent4>
          <a:srgbClr val="DADADA"/>
        </a:accent4>
        <a:accent5>
          <a:srgbClr val="EDB0AC"/>
        </a:accent5>
        <a:accent6>
          <a:srgbClr val="E78A2D"/>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C)Nordri™ Corporation.  2">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 (C)Nordri™ Corporation.">
  <a:themeElements>
    <a:clrScheme name=" (C)Nordri™ Corporation. 1">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99CC00"/>
      </a:folHlink>
    </a:clrScheme>
    <a:fontScheme name=" (C)Nordri™ Corporation.">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C)Nordri™ Corporation. 1">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99CC00"/>
        </a:folHlink>
      </a:clrScheme>
      <a:clrMap bg1="lt1" tx1="dk1" bg2="lt2" tx2="dk2" accent1="accent1" accent2="accent2" accent3="accent3" accent4="accent4" accent5="accent5" accent6="accent6" hlink="hlink" folHlink="folHlink"/>
    </a:extraClrScheme>
    <a:extraClrScheme>
      <a:clrScheme name=" (C)Nordri™ Corporation. 1">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99CC00"/>
        </a:folHlink>
      </a:clrScheme>
      <a:clrMap bg1="lt1" tx1="dk1" bg2="lt2" tx2="dk2" accent1="accent1" accent2="accent2" accent3="accent3" accent4="accent4" accent5="accent5" accent6="accent6" hlink="hlink" folHlink="folHlink"/>
    </a:extraClrScheme>
    <a:extraClrScheme>
      <a:clrScheme name=" (C)Nordri™ Corporation. 2">
        <a:dk1>
          <a:srgbClr val="000000"/>
        </a:dk1>
        <a:lt1>
          <a:srgbClr val="FFFFFF"/>
        </a:lt1>
        <a:dk2>
          <a:srgbClr val="FFFFFF"/>
        </a:dk2>
        <a:lt2>
          <a:srgbClr val="B2B2B2"/>
        </a:lt2>
        <a:accent1>
          <a:srgbClr val="E04226"/>
        </a:accent1>
        <a:accent2>
          <a:srgbClr val="FF9933"/>
        </a:accent2>
        <a:accent3>
          <a:srgbClr val="FFFFFF"/>
        </a:accent3>
        <a:accent4>
          <a:srgbClr val="000000"/>
        </a:accent4>
        <a:accent5>
          <a:srgbClr val="EDB0AC"/>
        </a:accent5>
        <a:accent6>
          <a:srgbClr val="E78A2D"/>
        </a:accent6>
        <a:hlink>
          <a:srgbClr val="FFCC00"/>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1_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834</Words>
  <Application>Microsoft Office PowerPoint</Application>
  <PresentationFormat>全屏显示(16:9)</PresentationFormat>
  <Paragraphs>142</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4</vt:i4>
      </vt:variant>
      <vt:variant>
        <vt:lpstr>幻灯片标题</vt:lpstr>
      </vt:variant>
      <vt:variant>
        <vt:i4>20</vt:i4>
      </vt:variant>
    </vt:vector>
  </HeadingPairs>
  <TitlesOfParts>
    <vt:vector size="36" baseType="lpstr">
      <vt:lpstr>等线</vt:lpstr>
      <vt:lpstr>黑体</vt:lpstr>
      <vt:lpstr>华文细黑</vt:lpstr>
      <vt:lpstr>隶书</vt:lpstr>
      <vt:lpstr>宋体</vt:lpstr>
      <vt:lpstr>微软雅黑</vt:lpstr>
      <vt:lpstr>Arial</vt:lpstr>
      <vt:lpstr>Calibri</vt:lpstr>
      <vt:lpstr>Constantia</vt:lpstr>
      <vt:lpstr>Times New Roman</vt:lpstr>
      <vt:lpstr>Wingdings</vt:lpstr>
      <vt:lpstr>Wingdings 2</vt:lpstr>
      <vt:lpstr>(C)Nordri™ Corporation. </vt:lpstr>
      <vt:lpstr> (C)Nordri™ Corporation.</vt:lpstr>
      <vt:lpstr>流畅</vt:lpstr>
      <vt:lpstr>1_流畅</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魏敏君</cp:lastModifiedBy>
  <cp:revision>67</cp:revision>
  <dcterms:created xsi:type="dcterms:W3CDTF">2020-08-19T07:55:00Z</dcterms:created>
  <dcterms:modified xsi:type="dcterms:W3CDTF">2020-11-10T02:28:32Z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2052-11.1.0.10072</vt:lpwstr>
  </property>
</Properties>
</file>