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6.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7.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 id="2147483712" r:id="rId2"/>
    <p:sldMasterId id="2147483724" r:id="rId3"/>
    <p:sldMasterId id="2147483736" r:id="rId4"/>
    <p:sldMasterId id="2147483801" r:id="rId5"/>
    <p:sldMasterId id="2147483814" r:id="rId6"/>
    <p:sldMasterId id="2147483826" r:id="rId7"/>
    <p:sldMasterId id="2147483838" r:id="rId8"/>
  </p:sldMasterIdLst>
  <p:sldIdLst>
    <p:sldId id="256" r:id="rId9"/>
    <p:sldId id="280" r:id="rId10"/>
    <p:sldId id="257" r:id="rId11"/>
    <p:sldId id="258" r:id="rId12"/>
    <p:sldId id="259" r:id="rId13"/>
    <p:sldId id="260" r:id="rId14"/>
    <p:sldId id="261" r:id="rId15"/>
    <p:sldId id="262" r:id="rId16"/>
    <p:sldId id="263" r:id="rId17"/>
    <p:sldId id="264" r:id="rId18"/>
    <p:sldId id="271" r:id="rId19"/>
    <p:sldId id="272" r:id="rId20"/>
    <p:sldId id="273" r:id="rId21"/>
    <p:sldId id="274" r:id="rId22"/>
    <p:sldId id="275" r:id="rId23"/>
    <p:sldId id="265" r:id="rId24"/>
    <p:sldId id="269" r:id="rId25"/>
    <p:sldId id="266" r:id="rId26"/>
    <p:sldId id="270" r:id="rId27"/>
    <p:sldId id="267" r:id="rId28"/>
    <p:sldId id="268" r:id="rId29"/>
    <p:sldId id="276" r:id="rId30"/>
    <p:sldId id="277" r:id="rId31"/>
  </p:sldIdLst>
  <p:sldSz cx="9144000" cy="5143500" type="screen16x9"/>
  <p:notesSz cx="6858000" cy="9144000"/>
  <p:defaultTextStyle>
    <a:defPPr>
      <a:defRPr lang="zh-CN"/>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5D1C7802-9736-4AFD-8A90-C992B2A5881F}">
          <p14:sldIdLst>
            <p14:sldId id="256"/>
          </p14:sldIdLst>
        </p14:section>
        <p14:section name="无标题节" id="{D42D5C1D-69A2-4F33-AB07-1921170983B3}">
          <p14:sldIdLst>
            <p14:sldId id="280"/>
            <p14:sldId id="257"/>
            <p14:sldId id="258"/>
            <p14:sldId id="259"/>
            <p14:sldId id="260"/>
            <p14:sldId id="261"/>
            <p14:sldId id="262"/>
            <p14:sldId id="263"/>
            <p14:sldId id="264"/>
            <p14:sldId id="271"/>
            <p14:sldId id="272"/>
            <p14:sldId id="273"/>
            <p14:sldId id="274"/>
            <p14:sldId id="275"/>
            <p14:sldId id="265"/>
            <p14:sldId id="269"/>
            <p14:sldId id="266"/>
            <p14:sldId id="270"/>
            <p14:sldId id="267"/>
            <p14:sldId id="268"/>
            <p14:sldId id="276"/>
            <p14:sldId id="277"/>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726"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tableStyles" Target="tableStyles.xml"/><Relationship Id="rId8" Type="http://schemas.openxmlformats.org/officeDocument/2006/relationships/slideMaster" Target="slideMasters/slideMaster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24"/>
            <a:ext cx="7772400" cy="1102519"/>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189" indent="0" algn="ctr">
              <a:buNone/>
              <a:defRPr/>
            </a:lvl2pPr>
            <a:lvl3pPr marL="914378" indent="0" algn="ctr">
              <a:buNone/>
              <a:defRPr/>
            </a:lvl3pPr>
            <a:lvl4pPr marL="1371566" indent="0" algn="ctr">
              <a:buNone/>
              <a:defRPr/>
            </a:lvl4pPr>
            <a:lvl5pPr marL="1828754" indent="0" algn="ctr">
              <a:buNone/>
              <a:defRPr/>
            </a:lvl5pPr>
            <a:lvl6pPr marL="2285943" indent="0" algn="ctr">
              <a:buNone/>
              <a:defRPr/>
            </a:lvl6pPr>
            <a:lvl7pPr marL="2743132" indent="0" algn="ctr">
              <a:buNone/>
              <a:defRPr/>
            </a:lvl7pPr>
            <a:lvl8pPr marL="3200320" indent="0" algn="ctr">
              <a:buNone/>
              <a:defRPr/>
            </a:lvl8pPr>
            <a:lvl9pPr marL="3657509" indent="0" algn="ctr">
              <a:buNone/>
              <a:defRPr/>
            </a:lvl9pPr>
          </a:lstStyle>
          <a:p>
            <a:r>
              <a:rPr lang="zh-CN" altLang="en-US" noProof="1" smtClean="0"/>
              <a:t>单击此处编辑母版副标题样式</a:t>
            </a:r>
            <a:endParaRPr lang="zh-CN" altLang="en-US" noProof="1"/>
          </a:p>
        </p:txBody>
      </p:sp>
    </p:spTree>
    <p:extLst>
      <p:ext uri="{BB962C8B-B14F-4D97-AF65-F5344CB8AC3E}">
        <p14:creationId xmlns:p14="http://schemas.microsoft.com/office/powerpoint/2010/main" val="3675736850"/>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Tree>
    <p:extLst>
      <p:ext uri="{BB962C8B-B14F-4D97-AF65-F5344CB8AC3E}">
        <p14:creationId xmlns:p14="http://schemas.microsoft.com/office/powerpoint/2010/main" val="14350139"/>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9" y="303610"/>
            <a:ext cx="2051050" cy="4461272"/>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68323" y="303610"/>
            <a:ext cx="6003925" cy="4461272"/>
          </a:xfrm>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Tree>
    <p:extLst>
      <p:ext uri="{BB962C8B-B14F-4D97-AF65-F5344CB8AC3E}">
        <p14:creationId xmlns:p14="http://schemas.microsoft.com/office/powerpoint/2010/main" val="3721899943"/>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Image Holder 16">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a:xfrm>
            <a:off x="3124200" y="4767264"/>
            <a:ext cx="2895600" cy="273844"/>
          </a:xfrm>
          <a:prstGeom prst="rect">
            <a:avLst/>
          </a:prstGeom>
        </p:spPr>
        <p:txBody>
          <a:bodyPr lIns="91438" tIns="45719" rIns="91438" bIns="45719"/>
          <a:lstStyle/>
          <a:p>
            <a:r>
              <a:rPr lang="en-US"/>
              <a:t>www.websitename.com</a:t>
            </a:r>
          </a:p>
        </p:txBody>
      </p:sp>
      <p:sp>
        <p:nvSpPr>
          <p:cNvPr id="9" name="Slide Number Placeholder 8"/>
          <p:cNvSpPr>
            <a:spLocks noGrp="1"/>
          </p:cNvSpPr>
          <p:nvPr>
            <p:ph type="sldNum" sz="quarter" idx="12"/>
          </p:nvPr>
        </p:nvSpPr>
        <p:spPr>
          <a:xfrm>
            <a:off x="6553200" y="4767264"/>
            <a:ext cx="2133600" cy="273844"/>
          </a:xfrm>
          <a:prstGeom prst="rect">
            <a:avLst/>
          </a:prstGeom>
        </p:spPr>
        <p:txBody>
          <a:bodyPr lIns="91438" tIns="45719" rIns="91438" bIns="45719"/>
          <a:lstStyle/>
          <a:p>
            <a:fld id="{56DCFB14-7DA6-44D4-A265-5EB7147727CA}" type="slidenum">
              <a:rPr lang="en-US" smtClean="0"/>
              <a:pPr/>
              <a:t>‹#›</a:t>
            </a:fld>
            <a:endParaRPr lang="en-US"/>
          </a:p>
        </p:txBody>
      </p:sp>
    </p:spTree>
    <p:extLst>
      <p:ext uri="{BB962C8B-B14F-4D97-AF65-F5344CB8AC3E}">
        <p14:creationId xmlns:p14="http://schemas.microsoft.com/office/powerpoint/2010/main" val="5906932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24"/>
            <a:ext cx="7772400" cy="1102519"/>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189" indent="0" algn="ctr">
              <a:buNone/>
              <a:defRPr/>
            </a:lvl2pPr>
            <a:lvl3pPr marL="914378" indent="0" algn="ctr">
              <a:buNone/>
              <a:defRPr/>
            </a:lvl3pPr>
            <a:lvl4pPr marL="1371566" indent="0" algn="ctr">
              <a:buNone/>
              <a:defRPr/>
            </a:lvl4pPr>
            <a:lvl5pPr marL="1828754" indent="0" algn="ctr">
              <a:buNone/>
              <a:defRPr/>
            </a:lvl5pPr>
            <a:lvl6pPr marL="2285943" indent="0" algn="ctr">
              <a:buNone/>
              <a:defRPr/>
            </a:lvl6pPr>
            <a:lvl7pPr marL="2743132" indent="0" algn="ctr">
              <a:buNone/>
              <a:defRPr/>
            </a:lvl7pPr>
            <a:lvl8pPr marL="3200320" indent="0" algn="ctr">
              <a:buNone/>
              <a:defRPr/>
            </a:lvl8pPr>
            <a:lvl9pPr marL="3657509" indent="0" algn="ctr">
              <a:buNone/>
              <a:defRPr/>
            </a:lvl9pPr>
          </a:lstStyle>
          <a:p>
            <a:r>
              <a:rPr lang="zh-CN" altLang="en-US" noProof="1" smtClean="0"/>
              <a:t>单击此处编辑母版副标题样式</a:t>
            </a:r>
            <a:endParaRPr lang="zh-CN" altLang="en-US" noProof="1"/>
          </a:p>
        </p:txBody>
      </p:sp>
    </p:spTree>
    <p:extLst>
      <p:ext uri="{BB962C8B-B14F-4D97-AF65-F5344CB8AC3E}">
        <p14:creationId xmlns:p14="http://schemas.microsoft.com/office/powerpoint/2010/main" val="3875022242"/>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Tree>
    <p:extLst>
      <p:ext uri="{BB962C8B-B14F-4D97-AF65-F5344CB8AC3E}">
        <p14:creationId xmlns:p14="http://schemas.microsoft.com/office/powerpoint/2010/main" val="282316808"/>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189" indent="0">
              <a:buNone/>
              <a:defRPr sz="1800"/>
            </a:lvl2pPr>
            <a:lvl3pPr marL="914378" indent="0">
              <a:buNone/>
              <a:defRPr sz="1600"/>
            </a:lvl3pPr>
            <a:lvl4pPr marL="1371566" indent="0">
              <a:buNone/>
              <a:defRPr sz="1400"/>
            </a:lvl4pPr>
            <a:lvl5pPr marL="1828754" indent="0">
              <a:buNone/>
              <a:defRPr sz="1400"/>
            </a:lvl5pPr>
            <a:lvl6pPr marL="2285943" indent="0">
              <a:buNone/>
              <a:defRPr sz="1400"/>
            </a:lvl6pPr>
            <a:lvl7pPr marL="2743132" indent="0">
              <a:buNone/>
              <a:defRPr sz="1400"/>
            </a:lvl7pPr>
            <a:lvl8pPr marL="3200320" indent="0">
              <a:buNone/>
              <a:defRPr sz="1400"/>
            </a:lvl8pPr>
            <a:lvl9pPr marL="3657509" indent="0">
              <a:buNone/>
              <a:defRPr sz="1400"/>
            </a:lvl9pPr>
          </a:lstStyle>
          <a:p>
            <a:pPr lvl="0"/>
            <a:r>
              <a:rPr lang="zh-CN" altLang="en-US" noProof="1" smtClean="0"/>
              <a:t>单击此处编辑母版文本样式</a:t>
            </a:r>
          </a:p>
        </p:txBody>
      </p:sp>
    </p:spTree>
    <p:extLst>
      <p:ext uri="{BB962C8B-B14F-4D97-AF65-F5344CB8AC3E}">
        <p14:creationId xmlns:p14="http://schemas.microsoft.com/office/powerpoint/2010/main" val="2314639926"/>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468322" y="1059656"/>
            <a:ext cx="4027487" cy="370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half" idx="2"/>
          </p:nvPr>
        </p:nvSpPr>
        <p:spPr>
          <a:xfrm>
            <a:off x="4648200" y="1059656"/>
            <a:ext cx="4027488" cy="370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Tree>
    <p:extLst>
      <p:ext uri="{BB962C8B-B14F-4D97-AF65-F5344CB8AC3E}">
        <p14:creationId xmlns:p14="http://schemas.microsoft.com/office/powerpoint/2010/main" val="898691757"/>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p:spPr>
        <p:txBody>
          <a:bodyPr/>
          <a:lstStyle>
            <a:lvl1pPr>
              <a:defRPr/>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zh-CN" altLang="en-US" noProof="1"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45033" y="1151335"/>
            <a:ext cx="4041775"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zh-CN" altLang="en-US" noProof="1" smtClean="0"/>
              <a:t>单击此处编辑母版文本样式</a:t>
            </a:r>
          </a:p>
        </p:txBody>
      </p:sp>
      <p:sp>
        <p:nvSpPr>
          <p:cNvPr id="6" name="内容占位符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Tree>
    <p:extLst>
      <p:ext uri="{BB962C8B-B14F-4D97-AF65-F5344CB8AC3E}">
        <p14:creationId xmlns:p14="http://schemas.microsoft.com/office/powerpoint/2010/main" val="4055587120"/>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Tree>
    <p:extLst>
      <p:ext uri="{BB962C8B-B14F-4D97-AF65-F5344CB8AC3E}">
        <p14:creationId xmlns:p14="http://schemas.microsoft.com/office/powerpoint/2010/main" val="176714734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091180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Tree>
    <p:extLst>
      <p:ext uri="{BB962C8B-B14F-4D97-AF65-F5344CB8AC3E}">
        <p14:creationId xmlns:p14="http://schemas.microsoft.com/office/powerpoint/2010/main" val="433427166"/>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10" y="204787"/>
            <a:ext cx="3008313" cy="871538"/>
          </a:xfrm>
        </p:spPr>
        <p:txBody>
          <a:bodyPr anchor="b"/>
          <a:lstStyle>
            <a:lvl1pPr algn="l">
              <a:defRPr sz="20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575050" y="204793"/>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457210" y="1076328"/>
            <a:ext cx="3008313" cy="3518297"/>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zh-CN" altLang="en-US" noProof="1" smtClean="0"/>
              <a:t>单击此处编辑母版文本样式</a:t>
            </a:r>
          </a:p>
        </p:txBody>
      </p:sp>
    </p:spTree>
    <p:extLst>
      <p:ext uri="{BB962C8B-B14F-4D97-AF65-F5344CB8AC3E}">
        <p14:creationId xmlns:p14="http://schemas.microsoft.com/office/powerpoint/2010/main" val="3773966036"/>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1"/>
            <a:ext cx="5486400" cy="425054"/>
          </a:xfrm>
        </p:spPr>
        <p:txBody>
          <a:bodyPr anchor="b"/>
          <a:lstStyle>
            <a:lvl1pPr algn="l">
              <a:defRPr sz="20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pPr lvl="0"/>
            <a:r>
              <a:rPr lang="zh-CN" altLang="en-US" noProof="0" smtClean="0"/>
              <a:t>单击图标添加图片</a:t>
            </a:r>
            <a:endParaRPr lang="zh-CN" altLang="en-US" noProof="0"/>
          </a:p>
        </p:txBody>
      </p:sp>
      <p:sp>
        <p:nvSpPr>
          <p:cNvPr id="4" name="文本占位符 3"/>
          <p:cNvSpPr>
            <a:spLocks noGrp="1"/>
          </p:cNvSpPr>
          <p:nvPr>
            <p:ph type="body" sz="half" idx="2"/>
          </p:nvPr>
        </p:nvSpPr>
        <p:spPr>
          <a:xfrm>
            <a:off x="1792288" y="4025508"/>
            <a:ext cx="5486400" cy="603647"/>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zh-CN" altLang="en-US" noProof="1" smtClean="0"/>
              <a:t>单击此处编辑母版文本样式</a:t>
            </a:r>
          </a:p>
        </p:txBody>
      </p:sp>
    </p:spTree>
    <p:extLst>
      <p:ext uri="{BB962C8B-B14F-4D97-AF65-F5344CB8AC3E}">
        <p14:creationId xmlns:p14="http://schemas.microsoft.com/office/powerpoint/2010/main" val="4214523272"/>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Tree>
    <p:extLst>
      <p:ext uri="{BB962C8B-B14F-4D97-AF65-F5344CB8AC3E}">
        <p14:creationId xmlns:p14="http://schemas.microsoft.com/office/powerpoint/2010/main" val="1447523508"/>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9" y="303610"/>
            <a:ext cx="2051050" cy="4461272"/>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68323" y="303610"/>
            <a:ext cx="6003925" cy="4461272"/>
          </a:xfrm>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Tree>
    <p:extLst>
      <p:ext uri="{BB962C8B-B14F-4D97-AF65-F5344CB8AC3E}">
        <p14:creationId xmlns:p14="http://schemas.microsoft.com/office/powerpoint/2010/main" val="227595290"/>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24"/>
            <a:ext cx="7772400" cy="1102519"/>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189" indent="0" algn="ctr">
              <a:buNone/>
              <a:defRPr/>
            </a:lvl2pPr>
            <a:lvl3pPr marL="914378" indent="0" algn="ctr">
              <a:buNone/>
              <a:defRPr/>
            </a:lvl3pPr>
            <a:lvl4pPr marL="1371566" indent="0" algn="ctr">
              <a:buNone/>
              <a:defRPr/>
            </a:lvl4pPr>
            <a:lvl5pPr marL="1828754" indent="0" algn="ctr">
              <a:buNone/>
              <a:defRPr/>
            </a:lvl5pPr>
            <a:lvl6pPr marL="2285943" indent="0" algn="ctr">
              <a:buNone/>
              <a:defRPr/>
            </a:lvl6pPr>
            <a:lvl7pPr marL="2743132" indent="0" algn="ctr">
              <a:buNone/>
              <a:defRPr/>
            </a:lvl7pPr>
            <a:lvl8pPr marL="3200320" indent="0" algn="ctr">
              <a:buNone/>
              <a:defRPr/>
            </a:lvl8pPr>
            <a:lvl9pPr marL="3657509" indent="0" algn="ctr">
              <a:buNone/>
              <a:defRPr/>
            </a:lvl9pPr>
          </a:lstStyle>
          <a:p>
            <a:r>
              <a:rPr lang="zh-CN" altLang="en-US" noProof="1" smtClean="0"/>
              <a:t>单击此处编辑母版副标题样式</a:t>
            </a:r>
            <a:endParaRPr lang="zh-CN" altLang="en-US" noProof="1"/>
          </a:p>
        </p:txBody>
      </p:sp>
      <p:sp>
        <p:nvSpPr>
          <p:cNvPr id="4"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EF92A12C-3E1C-4401-AC08-97CB38A1B3B6}" type="slidenum">
              <a:rPr lang="zh-CN" altLang="en-US"/>
              <a:pPr>
                <a:defRPr/>
              </a:pPr>
              <a:t>‹#›</a:t>
            </a:fld>
            <a:endParaRPr lang="en-US" altLang="zh-CN"/>
          </a:p>
        </p:txBody>
      </p:sp>
    </p:spTree>
    <p:extLst>
      <p:ext uri="{BB962C8B-B14F-4D97-AF65-F5344CB8AC3E}">
        <p14:creationId xmlns:p14="http://schemas.microsoft.com/office/powerpoint/2010/main" val="1225463727"/>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E2FF9FEB-D273-4A97-B616-8AE02CC0D7C7}" type="slidenum">
              <a:rPr lang="zh-CN" altLang="en-US"/>
              <a:pPr>
                <a:defRPr/>
              </a:pPr>
              <a:t>‹#›</a:t>
            </a:fld>
            <a:endParaRPr lang="en-US" altLang="zh-CN"/>
          </a:p>
        </p:txBody>
      </p:sp>
    </p:spTree>
    <p:extLst>
      <p:ext uri="{BB962C8B-B14F-4D97-AF65-F5344CB8AC3E}">
        <p14:creationId xmlns:p14="http://schemas.microsoft.com/office/powerpoint/2010/main" val="1356943756"/>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189" indent="0">
              <a:buNone/>
              <a:defRPr sz="1800"/>
            </a:lvl2pPr>
            <a:lvl3pPr marL="914378" indent="0">
              <a:buNone/>
              <a:defRPr sz="1600"/>
            </a:lvl3pPr>
            <a:lvl4pPr marL="1371566" indent="0">
              <a:buNone/>
              <a:defRPr sz="1400"/>
            </a:lvl4pPr>
            <a:lvl5pPr marL="1828754" indent="0">
              <a:buNone/>
              <a:defRPr sz="1400"/>
            </a:lvl5pPr>
            <a:lvl6pPr marL="2285943" indent="0">
              <a:buNone/>
              <a:defRPr sz="1400"/>
            </a:lvl6pPr>
            <a:lvl7pPr marL="2743132" indent="0">
              <a:buNone/>
              <a:defRPr sz="1400"/>
            </a:lvl7pPr>
            <a:lvl8pPr marL="3200320" indent="0">
              <a:buNone/>
              <a:defRPr sz="1400"/>
            </a:lvl8pPr>
            <a:lvl9pPr marL="3657509" indent="0">
              <a:buNone/>
              <a:defRPr sz="1400"/>
            </a:lvl9pPr>
          </a:lstStyle>
          <a:p>
            <a:pPr lvl="0"/>
            <a:r>
              <a:rPr lang="zh-CN" altLang="en-US" noProof="1" smtClean="0"/>
              <a:t>单击此处编辑母版文本样式</a:t>
            </a:r>
          </a:p>
        </p:txBody>
      </p:sp>
      <p:sp>
        <p:nvSpPr>
          <p:cNvPr id="4"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859B6C27-6774-4381-B7CC-E50F77BBA58E}" type="slidenum">
              <a:rPr lang="zh-CN" altLang="en-US"/>
              <a:pPr>
                <a:defRPr/>
              </a:pPr>
              <a:t>‹#›</a:t>
            </a:fld>
            <a:endParaRPr lang="en-US" altLang="zh-CN"/>
          </a:p>
        </p:txBody>
      </p:sp>
    </p:spTree>
    <p:extLst>
      <p:ext uri="{BB962C8B-B14F-4D97-AF65-F5344CB8AC3E}">
        <p14:creationId xmlns:p14="http://schemas.microsoft.com/office/powerpoint/2010/main" val="955569968"/>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468322" y="1059656"/>
            <a:ext cx="4027487" cy="370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half" idx="2"/>
          </p:nvPr>
        </p:nvSpPr>
        <p:spPr>
          <a:xfrm>
            <a:off x="4648200" y="1059656"/>
            <a:ext cx="4027488" cy="370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037F7509-A052-4F5C-BEB3-96BD4F2A1EB0}" type="slidenum">
              <a:rPr lang="zh-CN" altLang="en-US"/>
              <a:pPr>
                <a:defRPr/>
              </a:pPr>
              <a:t>‹#›</a:t>
            </a:fld>
            <a:endParaRPr lang="en-US" altLang="zh-CN"/>
          </a:p>
        </p:txBody>
      </p:sp>
    </p:spTree>
    <p:extLst>
      <p:ext uri="{BB962C8B-B14F-4D97-AF65-F5344CB8AC3E}">
        <p14:creationId xmlns:p14="http://schemas.microsoft.com/office/powerpoint/2010/main" val="1432422259"/>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p:spPr>
        <p:txBody>
          <a:bodyPr/>
          <a:lstStyle>
            <a:lvl1pPr>
              <a:defRPr/>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zh-CN" altLang="en-US" noProof="1"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45033" y="1151335"/>
            <a:ext cx="4041775"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zh-CN" altLang="en-US" noProof="1" smtClean="0"/>
              <a:t>单击此处编辑母版文本样式</a:t>
            </a:r>
          </a:p>
        </p:txBody>
      </p:sp>
      <p:sp>
        <p:nvSpPr>
          <p:cNvPr id="6" name="内容占位符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7"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8"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9" name="灯片编号占位符 5"/>
          <p:cNvSpPr>
            <a:spLocks noGrp="1" noChangeArrowheads="1"/>
          </p:cNvSpPr>
          <p:nvPr>
            <p:ph type="sldNum" sz="quarter" idx="12"/>
          </p:nvPr>
        </p:nvSpPr>
        <p:spPr>
          <a:ln/>
        </p:spPr>
        <p:txBody>
          <a:bodyPr/>
          <a:lstStyle>
            <a:lvl1pPr>
              <a:defRPr/>
            </a:lvl1pPr>
          </a:lstStyle>
          <a:p>
            <a:pPr>
              <a:defRPr/>
            </a:pPr>
            <a:fld id="{CF849523-A36E-4FB1-8A87-88C6C50F9144}" type="slidenum">
              <a:rPr lang="zh-CN" altLang="en-US"/>
              <a:pPr>
                <a:defRPr/>
              </a:pPr>
              <a:t>‹#›</a:t>
            </a:fld>
            <a:endParaRPr lang="en-US" altLang="zh-CN"/>
          </a:p>
        </p:txBody>
      </p:sp>
    </p:spTree>
    <p:extLst>
      <p:ext uri="{BB962C8B-B14F-4D97-AF65-F5344CB8AC3E}">
        <p14:creationId xmlns:p14="http://schemas.microsoft.com/office/powerpoint/2010/main" val="961175325"/>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4"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5" name="灯片编号占位符 5"/>
          <p:cNvSpPr>
            <a:spLocks noGrp="1" noChangeArrowheads="1"/>
          </p:cNvSpPr>
          <p:nvPr>
            <p:ph type="sldNum" sz="quarter" idx="12"/>
          </p:nvPr>
        </p:nvSpPr>
        <p:spPr>
          <a:ln/>
        </p:spPr>
        <p:txBody>
          <a:bodyPr/>
          <a:lstStyle>
            <a:lvl1pPr>
              <a:defRPr/>
            </a:lvl1pPr>
          </a:lstStyle>
          <a:p>
            <a:pPr>
              <a:defRPr/>
            </a:pPr>
            <a:fld id="{B3ABC47B-1552-49C3-9CE4-C6EED4EE7A40}" type="slidenum">
              <a:rPr lang="zh-CN" altLang="en-US"/>
              <a:pPr>
                <a:defRPr/>
              </a:pPr>
              <a:t>‹#›</a:t>
            </a:fld>
            <a:endParaRPr lang="en-US" altLang="zh-CN"/>
          </a:p>
        </p:txBody>
      </p:sp>
    </p:spTree>
    <p:extLst>
      <p:ext uri="{BB962C8B-B14F-4D97-AF65-F5344CB8AC3E}">
        <p14:creationId xmlns:p14="http://schemas.microsoft.com/office/powerpoint/2010/main" val="1301432325"/>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189" indent="0">
              <a:buNone/>
              <a:defRPr sz="1800"/>
            </a:lvl2pPr>
            <a:lvl3pPr marL="914378" indent="0">
              <a:buNone/>
              <a:defRPr sz="1600"/>
            </a:lvl3pPr>
            <a:lvl4pPr marL="1371566" indent="0">
              <a:buNone/>
              <a:defRPr sz="1400"/>
            </a:lvl4pPr>
            <a:lvl5pPr marL="1828754" indent="0">
              <a:buNone/>
              <a:defRPr sz="1400"/>
            </a:lvl5pPr>
            <a:lvl6pPr marL="2285943" indent="0">
              <a:buNone/>
              <a:defRPr sz="1400"/>
            </a:lvl6pPr>
            <a:lvl7pPr marL="2743132" indent="0">
              <a:buNone/>
              <a:defRPr sz="1400"/>
            </a:lvl7pPr>
            <a:lvl8pPr marL="3200320" indent="0">
              <a:buNone/>
              <a:defRPr sz="1400"/>
            </a:lvl8pPr>
            <a:lvl9pPr marL="3657509" indent="0">
              <a:buNone/>
              <a:defRPr sz="1400"/>
            </a:lvl9pPr>
          </a:lstStyle>
          <a:p>
            <a:pPr lvl="0"/>
            <a:r>
              <a:rPr lang="zh-CN" altLang="en-US" noProof="1" smtClean="0"/>
              <a:t>单击此处编辑母版文本样式</a:t>
            </a:r>
          </a:p>
        </p:txBody>
      </p:sp>
    </p:spTree>
    <p:extLst>
      <p:ext uri="{BB962C8B-B14F-4D97-AF65-F5344CB8AC3E}">
        <p14:creationId xmlns:p14="http://schemas.microsoft.com/office/powerpoint/2010/main" val="2220163671"/>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3"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4" name="灯片编号占位符 5"/>
          <p:cNvSpPr>
            <a:spLocks noGrp="1" noChangeArrowheads="1"/>
          </p:cNvSpPr>
          <p:nvPr>
            <p:ph type="sldNum" sz="quarter" idx="12"/>
          </p:nvPr>
        </p:nvSpPr>
        <p:spPr>
          <a:ln/>
        </p:spPr>
        <p:txBody>
          <a:bodyPr/>
          <a:lstStyle>
            <a:lvl1pPr>
              <a:defRPr/>
            </a:lvl1pPr>
          </a:lstStyle>
          <a:p>
            <a:pPr>
              <a:defRPr/>
            </a:pPr>
            <a:fld id="{566587B1-8740-487C-AFC9-EB30D378CBD4}" type="slidenum">
              <a:rPr lang="zh-CN" altLang="en-US"/>
              <a:pPr>
                <a:defRPr/>
              </a:pPr>
              <a:t>‹#›</a:t>
            </a:fld>
            <a:endParaRPr lang="en-US" altLang="zh-CN"/>
          </a:p>
        </p:txBody>
      </p:sp>
    </p:spTree>
    <p:extLst>
      <p:ext uri="{BB962C8B-B14F-4D97-AF65-F5344CB8AC3E}">
        <p14:creationId xmlns:p14="http://schemas.microsoft.com/office/powerpoint/2010/main" val="1448140908"/>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10" y="204787"/>
            <a:ext cx="3008313" cy="871538"/>
          </a:xfrm>
        </p:spPr>
        <p:txBody>
          <a:bodyPr anchor="b"/>
          <a:lstStyle>
            <a:lvl1pPr algn="l">
              <a:defRPr sz="20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575050" y="204793"/>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457210" y="1076328"/>
            <a:ext cx="3008313" cy="3518297"/>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zh-CN" altLang="en-US" noProof="1" smtClean="0"/>
              <a:t>单击此处编辑母版文本样式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AD4A8FDD-E514-4F6B-B8AA-16FCBAD0C464}" type="slidenum">
              <a:rPr lang="zh-CN" altLang="en-US"/>
              <a:pPr>
                <a:defRPr/>
              </a:pPr>
              <a:t>‹#›</a:t>
            </a:fld>
            <a:endParaRPr lang="en-US" altLang="zh-CN"/>
          </a:p>
        </p:txBody>
      </p:sp>
    </p:spTree>
    <p:extLst>
      <p:ext uri="{BB962C8B-B14F-4D97-AF65-F5344CB8AC3E}">
        <p14:creationId xmlns:p14="http://schemas.microsoft.com/office/powerpoint/2010/main" val="2001985162"/>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1"/>
            <a:ext cx="5486400" cy="425054"/>
          </a:xfrm>
        </p:spPr>
        <p:txBody>
          <a:bodyPr anchor="b"/>
          <a:lstStyle>
            <a:lvl1pPr algn="l">
              <a:defRPr sz="20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pPr lvl="0"/>
            <a:r>
              <a:rPr lang="zh-CN" altLang="en-US" noProof="0" smtClean="0"/>
              <a:t>单击图标添加图片</a:t>
            </a:r>
            <a:endParaRPr lang="zh-CN" altLang="en-US" noProof="0"/>
          </a:p>
        </p:txBody>
      </p:sp>
      <p:sp>
        <p:nvSpPr>
          <p:cNvPr id="4" name="文本占位符 3"/>
          <p:cNvSpPr>
            <a:spLocks noGrp="1"/>
          </p:cNvSpPr>
          <p:nvPr>
            <p:ph type="body" sz="half" idx="2"/>
          </p:nvPr>
        </p:nvSpPr>
        <p:spPr>
          <a:xfrm>
            <a:off x="1792288" y="4025508"/>
            <a:ext cx="5486400" cy="603647"/>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zh-CN" altLang="en-US" noProof="1" smtClean="0"/>
              <a:t>单击此处编辑母版文本样式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3A0796D2-7EF6-4579-BF0A-470A96112EA1}" type="slidenum">
              <a:rPr lang="zh-CN" altLang="en-US"/>
              <a:pPr>
                <a:defRPr/>
              </a:pPr>
              <a:t>‹#›</a:t>
            </a:fld>
            <a:endParaRPr lang="en-US" altLang="zh-CN"/>
          </a:p>
        </p:txBody>
      </p:sp>
    </p:spTree>
    <p:extLst>
      <p:ext uri="{BB962C8B-B14F-4D97-AF65-F5344CB8AC3E}">
        <p14:creationId xmlns:p14="http://schemas.microsoft.com/office/powerpoint/2010/main" val="2461209366"/>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216F9FEF-3C55-410D-95C9-EE8D8F6532FF}" type="slidenum">
              <a:rPr lang="zh-CN" altLang="en-US"/>
              <a:pPr>
                <a:defRPr/>
              </a:pPr>
              <a:t>‹#›</a:t>
            </a:fld>
            <a:endParaRPr lang="en-US" altLang="zh-CN"/>
          </a:p>
        </p:txBody>
      </p:sp>
    </p:spTree>
    <p:extLst>
      <p:ext uri="{BB962C8B-B14F-4D97-AF65-F5344CB8AC3E}">
        <p14:creationId xmlns:p14="http://schemas.microsoft.com/office/powerpoint/2010/main" val="3192982392"/>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9" y="303610"/>
            <a:ext cx="2051050" cy="4461272"/>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68323" y="303610"/>
            <a:ext cx="6003925" cy="4461272"/>
          </a:xfrm>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D9FBA792-D38A-4DC9-87E0-0E0EB547673C}" type="slidenum">
              <a:rPr lang="zh-CN" altLang="en-US"/>
              <a:pPr>
                <a:defRPr/>
              </a:pPr>
              <a:t>‹#›</a:t>
            </a:fld>
            <a:endParaRPr lang="en-US" altLang="zh-CN"/>
          </a:p>
        </p:txBody>
      </p:sp>
    </p:spTree>
    <p:extLst>
      <p:ext uri="{BB962C8B-B14F-4D97-AF65-F5344CB8AC3E}">
        <p14:creationId xmlns:p14="http://schemas.microsoft.com/office/powerpoint/2010/main" val="2243275882"/>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Image Holder 16">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a:xfrm>
            <a:off x="3124200" y="4767264"/>
            <a:ext cx="2895600" cy="273844"/>
          </a:xfrm>
          <a:prstGeom prst="rect">
            <a:avLst/>
          </a:prstGeom>
        </p:spPr>
        <p:txBody>
          <a:bodyPr/>
          <a:lstStyle/>
          <a:p>
            <a:r>
              <a:rPr lang="en-US"/>
              <a:t>www.websitename.com</a:t>
            </a:r>
          </a:p>
        </p:txBody>
      </p:sp>
      <p:sp>
        <p:nvSpPr>
          <p:cNvPr id="9" name="Slide Number Placeholder 8"/>
          <p:cNvSpPr>
            <a:spLocks noGrp="1"/>
          </p:cNvSpPr>
          <p:nvPr>
            <p:ph type="sldNum" sz="quarter" idx="12"/>
          </p:nvPr>
        </p:nvSpPr>
        <p:spPr>
          <a:xfrm>
            <a:off x="6553200" y="4767264"/>
            <a:ext cx="2133600" cy="273844"/>
          </a:xfrm>
          <a:prstGeom prst="rect">
            <a:avLst/>
          </a:prstGeom>
        </p:spPr>
        <p:txBody>
          <a:bodyPr/>
          <a:lstStyle/>
          <a:p>
            <a:fld id="{56DCFB14-7DA6-44D4-A265-5EB7147727CA}" type="slidenum">
              <a:rPr lang="en-US" smtClean="0"/>
              <a:pPr/>
              <a:t>‹#›</a:t>
            </a:fld>
            <a:endParaRPr lang="en-US"/>
          </a:p>
        </p:txBody>
      </p:sp>
    </p:spTree>
    <p:extLst>
      <p:ext uri="{BB962C8B-B14F-4D97-AF65-F5344CB8AC3E}">
        <p14:creationId xmlns:p14="http://schemas.microsoft.com/office/powerpoint/2010/main" val="5906932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24"/>
            <a:ext cx="7772400" cy="1102519"/>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189" indent="0" algn="ctr">
              <a:buNone/>
              <a:defRPr/>
            </a:lvl2pPr>
            <a:lvl3pPr marL="914378" indent="0" algn="ctr">
              <a:buNone/>
              <a:defRPr/>
            </a:lvl3pPr>
            <a:lvl4pPr marL="1371566" indent="0" algn="ctr">
              <a:buNone/>
              <a:defRPr/>
            </a:lvl4pPr>
            <a:lvl5pPr marL="1828754" indent="0" algn="ctr">
              <a:buNone/>
              <a:defRPr/>
            </a:lvl5pPr>
            <a:lvl6pPr marL="2285943" indent="0" algn="ctr">
              <a:buNone/>
              <a:defRPr/>
            </a:lvl6pPr>
            <a:lvl7pPr marL="2743132" indent="0" algn="ctr">
              <a:buNone/>
              <a:defRPr/>
            </a:lvl7pPr>
            <a:lvl8pPr marL="3200320" indent="0" algn="ctr">
              <a:buNone/>
              <a:defRPr/>
            </a:lvl8pPr>
            <a:lvl9pPr marL="3657509" indent="0" algn="ctr">
              <a:buNone/>
              <a:defRPr/>
            </a:lvl9pPr>
          </a:lstStyle>
          <a:p>
            <a:r>
              <a:rPr lang="zh-CN" altLang="en-US" noProof="1" smtClean="0"/>
              <a:t>单击此处编辑母版副标题样式</a:t>
            </a:r>
            <a:endParaRPr lang="zh-CN" altLang="en-US" noProof="1"/>
          </a:p>
        </p:txBody>
      </p:sp>
      <p:sp>
        <p:nvSpPr>
          <p:cNvPr id="4"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7C56B8DA-EA30-405F-9DC4-79C5D22983BC}" type="slidenum">
              <a:rPr lang="zh-CN" altLang="en-US"/>
              <a:pPr>
                <a:defRPr/>
              </a:pPr>
              <a:t>‹#›</a:t>
            </a:fld>
            <a:endParaRPr lang="en-US" altLang="zh-CN"/>
          </a:p>
        </p:txBody>
      </p:sp>
    </p:spTree>
    <p:extLst>
      <p:ext uri="{BB962C8B-B14F-4D97-AF65-F5344CB8AC3E}">
        <p14:creationId xmlns:p14="http://schemas.microsoft.com/office/powerpoint/2010/main" val="3091970156"/>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B75C48FA-9484-43DE-A911-0F5951073483}" type="slidenum">
              <a:rPr lang="zh-CN" altLang="en-US"/>
              <a:pPr>
                <a:defRPr/>
              </a:pPr>
              <a:t>‹#›</a:t>
            </a:fld>
            <a:endParaRPr lang="en-US" altLang="zh-CN"/>
          </a:p>
        </p:txBody>
      </p:sp>
    </p:spTree>
    <p:extLst>
      <p:ext uri="{BB962C8B-B14F-4D97-AF65-F5344CB8AC3E}">
        <p14:creationId xmlns:p14="http://schemas.microsoft.com/office/powerpoint/2010/main" val="2699662232"/>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189" indent="0">
              <a:buNone/>
              <a:defRPr sz="1800"/>
            </a:lvl2pPr>
            <a:lvl3pPr marL="914378" indent="0">
              <a:buNone/>
              <a:defRPr sz="1600"/>
            </a:lvl3pPr>
            <a:lvl4pPr marL="1371566" indent="0">
              <a:buNone/>
              <a:defRPr sz="1400"/>
            </a:lvl4pPr>
            <a:lvl5pPr marL="1828754" indent="0">
              <a:buNone/>
              <a:defRPr sz="1400"/>
            </a:lvl5pPr>
            <a:lvl6pPr marL="2285943" indent="0">
              <a:buNone/>
              <a:defRPr sz="1400"/>
            </a:lvl6pPr>
            <a:lvl7pPr marL="2743132" indent="0">
              <a:buNone/>
              <a:defRPr sz="1400"/>
            </a:lvl7pPr>
            <a:lvl8pPr marL="3200320" indent="0">
              <a:buNone/>
              <a:defRPr sz="1400"/>
            </a:lvl8pPr>
            <a:lvl9pPr marL="3657509" indent="0">
              <a:buNone/>
              <a:defRPr sz="1400"/>
            </a:lvl9pPr>
          </a:lstStyle>
          <a:p>
            <a:pPr lvl="0"/>
            <a:r>
              <a:rPr lang="zh-CN" altLang="en-US" noProof="1" smtClean="0"/>
              <a:t>单击此处编辑母版文本样式</a:t>
            </a:r>
          </a:p>
        </p:txBody>
      </p:sp>
      <p:sp>
        <p:nvSpPr>
          <p:cNvPr id="4"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CB543EFB-6693-44AD-908D-03F64BD98F70}" type="slidenum">
              <a:rPr lang="zh-CN" altLang="en-US"/>
              <a:pPr>
                <a:defRPr/>
              </a:pPr>
              <a:t>‹#›</a:t>
            </a:fld>
            <a:endParaRPr lang="en-US" altLang="zh-CN"/>
          </a:p>
        </p:txBody>
      </p:sp>
    </p:spTree>
    <p:extLst>
      <p:ext uri="{BB962C8B-B14F-4D97-AF65-F5344CB8AC3E}">
        <p14:creationId xmlns:p14="http://schemas.microsoft.com/office/powerpoint/2010/main" val="2035177204"/>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468322" y="1059656"/>
            <a:ext cx="4027487" cy="370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half" idx="2"/>
          </p:nvPr>
        </p:nvSpPr>
        <p:spPr>
          <a:xfrm>
            <a:off x="4648200" y="1059656"/>
            <a:ext cx="4027488" cy="370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1198DAD3-7B28-4825-8C84-A8D7F2EFA126}" type="slidenum">
              <a:rPr lang="zh-CN" altLang="en-US"/>
              <a:pPr>
                <a:defRPr/>
              </a:pPr>
              <a:t>‹#›</a:t>
            </a:fld>
            <a:endParaRPr lang="en-US" altLang="zh-CN"/>
          </a:p>
        </p:txBody>
      </p:sp>
    </p:spTree>
    <p:extLst>
      <p:ext uri="{BB962C8B-B14F-4D97-AF65-F5344CB8AC3E}">
        <p14:creationId xmlns:p14="http://schemas.microsoft.com/office/powerpoint/2010/main" val="2225787485"/>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468322" y="1059656"/>
            <a:ext cx="4027487" cy="370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half" idx="2"/>
          </p:nvPr>
        </p:nvSpPr>
        <p:spPr>
          <a:xfrm>
            <a:off x="4648200" y="1059656"/>
            <a:ext cx="4027488" cy="370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Tree>
    <p:extLst>
      <p:ext uri="{BB962C8B-B14F-4D97-AF65-F5344CB8AC3E}">
        <p14:creationId xmlns:p14="http://schemas.microsoft.com/office/powerpoint/2010/main" val="2623788660"/>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p:spPr>
        <p:txBody>
          <a:bodyPr/>
          <a:lstStyle>
            <a:lvl1pPr>
              <a:defRPr/>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zh-CN" altLang="en-US" noProof="1"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45033" y="1151335"/>
            <a:ext cx="4041775"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zh-CN" altLang="en-US" noProof="1" smtClean="0"/>
              <a:t>单击此处编辑母版文本样式</a:t>
            </a:r>
          </a:p>
        </p:txBody>
      </p:sp>
      <p:sp>
        <p:nvSpPr>
          <p:cNvPr id="6" name="内容占位符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7"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8"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9" name="灯片编号占位符 5"/>
          <p:cNvSpPr>
            <a:spLocks noGrp="1" noChangeArrowheads="1"/>
          </p:cNvSpPr>
          <p:nvPr>
            <p:ph type="sldNum" sz="quarter" idx="12"/>
          </p:nvPr>
        </p:nvSpPr>
        <p:spPr>
          <a:ln/>
        </p:spPr>
        <p:txBody>
          <a:bodyPr/>
          <a:lstStyle>
            <a:lvl1pPr>
              <a:defRPr/>
            </a:lvl1pPr>
          </a:lstStyle>
          <a:p>
            <a:pPr>
              <a:defRPr/>
            </a:pPr>
            <a:fld id="{6F66B173-958D-45F7-9F69-D7E574F4153E}" type="slidenum">
              <a:rPr lang="zh-CN" altLang="en-US"/>
              <a:pPr>
                <a:defRPr/>
              </a:pPr>
              <a:t>‹#›</a:t>
            </a:fld>
            <a:endParaRPr lang="en-US" altLang="zh-CN"/>
          </a:p>
        </p:txBody>
      </p:sp>
    </p:spTree>
    <p:extLst>
      <p:ext uri="{BB962C8B-B14F-4D97-AF65-F5344CB8AC3E}">
        <p14:creationId xmlns:p14="http://schemas.microsoft.com/office/powerpoint/2010/main" val="2139269105"/>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4"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5" name="灯片编号占位符 5"/>
          <p:cNvSpPr>
            <a:spLocks noGrp="1" noChangeArrowheads="1"/>
          </p:cNvSpPr>
          <p:nvPr>
            <p:ph type="sldNum" sz="quarter" idx="12"/>
          </p:nvPr>
        </p:nvSpPr>
        <p:spPr>
          <a:ln/>
        </p:spPr>
        <p:txBody>
          <a:bodyPr/>
          <a:lstStyle>
            <a:lvl1pPr>
              <a:defRPr/>
            </a:lvl1pPr>
          </a:lstStyle>
          <a:p>
            <a:pPr>
              <a:defRPr/>
            </a:pPr>
            <a:fld id="{B1633E05-ECB4-4A92-B84B-A06D2DCC6788}" type="slidenum">
              <a:rPr lang="zh-CN" altLang="en-US"/>
              <a:pPr>
                <a:defRPr/>
              </a:pPr>
              <a:t>‹#›</a:t>
            </a:fld>
            <a:endParaRPr lang="en-US" altLang="zh-CN"/>
          </a:p>
        </p:txBody>
      </p:sp>
    </p:spTree>
    <p:extLst>
      <p:ext uri="{BB962C8B-B14F-4D97-AF65-F5344CB8AC3E}">
        <p14:creationId xmlns:p14="http://schemas.microsoft.com/office/powerpoint/2010/main" val="3714965579"/>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3"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4" name="灯片编号占位符 5"/>
          <p:cNvSpPr>
            <a:spLocks noGrp="1" noChangeArrowheads="1"/>
          </p:cNvSpPr>
          <p:nvPr>
            <p:ph type="sldNum" sz="quarter" idx="12"/>
          </p:nvPr>
        </p:nvSpPr>
        <p:spPr>
          <a:ln/>
        </p:spPr>
        <p:txBody>
          <a:bodyPr/>
          <a:lstStyle>
            <a:lvl1pPr>
              <a:defRPr/>
            </a:lvl1pPr>
          </a:lstStyle>
          <a:p>
            <a:pPr>
              <a:defRPr/>
            </a:pPr>
            <a:fld id="{80D33F19-C05E-4010-9A58-D8B56B811E24}" type="slidenum">
              <a:rPr lang="zh-CN" altLang="en-US"/>
              <a:pPr>
                <a:defRPr/>
              </a:pPr>
              <a:t>‹#›</a:t>
            </a:fld>
            <a:endParaRPr lang="en-US" altLang="zh-CN"/>
          </a:p>
        </p:txBody>
      </p:sp>
    </p:spTree>
    <p:extLst>
      <p:ext uri="{BB962C8B-B14F-4D97-AF65-F5344CB8AC3E}">
        <p14:creationId xmlns:p14="http://schemas.microsoft.com/office/powerpoint/2010/main" val="2127787569"/>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10" y="204787"/>
            <a:ext cx="3008313" cy="871538"/>
          </a:xfrm>
        </p:spPr>
        <p:txBody>
          <a:bodyPr anchor="b"/>
          <a:lstStyle>
            <a:lvl1pPr algn="l">
              <a:defRPr sz="20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575050" y="204793"/>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457210" y="1076328"/>
            <a:ext cx="3008313" cy="3518297"/>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zh-CN" altLang="en-US" noProof="1" smtClean="0"/>
              <a:t>单击此处编辑母版文本样式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A0AB0295-0F85-4F72-B5D2-74C0E3A08DA3}" type="slidenum">
              <a:rPr lang="zh-CN" altLang="en-US"/>
              <a:pPr>
                <a:defRPr/>
              </a:pPr>
              <a:t>‹#›</a:t>
            </a:fld>
            <a:endParaRPr lang="en-US" altLang="zh-CN"/>
          </a:p>
        </p:txBody>
      </p:sp>
    </p:spTree>
    <p:extLst>
      <p:ext uri="{BB962C8B-B14F-4D97-AF65-F5344CB8AC3E}">
        <p14:creationId xmlns:p14="http://schemas.microsoft.com/office/powerpoint/2010/main" val="1606994337"/>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1"/>
            <a:ext cx="5486400" cy="425054"/>
          </a:xfrm>
        </p:spPr>
        <p:txBody>
          <a:bodyPr anchor="b"/>
          <a:lstStyle>
            <a:lvl1pPr algn="l">
              <a:defRPr sz="20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pPr lvl="0"/>
            <a:r>
              <a:rPr lang="zh-CN" altLang="en-US" noProof="0" smtClean="0"/>
              <a:t>单击图标添加图片</a:t>
            </a:r>
            <a:endParaRPr lang="zh-CN" altLang="en-US" noProof="0"/>
          </a:p>
        </p:txBody>
      </p:sp>
      <p:sp>
        <p:nvSpPr>
          <p:cNvPr id="4" name="文本占位符 3"/>
          <p:cNvSpPr>
            <a:spLocks noGrp="1"/>
          </p:cNvSpPr>
          <p:nvPr>
            <p:ph type="body" sz="half" idx="2"/>
          </p:nvPr>
        </p:nvSpPr>
        <p:spPr>
          <a:xfrm>
            <a:off x="1792288" y="4025508"/>
            <a:ext cx="5486400" cy="603647"/>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zh-CN" altLang="en-US" noProof="1" smtClean="0"/>
              <a:t>单击此处编辑母版文本样式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B29E0E0E-49BE-4E7E-A30F-A5DEA1E48B42}" type="slidenum">
              <a:rPr lang="zh-CN" altLang="en-US"/>
              <a:pPr>
                <a:defRPr/>
              </a:pPr>
              <a:t>‹#›</a:t>
            </a:fld>
            <a:endParaRPr lang="en-US" altLang="zh-CN"/>
          </a:p>
        </p:txBody>
      </p:sp>
    </p:spTree>
    <p:extLst>
      <p:ext uri="{BB962C8B-B14F-4D97-AF65-F5344CB8AC3E}">
        <p14:creationId xmlns:p14="http://schemas.microsoft.com/office/powerpoint/2010/main" val="1599256365"/>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CF29F216-21A0-481D-80E7-2A0E38FB237B}" type="slidenum">
              <a:rPr lang="zh-CN" altLang="en-US"/>
              <a:pPr>
                <a:defRPr/>
              </a:pPr>
              <a:t>‹#›</a:t>
            </a:fld>
            <a:endParaRPr lang="en-US" altLang="zh-CN"/>
          </a:p>
        </p:txBody>
      </p:sp>
    </p:spTree>
    <p:extLst>
      <p:ext uri="{BB962C8B-B14F-4D97-AF65-F5344CB8AC3E}">
        <p14:creationId xmlns:p14="http://schemas.microsoft.com/office/powerpoint/2010/main" val="1690134406"/>
      </p:ext>
    </p:extLst>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9" y="303610"/>
            <a:ext cx="2051050" cy="4461272"/>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68323" y="303610"/>
            <a:ext cx="6003925" cy="4461272"/>
          </a:xfrm>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7FF2BFA1-D325-42A3-B150-16DD89444C5E}" type="slidenum">
              <a:rPr lang="zh-CN" altLang="en-US"/>
              <a:pPr>
                <a:defRPr/>
              </a:pPr>
              <a:t>‹#›</a:t>
            </a:fld>
            <a:endParaRPr lang="en-US" altLang="zh-CN"/>
          </a:p>
        </p:txBody>
      </p:sp>
    </p:spTree>
    <p:extLst>
      <p:ext uri="{BB962C8B-B14F-4D97-AF65-F5344CB8AC3E}">
        <p14:creationId xmlns:p14="http://schemas.microsoft.com/office/powerpoint/2010/main" val="565798692"/>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noProof="1" smtClean="0"/>
              <a:t>单击此处编辑母版副标题样式</a:t>
            </a:r>
            <a:endParaRPr lang="zh-CN" altLang="en-US" noProof="1"/>
          </a:p>
        </p:txBody>
      </p:sp>
    </p:spTree>
    <p:extLst>
      <p:ext uri="{BB962C8B-B14F-4D97-AF65-F5344CB8AC3E}">
        <p14:creationId xmlns:p14="http://schemas.microsoft.com/office/powerpoint/2010/main" val="3710938571"/>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Tree>
    <p:extLst>
      <p:ext uri="{BB962C8B-B14F-4D97-AF65-F5344CB8AC3E}">
        <p14:creationId xmlns:p14="http://schemas.microsoft.com/office/powerpoint/2010/main" val="1673376714"/>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smtClean="0"/>
              <a:t>单击此处编辑母版文本样式</a:t>
            </a:r>
          </a:p>
        </p:txBody>
      </p:sp>
    </p:spTree>
    <p:extLst>
      <p:ext uri="{BB962C8B-B14F-4D97-AF65-F5344CB8AC3E}">
        <p14:creationId xmlns:p14="http://schemas.microsoft.com/office/powerpoint/2010/main" val="159764311"/>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p:spPr>
        <p:txBody>
          <a:bodyPr/>
          <a:lstStyle>
            <a:lvl1pPr>
              <a:defRPr/>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zh-CN" altLang="en-US" noProof="1"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45033" y="1151335"/>
            <a:ext cx="4041775"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zh-CN" altLang="en-US" noProof="1" smtClean="0"/>
              <a:t>单击此处编辑母版文本样式</a:t>
            </a:r>
          </a:p>
        </p:txBody>
      </p:sp>
      <p:sp>
        <p:nvSpPr>
          <p:cNvPr id="6" name="内容占位符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Tree>
    <p:extLst>
      <p:ext uri="{BB962C8B-B14F-4D97-AF65-F5344CB8AC3E}">
        <p14:creationId xmlns:p14="http://schemas.microsoft.com/office/powerpoint/2010/main" val="916351613"/>
      </p:ext>
    </p:extLst>
  </p:cSld>
  <p:clrMapOvr>
    <a:masterClrMapping/>
  </p:clrMapOvr>
  <p:transition>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468313" y="1059656"/>
            <a:ext cx="4027487" cy="370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half" idx="2"/>
          </p:nvPr>
        </p:nvSpPr>
        <p:spPr>
          <a:xfrm>
            <a:off x="4648200" y="1059656"/>
            <a:ext cx="4027488" cy="370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Tree>
    <p:extLst>
      <p:ext uri="{BB962C8B-B14F-4D97-AF65-F5344CB8AC3E}">
        <p14:creationId xmlns:p14="http://schemas.microsoft.com/office/powerpoint/2010/main" val="2958695594"/>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p:spPr>
        <p:txBody>
          <a:bodyPr/>
          <a:lstStyle>
            <a:lvl1pPr>
              <a:defRPr/>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Tree>
    <p:extLst>
      <p:ext uri="{BB962C8B-B14F-4D97-AF65-F5344CB8AC3E}">
        <p14:creationId xmlns:p14="http://schemas.microsoft.com/office/powerpoint/2010/main" val="441968388"/>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Tree>
    <p:extLst>
      <p:ext uri="{BB962C8B-B14F-4D97-AF65-F5344CB8AC3E}">
        <p14:creationId xmlns:p14="http://schemas.microsoft.com/office/powerpoint/2010/main" val="3206222875"/>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5077218"/>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p>
        </p:txBody>
      </p:sp>
    </p:spTree>
    <p:extLst>
      <p:ext uri="{BB962C8B-B14F-4D97-AF65-F5344CB8AC3E}">
        <p14:creationId xmlns:p14="http://schemas.microsoft.com/office/powerpoint/2010/main" val="1986339209"/>
      </p:ext>
    </p:extLst>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zh-CN" altLang="en-US" noProof="0"/>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p>
        </p:txBody>
      </p:sp>
    </p:spTree>
    <p:extLst>
      <p:ext uri="{BB962C8B-B14F-4D97-AF65-F5344CB8AC3E}">
        <p14:creationId xmlns:p14="http://schemas.microsoft.com/office/powerpoint/2010/main" val="3496433540"/>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Tree>
    <p:extLst>
      <p:ext uri="{BB962C8B-B14F-4D97-AF65-F5344CB8AC3E}">
        <p14:creationId xmlns:p14="http://schemas.microsoft.com/office/powerpoint/2010/main" val="3081803085"/>
      </p:ext>
    </p:extLst>
  </p:cSld>
  <p:clrMapOvr>
    <a:masterClrMapping/>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8" y="303610"/>
            <a:ext cx="2051050" cy="4461272"/>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68314" y="303610"/>
            <a:ext cx="6003925" cy="4461272"/>
          </a:xfrm>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Tree>
    <p:extLst>
      <p:ext uri="{BB962C8B-B14F-4D97-AF65-F5344CB8AC3E}">
        <p14:creationId xmlns:p14="http://schemas.microsoft.com/office/powerpoint/2010/main" val="1755397849"/>
      </p:ext>
    </p:extLst>
  </p:cSld>
  <p:clrMapOvr>
    <a:masterClrMapping/>
  </p:clrMapOvr>
  <p:transition>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1_Image Holder 16">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a:xfrm>
            <a:off x="3124200" y="4767264"/>
            <a:ext cx="2895600" cy="273844"/>
          </a:xfrm>
          <a:prstGeom prst="rect">
            <a:avLst/>
          </a:prstGeom>
        </p:spPr>
        <p:txBody>
          <a:bodyPr/>
          <a:lstStyle/>
          <a:p>
            <a:r>
              <a:rPr lang="en-US"/>
              <a:t>www.websitename.com</a:t>
            </a:r>
          </a:p>
        </p:txBody>
      </p:sp>
      <p:sp>
        <p:nvSpPr>
          <p:cNvPr id="9" name="Slide Number Placeholder 8"/>
          <p:cNvSpPr>
            <a:spLocks noGrp="1"/>
          </p:cNvSpPr>
          <p:nvPr>
            <p:ph type="sldNum" sz="quarter" idx="12"/>
          </p:nvPr>
        </p:nvSpPr>
        <p:spPr>
          <a:xfrm>
            <a:off x="6553200" y="4767264"/>
            <a:ext cx="2133600" cy="273844"/>
          </a:xfrm>
          <a:prstGeom prst="rect">
            <a:avLst/>
          </a:prstGeom>
        </p:spPr>
        <p:txBody>
          <a:bodyPr/>
          <a:lstStyle/>
          <a:p>
            <a:fld id="{56DCFB14-7DA6-44D4-A265-5EB7147727CA}" type="slidenum">
              <a:rPr lang="en-US" smtClean="0"/>
              <a:pPr/>
              <a:t>‹#›</a:t>
            </a:fld>
            <a:endParaRPr lang="en-US"/>
          </a:p>
        </p:txBody>
      </p:sp>
    </p:spTree>
    <p:extLst>
      <p:ext uri="{BB962C8B-B14F-4D97-AF65-F5344CB8AC3E}">
        <p14:creationId xmlns:p14="http://schemas.microsoft.com/office/powerpoint/2010/main" val="5906932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21"/>
            <a:ext cx="7772400" cy="1102519"/>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noProof="1" smtClean="0"/>
              <a:t>单击此处编辑母版副标题样式</a:t>
            </a:r>
            <a:endParaRPr lang="zh-CN" altLang="en-US" noProof="1"/>
          </a:p>
        </p:txBody>
      </p:sp>
    </p:spTree>
    <p:extLst>
      <p:ext uri="{BB962C8B-B14F-4D97-AF65-F5344CB8AC3E}">
        <p14:creationId xmlns:p14="http://schemas.microsoft.com/office/powerpoint/2010/main" val="339362184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Tree>
    <p:extLst>
      <p:ext uri="{BB962C8B-B14F-4D97-AF65-F5344CB8AC3E}">
        <p14:creationId xmlns:p14="http://schemas.microsoft.com/office/powerpoint/2010/main" val="433990109"/>
      </p:ext>
    </p:extLst>
  </p:cSld>
  <p:clrMapOvr>
    <a:masterClrMapping/>
  </p:clrMapOvr>
  <p:transition>
    <p:fad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Tree>
    <p:extLst>
      <p:ext uri="{BB962C8B-B14F-4D97-AF65-F5344CB8AC3E}">
        <p14:creationId xmlns:p14="http://schemas.microsoft.com/office/powerpoint/2010/main" val="1616116010"/>
      </p:ext>
    </p:extLst>
  </p:cSld>
  <p:clrMapOvr>
    <a:masterClrMapping/>
  </p:clrMapOvr>
  <p:transition>
    <p:fad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smtClean="0"/>
              <a:t>单击此处编辑母版文本样式</a:t>
            </a:r>
          </a:p>
        </p:txBody>
      </p:sp>
    </p:spTree>
    <p:extLst>
      <p:ext uri="{BB962C8B-B14F-4D97-AF65-F5344CB8AC3E}">
        <p14:creationId xmlns:p14="http://schemas.microsoft.com/office/powerpoint/2010/main" val="2835491527"/>
      </p:ext>
    </p:extLst>
  </p:cSld>
  <p:clrMapOvr>
    <a:masterClrMapping/>
  </p:clrMapOvr>
  <p:transition>
    <p:fad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468313" y="1059656"/>
            <a:ext cx="4027487" cy="370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half" idx="2"/>
          </p:nvPr>
        </p:nvSpPr>
        <p:spPr>
          <a:xfrm>
            <a:off x="4648200" y="1059656"/>
            <a:ext cx="4027488" cy="370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Tree>
    <p:extLst>
      <p:ext uri="{BB962C8B-B14F-4D97-AF65-F5344CB8AC3E}">
        <p14:creationId xmlns:p14="http://schemas.microsoft.com/office/powerpoint/2010/main" val="2015552442"/>
      </p:ext>
    </p:extLst>
  </p:cSld>
  <p:clrMapOvr>
    <a:masterClrMapping/>
  </p:clrMapOvr>
  <p:transition>
    <p:fad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p:spPr>
        <p:txBody>
          <a:bodyPr/>
          <a:lstStyle>
            <a:lvl1pPr>
              <a:defRPr/>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45030"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p>
        </p:txBody>
      </p:sp>
      <p:sp>
        <p:nvSpPr>
          <p:cNvPr id="6" name="内容占位符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Tree>
    <p:extLst>
      <p:ext uri="{BB962C8B-B14F-4D97-AF65-F5344CB8AC3E}">
        <p14:creationId xmlns:p14="http://schemas.microsoft.com/office/powerpoint/2010/main" val="505198438"/>
      </p:ext>
    </p:extLst>
  </p:cSld>
  <p:clrMapOvr>
    <a:masterClrMapping/>
  </p:clrMapOvr>
  <p:transition>
    <p:fad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Tree>
    <p:extLst>
      <p:ext uri="{BB962C8B-B14F-4D97-AF65-F5344CB8AC3E}">
        <p14:creationId xmlns:p14="http://schemas.microsoft.com/office/powerpoint/2010/main" val="1566507209"/>
      </p:ext>
    </p:extLst>
  </p:cSld>
  <p:clrMapOvr>
    <a:masterClrMapping/>
  </p:clrMapOvr>
  <p:transition>
    <p:fad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6821045"/>
      </p:ext>
    </p:extLst>
  </p:cSld>
  <p:clrMapOvr>
    <a:masterClrMapping/>
  </p:clrMapOvr>
  <p:transition>
    <p:fad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5" y="204787"/>
            <a:ext cx="3008313" cy="871538"/>
          </a:xfrm>
        </p:spPr>
        <p:txBody>
          <a:bodyPr anchor="b"/>
          <a:lstStyle>
            <a:lvl1pPr algn="l">
              <a:defRPr sz="20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p>
        </p:txBody>
      </p:sp>
    </p:spTree>
    <p:extLst>
      <p:ext uri="{BB962C8B-B14F-4D97-AF65-F5344CB8AC3E}">
        <p14:creationId xmlns:p14="http://schemas.microsoft.com/office/powerpoint/2010/main" val="327241853"/>
      </p:ext>
    </p:extLst>
  </p:cSld>
  <p:clrMapOvr>
    <a:masterClrMapping/>
  </p:clrMapOvr>
  <p:transition>
    <p:fade/>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1"/>
            <a:ext cx="5486400" cy="425054"/>
          </a:xfrm>
        </p:spPr>
        <p:txBody>
          <a:bodyPr anchor="b"/>
          <a:lstStyle>
            <a:lvl1pPr algn="l">
              <a:defRPr sz="20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zh-CN" altLang="en-US" noProof="0"/>
          </a:p>
        </p:txBody>
      </p:sp>
      <p:sp>
        <p:nvSpPr>
          <p:cNvPr id="4" name="文本占位符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p>
        </p:txBody>
      </p:sp>
    </p:spTree>
    <p:extLst>
      <p:ext uri="{BB962C8B-B14F-4D97-AF65-F5344CB8AC3E}">
        <p14:creationId xmlns:p14="http://schemas.microsoft.com/office/powerpoint/2010/main" val="4078485826"/>
      </p:ext>
    </p:extLst>
  </p:cSld>
  <p:clrMapOvr>
    <a:masterClrMapping/>
  </p:clrMapOvr>
  <p:transition>
    <p:fade/>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Tree>
    <p:extLst>
      <p:ext uri="{BB962C8B-B14F-4D97-AF65-F5344CB8AC3E}">
        <p14:creationId xmlns:p14="http://schemas.microsoft.com/office/powerpoint/2010/main" val="1114602329"/>
      </p:ext>
    </p:extLst>
  </p:cSld>
  <p:clrMapOvr>
    <a:masterClrMapping/>
  </p:clrMapOvr>
  <p:transition>
    <p:fade/>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8" y="303610"/>
            <a:ext cx="2051050" cy="4461272"/>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68318" y="303610"/>
            <a:ext cx="6003925" cy="4461272"/>
          </a:xfrm>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Tree>
    <p:extLst>
      <p:ext uri="{BB962C8B-B14F-4D97-AF65-F5344CB8AC3E}">
        <p14:creationId xmlns:p14="http://schemas.microsoft.com/office/powerpoint/2010/main" val="4098381987"/>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7952649"/>
      </p:ext>
    </p:extLst>
  </p:cSld>
  <p:clrMapOvr>
    <a:masterClrMapping/>
  </p:clrMapOvr>
  <p:transition>
    <p:fade/>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22"/>
            <a:ext cx="7772400" cy="1102519"/>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noProof="1" smtClean="0"/>
              <a:t>单击此处编辑母版副标题样式</a:t>
            </a:r>
            <a:endParaRPr lang="zh-CN" altLang="en-US" noProof="1"/>
          </a:p>
        </p:txBody>
      </p:sp>
      <p:sp>
        <p:nvSpPr>
          <p:cNvPr id="4"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72B62891-0F1A-4BD4-BCCB-38B9982E75DA}" type="slidenum">
              <a:rPr lang="zh-CN" altLang="en-US"/>
              <a:pPr>
                <a:defRPr/>
              </a:pPr>
              <a:t>‹#›</a:t>
            </a:fld>
            <a:endParaRPr lang="en-US" altLang="zh-CN"/>
          </a:p>
        </p:txBody>
      </p:sp>
    </p:spTree>
    <p:extLst>
      <p:ext uri="{BB962C8B-B14F-4D97-AF65-F5344CB8AC3E}">
        <p14:creationId xmlns:p14="http://schemas.microsoft.com/office/powerpoint/2010/main" val="201551847"/>
      </p:ext>
    </p:extLst>
  </p:cSld>
  <p:clrMapOvr>
    <a:masterClrMapping/>
  </p:clrMapOvr>
  <p:transition>
    <p:fade/>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6A5924C2-83C4-4E9B-89EE-63E2D9572F5C}" type="slidenum">
              <a:rPr lang="zh-CN" altLang="en-US"/>
              <a:pPr>
                <a:defRPr/>
              </a:pPr>
              <a:t>‹#›</a:t>
            </a:fld>
            <a:endParaRPr lang="en-US" altLang="zh-CN"/>
          </a:p>
        </p:txBody>
      </p:sp>
    </p:spTree>
    <p:extLst>
      <p:ext uri="{BB962C8B-B14F-4D97-AF65-F5344CB8AC3E}">
        <p14:creationId xmlns:p14="http://schemas.microsoft.com/office/powerpoint/2010/main" val="4186006956"/>
      </p:ext>
    </p:extLst>
  </p:cSld>
  <p:clrMapOvr>
    <a:masterClrMapping/>
  </p:clrMapOvr>
  <p:transition>
    <p:fade/>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smtClean="0"/>
              <a:t>单击此处编辑母版文本样式</a:t>
            </a:r>
          </a:p>
        </p:txBody>
      </p:sp>
      <p:sp>
        <p:nvSpPr>
          <p:cNvPr id="4"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DFBF58BF-D40E-47E4-A1E1-4DAD919F3EBF}" type="slidenum">
              <a:rPr lang="zh-CN" altLang="en-US"/>
              <a:pPr>
                <a:defRPr/>
              </a:pPr>
              <a:t>‹#›</a:t>
            </a:fld>
            <a:endParaRPr lang="en-US" altLang="zh-CN"/>
          </a:p>
        </p:txBody>
      </p:sp>
    </p:spTree>
    <p:extLst>
      <p:ext uri="{BB962C8B-B14F-4D97-AF65-F5344CB8AC3E}">
        <p14:creationId xmlns:p14="http://schemas.microsoft.com/office/powerpoint/2010/main" val="2990186510"/>
      </p:ext>
    </p:extLst>
  </p:cSld>
  <p:clrMapOvr>
    <a:masterClrMapping/>
  </p:clrMapOvr>
  <p:transition>
    <p:fade/>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468313" y="1059656"/>
            <a:ext cx="4027487" cy="370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half" idx="2"/>
          </p:nvPr>
        </p:nvSpPr>
        <p:spPr>
          <a:xfrm>
            <a:off x="4648200" y="1059656"/>
            <a:ext cx="4027488" cy="370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61D55927-0CCD-487D-8E9E-38C0C1A82091}" type="slidenum">
              <a:rPr lang="zh-CN" altLang="en-US"/>
              <a:pPr>
                <a:defRPr/>
              </a:pPr>
              <a:t>‹#›</a:t>
            </a:fld>
            <a:endParaRPr lang="en-US" altLang="zh-CN"/>
          </a:p>
        </p:txBody>
      </p:sp>
    </p:spTree>
    <p:extLst>
      <p:ext uri="{BB962C8B-B14F-4D97-AF65-F5344CB8AC3E}">
        <p14:creationId xmlns:p14="http://schemas.microsoft.com/office/powerpoint/2010/main" val="3071827452"/>
      </p:ext>
    </p:extLst>
  </p:cSld>
  <p:clrMapOvr>
    <a:masterClrMapping/>
  </p:clrMapOvr>
  <p:transition>
    <p:fade/>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p:spPr>
        <p:txBody>
          <a:bodyPr/>
          <a:lstStyle>
            <a:lvl1pPr>
              <a:defRPr/>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45032"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p>
        </p:txBody>
      </p:sp>
      <p:sp>
        <p:nvSpPr>
          <p:cNvPr id="6" name="内容占位符 5"/>
          <p:cNvSpPr>
            <a:spLocks noGrp="1"/>
          </p:cNvSpPr>
          <p:nvPr>
            <p:ph sz="quarter" idx="4"/>
          </p:nvPr>
        </p:nvSpPr>
        <p:spPr>
          <a:xfrm>
            <a:off x="4645032"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7"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8"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9" name="灯片编号占位符 5"/>
          <p:cNvSpPr>
            <a:spLocks noGrp="1" noChangeArrowheads="1"/>
          </p:cNvSpPr>
          <p:nvPr>
            <p:ph type="sldNum" sz="quarter" idx="12"/>
          </p:nvPr>
        </p:nvSpPr>
        <p:spPr>
          <a:ln/>
        </p:spPr>
        <p:txBody>
          <a:bodyPr/>
          <a:lstStyle>
            <a:lvl1pPr>
              <a:defRPr/>
            </a:lvl1pPr>
          </a:lstStyle>
          <a:p>
            <a:pPr>
              <a:defRPr/>
            </a:pPr>
            <a:fld id="{3EB869EA-3DDC-482C-8731-0E4FF2DFCA1C}" type="slidenum">
              <a:rPr lang="zh-CN" altLang="en-US"/>
              <a:pPr>
                <a:defRPr/>
              </a:pPr>
              <a:t>‹#›</a:t>
            </a:fld>
            <a:endParaRPr lang="en-US" altLang="zh-CN"/>
          </a:p>
        </p:txBody>
      </p:sp>
    </p:spTree>
    <p:extLst>
      <p:ext uri="{BB962C8B-B14F-4D97-AF65-F5344CB8AC3E}">
        <p14:creationId xmlns:p14="http://schemas.microsoft.com/office/powerpoint/2010/main" val="1531527001"/>
      </p:ext>
    </p:extLst>
  </p:cSld>
  <p:clrMapOvr>
    <a:masterClrMapping/>
  </p:clrMapOvr>
  <p:transition>
    <p:fade/>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4"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5" name="灯片编号占位符 5"/>
          <p:cNvSpPr>
            <a:spLocks noGrp="1" noChangeArrowheads="1"/>
          </p:cNvSpPr>
          <p:nvPr>
            <p:ph type="sldNum" sz="quarter" idx="12"/>
          </p:nvPr>
        </p:nvSpPr>
        <p:spPr>
          <a:ln/>
        </p:spPr>
        <p:txBody>
          <a:bodyPr/>
          <a:lstStyle>
            <a:lvl1pPr>
              <a:defRPr/>
            </a:lvl1pPr>
          </a:lstStyle>
          <a:p>
            <a:pPr>
              <a:defRPr/>
            </a:pPr>
            <a:fld id="{8AB40F9A-393E-42AE-A1AC-6FF2DF8898F0}" type="slidenum">
              <a:rPr lang="zh-CN" altLang="en-US"/>
              <a:pPr>
                <a:defRPr/>
              </a:pPr>
              <a:t>‹#›</a:t>
            </a:fld>
            <a:endParaRPr lang="en-US" altLang="zh-CN"/>
          </a:p>
        </p:txBody>
      </p:sp>
    </p:spTree>
    <p:extLst>
      <p:ext uri="{BB962C8B-B14F-4D97-AF65-F5344CB8AC3E}">
        <p14:creationId xmlns:p14="http://schemas.microsoft.com/office/powerpoint/2010/main" val="2815475319"/>
      </p:ext>
    </p:extLst>
  </p:cSld>
  <p:clrMapOvr>
    <a:masterClrMapping/>
  </p:clrMapOvr>
  <p:transition>
    <p:fade/>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3"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4" name="灯片编号占位符 5"/>
          <p:cNvSpPr>
            <a:spLocks noGrp="1" noChangeArrowheads="1"/>
          </p:cNvSpPr>
          <p:nvPr>
            <p:ph type="sldNum" sz="quarter" idx="12"/>
          </p:nvPr>
        </p:nvSpPr>
        <p:spPr>
          <a:ln/>
        </p:spPr>
        <p:txBody>
          <a:bodyPr/>
          <a:lstStyle>
            <a:lvl1pPr>
              <a:defRPr/>
            </a:lvl1pPr>
          </a:lstStyle>
          <a:p>
            <a:pPr>
              <a:defRPr/>
            </a:pPr>
            <a:fld id="{E31BEB7A-048D-4117-9467-699085D2B08C}" type="slidenum">
              <a:rPr lang="zh-CN" altLang="en-US"/>
              <a:pPr>
                <a:defRPr/>
              </a:pPr>
              <a:t>‹#›</a:t>
            </a:fld>
            <a:endParaRPr lang="en-US" altLang="zh-CN"/>
          </a:p>
        </p:txBody>
      </p:sp>
    </p:spTree>
    <p:extLst>
      <p:ext uri="{BB962C8B-B14F-4D97-AF65-F5344CB8AC3E}">
        <p14:creationId xmlns:p14="http://schemas.microsoft.com/office/powerpoint/2010/main" val="898632421"/>
      </p:ext>
    </p:extLst>
  </p:cSld>
  <p:clrMapOvr>
    <a:masterClrMapping/>
  </p:clrMapOvr>
  <p:transition>
    <p:fade/>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7" y="204787"/>
            <a:ext cx="3008313" cy="871538"/>
          </a:xfrm>
        </p:spPr>
        <p:txBody>
          <a:bodyPr anchor="b"/>
          <a:lstStyle>
            <a:lvl1pPr algn="l">
              <a:defRPr sz="20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575050" y="204791"/>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457207"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37308D08-E5F2-4918-BC16-FA5753AA386F}" type="slidenum">
              <a:rPr lang="zh-CN" altLang="en-US"/>
              <a:pPr>
                <a:defRPr/>
              </a:pPr>
              <a:t>‹#›</a:t>
            </a:fld>
            <a:endParaRPr lang="en-US" altLang="zh-CN"/>
          </a:p>
        </p:txBody>
      </p:sp>
    </p:spTree>
    <p:extLst>
      <p:ext uri="{BB962C8B-B14F-4D97-AF65-F5344CB8AC3E}">
        <p14:creationId xmlns:p14="http://schemas.microsoft.com/office/powerpoint/2010/main" val="93755202"/>
      </p:ext>
    </p:extLst>
  </p:cSld>
  <p:clrMapOvr>
    <a:masterClrMapping/>
  </p:clrMapOvr>
  <p:transition>
    <p:fade/>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1"/>
            <a:ext cx="5486400" cy="425054"/>
          </a:xfrm>
        </p:spPr>
        <p:txBody>
          <a:bodyPr anchor="b"/>
          <a:lstStyle>
            <a:lvl1pPr algn="l">
              <a:defRPr sz="20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zh-CN" altLang="en-US" noProof="0"/>
          </a:p>
        </p:txBody>
      </p:sp>
      <p:sp>
        <p:nvSpPr>
          <p:cNvPr id="4" name="文本占位符 3"/>
          <p:cNvSpPr>
            <a:spLocks noGrp="1"/>
          </p:cNvSpPr>
          <p:nvPr>
            <p:ph type="body" sz="half" idx="2"/>
          </p:nvPr>
        </p:nvSpPr>
        <p:spPr>
          <a:xfrm>
            <a:off x="1792288" y="4025506"/>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6BD1A089-D72B-4393-A345-859564ED2F4E}" type="slidenum">
              <a:rPr lang="zh-CN" altLang="en-US"/>
              <a:pPr>
                <a:defRPr/>
              </a:pPr>
              <a:t>‹#›</a:t>
            </a:fld>
            <a:endParaRPr lang="en-US" altLang="zh-CN"/>
          </a:p>
        </p:txBody>
      </p:sp>
    </p:spTree>
    <p:extLst>
      <p:ext uri="{BB962C8B-B14F-4D97-AF65-F5344CB8AC3E}">
        <p14:creationId xmlns:p14="http://schemas.microsoft.com/office/powerpoint/2010/main" val="908840545"/>
      </p:ext>
    </p:extLst>
  </p:cSld>
  <p:clrMapOvr>
    <a:masterClrMapping/>
  </p:clrMapOvr>
  <p:transition>
    <p:fade/>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2160B639-131B-42A8-A52C-10EAEF53B500}" type="slidenum">
              <a:rPr lang="zh-CN" altLang="en-US"/>
              <a:pPr>
                <a:defRPr/>
              </a:pPr>
              <a:t>‹#›</a:t>
            </a:fld>
            <a:endParaRPr lang="en-US" altLang="zh-CN"/>
          </a:p>
        </p:txBody>
      </p:sp>
    </p:spTree>
    <p:extLst>
      <p:ext uri="{BB962C8B-B14F-4D97-AF65-F5344CB8AC3E}">
        <p14:creationId xmlns:p14="http://schemas.microsoft.com/office/powerpoint/2010/main" val="3051076086"/>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10" y="204787"/>
            <a:ext cx="3008313" cy="871538"/>
          </a:xfrm>
        </p:spPr>
        <p:txBody>
          <a:bodyPr anchor="b"/>
          <a:lstStyle>
            <a:lvl1pPr algn="l">
              <a:defRPr sz="20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575050" y="204793"/>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457210" y="1076328"/>
            <a:ext cx="3008313" cy="3518297"/>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zh-CN" altLang="en-US" noProof="1" smtClean="0"/>
              <a:t>单击此处编辑母版文本样式</a:t>
            </a:r>
          </a:p>
        </p:txBody>
      </p:sp>
    </p:spTree>
    <p:extLst>
      <p:ext uri="{BB962C8B-B14F-4D97-AF65-F5344CB8AC3E}">
        <p14:creationId xmlns:p14="http://schemas.microsoft.com/office/powerpoint/2010/main" val="2968052825"/>
      </p:ext>
    </p:extLst>
  </p:cSld>
  <p:clrMapOvr>
    <a:masterClrMapping/>
  </p:clrMapOvr>
  <p:transition>
    <p:fade/>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8" y="303610"/>
            <a:ext cx="2051050" cy="4461272"/>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68320" y="303610"/>
            <a:ext cx="6003925" cy="4461272"/>
          </a:xfrm>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426B3623-A4DE-4170-AA59-015D8A968973}" type="slidenum">
              <a:rPr lang="zh-CN" altLang="en-US"/>
              <a:pPr>
                <a:defRPr/>
              </a:pPr>
              <a:t>‹#›</a:t>
            </a:fld>
            <a:endParaRPr lang="en-US" altLang="zh-CN"/>
          </a:p>
        </p:txBody>
      </p:sp>
    </p:spTree>
    <p:extLst>
      <p:ext uri="{BB962C8B-B14F-4D97-AF65-F5344CB8AC3E}">
        <p14:creationId xmlns:p14="http://schemas.microsoft.com/office/powerpoint/2010/main" val="2637900397"/>
      </p:ext>
    </p:extLst>
  </p:cSld>
  <p:clrMapOvr>
    <a:masterClrMapping/>
  </p:clrMapOvr>
  <p:transition>
    <p:fade/>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23"/>
            <a:ext cx="7772400" cy="1102519"/>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noProof="1" smtClean="0"/>
              <a:t>单击此处编辑母版副标题样式</a:t>
            </a:r>
            <a:endParaRPr lang="zh-CN" altLang="en-US" noProof="1"/>
          </a:p>
        </p:txBody>
      </p:sp>
      <p:sp>
        <p:nvSpPr>
          <p:cNvPr id="4"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7F19418C-219B-4CC1-ADFF-5FF8BA808530}" type="slidenum">
              <a:rPr lang="zh-CN" altLang="en-US"/>
              <a:pPr>
                <a:defRPr/>
              </a:pPr>
              <a:t>‹#›</a:t>
            </a:fld>
            <a:endParaRPr lang="en-US" altLang="zh-CN"/>
          </a:p>
        </p:txBody>
      </p:sp>
    </p:spTree>
    <p:extLst>
      <p:ext uri="{BB962C8B-B14F-4D97-AF65-F5344CB8AC3E}">
        <p14:creationId xmlns:p14="http://schemas.microsoft.com/office/powerpoint/2010/main" val="274972383"/>
      </p:ext>
    </p:extLst>
  </p:cSld>
  <p:clrMapOvr>
    <a:masterClrMapping/>
  </p:clrMapOvr>
  <p:transition>
    <p:fade/>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9F02C7BB-65AB-4AC3-8B2B-3CD6A45BF25A}" type="slidenum">
              <a:rPr lang="zh-CN" altLang="en-US"/>
              <a:pPr>
                <a:defRPr/>
              </a:pPr>
              <a:t>‹#›</a:t>
            </a:fld>
            <a:endParaRPr lang="en-US" altLang="zh-CN"/>
          </a:p>
        </p:txBody>
      </p:sp>
    </p:spTree>
    <p:extLst>
      <p:ext uri="{BB962C8B-B14F-4D97-AF65-F5344CB8AC3E}">
        <p14:creationId xmlns:p14="http://schemas.microsoft.com/office/powerpoint/2010/main" val="73935763"/>
      </p:ext>
    </p:extLst>
  </p:cSld>
  <p:clrMapOvr>
    <a:masterClrMapping/>
  </p:clrMapOvr>
  <p:transition>
    <p:fade/>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smtClean="0"/>
              <a:t>单击此处编辑母版文本样式</a:t>
            </a:r>
          </a:p>
        </p:txBody>
      </p:sp>
      <p:sp>
        <p:nvSpPr>
          <p:cNvPr id="4"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B0533BCF-2A53-46DA-9B8C-1965DE112942}" type="slidenum">
              <a:rPr lang="zh-CN" altLang="en-US"/>
              <a:pPr>
                <a:defRPr/>
              </a:pPr>
              <a:t>‹#›</a:t>
            </a:fld>
            <a:endParaRPr lang="en-US" altLang="zh-CN"/>
          </a:p>
        </p:txBody>
      </p:sp>
    </p:spTree>
    <p:extLst>
      <p:ext uri="{BB962C8B-B14F-4D97-AF65-F5344CB8AC3E}">
        <p14:creationId xmlns:p14="http://schemas.microsoft.com/office/powerpoint/2010/main" val="1175466067"/>
      </p:ext>
    </p:extLst>
  </p:cSld>
  <p:clrMapOvr>
    <a:masterClrMapping/>
  </p:clrMapOvr>
  <p:transition>
    <p:fade/>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468313" y="1059656"/>
            <a:ext cx="4027487" cy="370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half" idx="2"/>
          </p:nvPr>
        </p:nvSpPr>
        <p:spPr>
          <a:xfrm>
            <a:off x="4648200" y="1059656"/>
            <a:ext cx="4027488" cy="370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EAB95719-B1C1-40FC-910A-A8BBEDB42F09}" type="slidenum">
              <a:rPr lang="zh-CN" altLang="en-US"/>
              <a:pPr>
                <a:defRPr/>
              </a:pPr>
              <a:t>‹#›</a:t>
            </a:fld>
            <a:endParaRPr lang="en-US" altLang="zh-CN"/>
          </a:p>
        </p:txBody>
      </p:sp>
    </p:spTree>
    <p:extLst>
      <p:ext uri="{BB962C8B-B14F-4D97-AF65-F5344CB8AC3E}">
        <p14:creationId xmlns:p14="http://schemas.microsoft.com/office/powerpoint/2010/main" val="424214530"/>
      </p:ext>
    </p:extLst>
  </p:cSld>
  <p:clrMapOvr>
    <a:masterClrMapping/>
  </p:clrMapOvr>
  <p:transition>
    <p:fade/>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p:spPr>
        <p:txBody>
          <a:bodyPr/>
          <a:lstStyle>
            <a:lvl1pPr>
              <a:defRPr/>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p>
        </p:txBody>
      </p:sp>
      <p:sp>
        <p:nvSpPr>
          <p:cNvPr id="6" name="内容占位符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7"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8"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9" name="灯片编号占位符 5"/>
          <p:cNvSpPr>
            <a:spLocks noGrp="1" noChangeArrowheads="1"/>
          </p:cNvSpPr>
          <p:nvPr>
            <p:ph type="sldNum" sz="quarter" idx="12"/>
          </p:nvPr>
        </p:nvSpPr>
        <p:spPr>
          <a:ln/>
        </p:spPr>
        <p:txBody>
          <a:bodyPr/>
          <a:lstStyle>
            <a:lvl1pPr>
              <a:defRPr/>
            </a:lvl1pPr>
          </a:lstStyle>
          <a:p>
            <a:pPr>
              <a:defRPr/>
            </a:pPr>
            <a:fld id="{B3C42584-77E5-4982-ABFF-D0594039D8FC}" type="slidenum">
              <a:rPr lang="zh-CN" altLang="en-US"/>
              <a:pPr>
                <a:defRPr/>
              </a:pPr>
              <a:t>‹#›</a:t>
            </a:fld>
            <a:endParaRPr lang="en-US" altLang="zh-CN"/>
          </a:p>
        </p:txBody>
      </p:sp>
    </p:spTree>
    <p:extLst>
      <p:ext uri="{BB962C8B-B14F-4D97-AF65-F5344CB8AC3E}">
        <p14:creationId xmlns:p14="http://schemas.microsoft.com/office/powerpoint/2010/main" val="2232832873"/>
      </p:ext>
    </p:extLst>
  </p:cSld>
  <p:clrMapOvr>
    <a:masterClrMapping/>
  </p:clrMapOvr>
  <p:transition>
    <p:fade/>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4"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5" name="灯片编号占位符 5"/>
          <p:cNvSpPr>
            <a:spLocks noGrp="1" noChangeArrowheads="1"/>
          </p:cNvSpPr>
          <p:nvPr>
            <p:ph type="sldNum" sz="quarter" idx="12"/>
          </p:nvPr>
        </p:nvSpPr>
        <p:spPr>
          <a:ln/>
        </p:spPr>
        <p:txBody>
          <a:bodyPr/>
          <a:lstStyle>
            <a:lvl1pPr>
              <a:defRPr/>
            </a:lvl1pPr>
          </a:lstStyle>
          <a:p>
            <a:pPr>
              <a:defRPr/>
            </a:pPr>
            <a:fld id="{B1CA23B1-8757-494E-B785-B97DDD8DBCDB}" type="slidenum">
              <a:rPr lang="zh-CN" altLang="en-US"/>
              <a:pPr>
                <a:defRPr/>
              </a:pPr>
              <a:t>‹#›</a:t>
            </a:fld>
            <a:endParaRPr lang="en-US" altLang="zh-CN"/>
          </a:p>
        </p:txBody>
      </p:sp>
    </p:spTree>
    <p:extLst>
      <p:ext uri="{BB962C8B-B14F-4D97-AF65-F5344CB8AC3E}">
        <p14:creationId xmlns:p14="http://schemas.microsoft.com/office/powerpoint/2010/main" val="1087450560"/>
      </p:ext>
    </p:extLst>
  </p:cSld>
  <p:clrMapOvr>
    <a:masterClrMapping/>
  </p:clrMapOvr>
  <p:transition>
    <p:fade/>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3"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4" name="灯片编号占位符 5"/>
          <p:cNvSpPr>
            <a:spLocks noGrp="1" noChangeArrowheads="1"/>
          </p:cNvSpPr>
          <p:nvPr>
            <p:ph type="sldNum" sz="quarter" idx="12"/>
          </p:nvPr>
        </p:nvSpPr>
        <p:spPr>
          <a:ln/>
        </p:spPr>
        <p:txBody>
          <a:bodyPr/>
          <a:lstStyle>
            <a:lvl1pPr>
              <a:defRPr/>
            </a:lvl1pPr>
          </a:lstStyle>
          <a:p>
            <a:pPr>
              <a:defRPr/>
            </a:pPr>
            <a:fld id="{BB48AF57-C77C-49D1-9B91-102FD1916D65}" type="slidenum">
              <a:rPr lang="zh-CN" altLang="en-US"/>
              <a:pPr>
                <a:defRPr/>
              </a:pPr>
              <a:t>‹#›</a:t>
            </a:fld>
            <a:endParaRPr lang="en-US" altLang="zh-CN"/>
          </a:p>
        </p:txBody>
      </p:sp>
    </p:spTree>
    <p:extLst>
      <p:ext uri="{BB962C8B-B14F-4D97-AF65-F5344CB8AC3E}">
        <p14:creationId xmlns:p14="http://schemas.microsoft.com/office/powerpoint/2010/main" val="2116317674"/>
      </p:ext>
    </p:extLst>
  </p:cSld>
  <p:clrMapOvr>
    <a:masterClrMapping/>
  </p:clrMapOvr>
  <p:transition>
    <p:fade/>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9" y="204787"/>
            <a:ext cx="3008313" cy="871538"/>
          </a:xfrm>
        </p:spPr>
        <p:txBody>
          <a:bodyPr anchor="b"/>
          <a:lstStyle>
            <a:lvl1pPr algn="l">
              <a:defRPr sz="20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575050" y="204792"/>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45720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D84F0EFC-12F8-4C90-AF86-37AC92411F14}" type="slidenum">
              <a:rPr lang="zh-CN" altLang="en-US"/>
              <a:pPr>
                <a:defRPr/>
              </a:pPr>
              <a:t>‹#›</a:t>
            </a:fld>
            <a:endParaRPr lang="en-US" altLang="zh-CN"/>
          </a:p>
        </p:txBody>
      </p:sp>
    </p:spTree>
    <p:extLst>
      <p:ext uri="{BB962C8B-B14F-4D97-AF65-F5344CB8AC3E}">
        <p14:creationId xmlns:p14="http://schemas.microsoft.com/office/powerpoint/2010/main" val="652351968"/>
      </p:ext>
    </p:extLst>
  </p:cSld>
  <p:clrMapOvr>
    <a:masterClrMapping/>
  </p:clrMapOvr>
  <p:transition>
    <p:fade/>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1"/>
            <a:ext cx="5486400" cy="425054"/>
          </a:xfrm>
        </p:spPr>
        <p:txBody>
          <a:bodyPr anchor="b"/>
          <a:lstStyle>
            <a:lvl1pPr algn="l">
              <a:defRPr sz="20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zh-CN" altLang="en-US" noProof="0"/>
          </a:p>
        </p:txBody>
      </p:sp>
      <p:sp>
        <p:nvSpPr>
          <p:cNvPr id="4" name="文本占位符 3"/>
          <p:cNvSpPr>
            <a:spLocks noGrp="1"/>
          </p:cNvSpPr>
          <p:nvPr>
            <p:ph type="body" sz="half" idx="2"/>
          </p:nvPr>
        </p:nvSpPr>
        <p:spPr>
          <a:xfrm>
            <a:off x="1792288" y="4025507"/>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4C51B4AB-1010-4082-B94F-81C57A3092B5}" type="slidenum">
              <a:rPr lang="zh-CN" altLang="en-US"/>
              <a:pPr>
                <a:defRPr/>
              </a:pPr>
              <a:t>‹#›</a:t>
            </a:fld>
            <a:endParaRPr lang="en-US" altLang="zh-CN"/>
          </a:p>
        </p:txBody>
      </p:sp>
    </p:spTree>
    <p:extLst>
      <p:ext uri="{BB962C8B-B14F-4D97-AF65-F5344CB8AC3E}">
        <p14:creationId xmlns:p14="http://schemas.microsoft.com/office/powerpoint/2010/main" val="3955104983"/>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1"/>
            <a:ext cx="5486400" cy="425054"/>
          </a:xfrm>
        </p:spPr>
        <p:txBody>
          <a:bodyPr anchor="b"/>
          <a:lstStyle>
            <a:lvl1pPr algn="l">
              <a:defRPr sz="20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pPr lvl="0"/>
            <a:r>
              <a:rPr lang="zh-CN" altLang="en-US" noProof="0" smtClean="0"/>
              <a:t>单击图标添加图片</a:t>
            </a:r>
            <a:endParaRPr lang="zh-CN" altLang="en-US" noProof="0"/>
          </a:p>
        </p:txBody>
      </p:sp>
      <p:sp>
        <p:nvSpPr>
          <p:cNvPr id="4" name="文本占位符 3"/>
          <p:cNvSpPr>
            <a:spLocks noGrp="1"/>
          </p:cNvSpPr>
          <p:nvPr>
            <p:ph type="body" sz="half" idx="2"/>
          </p:nvPr>
        </p:nvSpPr>
        <p:spPr>
          <a:xfrm>
            <a:off x="1792288" y="4025508"/>
            <a:ext cx="5486400" cy="603647"/>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zh-CN" altLang="en-US" noProof="1" smtClean="0"/>
              <a:t>单击此处编辑母版文本样式</a:t>
            </a:r>
          </a:p>
        </p:txBody>
      </p:sp>
    </p:spTree>
    <p:extLst>
      <p:ext uri="{BB962C8B-B14F-4D97-AF65-F5344CB8AC3E}">
        <p14:creationId xmlns:p14="http://schemas.microsoft.com/office/powerpoint/2010/main" val="1796055790"/>
      </p:ext>
    </p:extLst>
  </p:cSld>
  <p:clrMapOvr>
    <a:masterClrMapping/>
  </p:clrMapOvr>
  <p:transition>
    <p:fade/>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2807E591-B369-4E9F-8B85-528D6134E7DA}" type="slidenum">
              <a:rPr lang="zh-CN" altLang="en-US"/>
              <a:pPr>
                <a:defRPr/>
              </a:pPr>
              <a:t>‹#›</a:t>
            </a:fld>
            <a:endParaRPr lang="en-US" altLang="zh-CN"/>
          </a:p>
        </p:txBody>
      </p:sp>
    </p:spTree>
    <p:extLst>
      <p:ext uri="{BB962C8B-B14F-4D97-AF65-F5344CB8AC3E}">
        <p14:creationId xmlns:p14="http://schemas.microsoft.com/office/powerpoint/2010/main" val="622981561"/>
      </p:ext>
    </p:extLst>
  </p:cSld>
  <p:clrMapOvr>
    <a:masterClrMapping/>
  </p:clrMapOvr>
  <p:transition>
    <p:fade/>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8" y="303610"/>
            <a:ext cx="2051050" cy="4461272"/>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68322" y="303610"/>
            <a:ext cx="6003925" cy="4461272"/>
          </a:xfrm>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noChangeArrowheads="1"/>
          </p:cNvSpPr>
          <p:nvPr>
            <p:ph type="dt" sz="half" idx="10"/>
          </p:nvPr>
        </p:nvSpPr>
        <p:spPr>
          <a:ln/>
        </p:spPr>
        <p:txBody>
          <a:bodyPr/>
          <a:lstStyle>
            <a:lvl1pPr>
              <a:defRPr/>
            </a:lvl1pPr>
          </a:lstStyle>
          <a:p>
            <a:pPr>
              <a:defRPr/>
            </a:pPr>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290F4CF2-1CBD-4BD2-BDDA-4777300B1B19}" type="slidenum">
              <a:rPr lang="zh-CN" altLang="en-US"/>
              <a:pPr>
                <a:defRPr/>
              </a:pPr>
              <a:t>‹#›</a:t>
            </a:fld>
            <a:endParaRPr lang="en-US" altLang="zh-CN"/>
          </a:p>
        </p:txBody>
      </p:sp>
    </p:spTree>
    <p:extLst>
      <p:ext uri="{BB962C8B-B14F-4D97-AF65-F5344CB8AC3E}">
        <p14:creationId xmlns:p14="http://schemas.microsoft.com/office/powerpoint/2010/main" val="2928633941"/>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1.jpe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theme" Target="../theme/theme5.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image" Target="../media/image1.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6.xml"/><Relationship Id="rId13" Type="http://schemas.openxmlformats.org/officeDocument/2006/relationships/image" Target="../media/image2.jpeg"/><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theme" Target="../theme/theme6.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7.xml"/><Relationship Id="rId13" Type="http://schemas.openxmlformats.org/officeDocument/2006/relationships/image" Target="../media/image1.jpeg"/><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7.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image" Target="../media/image1.jpeg"/><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theme" Target="../theme/theme8.xml"/><Relationship Id="rId2" Type="http://schemas.openxmlformats.org/officeDocument/2006/relationships/slideLayout" Target="../slideLayouts/slideLayout82.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1026" name="Picture 9" descr="子页面"/>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idx="4294967295"/>
          </p:nvPr>
        </p:nvSpPr>
        <p:spPr bwMode="auto">
          <a:xfrm>
            <a:off x="468323" y="303615"/>
            <a:ext cx="8207375" cy="486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8" tIns="45719" rIns="91438" bIns="45719" numCol="1" anchor="ctr" anchorCtr="0" compatLnSpc="1">
            <a:prstTxWarp prst="textNoShape">
              <a:avLst/>
            </a:prstTxWarp>
          </a:bodyPr>
          <a:lstStyle/>
          <a:p>
            <a:pPr lvl="0"/>
            <a:r>
              <a:rPr lang="zh-CN" altLang="en-US" smtClean="0"/>
              <a:t>标题文本样式</a:t>
            </a:r>
          </a:p>
        </p:txBody>
      </p:sp>
      <p:sp>
        <p:nvSpPr>
          <p:cNvPr id="1028" name="Rectangle 4"/>
          <p:cNvSpPr>
            <a:spLocks noGrp="1" noChangeArrowheads="1"/>
          </p:cNvSpPr>
          <p:nvPr>
            <p:ph type="body" idx="4294967295"/>
          </p:nvPr>
        </p:nvSpPr>
        <p:spPr bwMode="auto">
          <a:xfrm>
            <a:off x="468323" y="1059656"/>
            <a:ext cx="8207375" cy="370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8" tIns="45719" rIns="91438" bIns="45719" numCol="1" anchor="t" anchorCtr="0" compatLnSpc="1">
            <a:prstTxWarp prst="textNoShape">
              <a:avLst/>
            </a:prstTxWarp>
          </a:bodyPr>
          <a:lstStyle/>
          <a:p>
            <a:pPr lvl="0"/>
            <a:r>
              <a:rPr lang="zh-CN" altLang="en-US" smtClean="0"/>
              <a:t>第一级内容文本样式：黑体</a:t>
            </a:r>
            <a:r>
              <a:rPr lang="en-US" altLang="zh-CN" smtClean="0"/>
              <a:t>/32</a:t>
            </a:r>
            <a:r>
              <a:rPr lang="zh-CN" altLang="en-US" smtClean="0"/>
              <a:t>号 </a:t>
            </a:r>
          </a:p>
          <a:p>
            <a:pPr lvl="1"/>
            <a:r>
              <a:rPr lang="zh-CN" altLang="en-US" smtClean="0"/>
              <a:t>第二级内容文本样式：仿宋</a:t>
            </a:r>
            <a:r>
              <a:rPr lang="en-US" altLang="zh-CN" smtClean="0"/>
              <a:t>/28</a:t>
            </a:r>
            <a:r>
              <a:rPr lang="zh-CN" altLang="en-US" smtClean="0"/>
              <a:t>号</a:t>
            </a:r>
          </a:p>
          <a:p>
            <a:pPr lvl="2"/>
            <a:r>
              <a:rPr lang="zh-CN" altLang="en-US" smtClean="0"/>
              <a:t>第三级内容文本样式：宋体</a:t>
            </a:r>
            <a:r>
              <a:rPr lang="en-US" altLang="zh-CN" smtClean="0"/>
              <a:t>/16</a:t>
            </a:r>
            <a:r>
              <a:rPr lang="zh-CN" altLang="en-US" smtClean="0"/>
              <a:t>号  </a:t>
            </a:r>
            <a:r>
              <a:rPr lang="en-US" altLang="zh-CN" smtClean="0"/>
              <a:t>Arial/16pt</a:t>
            </a:r>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ransition>
    <p:fade/>
  </p:transition>
  <p:txStyles>
    <p:titleStyle>
      <a:lvl1pPr algn="ctr" rtl="0" eaLnBrk="1" fontAlgn="base" hangingPunct="1">
        <a:spcBef>
          <a:spcPct val="0"/>
        </a:spcBef>
        <a:spcAft>
          <a:spcPct val="0"/>
        </a:spcAft>
        <a:defRPr sz="3600" b="1">
          <a:solidFill>
            <a:schemeClr val="hlink"/>
          </a:solidFill>
          <a:latin typeface="+mj-lt"/>
          <a:ea typeface="+mj-ea"/>
          <a:cs typeface="+mj-cs"/>
        </a:defRPr>
      </a:lvl1pPr>
      <a:lvl2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2pPr>
      <a:lvl3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3pPr>
      <a:lvl4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4pPr>
      <a:lvl5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5pPr>
      <a:lvl6pPr marL="457189"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6pPr>
      <a:lvl7pPr marL="914378"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7pPr>
      <a:lvl8pPr marL="1371566"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8pPr>
      <a:lvl9pPr marL="1828754"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9pPr>
    </p:titleStyle>
    <p:bodyStyle>
      <a:lvl1pPr marL="180971" indent="-180971"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3200" b="1">
          <a:solidFill>
            <a:schemeClr val="tx1"/>
          </a:solidFill>
          <a:latin typeface="+mn-lt"/>
          <a:ea typeface="+mn-ea"/>
          <a:cs typeface="+mn-cs"/>
        </a:defRPr>
      </a:lvl1pPr>
      <a:lvl2pPr marL="541325" indent="-180971" algn="l" rtl="0" eaLnBrk="1" fontAlgn="ctr" hangingPunct="1">
        <a:lnSpc>
          <a:spcPct val="120000"/>
        </a:lnSpc>
        <a:spcBef>
          <a:spcPct val="20000"/>
        </a:spcBef>
        <a:spcAft>
          <a:spcPct val="0"/>
        </a:spcAft>
        <a:buClr>
          <a:srgbClr val="0B469D"/>
        </a:buClr>
        <a:buSzPct val="60000"/>
        <a:buFont typeface="Wingdings" panose="05000000000000000000" pitchFamily="2" charset="2"/>
        <a:buChar char="n"/>
        <a:defRPr sz="2800" b="1">
          <a:solidFill>
            <a:schemeClr val="tx1"/>
          </a:solidFill>
          <a:latin typeface="仿宋_GB2312" pitchFamily="49" charset="-122"/>
          <a:ea typeface="仿宋_GB2312" pitchFamily="49" charset="-122"/>
        </a:defRPr>
      </a:lvl2pPr>
      <a:lvl3pPr marL="895328" indent="-174621"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p"/>
        <a:defRPr sz="2400" b="1">
          <a:solidFill>
            <a:schemeClr val="tx1"/>
          </a:solidFill>
          <a:latin typeface="宋体" panose="02010600030101010101" pitchFamily="2" charset="-122"/>
          <a:ea typeface="宋体" panose="02010600030101010101" pitchFamily="2" charset="-122"/>
        </a:defRPr>
      </a:lvl3pPr>
      <a:lvl4pPr marL="1255682" indent="-180971"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400" b="1">
          <a:solidFill>
            <a:schemeClr val="tx1"/>
          </a:solidFill>
          <a:latin typeface="Arial" panose="020B0604020202020204" pitchFamily="34" charset="0"/>
          <a:ea typeface="+mj-ea"/>
        </a:defRPr>
      </a:lvl4pPr>
      <a:lvl5pPr marL="1619210" indent="-18414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5pPr>
      <a:lvl6pPr marL="2076398" indent="-18414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6pPr>
      <a:lvl7pPr marL="2533587" indent="-18414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7pPr>
      <a:lvl8pPr marL="2990775" indent="-18414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8pPr>
      <a:lvl9pPr marL="3447964" indent="-18414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9pPr>
    </p:bodyStyle>
    <p:otherStyle>
      <a:defPPr>
        <a:defRPr lang="zh-CN"/>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2050" name="Picture 6" descr="首页"/>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p:cNvSpPr>
            <a:spLocks noGrp="1" noChangeArrowheads="1"/>
          </p:cNvSpPr>
          <p:nvPr>
            <p:ph type="title" idx="4294967295"/>
          </p:nvPr>
        </p:nvSpPr>
        <p:spPr bwMode="auto">
          <a:xfrm>
            <a:off x="468323" y="303615"/>
            <a:ext cx="8207375" cy="486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8" tIns="45719" rIns="91438" bIns="45719" numCol="1" anchor="ctr" anchorCtr="0" compatLnSpc="1">
            <a:prstTxWarp prst="textNoShape">
              <a:avLst/>
            </a:prstTxWarp>
          </a:bodyPr>
          <a:lstStyle/>
          <a:p>
            <a:pPr lvl="0"/>
            <a:r>
              <a:rPr lang="zh-CN" altLang="en-US" smtClean="0"/>
              <a:t>标题文本样式</a:t>
            </a:r>
          </a:p>
        </p:txBody>
      </p:sp>
      <p:sp>
        <p:nvSpPr>
          <p:cNvPr id="2052" name="Rectangle 4"/>
          <p:cNvSpPr>
            <a:spLocks noGrp="1" noChangeArrowheads="1"/>
          </p:cNvSpPr>
          <p:nvPr>
            <p:ph type="body" idx="4294967295"/>
          </p:nvPr>
        </p:nvSpPr>
        <p:spPr bwMode="auto">
          <a:xfrm>
            <a:off x="468323" y="1059656"/>
            <a:ext cx="8207375" cy="370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8" tIns="45719" rIns="91438" bIns="45719" numCol="1" anchor="t" anchorCtr="0" compatLnSpc="1">
            <a:prstTxWarp prst="textNoShape">
              <a:avLst/>
            </a:prstTxWarp>
          </a:bodyPr>
          <a:lstStyle/>
          <a:p>
            <a:pPr lvl="0"/>
            <a:r>
              <a:rPr lang="zh-CN" altLang="en-US" smtClean="0"/>
              <a:t>第一级内容文本样式：黑体</a:t>
            </a:r>
            <a:r>
              <a:rPr lang="en-US" altLang="zh-CN" smtClean="0"/>
              <a:t>/32</a:t>
            </a:r>
            <a:r>
              <a:rPr lang="zh-CN" altLang="en-US" smtClean="0"/>
              <a:t>号 </a:t>
            </a:r>
          </a:p>
          <a:p>
            <a:pPr lvl="1"/>
            <a:r>
              <a:rPr lang="zh-CN" altLang="en-US" smtClean="0"/>
              <a:t>第二级内容文本样式：仿宋</a:t>
            </a:r>
            <a:r>
              <a:rPr lang="en-US" altLang="zh-CN" smtClean="0"/>
              <a:t>/28</a:t>
            </a:r>
            <a:r>
              <a:rPr lang="zh-CN" altLang="en-US" smtClean="0"/>
              <a:t>号</a:t>
            </a:r>
          </a:p>
          <a:p>
            <a:pPr lvl="2"/>
            <a:r>
              <a:rPr lang="zh-CN" altLang="en-US" smtClean="0"/>
              <a:t>第三级内容文本样式：宋体</a:t>
            </a:r>
            <a:r>
              <a:rPr lang="en-US" altLang="zh-CN" smtClean="0"/>
              <a:t>/16</a:t>
            </a:r>
            <a:r>
              <a:rPr lang="zh-CN" altLang="en-US" smtClean="0"/>
              <a:t>号  </a:t>
            </a:r>
            <a:r>
              <a:rPr lang="en-US" altLang="zh-CN" smtClean="0"/>
              <a:t>Arial/16pt</a:t>
            </a:r>
          </a:p>
        </p:txBody>
      </p:sp>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ransition>
    <p:fade/>
  </p:transition>
  <p:txStyles>
    <p:titleStyle>
      <a:lvl1pPr algn="ctr" rtl="0" eaLnBrk="1" fontAlgn="base" hangingPunct="1">
        <a:spcBef>
          <a:spcPct val="0"/>
        </a:spcBef>
        <a:spcAft>
          <a:spcPct val="0"/>
        </a:spcAft>
        <a:defRPr sz="3600" b="1">
          <a:solidFill>
            <a:schemeClr val="hlink"/>
          </a:solidFill>
          <a:latin typeface="+mj-lt"/>
          <a:ea typeface="+mj-ea"/>
          <a:cs typeface="+mj-cs"/>
        </a:defRPr>
      </a:lvl1pPr>
      <a:lvl2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2pPr>
      <a:lvl3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3pPr>
      <a:lvl4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4pPr>
      <a:lvl5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5pPr>
      <a:lvl6pPr marL="457189"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6pPr>
      <a:lvl7pPr marL="914378"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7pPr>
      <a:lvl8pPr marL="1371566"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8pPr>
      <a:lvl9pPr marL="1828754"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9pPr>
    </p:titleStyle>
    <p:bodyStyle>
      <a:lvl1pPr marL="180971" indent="-180971"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3200" b="1">
          <a:solidFill>
            <a:schemeClr val="tx1"/>
          </a:solidFill>
          <a:latin typeface="+mn-lt"/>
          <a:ea typeface="+mn-ea"/>
          <a:cs typeface="+mn-cs"/>
        </a:defRPr>
      </a:lvl1pPr>
      <a:lvl2pPr marL="541325" indent="-180971" algn="l" rtl="0" eaLnBrk="1" fontAlgn="ctr" hangingPunct="1">
        <a:lnSpc>
          <a:spcPct val="120000"/>
        </a:lnSpc>
        <a:spcBef>
          <a:spcPct val="20000"/>
        </a:spcBef>
        <a:spcAft>
          <a:spcPct val="0"/>
        </a:spcAft>
        <a:buClr>
          <a:srgbClr val="0B469D"/>
        </a:buClr>
        <a:buSzPct val="60000"/>
        <a:buFont typeface="Wingdings" panose="05000000000000000000" pitchFamily="2" charset="2"/>
        <a:buChar char="n"/>
        <a:defRPr sz="2800" b="1">
          <a:solidFill>
            <a:schemeClr val="tx1"/>
          </a:solidFill>
          <a:latin typeface="仿宋_GB2312" pitchFamily="49" charset="-122"/>
          <a:ea typeface="仿宋_GB2312" pitchFamily="49" charset="-122"/>
        </a:defRPr>
      </a:lvl2pPr>
      <a:lvl3pPr marL="895328" indent="-174621"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p"/>
        <a:defRPr sz="2400" b="1">
          <a:solidFill>
            <a:schemeClr val="tx1"/>
          </a:solidFill>
          <a:latin typeface="宋体" panose="02010600030101010101" pitchFamily="2" charset="-122"/>
          <a:ea typeface="宋体" panose="02010600030101010101" pitchFamily="2" charset="-122"/>
        </a:defRPr>
      </a:lvl3pPr>
      <a:lvl4pPr marL="1255682" indent="-180971"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400" b="1">
          <a:solidFill>
            <a:schemeClr val="tx1"/>
          </a:solidFill>
          <a:latin typeface="Arial" panose="020B0604020202020204" pitchFamily="34" charset="0"/>
          <a:ea typeface="+mj-ea"/>
        </a:defRPr>
      </a:lvl4pPr>
      <a:lvl5pPr marL="1619210" indent="-18414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5pPr>
      <a:lvl6pPr marL="2076398" indent="-18414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6pPr>
      <a:lvl7pPr marL="2533587" indent="-18414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7pPr>
      <a:lvl8pPr marL="2990775" indent="-18414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8pPr>
      <a:lvl9pPr marL="3447964" indent="-18414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9pPr>
    </p:bodyStyle>
    <p:otherStyle>
      <a:defPPr>
        <a:defRPr lang="zh-CN"/>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3074" name="Picture 9" descr="子页面"/>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p:cNvSpPr>
            <a:spLocks noGrp="1" noChangeArrowheads="1"/>
          </p:cNvSpPr>
          <p:nvPr>
            <p:ph type="title" idx="4294967295"/>
          </p:nvPr>
        </p:nvSpPr>
        <p:spPr bwMode="auto">
          <a:xfrm>
            <a:off x="468323" y="303615"/>
            <a:ext cx="8207375" cy="486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8" tIns="45719" rIns="91438" bIns="45719" numCol="1" anchor="ctr" anchorCtr="0" compatLnSpc="1">
            <a:prstTxWarp prst="textNoShape">
              <a:avLst/>
            </a:prstTxWarp>
          </a:bodyPr>
          <a:lstStyle/>
          <a:p>
            <a:pPr lvl="0"/>
            <a:r>
              <a:rPr lang="zh-CN" altLang="en-US" smtClean="0"/>
              <a:t>标题文本样式</a:t>
            </a:r>
          </a:p>
        </p:txBody>
      </p:sp>
      <p:sp>
        <p:nvSpPr>
          <p:cNvPr id="3076" name="Rectangle 4"/>
          <p:cNvSpPr>
            <a:spLocks noGrp="1" noChangeArrowheads="1"/>
          </p:cNvSpPr>
          <p:nvPr>
            <p:ph type="body" idx="4294967295"/>
          </p:nvPr>
        </p:nvSpPr>
        <p:spPr bwMode="auto">
          <a:xfrm>
            <a:off x="468323" y="1059656"/>
            <a:ext cx="8207375" cy="370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8" tIns="45719" rIns="91438" bIns="45719" numCol="1" anchor="t" anchorCtr="0" compatLnSpc="1">
            <a:prstTxWarp prst="textNoShape">
              <a:avLst/>
            </a:prstTxWarp>
          </a:bodyPr>
          <a:lstStyle/>
          <a:p>
            <a:pPr lvl="0"/>
            <a:r>
              <a:rPr lang="zh-CN" altLang="en-US" smtClean="0"/>
              <a:t>第一级内容文本样式：黑体</a:t>
            </a:r>
            <a:r>
              <a:rPr lang="en-US" altLang="zh-CN" smtClean="0"/>
              <a:t>/32</a:t>
            </a:r>
            <a:r>
              <a:rPr lang="zh-CN" altLang="en-US" smtClean="0"/>
              <a:t>号 </a:t>
            </a:r>
          </a:p>
          <a:p>
            <a:pPr lvl="1"/>
            <a:r>
              <a:rPr lang="zh-CN" altLang="en-US" smtClean="0"/>
              <a:t>第二级内容文本样式：仿宋</a:t>
            </a:r>
            <a:r>
              <a:rPr lang="en-US" altLang="zh-CN" smtClean="0"/>
              <a:t>/28</a:t>
            </a:r>
            <a:r>
              <a:rPr lang="zh-CN" altLang="en-US" smtClean="0"/>
              <a:t>号</a:t>
            </a:r>
          </a:p>
          <a:p>
            <a:pPr lvl="2"/>
            <a:r>
              <a:rPr lang="zh-CN" altLang="en-US" smtClean="0"/>
              <a:t>第三级内容文本样式：宋体</a:t>
            </a:r>
            <a:r>
              <a:rPr lang="en-US" altLang="zh-CN" smtClean="0"/>
              <a:t>/16</a:t>
            </a:r>
            <a:r>
              <a:rPr lang="zh-CN" altLang="en-US" smtClean="0"/>
              <a:t>号  </a:t>
            </a:r>
            <a:r>
              <a:rPr lang="en-US" altLang="zh-CN" smtClean="0"/>
              <a:t>Arial/16pt</a:t>
            </a:r>
          </a:p>
        </p:txBody>
      </p:sp>
      <p:sp>
        <p:nvSpPr>
          <p:cNvPr id="5125" name="日期占位符 3"/>
          <p:cNvSpPr>
            <a:spLocks noGrp="1" noChangeArrowheads="1"/>
          </p:cNvSpPr>
          <p:nvPr>
            <p:ph type="dt" sz="half" idx="2"/>
          </p:nvPr>
        </p:nvSpPr>
        <p:spPr bwMode="auto">
          <a:xfrm>
            <a:off x="457200" y="4800601"/>
            <a:ext cx="2133600" cy="24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8" tIns="45719" rIns="91438" bIns="45719" numCol="1" anchor="t" anchorCtr="0" compatLnSpc="1"/>
          <a:lstStyle>
            <a:lvl1pPr eaLnBrk="0" hangingPunct="0">
              <a:spcBef>
                <a:spcPts val="600"/>
              </a:spcBef>
              <a:buClr>
                <a:schemeClr val="accent1"/>
              </a:buClr>
              <a:buSzPct val="80000"/>
              <a:buFont typeface="Wingdings 2" panose="05020102010507070707" pitchFamily="18" charset="2"/>
              <a:buChar char=""/>
              <a:defRPr/>
            </a:lvl1pPr>
          </a:lstStyle>
          <a:p>
            <a:pPr>
              <a:defRPr/>
            </a:pPr>
            <a:endParaRPr lang="zh-CN" altLang="en-US"/>
          </a:p>
        </p:txBody>
      </p:sp>
      <p:sp>
        <p:nvSpPr>
          <p:cNvPr id="5126" name="页脚占位符 4"/>
          <p:cNvSpPr>
            <a:spLocks noGrp="1" noChangeArrowheads="1"/>
          </p:cNvSpPr>
          <p:nvPr>
            <p:ph type="ftr" sz="quarter" idx="3"/>
          </p:nvPr>
        </p:nvSpPr>
        <p:spPr bwMode="auto">
          <a:xfrm>
            <a:off x="3124200" y="4800601"/>
            <a:ext cx="2895600" cy="24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8" tIns="45719" rIns="91438" bIns="45719" numCol="1" anchor="t" anchorCtr="0" compatLnSpc="1"/>
          <a:lstStyle>
            <a:lvl1pPr eaLnBrk="0" hangingPunct="0">
              <a:spcBef>
                <a:spcPts val="600"/>
              </a:spcBef>
              <a:buClr>
                <a:schemeClr val="accent1"/>
              </a:buClr>
              <a:buSzPct val="80000"/>
              <a:buFont typeface="Wingdings 2" panose="05020102010507070707" pitchFamily="18" charset="2"/>
              <a:buChar char=""/>
              <a:defRPr/>
            </a:lvl1pPr>
          </a:lstStyle>
          <a:p>
            <a:pPr>
              <a:defRPr/>
            </a:pPr>
            <a:endParaRPr lang="zh-CN" altLang="en-US"/>
          </a:p>
        </p:txBody>
      </p:sp>
      <p:sp>
        <p:nvSpPr>
          <p:cNvPr id="5127" name="灯片编号占位符 5"/>
          <p:cNvSpPr>
            <a:spLocks noGrp="1" noChangeArrowheads="1"/>
          </p:cNvSpPr>
          <p:nvPr>
            <p:ph type="sldNum" sz="quarter" idx="4"/>
          </p:nvPr>
        </p:nvSpPr>
        <p:spPr bwMode="auto">
          <a:xfrm>
            <a:off x="6553200" y="4800601"/>
            <a:ext cx="2133600" cy="24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8" tIns="45719" rIns="91438" bIns="45719" numCol="1" anchor="t" anchorCtr="0" compatLnSpc="1">
            <a:prstTxWarp prst="textNoShape">
              <a:avLst/>
            </a:prstTxWarp>
          </a:bodyPr>
          <a:lstStyle>
            <a:lvl1pPr eaLnBrk="0" hangingPunct="0">
              <a:spcBef>
                <a:spcPts val="600"/>
              </a:spcBef>
              <a:buClr>
                <a:schemeClr val="accent1"/>
              </a:buClr>
              <a:buSzPct val="80000"/>
              <a:buFont typeface="Wingdings 2" pitchFamily="18" charset="2"/>
              <a:buChar char=""/>
              <a:defRPr/>
            </a:lvl1pPr>
          </a:lstStyle>
          <a:p>
            <a:pPr>
              <a:defRPr/>
            </a:pPr>
            <a:fld id="{A7381251-1F86-40E1-95DB-0B849402D495}"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74" r:id="rId12"/>
  </p:sldLayoutIdLst>
  <p:transition>
    <p:fade/>
  </p:transition>
  <p:txStyles>
    <p:titleStyle>
      <a:lvl1pPr algn="ctr" rtl="0" eaLnBrk="1" fontAlgn="base" hangingPunct="1">
        <a:spcBef>
          <a:spcPct val="0"/>
        </a:spcBef>
        <a:spcAft>
          <a:spcPct val="0"/>
        </a:spcAft>
        <a:defRPr sz="3600" b="1">
          <a:solidFill>
            <a:schemeClr val="hlink"/>
          </a:solidFill>
          <a:latin typeface="+mj-lt"/>
          <a:ea typeface="+mj-ea"/>
          <a:cs typeface="+mj-cs"/>
        </a:defRPr>
      </a:lvl1pPr>
      <a:lvl2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2pPr>
      <a:lvl3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3pPr>
      <a:lvl4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4pPr>
      <a:lvl5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5pPr>
      <a:lvl6pPr marL="457189"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6pPr>
      <a:lvl7pPr marL="914378"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7pPr>
      <a:lvl8pPr marL="1371566"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8pPr>
      <a:lvl9pPr marL="1828754"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9pPr>
    </p:titleStyle>
    <p:bodyStyle>
      <a:lvl1pPr marL="180971" indent="-180971"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3200" b="1">
          <a:solidFill>
            <a:schemeClr val="tx1"/>
          </a:solidFill>
          <a:latin typeface="+mn-lt"/>
          <a:ea typeface="+mn-ea"/>
          <a:cs typeface="+mn-cs"/>
        </a:defRPr>
      </a:lvl1pPr>
      <a:lvl2pPr marL="541325" indent="-180971" algn="l" rtl="0" eaLnBrk="1" fontAlgn="ctr" hangingPunct="1">
        <a:lnSpc>
          <a:spcPct val="120000"/>
        </a:lnSpc>
        <a:spcBef>
          <a:spcPct val="20000"/>
        </a:spcBef>
        <a:spcAft>
          <a:spcPct val="0"/>
        </a:spcAft>
        <a:buClr>
          <a:srgbClr val="0B469D"/>
        </a:buClr>
        <a:buSzPct val="60000"/>
        <a:buFont typeface="Wingdings" panose="05000000000000000000" pitchFamily="2" charset="2"/>
        <a:buChar char="n"/>
        <a:defRPr sz="2800" b="1">
          <a:solidFill>
            <a:schemeClr val="tx1"/>
          </a:solidFill>
          <a:latin typeface="仿宋_GB2312" pitchFamily="49" charset="-122"/>
          <a:ea typeface="仿宋_GB2312" pitchFamily="49" charset="-122"/>
        </a:defRPr>
      </a:lvl2pPr>
      <a:lvl3pPr marL="895328" indent="-174621"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p"/>
        <a:defRPr sz="2400" b="1">
          <a:solidFill>
            <a:schemeClr val="tx1"/>
          </a:solidFill>
          <a:latin typeface="宋体" panose="02010600030101010101" pitchFamily="2" charset="-122"/>
          <a:ea typeface="宋体" panose="02010600030101010101" pitchFamily="2" charset="-122"/>
        </a:defRPr>
      </a:lvl3pPr>
      <a:lvl4pPr marL="1255682" indent="-180971"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400" b="1">
          <a:solidFill>
            <a:schemeClr val="tx1"/>
          </a:solidFill>
          <a:latin typeface="Arial" panose="020B0604020202020204" pitchFamily="34" charset="0"/>
          <a:ea typeface="+mj-ea"/>
        </a:defRPr>
      </a:lvl4pPr>
      <a:lvl5pPr marL="1619210" indent="-18414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5pPr>
      <a:lvl6pPr marL="2076398" indent="-18414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6pPr>
      <a:lvl7pPr marL="2533587" indent="-18414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7pPr>
      <a:lvl8pPr marL="2990775" indent="-18414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8pPr>
      <a:lvl9pPr marL="3447964" indent="-18414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9pPr>
    </p:bodyStyle>
    <p:otherStyle>
      <a:defPPr>
        <a:defRPr lang="zh-CN"/>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4098" name="Picture 9" descr="子页面"/>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title" idx="4294967295"/>
          </p:nvPr>
        </p:nvSpPr>
        <p:spPr bwMode="auto">
          <a:xfrm>
            <a:off x="468323" y="303615"/>
            <a:ext cx="8207375" cy="486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8" tIns="45719" rIns="91438" bIns="45719" numCol="1" anchor="ctr" anchorCtr="0" compatLnSpc="1">
            <a:prstTxWarp prst="textNoShape">
              <a:avLst/>
            </a:prstTxWarp>
          </a:bodyPr>
          <a:lstStyle/>
          <a:p>
            <a:pPr lvl="0"/>
            <a:r>
              <a:rPr lang="zh-CN" altLang="en-US" smtClean="0"/>
              <a:t>标题文本样式</a:t>
            </a:r>
          </a:p>
        </p:txBody>
      </p:sp>
      <p:sp>
        <p:nvSpPr>
          <p:cNvPr id="4100" name="Rectangle 4"/>
          <p:cNvSpPr>
            <a:spLocks noGrp="1" noChangeArrowheads="1"/>
          </p:cNvSpPr>
          <p:nvPr>
            <p:ph type="body" idx="4294967295"/>
          </p:nvPr>
        </p:nvSpPr>
        <p:spPr bwMode="auto">
          <a:xfrm>
            <a:off x="468323" y="1059656"/>
            <a:ext cx="8207375" cy="370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8" tIns="45719" rIns="91438" bIns="45719" numCol="1" anchor="t" anchorCtr="0" compatLnSpc="1">
            <a:prstTxWarp prst="textNoShape">
              <a:avLst/>
            </a:prstTxWarp>
          </a:bodyPr>
          <a:lstStyle/>
          <a:p>
            <a:pPr lvl="0"/>
            <a:r>
              <a:rPr lang="zh-CN" altLang="en-US" smtClean="0"/>
              <a:t>第一级内容文本样式：黑体</a:t>
            </a:r>
            <a:r>
              <a:rPr lang="en-US" altLang="zh-CN" smtClean="0"/>
              <a:t>/32</a:t>
            </a:r>
            <a:r>
              <a:rPr lang="zh-CN" altLang="en-US" smtClean="0"/>
              <a:t>号 </a:t>
            </a:r>
          </a:p>
          <a:p>
            <a:pPr lvl="1"/>
            <a:r>
              <a:rPr lang="zh-CN" altLang="en-US" smtClean="0"/>
              <a:t>第二级内容文本样式：仿宋</a:t>
            </a:r>
            <a:r>
              <a:rPr lang="en-US" altLang="zh-CN" smtClean="0"/>
              <a:t>/28</a:t>
            </a:r>
            <a:r>
              <a:rPr lang="zh-CN" altLang="en-US" smtClean="0"/>
              <a:t>号</a:t>
            </a:r>
          </a:p>
          <a:p>
            <a:pPr lvl="2"/>
            <a:r>
              <a:rPr lang="zh-CN" altLang="en-US" smtClean="0"/>
              <a:t>第三级内容文本样式：宋体</a:t>
            </a:r>
            <a:r>
              <a:rPr lang="en-US" altLang="zh-CN" smtClean="0"/>
              <a:t>/16</a:t>
            </a:r>
            <a:r>
              <a:rPr lang="zh-CN" altLang="en-US" smtClean="0"/>
              <a:t>号  </a:t>
            </a:r>
            <a:r>
              <a:rPr lang="en-US" altLang="zh-CN" smtClean="0"/>
              <a:t>Arial/16pt</a:t>
            </a:r>
          </a:p>
        </p:txBody>
      </p:sp>
      <p:sp>
        <p:nvSpPr>
          <p:cNvPr id="6149" name="日期占位符 3"/>
          <p:cNvSpPr>
            <a:spLocks noGrp="1" noChangeArrowheads="1"/>
          </p:cNvSpPr>
          <p:nvPr>
            <p:ph type="dt" sz="half" idx="2"/>
          </p:nvPr>
        </p:nvSpPr>
        <p:spPr bwMode="auto">
          <a:xfrm>
            <a:off x="457200" y="4800601"/>
            <a:ext cx="2133600" cy="24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8" tIns="45719" rIns="91438" bIns="45719" numCol="1" anchor="t" anchorCtr="0" compatLnSpc="1"/>
          <a:lstStyle>
            <a:lvl1pPr eaLnBrk="0" hangingPunct="0">
              <a:spcBef>
                <a:spcPts val="600"/>
              </a:spcBef>
              <a:buClr>
                <a:schemeClr val="accent1"/>
              </a:buClr>
              <a:buSzPct val="80000"/>
              <a:buFont typeface="Wingdings 2" panose="05020102010507070707" pitchFamily="18" charset="2"/>
              <a:buChar char=""/>
              <a:defRPr/>
            </a:lvl1pPr>
          </a:lstStyle>
          <a:p>
            <a:pPr>
              <a:defRPr/>
            </a:pPr>
            <a:endParaRPr lang="zh-CN" altLang="en-US"/>
          </a:p>
        </p:txBody>
      </p:sp>
      <p:sp>
        <p:nvSpPr>
          <p:cNvPr id="6150" name="页脚占位符 4"/>
          <p:cNvSpPr>
            <a:spLocks noGrp="1" noChangeArrowheads="1"/>
          </p:cNvSpPr>
          <p:nvPr>
            <p:ph type="ftr" sz="quarter" idx="3"/>
          </p:nvPr>
        </p:nvSpPr>
        <p:spPr bwMode="auto">
          <a:xfrm>
            <a:off x="3124200" y="4800601"/>
            <a:ext cx="2895600" cy="24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8" tIns="45719" rIns="91438" bIns="45719" numCol="1" anchor="t" anchorCtr="0" compatLnSpc="1"/>
          <a:lstStyle>
            <a:lvl1pPr eaLnBrk="0" hangingPunct="0">
              <a:spcBef>
                <a:spcPts val="600"/>
              </a:spcBef>
              <a:buClr>
                <a:schemeClr val="accent1"/>
              </a:buClr>
              <a:buSzPct val="80000"/>
              <a:buFont typeface="Wingdings 2" panose="05020102010507070707" pitchFamily="18" charset="2"/>
              <a:buChar char=""/>
              <a:defRPr/>
            </a:lvl1pPr>
          </a:lstStyle>
          <a:p>
            <a:pPr>
              <a:defRPr/>
            </a:pPr>
            <a:endParaRPr lang="zh-CN" altLang="en-US"/>
          </a:p>
        </p:txBody>
      </p:sp>
      <p:sp>
        <p:nvSpPr>
          <p:cNvPr id="6151" name="灯片编号占位符 5"/>
          <p:cNvSpPr>
            <a:spLocks noGrp="1" noChangeArrowheads="1"/>
          </p:cNvSpPr>
          <p:nvPr>
            <p:ph type="sldNum" sz="quarter" idx="4"/>
          </p:nvPr>
        </p:nvSpPr>
        <p:spPr bwMode="auto">
          <a:xfrm>
            <a:off x="6553200" y="4800601"/>
            <a:ext cx="2133600" cy="24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8" tIns="45719" rIns="91438" bIns="45719" numCol="1" anchor="t" anchorCtr="0" compatLnSpc="1">
            <a:prstTxWarp prst="textNoShape">
              <a:avLst/>
            </a:prstTxWarp>
          </a:bodyPr>
          <a:lstStyle>
            <a:lvl1pPr eaLnBrk="0" hangingPunct="0">
              <a:spcBef>
                <a:spcPts val="600"/>
              </a:spcBef>
              <a:buClr>
                <a:schemeClr val="accent1"/>
              </a:buClr>
              <a:buSzPct val="80000"/>
              <a:buFont typeface="Wingdings 2" pitchFamily="18" charset="2"/>
              <a:buChar char=""/>
              <a:defRPr/>
            </a:lvl1pPr>
          </a:lstStyle>
          <a:p>
            <a:pPr>
              <a:defRPr/>
            </a:pPr>
            <a:fld id="{DA96D26A-3EF2-450B-BCE5-27666FDB7E22}"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transition>
    <p:fade/>
  </p:transition>
  <p:txStyles>
    <p:titleStyle>
      <a:lvl1pPr algn="ctr" rtl="0" eaLnBrk="1" fontAlgn="base" hangingPunct="1">
        <a:spcBef>
          <a:spcPct val="0"/>
        </a:spcBef>
        <a:spcAft>
          <a:spcPct val="0"/>
        </a:spcAft>
        <a:defRPr sz="3600" b="1">
          <a:solidFill>
            <a:schemeClr val="hlink"/>
          </a:solidFill>
          <a:latin typeface="+mj-lt"/>
          <a:ea typeface="+mj-ea"/>
          <a:cs typeface="+mj-cs"/>
        </a:defRPr>
      </a:lvl1pPr>
      <a:lvl2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2pPr>
      <a:lvl3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3pPr>
      <a:lvl4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4pPr>
      <a:lvl5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5pPr>
      <a:lvl6pPr marL="457189"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6pPr>
      <a:lvl7pPr marL="914378"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7pPr>
      <a:lvl8pPr marL="1371566"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8pPr>
      <a:lvl9pPr marL="1828754"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9pPr>
    </p:titleStyle>
    <p:bodyStyle>
      <a:lvl1pPr marL="180971" indent="-180971"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3200" b="1">
          <a:solidFill>
            <a:schemeClr val="tx1"/>
          </a:solidFill>
          <a:latin typeface="+mn-lt"/>
          <a:ea typeface="+mn-ea"/>
          <a:cs typeface="+mn-cs"/>
        </a:defRPr>
      </a:lvl1pPr>
      <a:lvl2pPr marL="541325" indent="-180971" algn="l" rtl="0" eaLnBrk="1" fontAlgn="ctr" hangingPunct="1">
        <a:lnSpc>
          <a:spcPct val="120000"/>
        </a:lnSpc>
        <a:spcBef>
          <a:spcPct val="20000"/>
        </a:spcBef>
        <a:spcAft>
          <a:spcPct val="0"/>
        </a:spcAft>
        <a:buClr>
          <a:srgbClr val="0B469D"/>
        </a:buClr>
        <a:buSzPct val="60000"/>
        <a:buFont typeface="Wingdings" panose="05000000000000000000" pitchFamily="2" charset="2"/>
        <a:buChar char="n"/>
        <a:defRPr sz="2800" b="1">
          <a:solidFill>
            <a:schemeClr val="tx1"/>
          </a:solidFill>
          <a:latin typeface="仿宋_GB2312" pitchFamily="49" charset="-122"/>
          <a:ea typeface="仿宋_GB2312" pitchFamily="49" charset="-122"/>
        </a:defRPr>
      </a:lvl2pPr>
      <a:lvl3pPr marL="895328" indent="-174621"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p"/>
        <a:defRPr sz="2400" b="1">
          <a:solidFill>
            <a:schemeClr val="tx1"/>
          </a:solidFill>
          <a:latin typeface="宋体" panose="02010600030101010101" pitchFamily="2" charset="-122"/>
          <a:ea typeface="宋体" panose="02010600030101010101" pitchFamily="2" charset="-122"/>
        </a:defRPr>
      </a:lvl3pPr>
      <a:lvl4pPr marL="1255682" indent="-180971"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400" b="1">
          <a:solidFill>
            <a:schemeClr val="tx1"/>
          </a:solidFill>
          <a:latin typeface="Arial" panose="020B0604020202020204" pitchFamily="34" charset="0"/>
          <a:ea typeface="+mj-ea"/>
        </a:defRPr>
      </a:lvl4pPr>
      <a:lvl5pPr marL="1619210" indent="-18414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5pPr>
      <a:lvl6pPr marL="2076398" indent="-18414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6pPr>
      <a:lvl7pPr marL="2533587" indent="-18414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7pPr>
      <a:lvl8pPr marL="2990775" indent="-18414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8pPr>
      <a:lvl9pPr marL="3447964" indent="-18414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9pPr>
    </p:bodyStyle>
    <p:otherStyle>
      <a:defPPr>
        <a:defRPr lang="zh-CN"/>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1026" name="Picture 9" descr="子页面"/>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idx="4294967295"/>
          </p:nvPr>
        </p:nvSpPr>
        <p:spPr bwMode="auto">
          <a:xfrm>
            <a:off x="468314" y="303610"/>
            <a:ext cx="8207375" cy="486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标题文本样式</a:t>
            </a:r>
          </a:p>
        </p:txBody>
      </p:sp>
      <p:sp>
        <p:nvSpPr>
          <p:cNvPr id="1028" name="Rectangle 4"/>
          <p:cNvSpPr>
            <a:spLocks noGrp="1" noChangeArrowheads="1"/>
          </p:cNvSpPr>
          <p:nvPr>
            <p:ph type="body" idx="4294967295"/>
          </p:nvPr>
        </p:nvSpPr>
        <p:spPr bwMode="auto">
          <a:xfrm>
            <a:off x="468314" y="1059656"/>
            <a:ext cx="8207375" cy="370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第一级内容文本样式：黑体</a:t>
            </a:r>
            <a:r>
              <a:rPr lang="en-US" altLang="zh-CN" smtClean="0"/>
              <a:t>/32</a:t>
            </a:r>
            <a:r>
              <a:rPr lang="zh-CN" altLang="en-US" smtClean="0"/>
              <a:t>号 </a:t>
            </a:r>
          </a:p>
          <a:p>
            <a:pPr lvl="1"/>
            <a:r>
              <a:rPr lang="zh-CN" altLang="en-US" smtClean="0"/>
              <a:t>第二级内容文本样式：仿宋</a:t>
            </a:r>
            <a:r>
              <a:rPr lang="en-US" altLang="zh-CN" smtClean="0"/>
              <a:t>/28</a:t>
            </a:r>
            <a:r>
              <a:rPr lang="zh-CN" altLang="en-US" smtClean="0"/>
              <a:t>号</a:t>
            </a:r>
          </a:p>
          <a:p>
            <a:pPr lvl="2"/>
            <a:r>
              <a:rPr lang="zh-CN" altLang="en-US" smtClean="0"/>
              <a:t>第三级内容文本样式：宋体</a:t>
            </a:r>
            <a:r>
              <a:rPr lang="en-US" altLang="zh-CN" smtClean="0"/>
              <a:t>/16</a:t>
            </a:r>
            <a:r>
              <a:rPr lang="zh-CN" altLang="en-US" smtClean="0"/>
              <a:t>号  </a:t>
            </a:r>
            <a:r>
              <a:rPr lang="en-US" altLang="zh-CN" smtClean="0"/>
              <a:t>Arial/16pt</a:t>
            </a:r>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 id="2147483813" r:id="rId12"/>
  </p:sldLayoutIdLst>
  <p:transition>
    <p:fade/>
  </p:transition>
  <p:txStyles>
    <p:titleStyle>
      <a:lvl1pPr algn="ctr" rtl="0" eaLnBrk="1" fontAlgn="base" hangingPunct="1">
        <a:spcBef>
          <a:spcPct val="0"/>
        </a:spcBef>
        <a:spcAft>
          <a:spcPct val="0"/>
        </a:spcAft>
        <a:defRPr sz="3600" b="1">
          <a:solidFill>
            <a:schemeClr val="hlink"/>
          </a:solidFill>
          <a:latin typeface="+mj-lt"/>
          <a:ea typeface="+mj-ea"/>
          <a:cs typeface="+mj-cs"/>
        </a:defRPr>
      </a:lvl1pPr>
      <a:lvl2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2pPr>
      <a:lvl3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3pPr>
      <a:lvl4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4pPr>
      <a:lvl5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5pPr>
      <a:lvl6pPr marL="457200"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6pPr>
      <a:lvl7pPr marL="914400"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7pPr>
      <a:lvl8pPr marL="1371600"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8pPr>
      <a:lvl9pPr marL="1828800"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9pPr>
    </p:titleStyle>
    <p:bodyStyle>
      <a:lvl1pPr marL="180975" indent="-18097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3200" b="1">
          <a:solidFill>
            <a:schemeClr val="tx1"/>
          </a:solidFill>
          <a:latin typeface="+mn-lt"/>
          <a:ea typeface="+mn-ea"/>
          <a:cs typeface="+mn-cs"/>
        </a:defRPr>
      </a:lvl1pPr>
      <a:lvl2pPr marL="541338" indent="-180975" algn="l" rtl="0" eaLnBrk="1" fontAlgn="ctr" hangingPunct="1">
        <a:lnSpc>
          <a:spcPct val="120000"/>
        </a:lnSpc>
        <a:spcBef>
          <a:spcPct val="20000"/>
        </a:spcBef>
        <a:spcAft>
          <a:spcPct val="0"/>
        </a:spcAft>
        <a:buClr>
          <a:srgbClr val="0B469D"/>
        </a:buClr>
        <a:buSzPct val="60000"/>
        <a:buFont typeface="Wingdings" panose="05000000000000000000" pitchFamily="2" charset="2"/>
        <a:buChar char="n"/>
        <a:defRPr sz="2800" b="1">
          <a:solidFill>
            <a:schemeClr val="tx1"/>
          </a:solidFill>
          <a:latin typeface="仿宋_GB2312" pitchFamily="49" charset="-122"/>
          <a:ea typeface="仿宋_GB2312" pitchFamily="49" charset="-122"/>
        </a:defRPr>
      </a:lvl2pPr>
      <a:lvl3pPr marL="895350" indent="-17462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p"/>
        <a:defRPr sz="2400" b="1">
          <a:solidFill>
            <a:schemeClr val="tx1"/>
          </a:solidFill>
          <a:latin typeface="宋体" panose="02010600030101010101" pitchFamily="2" charset="-122"/>
          <a:ea typeface="宋体" panose="02010600030101010101" pitchFamily="2" charset="-122"/>
        </a:defRPr>
      </a:lvl3pPr>
      <a:lvl4pPr marL="1255713" indent="-18097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400" b="1">
          <a:solidFill>
            <a:schemeClr val="tx1"/>
          </a:solidFill>
          <a:latin typeface="Arial" panose="020B0604020202020204" pitchFamily="34" charset="0"/>
          <a:ea typeface="+mj-ea"/>
        </a:defRPr>
      </a:lvl4pPr>
      <a:lvl5pPr marL="1619250" indent="-184150"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5pPr>
      <a:lvl6pPr marL="2076450" indent="-184150"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6pPr>
      <a:lvl7pPr marL="2533650" indent="-184150"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7pPr>
      <a:lvl8pPr marL="2990850" indent="-184150"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8pPr>
      <a:lvl9pPr marL="3448050" indent="-184150"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2050" name="Picture 6" descr="首页"/>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p:cNvSpPr>
            <a:spLocks noGrp="1" noChangeArrowheads="1"/>
          </p:cNvSpPr>
          <p:nvPr>
            <p:ph type="title" idx="4294967295"/>
          </p:nvPr>
        </p:nvSpPr>
        <p:spPr bwMode="auto">
          <a:xfrm>
            <a:off x="468316" y="303611"/>
            <a:ext cx="8207375" cy="486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标题文本样式</a:t>
            </a:r>
          </a:p>
        </p:txBody>
      </p:sp>
      <p:sp>
        <p:nvSpPr>
          <p:cNvPr id="2052" name="Rectangle 4"/>
          <p:cNvSpPr>
            <a:spLocks noGrp="1" noChangeArrowheads="1"/>
          </p:cNvSpPr>
          <p:nvPr>
            <p:ph type="body" idx="4294967295"/>
          </p:nvPr>
        </p:nvSpPr>
        <p:spPr bwMode="auto">
          <a:xfrm>
            <a:off x="468316" y="1059656"/>
            <a:ext cx="8207375" cy="370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第一级内容文本样式：黑体</a:t>
            </a:r>
            <a:r>
              <a:rPr lang="en-US" altLang="zh-CN" smtClean="0"/>
              <a:t>/32</a:t>
            </a:r>
            <a:r>
              <a:rPr lang="zh-CN" altLang="en-US" smtClean="0"/>
              <a:t>号 </a:t>
            </a:r>
          </a:p>
          <a:p>
            <a:pPr lvl="1"/>
            <a:r>
              <a:rPr lang="zh-CN" altLang="en-US" smtClean="0"/>
              <a:t>第二级内容文本样式：仿宋</a:t>
            </a:r>
            <a:r>
              <a:rPr lang="en-US" altLang="zh-CN" smtClean="0"/>
              <a:t>/28</a:t>
            </a:r>
            <a:r>
              <a:rPr lang="zh-CN" altLang="en-US" smtClean="0"/>
              <a:t>号</a:t>
            </a:r>
          </a:p>
          <a:p>
            <a:pPr lvl="2"/>
            <a:r>
              <a:rPr lang="zh-CN" altLang="en-US" smtClean="0"/>
              <a:t>第三级内容文本样式：宋体</a:t>
            </a:r>
            <a:r>
              <a:rPr lang="en-US" altLang="zh-CN" smtClean="0"/>
              <a:t>/16</a:t>
            </a:r>
            <a:r>
              <a:rPr lang="zh-CN" altLang="en-US" smtClean="0"/>
              <a:t>号  </a:t>
            </a:r>
            <a:r>
              <a:rPr lang="en-US" altLang="zh-CN" smtClean="0"/>
              <a:t>Arial/16pt</a:t>
            </a:r>
          </a:p>
        </p:txBody>
      </p:sp>
    </p:spTree>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Lst>
  <p:transition>
    <p:fade/>
  </p:transition>
  <p:txStyles>
    <p:titleStyle>
      <a:lvl1pPr algn="ctr" rtl="0" eaLnBrk="1" fontAlgn="base" hangingPunct="1">
        <a:spcBef>
          <a:spcPct val="0"/>
        </a:spcBef>
        <a:spcAft>
          <a:spcPct val="0"/>
        </a:spcAft>
        <a:defRPr sz="3600" b="1">
          <a:solidFill>
            <a:schemeClr val="hlink"/>
          </a:solidFill>
          <a:latin typeface="+mj-lt"/>
          <a:ea typeface="+mj-ea"/>
          <a:cs typeface="+mj-cs"/>
        </a:defRPr>
      </a:lvl1pPr>
      <a:lvl2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2pPr>
      <a:lvl3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3pPr>
      <a:lvl4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4pPr>
      <a:lvl5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5pPr>
      <a:lvl6pPr marL="457200"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6pPr>
      <a:lvl7pPr marL="914400"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7pPr>
      <a:lvl8pPr marL="1371600"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8pPr>
      <a:lvl9pPr marL="1828800"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9pPr>
    </p:titleStyle>
    <p:bodyStyle>
      <a:lvl1pPr marL="180975" indent="-18097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3200" b="1">
          <a:solidFill>
            <a:schemeClr val="tx1"/>
          </a:solidFill>
          <a:latin typeface="+mn-lt"/>
          <a:ea typeface="+mn-ea"/>
          <a:cs typeface="+mn-cs"/>
        </a:defRPr>
      </a:lvl1pPr>
      <a:lvl2pPr marL="541338" indent="-180975" algn="l" rtl="0" eaLnBrk="1" fontAlgn="ctr" hangingPunct="1">
        <a:lnSpc>
          <a:spcPct val="120000"/>
        </a:lnSpc>
        <a:spcBef>
          <a:spcPct val="20000"/>
        </a:spcBef>
        <a:spcAft>
          <a:spcPct val="0"/>
        </a:spcAft>
        <a:buClr>
          <a:srgbClr val="0B469D"/>
        </a:buClr>
        <a:buSzPct val="60000"/>
        <a:buFont typeface="Wingdings" panose="05000000000000000000" pitchFamily="2" charset="2"/>
        <a:buChar char="n"/>
        <a:defRPr sz="2800" b="1">
          <a:solidFill>
            <a:schemeClr val="tx1"/>
          </a:solidFill>
          <a:latin typeface="仿宋_GB2312" pitchFamily="49" charset="-122"/>
          <a:ea typeface="仿宋_GB2312" pitchFamily="49" charset="-122"/>
        </a:defRPr>
      </a:lvl2pPr>
      <a:lvl3pPr marL="895350" indent="-17462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p"/>
        <a:defRPr sz="2400" b="1">
          <a:solidFill>
            <a:schemeClr val="tx1"/>
          </a:solidFill>
          <a:latin typeface="宋体" panose="02010600030101010101" pitchFamily="2" charset="-122"/>
          <a:ea typeface="宋体" panose="02010600030101010101" pitchFamily="2" charset="-122"/>
        </a:defRPr>
      </a:lvl3pPr>
      <a:lvl4pPr marL="1255713" indent="-18097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400" b="1">
          <a:solidFill>
            <a:schemeClr val="tx1"/>
          </a:solidFill>
          <a:latin typeface="Arial" panose="020B0604020202020204" pitchFamily="34" charset="0"/>
          <a:ea typeface="+mj-ea"/>
        </a:defRPr>
      </a:lvl4pPr>
      <a:lvl5pPr marL="1619250" indent="-184150"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5pPr>
      <a:lvl6pPr marL="2076450" indent="-184150"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6pPr>
      <a:lvl7pPr marL="2533650" indent="-184150"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7pPr>
      <a:lvl8pPr marL="2990850" indent="-184150"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8pPr>
      <a:lvl9pPr marL="3448050" indent="-184150"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3074" name="Picture 9" descr="子页面"/>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p:cNvSpPr>
            <a:spLocks noGrp="1" noChangeArrowheads="1"/>
          </p:cNvSpPr>
          <p:nvPr>
            <p:ph type="title" idx="4294967295"/>
          </p:nvPr>
        </p:nvSpPr>
        <p:spPr bwMode="auto">
          <a:xfrm>
            <a:off x="468318" y="303612"/>
            <a:ext cx="8207375" cy="486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标题文本样式</a:t>
            </a:r>
          </a:p>
        </p:txBody>
      </p:sp>
      <p:sp>
        <p:nvSpPr>
          <p:cNvPr id="3076" name="Rectangle 4"/>
          <p:cNvSpPr>
            <a:spLocks noGrp="1" noChangeArrowheads="1"/>
          </p:cNvSpPr>
          <p:nvPr>
            <p:ph type="body" idx="4294967295"/>
          </p:nvPr>
        </p:nvSpPr>
        <p:spPr bwMode="auto">
          <a:xfrm>
            <a:off x="468318" y="1059656"/>
            <a:ext cx="8207375" cy="370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第一级内容文本样式：黑体</a:t>
            </a:r>
            <a:r>
              <a:rPr lang="en-US" altLang="zh-CN" smtClean="0"/>
              <a:t>/32</a:t>
            </a:r>
            <a:r>
              <a:rPr lang="zh-CN" altLang="en-US" smtClean="0"/>
              <a:t>号 </a:t>
            </a:r>
          </a:p>
          <a:p>
            <a:pPr lvl="1"/>
            <a:r>
              <a:rPr lang="zh-CN" altLang="en-US" smtClean="0"/>
              <a:t>第二级内容文本样式：仿宋</a:t>
            </a:r>
            <a:r>
              <a:rPr lang="en-US" altLang="zh-CN" smtClean="0"/>
              <a:t>/28</a:t>
            </a:r>
            <a:r>
              <a:rPr lang="zh-CN" altLang="en-US" smtClean="0"/>
              <a:t>号</a:t>
            </a:r>
          </a:p>
          <a:p>
            <a:pPr lvl="2"/>
            <a:r>
              <a:rPr lang="zh-CN" altLang="en-US" smtClean="0"/>
              <a:t>第三级内容文本样式：宋体</a:t>
            </a:r>
            <a:r>
              <a:rPr lang="en-US" altLang="zh-CN" smtClean="0"/>
              <a:t>/16</a:t>
            </a:r>
            <a:r>
              <a:rPr lang="zh-CN" altLang="en-US" smtClean="0"/>
              <a:t>号  </a:t>
            </a:r>
            <a:r>
              <a:rPr lang="en-US" altLang="zh-CN" smtClean="0"/>
              <a:t>Arial/16pt</a:t>
            </a:r>
          </a:p>
        </p:txBody>
      </p:sp>
      <p:sp>
        <p:nvSpPr>
          <p:cNvPr id="5125" name="日期占位符 3"/>
          <p:cNvSpPr>
            <a:spLocks noGrp="1" noChangeArrowheads="1"/>
          </p:cNvSpPr>
          <p:nvPr>
            <p:ph type="dt" sz="half" idx="2"/>
          </p:nvPr>
        </p:nvSpPr>
        <p:spPr bwMode="auto">
          <a:xfrm>
            <a:off x="457200" y="4800601"/>
            <a:ext cx="2133600" cy="24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eaLnBrk="0" hangingPunct="0">
              <a:spcBef>
                <a:spcPts val="600"/>
              </a:spcBef>
              <a:buClr>
                <a:schemeClr val="accent1"/>
              </a:buClr>
              <a:buSzPct val="80000"/>
              <a:buFont typeface="Wingdings 2" panose="05020102010507070707" pitchFamily="18" charset="2"/>
              <a:buChar char=""/>
              <a:defRPr/>
            </a:lvl1pPr>
          </a:lstStyle>
          <a:p>
            <a:pPr>
              <a:defRPr/>
            </a:pPr>
            <a:endParaRPr lang="zh-CN" altLang="en-US"/>
          </a:p>
        </p:txBody>
      </p:sp>
      <p:sp>
        <p:nvSpPr>
          <p:cNvPr id="5126" name="页脚占位符 4"/>
          <p:cNvSpPr>
            <a:spLocks noGrp="1" noChangeArrowheads="1"/>
          </p:cNvSpPr>
          <p:nvPr>
            <p:ph type="ftr" sz="quarter" idx="3"/>
          </p:nvPr>
        </p:nvSpPr>
        <p:spPr bwMode="auto">
          <a:xfrm>
            <a:off x="3124200" y="4800601"/>
            <a:ext cx="2895600" cy="24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eaLnBrk="0" hangingPunct="0">
              <a:spcBef>
                <a:spcPts val="600"/>
              </a:spcBef>
              <a:buClr>
                <a:schemeClr val="accent1"/>
              </a:buClr>
              <a:buSzPct val="80000"/>
              <a:buFont typeface="Wingdings 2" panose="05020102010507070707" pitchFamily="18" charset="2"/>
              <a:buChar char=""/>
              <a:defRPr/>
            </a:lvl1pPr>
          </a:lstStyle>
          <a:p>
            <a:pPr>
              <a:defRPr/>
            </a:pPr>
            <a:endParaRPr lang="zh-CN" altLang="en-US"/>
          </a:p>
        </p:txBody>
      </p:sp>
      <p:sp>
        <p:nvSpPr>
          <p:cNvPr id="5127" name="灯片编号占位符 5"/>
          <p:cNvSpPr>
            <a:spLocks noGrp="1" noChangeArrowheads="1"/>
          </p:cNvSpPr>
          <p:nvPr>
            <p:ph type="sldNum" sz="quarter" idx="4"/>
          </p:nvPr>
        </p:nvSpPr>
        <p:spPr bwMode="auto">
          <a:xfrm>
            <a:off x="6553200" y="4800601"/>
            <a:ext cx="2133600" cy="24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ts val="600"/>
              </a:spcBef>
              <a:buClr>
                <a:schemeClr val="accent1"/>
              </a:buClr>
              <a:buSzPct val="80000"/>
              <a:buFont typeface="Wingdings 2" pitchFamily="18" charset="2"/>
              <a:buChar char=""/>
              <a:defRPr/>
            </a:lvl1pPr>
          </a:lstStyle>
          <a:p>
            <a:pPr>
              <a:defRPr/>
            </a:pPr>
            <a:fld id="{EDBB7EA6-7F47-460D-8F84-43070230E988}"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p:transition>
    <p:fade/>
  </p:transition>
  <p:txStyles>
    <p:titleStyle>
      <a:lvl1pPr algn="ctr" rtl="0" eaLnBrk="1" fontAlgn="base" hangingPunct="1">
        <a:spcBef>
          <a:spcPct val="0"/>
        </a:spcBef>
        <a:spcAft>
          <a:spcPct val="0"/>
        </a:spcAft>
        <a:defRPr sz="3600" b="1">
          <a:solidFill>
            <a:schemeClr val="hlink"/>
          </a:solidFill>
          <a:latin typeface="+mj-lt"/>
          <a:ea typeface="+mj-ea"/>
          <a:cs typeface="+mj-cs"/>
        </a:defRPr>
      </a:lvl1pPr>
      <a:lvl2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2pPr>
      <a:lvl3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3pPr>
      <a:lvl4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4pPr>
      <a:lvl5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5pPr>
      <a:lvl6pPr marL="457200"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6pPr>
      <a:lvl7pPr marL="914400"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7pPr>
      <a:lvl8pPr marL="1371600"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8pPr>
      <a:lvl9pPr marL="1828800"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9pPr>
    </p:titleStyle>
    <p:bodyStyle>
      <a:lvl1pPr marL="180975" indent="-18097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3200" b="1">
          <a:solidFill>
            <a:schemeClr val="tx1"/>
          </a:solidFill>
          <a:latin typeface="+mn-lt"/>
          <a:ea typeface="+mn-ea"/>
          <a:cs typeface="+mn-cs"/>
        </a:defRPr>
      </a:lvl1pPr>
      <a:lvl2pPr marL="541338" indent="-180975" algn="l" rtl="0" eaLnBrk="1" fontAlgn="ctr" hangingPunct="1">
        <a:lnSpc>
          <a:spcPct val="120000"/>
        </a:lnSpc>
        <a:spcBef>
          <a:spcPct val="20000"/>
        </a:spcBef>
        <a:spcAft>
          <a:spcPct val="0"/>
        </a:spcAft>
        <a:buClr>
          <a:srgbClr val="0B469D"/>
        </a:buClr>
        <a:buSzPct val="60000"/>
        <a:buFont typeface="Wingdings" panose="05000000000000000000" pitchFamily="2" charset="2"/>
        <a:buChar char="n"/>
        <a:defRPr sz="2800" b="1">
          <a:solidFill>
            <a:schemeClr val="tx1"/>
          </a:solidFill>
          <a:latin typeface="仿宋_GB2312" pitchFamily="49" charset="-122"/>
          <a:ea typeface="仿宋_GB2312" pitchFamily="49" charset="-122"/>
        </a:defRPr>
      </a:lvl2pPr>
      <a:lvl3pPr marL="895350" indent="-17462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p"/>
        <a:defRPr sz="2400" b="1">
          <a:solidFill>
            <a:schemeClr val="tx1"/>
          </a:solidFill>
          <a:latin typeface="宋体" panose="02010600030101010101" pitchFamily="2" charset="-122"/>
          <a:ea typeface="宋体" panose="02010600030101010101" pitchFamily="2" charset="-122"/>
        </a:defRPr>
      </a:lvl3pPr>
      <a:lvl4pPr marL="1255713" indent="-18097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400" b="1">
          <a:solidFill>
            <a:schemeClr val="tx1"/>
          </a:solidFill>
          <a:latin typeface="Arial" panose="020B0604020202020204" pitchFamily="34" charset="0"/>
          <a:ea typeface="+mj-ea"/>
        </a:defRPr>
      </a:lvl4pPr>
      <a:lvl5pPr marL="1619250" indent="-184150"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5pPr>
      <a:lvl6pPr marL="2076450" indent="-184150"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6pPr>
      <a:lvl7pPr marL="2533650" indent="-184150"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7pPr>
      <a:lvl8pPr marL="2990850" indent="-184150"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8pPr>
      <a:lvl9pPr marL="3448050" indent="-184150"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4098" name="Picture 9" descr="子页面"/>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title" idx="4294967295"/>
          </p:nvPr>
        </p:nvSpPr>
        <p:spPr bwMode="auto">
          <a:xfrm>
            <a:off x="468320" y="303613"/>
            <a:ext cx="8207375" cy="486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标题文本样式</a:t>
            </a:r>
          </a:p>
        </p:txBody>
      </p:sp>
      <p:sp>
        <p:nvSpPr>
          <p:cNvPr id="4100" name="Rectangle 4"/>
          <p:cNvSpPr>
            <a:spLocks noGrp="1" noChangeArrowheads="1"/>
          </p:cNvSpPr>
          <p:nvPr>
            <p:ph type="body" idx="4294967295"/>
          </p:nvPr>
        </p:nvSpPr>
        <p:spPr bwMode="auto">
          <a:xfrm>
            <a:off x="468320" y="1059656"/>
            <a:ext cx="8207375" cy="370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第一级内容文本样式：黑体</a:t>
            </a:r>
            <a:r>
              <a:rPr lang="en-US" altLang="zh-CN" smtClean="0"/>
              <a:t>/32</a:t>
            </a:r>
            <a:r>
              <a:rPr lang="zh-CN" altLang="en-US" smtClean="0"/>
              <a:t>号 </a:t>
            </a:r>
          </a:p>
          <a:p>
            <a:pPr lvl="1"/>
            <a:r>
              <a:rPr lang="zh-CN" altLang="en-US" smtClean="0"/>
              <a:t>第二级内容文本样式：仿宋</a:t>
            </a:r>
            <a:r>
              <a:rPr lang="en-US" altLang="zh-CN" smtClean="0"/>
              <a:t>/28</a:t>
            </a:r>
            <a:r>
              <a:rPr lang="zh-CN" altLang="en-US" smtClean="0"/>
              <a:t>号</a:t>
            </a:r>
          </a:p>
          <a:p>
            <a:pPr lvl="2"/>
            <a:r>
              <a:rPr lang="zh-CN" altLang="en-US" smtClean="0"/>
              <a:t>第三级内容文本样式：宋体</a:t>
            </a:r>
            <a:r>
              <a:rPr lang="en-US" altLang="zh-CN" smtClean="0"/>
              <a:t>/16</a:t>
            </a:r>
            <a:r>
              <a:rPr lang="zh-CN" altLang="en-US" smtClean="0"/>
              <a:t>号  </a:t>
            </a:r>
            <a:r>
              <a:rPr lang="en-US" altLang="zh-CN" smtClean="0"/>
              <a:t>Arial/16pt</a:t>
            </a:r>
          </a:p>
        </p:txBody>
      </p:sp>
      <p:sp>
        <p:nvSpPr>
          <p:cNvPr id="6149" name="日期占位符 3"/>
          <p:cNvSpPr>
            <a:spLocks noGrp="1" noChangeArrowheads="1"/>
          </p:cNvSpPr>
          <p:nvPr>
            <p:ph type="dt" sz="half" idx="2"/>
          </p:nvPr>
        </p:nvSpPr>
        <p:spPr bwMode="auto">
          <a:xfrm>
            <a:off x="457200" y="4800601"/>
            <a:ext cx="2133600" cy="24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eaLnBrk="0" hangingPunct="0">
              <a:spcBef>
                <a:spcPts val="600"/>
              </a:spcBef>
              <a:buClr>
                <a:schemeClr val="accent1"/>
              </a:buClr>
              <a:buSzPct val="80000"/>
              <a:buFont typeface="Wingdings 2" panose="05020102010507070707" pitchFamily="18" charset="2"/>
              <a:buChar char=""/>
              <a:defRPr/>
            </a:lvl1pPr>
          </a:lstStyle>
          <a:p>
            <a:pPr>
              <a:defRPr/>
            </a:pPr>
            <a:endParaRPr lang="zh-CN" altLang="en-US"/>
          </a:p>
        </p:txBody>
      </p:sp>
      <p:sp>
        <p:nvSpPr>
          <p:cNvPr id="6150" name="页脚占位符 4"/>
          <p:cNvSpPr>
            <a:spLocks noGrp="1" noChangeArrowheads="1"/>
          </p:cNvSpPr>
          <p:nvPr>
            <p:ph type="ftr" sz="quarter" idx="3"/>
          </p:nvPr>
        </p:nvSpPr>
        <p:spPr bwMode="auto">
          <a:xfrm>
            <a:off x="3124200" y="4800601"/>
            <a:ext cx="2895600" cy="24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eaLnBrk="0" hangingPunct="0">
              <a:spcBef>
                <a:spcPts val="600"/>
              </a:spcBef>
              <a:buClr>
                <a:schemeClr val="accent1"/>
              </a:buClr>
              <a:buSzPct val="80000"/>
              <a:buFont typeface="Wingdings 2" panose="05020102010507070707" pitchFamily="18" charset="2"/>
              <a:buChar char=""/>
              <a:defRPr/>
            </a:lvl1pPr>
          </a:lstStyle>
          <a:p>
            <a:pPr>
              <a:defRPr/>
            </a:pPr>
            <a:endParaRPr lang="zh-CN" altLang="en-US"/>
          </a:p>
        </p:txBody>
      </p:sp>
      <p:sp>
        <p:nvSpPr>
          <p:cNvPr id="6151" name="灯片编号占位符 5"/>
          <p:cNvSpPr>
            <a:spLocks noGrp="1" noChangeArrowheads="1"/>
          </p:cNvSpPr>
          <p:nvPr>
            <p:ph type="sldNum" sz="quarter" idx="4"/>
          </p:nvPr>
        </p:nvSpPr>
        <p:spPr bwMode="auto">
          <a:xfrm>
            <a:off x="6553200" y="4800601"/>
            <a:ext cx="2133600" cy="240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ts val="600"/>
              </a:spcBef>
              <a:buClr>
                <a:schemeClr val="accent1"/>
              </a:buClr>
              <a:buSzPct val="80000"/>
              <a:buFont typeface="Wingdings 2" pitchFamily="18" charset="2"/>
              <a:buChar char=""/>
              <a:defRPr/>
            </a:lvl1pPr>
          </a:lstStyle>
          <a:p>
            <a:pPr>
              <a:defRPr/>
            </a:pPr>
            <a:fld id="{DE97963E-274C-4C42-B3E9-62B616550CB4}"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transition>
    <p:fade/>
  </p:transition>
  <p:txStyles>
    <p:titleStyle>
      <a:lvl1pPr algn="ctr" rtl="0" eaLnBrk="1" fontAlgn="base" hangingPunct="1">
        <a:spcBef>
          <a:spcPct val="0"/>
        </a:spcBef>
        <a:spcAft>
          <a:spcPct val="0"/>
        </a:spcAft>
        <a:defRPr sz="3600" b="1">
          <a:solidFill>
            <a:schemeClr val="hlink"/>
          </a:solidFill>
          <a:latin typeface="+mj-lt"/>
          <a:ea typeface="+mj-ea"/>
          <a:cs typeface="+mj-cs"/>
        </a:defRPr>
      </a:lvl1pPr>
      <a:lvl2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2pPr>
      <a:lvl3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3pPr>
      <a:lvl4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4pPr>
      <a:lvl5pPr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5pPr>
      <a:lvl6pPr marL="457200"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6pPr>
      <a:lvl7pPr marL="914400"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7pPr>
      <a:lvl8pPr marL="1371600"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8pPr>
      <a:lvl9pPr marL="1828800" algn="ctr" rtl="0" eaLnBrk="1" fontAlgn="base" hangingPunct="1">
        <a:spcBef>
          <a:spcPct val="0"/>
        </a:spcBef>
        <a:spcAft>
          <a:spcPct val="0"/>
        </a:spcAft>
        <a:defRPr sz="3600" b="1">
          <a:solidFill>
            <a:schemeClr val="hlink"/>
          </a:solidFill>
          <a:latin typeface="微软雅黑" panose="020B0503020204020204" pitchFamily="34" charset="-122"/>
          <a:ea typeface="微软雅黑" panose="020B0503020204020204" pitchFamily="34" charset="-122"/>
        </a:defRPr>
      </a:lvl9pPr>
    </p:titleStyle>
    <p:bodyStyle>
      <a:lvl1pPr marL="180975" indent="-18097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3200" b="1">
          <a:solidFill>
            <a:schemeClr val="tx1"/>
          </a:solidFill>
          <a:latin typeface="+mn-lt"/>
          <a:ea typeface="+mn-ea"/>
          <a:cs typeface="+mn-cs"/>
        </a:defRPr>
      </a:lvl1pPr>
      <a:lvl2pPr marL="541338" indent="-180975" algn="l" rtl="0" eaLnBrk="1" fontAlgn="ctr" hangingPunct="1">
        <a:lnSpc>
          <a:spcPct val="120000"/>
        </a:lnSpc>
        <a:spcBef>
          <a:spcPct val="20000"/>
        </a:spcBef>
        <a:spcAft>
          <a:spcPct val="0"/>
        </a:spcAft>
        <a:buClr>
          <a:srgbClr val="0B469D"/>
        </a:buClr>
        <a:buSzPct val="60000"/>
        <a:buFont typeface="Wingdings" panose="05000000000000000000" pitchFamily="2" charset="2"/>
        <a:buChar char="n"/>
        <a:defRPr sz="2800" b="1">
          <a:solidFill>
            <a:schemeClr val="tx1"/>
          </a:solidFill>
          <a:latin typeface="仿宋_GB2312" pitchFamily="49" charset="-122"/>
          <a:ea typeface="仿宋_GB2312" pitchFamily="49" charset="-122"/>
        </a:defRPr>
      </a:lvl2pPr>
      <a:lvl3pPr marL="895350" indent="-17462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p"/>
        <a:defRPr sz="2400" b="1">
          <a:solidFill>
            <a:schemeClr val="tx1"/>
          </a:solidFill>
          <a:latin typeface="宋体" panose="02010600030101010101" pitchFamily="2" charset="-122"/>
          <a:ea typeface="宋体" panose="02010600030101010101" pitchFamily="2" charset="-122"/>
        </a:defRPr>
      </a:lvl3pPr>
      <a:lvl4pPr marL="1255713" indent="-180975"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400" b="1">
          <a:solidFill>
            <a:schemeClr val="tx1"/>
          </a:solidFill>
          <a:latin typeface="Arial" panose="020B0604020202020204" pitchFamily="34" charset="0"/>
          <a:ea typeface="+mj-ea"/>
        </a:defRPr>
      </a:lvl4pPr>
      <a:lvl5pPr marL="1619250" indent="-184150"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5pPr>
      <a:lvl6pPr marL="2076450" indent="-184150"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6pPr>
      <a:lvl7pPr marL="2533650" indent="-184150"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7pPr>
      <a:lvl8pPr marL="2990850" indent="-184150"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8pPr>
      <a:lvl9pPr marL="3448050" indent="-184150" algn="l" rtl="0" eaLnBrk="1" fontAlgn="ctr" hangingPunct="1">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Arial" panose="020B0604020202020204" pitchFamily="34" charset="0"/>
          <a:ea typeface="+mj-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8.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ctrTitle"/>
          </p:nvPr>
        </p:nvSpPr>
        <p:spPr/>
        <p:txBody>
          <a:bodyPr/>
          <a:lstStyle/>
          <a:p>
            <a:r>
              <a:rPr lang="en-US" altLang="zh-CN" dirty="0" smtClean="0"/>
              <a:t>《</a:t>
            </a:r>
            <a:r>
              <a:rPr lang="zh-CN" altLang="en-US" dirty="0" smtClean="0"/>
              <a:t>民法典</a:t>
            </a:r>
            <a:r>
              <a:rPr lang="en-US" altLang="zh-CN" dirty="0" smtClean="0"/>
              <a:t>》</a:t>
            </a:r>
            <a:r>
              <a:rPr lang="zh-CN" altLang="en-US" dirty="0" smtClean="0"/>
              <a:t>对</a:t>
            </a:r>
            <a:r>
              <a:rPr lang="en-US" altLang="zh-CN" dirty="0" smtClean="0"/>
              <a:t>《</a:t>
            </a:r>
            <a:r>
              <a:rPr lang="zh-CN" altLang="en-US" dirty="0" smtClean="0"/>
              <a:t>海商法</a:t>
            </a:r>
            <a:r>
              <a:rPr lang="en-US" altLang="zh-CN" dirty="0" smtClean="0"/>
              <a:t>》</a:t>
            </a:r>
            <a:r>
              <a:rPr lang="zh-CN" altLang="en-US" dirty="0" smtClean="0"/>
              <a:t>实施与修改的影响</a:t>
            </a:r>
            <a:endParaRPr lang="zh-CN" altLang="en-US" dirty="0"/>
          </a:p>
        </p:txBody>
      </p:sp>
      <p:sp>
        <p:nvSpPr>
          <p:cNvPr id="6" name="副标题 5"/>
          <p:cNvSpPr>
            <a:spLocks noGrp="1"/>
          </p:cNvSpPr>
          <p:nvPr>
            <p:ph type="subTitle" idx="1"/>
          </p:nvPr>
        </p:nvSpPr>
        <p:spPr/>
        <p:txBody>
          <a:bodyPr/>
          <a:lstStyle/>
          <a:p>
            <a:r>
              <a:rPr lang="zh-CN" altLang="en-US" dirty="0" smtClean="0"/>
              <a:t>广东外语外贸大学法学院</a:t>
            </a:r>
            <a:endParaRPr lang="en-US" altLang="zh-CN" dirty="0" smtClean="0"/>
          </a:p>
          <a:p>
            <a:r>
              <a:rPr lang="zh-CN" altLang="en-US" dirty="0" smtClean="0"/>
              <a:t>向明华</a:t>
            </a:r>
            <a:endParaRPr lang="en-US" altLang="zh-CN" dirty="0" smtClean="0"/>
          </a:p>
          <a:p>
            <a:endParaRPr lang="zh-CN" altLang="en-US" dirty="0"/>
          </a:p>
        </p:txBody>
      </p:sp>
    </p:spTree>
    <p:extLst>
      <p:ext uri="{BB962C8B-B14F-4D97-AF65-F5344CB8AC3E}">
        <p14:creationId xmlns:p14="http://schemas.microsoft.com/office/powerpoint/2010/main" val="1501934102"/>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915566"/>
            <a:ext cx="8207375" cy="486965"/>
          </a:xfrm>
        </p:spPr>
        <p:txBody>
          <a:bodyPr>
            <a:normAutofit fontScale="90000"/>
          </a:bodyPr>
          <a:lstStyle/>
          <a:p>
            <a:pPr algn="l"/>
            <a:r>
              <a:rPr lang="zh-CN" altLang="en-US" dirty="0" smtClean="0"/>
              <a:t>三、</a:t>
            </a:r>
            <a:r>
              <a:rPr lang="en-US" altLang="zh-CN" dirty="0" smtClean="0"/>
              <a:t>《</a:t>
            </a:r>
            <a:r>
              <a:rPr lang="zh-CN" altLang="en-US" dirty="0" smtClean="0"/>
              <a:t>民法典</a:t>
            </a:r>
            <a:r>
              <a:rPr lang="en-US" altLang="zh-CN" dirty="0" smtClean="0"/>
              <a:t>》</a:t>
            </a:r>
            <a:r>
              <a:rPr lang="zh-CN" altLang="en-US" dirty="0" smtClean="0"/>
              <a:t>对</a:t>
            </a:r>
            <a:r>
              <a:rPr lang="en-US" altLang="zh-CN" dirty="0" smtClean="0"/>
              <a:t>《</a:t>
            </a:r>
            <a:r>
              <a:rPr lang="zh-CN" altLang="en-US" dirty="0" smtClean="0"/>
              <a:t>海商法</a:t>
            </a:r>
            <a:r>
              <a:rPr lang="en-US" altLang="zh-CN" dirty="0" smtClean="0"/>
              <a:t>》</a:t>
            </a:r>
            <a:r>
              <a:rPr lang="zh-CN" altLang="en-US" dirty="0" smtClean="0"/>
              <a:t>实施的影响</a:t>
            </a:r>
            <a:endParaRPr lang="zh-CN" altLang="en-US" dirty="0"/>
          </a:p>
        </p:txBody>
      </p:sp>
      <p:sp>
        <p:nvSpPr>
          <p:cNvPr id="3" name="内容占位符 2"/>
          <p:cNvSpPr>
            <a:spLocks noGrp="1"/>
          </p:cNvSpPr>
          <p:nvPr>
            <p:ph idx="1"/>
          </p:nvPr>
        </p:nvSpPr>
        <p:spPr>
          <a:xfrm>
            <a:off x="467544" y="1563638"/>
            <a:ext cx="8207375" cy="2952253"/>
          </a:xfrm>
        </p:spPr>
        <p:txBody>
          <a:bodyPr>
            <a:noAutofit/>
          </a:bodyPr>
          <a:lstStyle/>
          <a:p>
            <a:r>
              <a:rPr lang="zh-CN" altLang="en-US" sz="1800" dirty="0" smtClean="0"/>
              <a:t>（一）文义解释</a:t>
            </a:r>
            <a:endParaRPr lang="en-US" altLang="zh-CN" sz="1800" dirty="0" smtClean="0"/>
          </a:p>
          <a:p>
            <a:r>
              <a:rPr lang="zh-CN" altLang="en-US" sz="1800" dirty="0" smtClean="0"/>
              <a:t>如</a:t>
            </a:r>
            <a:r>
              <a:rPr lang="en-US" altLang="zh-CN" sz="1800" dirty="0" smtClean="0"/>
              <a:t>《</a:t>
            </a:r>
            <a:r>
              <a:rPr lang="zh-CN" altLang="en-US" sz="1800" dirty="0" smtClean="0"/>
              <a:t>海商法</a:t>
            </a:r>
            <a:r>
              <a:rPr lang="en-US" altLang="zh-CN" sz="1800" dirty="0" smtClean="0"/>
              <a:t>》</a:t>
            </a:r>
            <a:r>
              <a:rPr lang="zh-CN" altLang="en-US" sz="1800" dirty="0" smtClean="0"/>
              <a:t>项下的“船舶”并不等同</a:t>
            </a:r>
            <a:r>
              <a:rPr lang="en-US" altLang="zh-CN" sz="1800" dirty="0" smtClean="0"/>
              <a:t>《</a:t>
            </a:r>
            <a:r>
              <a:rPr lang="zh-CN" altLang="en-US" sz="1800" dirty="0" smtClean="0"/>
              <a:t>民法典</a:t>
            </a:r>
            <a:r>
              <a:rPr lang="en-US" altLang="zh-CN" sz="1800" dirty="0" smtClean="0"/>
              <a:t>》</a:t>
            </a:r>
            <a:r>
              <a:rPr lang="zh-CN" altLang="en-US" sz="1800" dirty="0" smtClean="0"/>
              <a:t>第</a:t>
            </a:r>
            <a:r>
              <a:rPr lang="en-US" altLang="zh-CN" sz="1800" dirty="0" smtClean="0"/>
              <a:t>225</a:t>
            </a:r>
            <a:r>
              <a:rPr lang="zh-CN" altLang="en-US" sz="1800" dirty="0" smtClean="0"/>
              <a:t>条项下的“船舶”；既使在</a:t>
            </a:r>
            <a:r>
              <a:rPr lang="en-US" altLang="zh-CN" sz="1800" dirty="0" smtClean="0"/>
              <a:t>《</a:t>
            </a:r>
            <a:r>
              <a:rPr lang="zh-CN" altLang="en-US" sz="1800" dirty="0" smtClean="0"/>
              <a:t>海商法</a:t>
            </a:r>
            <a:r>
              <a:rPr lang="en-US" altLang="zh-CN" sz="1800" dirty="0" smtClean="0"/>
              <a:t>》</a:t>
            </a:r>
            <a:r>
              <a:rPr lang="zh-CN" altLang="en-US" sz="1800" dirty="0" smtClean="0"/>
              <a:t>项下，其第</a:t>
            </a:r>
            <a:r>
              <a:rPr lang="en-US" altLang="zh-CN" sz="1800" dirty="0" smtClean="0"/>
              <a:t>3</a:t>
            </a:r>
            <a:r>
              <a:rPr lang="zh-CN" altLang="en-US" sz="1800" dirty="0" smtClean="0"/>
              <a:t>条项下的“船舶”与第</a:t>
            </a:r>
            <a:r>
              <a:rPr lang="en-US" altLang="zh-CN" sz="1800" dirty="0" smtClean="0"/>
              <a:t>165</a:t>
            </a:r>
            <a:r>
              <a:rPr lang="zh-CN" altLang="en-US" sz="1800" dirty="0" smtClean="0"/>
              <a:t>条船舶碰撞项下的“船舶”、第</a:t>
            </a:r>
            <a:r>
              <a:rPr lang="en-US" altLang="zh-CN" sz="1800" dirty="0" smtClean="0"/>
              <a:t>172</a:t>
            </a:r>
            <a:r>
              <a:rPr lang="zh-CN" altLang="en-US" sz="1800" dirty="0" smtClean="0"/>
              <a:t>条海难救助项下的“船舶”均有不同含义。</a:t>
            </a:r>
            <a:endParaRPr lang="en-US" altLang="zh-CN" sz="1800" dirty="0" smtClean="0"/>
          </a:p>
          <a:p>
            <a:r>
              <a:rPr lang="zh-CN" altLang="en-US" sz="1800" dirty="0" smtClean="0"/>
              <a:t>另如，“航次租船合同”究竟是放在</a:t>
            </a:r>
            <a:r>
              <a:rPr lang="en-US" altLang="zh-CN" sz="1800" dirty="0" smtClean="0"/>
              <a:t>《</a:t>
            </a:r>
            <a:r>
              <a:rPr lang="zh-CN" altLang="en-US" sz="1800" dirty="0" smtClean="0"/>
              <a:t>海商法</a:t>
            </a:r>
            <a:r>
              <a:rPr lang="en-US" altLang="zh-CN" sz="1800" dirty="0" smtClean="0"/>
              <a:t>》</a:t>
            </a:r>
            <a:r>
              <a:rPr lang="zh-CN" altLang="en-US" sz="1800" dirty="0" smtClean="0"/>
              <a:t>第四章“海上货物运输合同”，还是放在第六章“船舶租用合同”，我国海商法界目前仍未存在很大分歧？</a:t>
            </a:r>
            <a:endParaRPr lang="en-US" altLang="zh-CN" sz="1800" dirty="0" smtClean="0"/>
          </a:p>
          <a:p>
            <a:r>
              <a:rPr lang="zh-CN" altLang="en-US" sz="1800" dirty="0" smtClean="0"/>
              <a:t>航次租船合同虽然使用了“租船”用语，但其本质上属于船货双方之间的货物运输关系，我们不应望文生义，将其简单地定性为船舶租用关系</a:t>
            </a:r>
            <a:endParaRPr lang="en-US" altLang="zh-CN" sz="1800" dirty="0" smtClean="0"/>
          </a:p>
        </p:txBody>
      </p:sp>
    </p:spTree>
    <p:extLst>
      <p:ext uri="{BB962C8B-B14F-4D97-AF65-F5344CB8AC3E}">
        <p14:creationId xmlns:p14="http://schemas.microsoft.com/office/powerpoint/2010/main" val="3445960132"/>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843558"/>
            <a:ext cx="8207375" cy="486965"/>
          </a:xfrm>
        </p:spPr>
        <p:txBody>
          <a:bodyPr>
            <a:normAutofit fontScale="90000"/>
          </a:bodyPr>
          <a:lstStyle/>
          <a:p>
            <a:pPr algn="l"/>
            <a:r>
              <a:rPr lang="zh-CN" altLang="en-US" dirty="0" smtClean="0"/>
              <a:t>（二）体系解释</a:t>
            </a:r>
            <a:endParaRPr lang="zh-CN" altLang="en-US" dirty="0"/>
          </a:p>
        </p:txBody>
      </p:sp>
      <p:sp>
        <p:nvSpPr>
          <p:cNvPr id="3" name="内容占位符 2"/>
          <p:cNvSpPr>
            <a:spLocks noGrp="1"/>
          </p:cNvSpPr>
          <p:nvPr>
            <p:ph idx="1"/>
          </p:nvPr>
        </p:nvSpPr>
        <p:spPr>
          <a:xfrm>
            <a:off x="467544" y="1419622"/>
            <a:ext cx="8207375" cy="3312368"/>
          </a:xfrm>
        </p:spPr>
        <p:txBody>
          <a:bodyPr>
            <a:normAutofit/>
          </a:bodyPr>
          <a:lstStyle/>
          <a:p>
            <a:r>
              <a:rPr lang="zh-CN" altLang="en-US" sz="1800" dirty="0" smtClean="0"/>
              <a:t>如</a:t>
            </a:r>
            <a:r>
              <a:rPr lang="en-US" altLang="zh-CN" sz="1800" dirty="0" smtClean="0"/>
              <a:t>《</a:t>
            </a:r>
            <a:r>
              <a:rPr lang="zh-CN" altLang="en-US" sz="1800" dirty="0" smtClean="0"/>
              <a:t>海商法</a:t>
            </a:r>
            <a:r>
              <a:rPr lang="en-US" altLang="zh-CN" sz="1800" dirty="0" smtClean="0"/>
              <a:t>》</a:t>
            </a:r>
            <a:r>
              <a:rPr lang="zh-CN" altLang="en-US" sz="1800" dirty="0" smtClean="0"/>
              <a:t>第四章“海上货物运输合同”仅规定了船舶开航前可以解除运输合同，但能否因此否认合同当事人开航后变更、解释合同的权利呢？理论及实务中对此的意见并不统一 。</a:t>
            </a:r>
            <a:endParaRPr lang="en-US" altLang="zh-CN" sz="1800" dirty="0" smtClean="0"/>
          </a:p>
          <a:p>
            <a:r>
              <a:rPr lang="en-US" altLang="zh-CN" sz="1800" dirty="0" smtClean="0"/>
              <a:t>《</a:t>
            </a:r>
            <a:r>
              <a:rPr lang="zh-CN" altLang="en-US" sz="1800" dirty="0" smtClean="0"/>
              <a:t>民法典</a:t>
            </a:r>
            <a:r>
              <a:rPr lang="en-US" altLang="zh-CN" sz="1800" dirty="0" smtClean="0"/>
              <a:t>》</a:t>
            </a:r>
            <a:r>
              <a:rPr lang="zh-CN" altLang="en-US" sz="1800" dirty="0" smtClean="0"/>
              <a:t>则规定，运输合同托运人可以在货物交付收货人之前要求中止运输、返还货物、变更到达地或者将货物交给其他收货人。 </a:t>
            </a:r>
            <a:endParaRPr lang="en-US" altLang="zh-CN" sz="1800" dirty="0" smtClean="0"/>
          </a:p>
          <a:p>
            <a:r>
              <a:rPr lang="zh-CN" altLang="en-US" sz="1800" dirty="0" smtClean="0"/>
              <a:t>若将</a:t>
            </a:r>
            <a:r>
              <a:rPr lang="en-US" altLang="zh-CN" sz="1800" dirty="0" smtClean="0"/>
              <a:t>《</a:t>
            </a:r>
            <a:r>
              <a:rPr lang="zh-CN" altLang="en-US" sz="1800" dirty="0" smtClean="0"/>
              <a:t>民法典</a:t>
            </a:r>
            <a:r>
              <a:rPr lang="en-US" altLang="zh-CN" sz="1800" dirty="0" smtClean="0"/>
              <a:t>》</a:t>
            </a:r>
            <a:r>
              <a:rPr lang="zh-CN" altLang="en-US" sz="1800" dirty="0" smtClean="0"/>
              <a:t>有关规定直接适用于国际海上货物运输，赋予托运人的合同变更权，又将与提单运输中提单可依法转让的提单法冲突。因此，这需要法官在个案中参照</a:t>
            </a:r>
            <a:r>
              <a:rPr lang="en-US" altLang="zh-CN" sz="1800" dirty="0" smtClean="0"/>
              <a:t>《</a:t>
            </a:r>
            <a:r>
              <a:rPr lang="zh-CN" altLang="en-US" sz="1800" dirty="0" smtClean="0"/>
              <a:t>民法典</a:t>
            </a:r>
            <a:r>
              <a:rPr lang="en-US" altLang="zh-CN" sz="1800" dirty="0" smtClean="0"/>
              <a:t>》</a:t>
            </a:r>
            <a:r>
              <a:rPr lang="zh-CN" altLang="en-US" sz="1800" dirty="0" smtClean="0"/>
              <a:t>的规定及立法精神，借助体系解释等方法对海运托运人的权利进行补漏。</a:t>
            </a:r>
            <a:endParaRPr lang="en-US" altLang="zh-CN" sz="1800" dirty="0" smtClean="0"/>
          </a:p>
          <a:p>
            <a:endParaRPr lang="zh-CN" altLang="en-US" sz="1800" dirty="0"/>
          </a:p>
        </p:txBody>
      </p:sp>
    </p:spTree>
    <p:extLst>
      <p:ext uri="{BB962C8B-B14F-4D97-AF65-F5344CB8AC3E}">
        <p14:creationId xmlns:p14="http://schemas.microsoft.com/office/powerpoint/2010/main" val="1072904977"/>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1059582"/>
            <a:ext cx="8207375" cy="486965"/>
          </a:xfrm>
        </p:spPr>
        <p:txBody>
          <a:bodyPr>
            <a:normAutofit fontScale="90000"/>
          </a:bodyPr>
          <a:lstStyle/>
          <a:p>
            <a:pPr algn="l"/>
            <a:r>
              <a:rPr lang="zh-CN" altLang="en-US" dirty="0" smtClean="0"/>
              <a:t>（三）历史解释</a:t>
            </a:r>
            <a:endParaRPr lang="zh-CN" altLang="en-US" dirty="0"/>
          </a:p>
        </p:txBody>
      </p:sp>
      <p:sp>
        <p:nvSpPr>
          <p:cNvPr id="3" name="内容占位符 2"/>
          <p:cNvSpPr>
            <a:spLocks noGrp="1"/>
          </p:cNvSpPr>
          <p:nvPr>
            <p:ph idx="1"/>
          </p:nvPr>
        </p:nvSpPr>
        <p:spPr>
          <a:xfrm>
            <a:off x="539552" y="1851670"/>
            <a:ext cx="8207375" cy="2304182"/>
          </a:xfrm>
        </p:spPr>
        <p:txBody>
          <a:bodyPr>
            <a:normAutofit/>
          </a:bodyPr>
          <a:lstStyle/>
          <a:p>
            <a:r>
              <a:rPr lang="zh-CN" altLang="en-US" sz="2000" dirty="0" smtClean="0"/>
              <a:t>理解海商法所特有的航海过失免责、船舶优先权、承运人责任限制、共同海损、海上保险最大诚信原则、对物诉讼等法律制度时，离开了其产生的历史背景，将它们直接与对应的普通民商法原理或</a:t>
            </a:r>
            <a:r>
              <a:rPr lang="en-US" altLang="zh-CN" sz="2000" dirty="0" smtClean="0"/>
              <a:t>《</a:t>
            </a:r>
            <a:r>
              <a:rPr lang="zh-CN" altLang="en-US" sz="2000" dirty="0" smtClean="0"/>
              <a:t>民法典</a:t>
            </a:r>
            <a:r>
              <a:rPr lang="en-US" altLang="zh-CN" sz="2000" dirty="0" smtClean="0"/>
              <a:t>》</a:t>
            </a:r>
            <a:r>
              <a:rPr lang="zh-CN" altLang="en-US" sz="2000" dirty="0" smtClean="0"/>
              <a:t>有关条文比较，这些海商法制度可能难以理喻、难以接受，某些制度甚至是不公正的。</a:t>
            </a:r>
            <a:endParaRPr lang="en-US" altLang="zh-CN" sz="2000" dirty="0" smtClean="0"/>
          </a:p>
          <a:p>
            <a:endParaRPr lang="zh-CN" altLang="en-US" sz="2000" dirty="0"/>
          </a:p>
        </p:txBody>
      </p:sp>
    </p:spTree>
    <p:extLst>
      <p:ext uri="{BB962C8B-B14F-4D97-AF65-F5344CB8AC3E}">
        <p14:creationId xmlns:p14="http://schemas.microsoft.com/office/powerpoint/2010/main" val="3818375613"/>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1059582"/>
            <a:ext cx="8207375" cy="486965"/>
          </a:xfrm>
        </p:spPr>
        <p:txBody>
          <a:bodyPr>
            <a:normAutofit fontScale="90000"/>
          </a:bodyPr>
          <a:lstStyle/>
          <a:p>
            <a:pPr algn="l"/>
            <a:r>
              <a:rPr lang="zh-CN" altLang="en-US" dirty="0" smtClean="0"/>
              <a:t>（四）目的解释</a:t>
            </a:r>
            <a:endParaRPr lang="zh-CN" altLang="en-US" dirty="0"/>
          </a:p>
        </p:txBody>
      </p:sp>
      <p:sp>
        <p:nvSpPr>
          <p:cNvPr id="3" name="内容占位符 2"/>
          <p:cNvSpPr>
            <a:spLocks noGrp="1"/>
          </p:cNvSpPr>
          <p:nvPr>
            <p:ph idx="1"/>
          </p:nvPr>
        </p:nvSpPr>
        <p:spPr>
          <a:xfrm>
            <a:off x="467544" y="1995686"/>
            <a:ext cx="8207375" cy="2448198"/>
          </a:xfrm>
        </p:spPr>
        <p:txBody>
          <a:bodyPr>
            <a:normAutofit/>
          </a:bodyPr>
          <a:lstStyle/>
          <a:p>
            <a:r>
              <a:rPr lang="zh-CN" altLang="en-US" sz="2400" dirty="0" smtClean="0"/>
              <a:t>如就违约责任的责任基础而言，</a:t>
            </a:r>
            <a:r>
              <a:rPr lang="en-US" altLang="zh-CN" sz="2400" dirty="0" smtClean="0"/>
              <a:t>《</a:t>
            </a:r>
            <a:r>
              <a:rPr lang="zh-CN" altLang="en-US" sz="2400" dirty="0" smtClean="0"/>
              <a:t>民法典</a:t>
            </a:r>
            <a:r>
              <a:rPr lang="en-US" altLang="zh-CN" sz="2400" dirty="0" smtClean="0"/>
              <a:t>》</a:t>
            </a:r>
            <a:r>
              <a:rPr lang="zh-CN" altLang="en-US" sz="2400" dirty="0" smtClean="0"/>
              <a:t>项下“合同编”适用的是无过错责任， 而在海上货物运输合同中适用不完全过失责任原则， 两者的差距非常大。我们能否因此得出</a:t>
            </a:r>
            <a:r>
              <a:rPr lang="en-US" altLang="zh-CN" sz="2400" dirty="0" smtClean="0"/>
              <a:t>《</a:t>
            </a:r>
            <a:r>
              <a:rPr lang="zh-CN" altLang="en-US" sz="2400" dirty="0" smtClean="0"/>
              <a:t>民法典</a:t>
            </a:r>
            <a:r>
              <a:rPr lang="en-US" altLang="zh-CN" sz="2400" dirty="0" smtClean="0"/>
              <a:t>》</a:t>
            </a:r>
            <a:r>
              <a:rPr lang="zh-CN" altLang="en-US" sz="2400" dirty="0" smtClean="0"/>
              <a:t>项下的无过错责任原则优于</a:t>
            </a:r>
            <a:r>
              <a:rPr lang="en-US" altLang="zh-CN" sz="2400" dirty="0" smtClean="0"/>
              <a:t>《</a:t>
            </a:r>
            <a:r>
              <a:rPr lang="zh-CN" altLang="en-US" sz="2400" dirty="0" smtClean="0"/>
              <a:t>海商法</a:t>
            </a:r>
            <a:r>
              <a:rPr lang="en-US" altLang="zh-CN" sz="2400" dirty="0" smtClean="0"/>
              <a:t>》</a:t>
            </a:r>
            <a:r>
              <a:rPr lang="zh-CN" altLang="en-US" sz="2400" dirty="0" smtClean="0"/>
              <a:t>项下的不完全过错责任原则？</a:t>
            </a:r>
            <a:endParaRPr lang="en-US" altLang="zh-CN" sz="2400" dirty="0" smtClean="0"/>
          </a:p>
          <a:p>
            <a:endParaRPr lang="zh-CN" altLang="en-US" sz="2400" dirty="0"/>
          </a:p>
        </p:txBody>
      </p:sp>
    </p:spTree>
    <p:extLst>
      <p:ext uri="{BB962C8B-B14F-4D97-AF65-F5344CB8AC3E}">
        <p14:creationId xmlns:p14="http://schemas.microsoft.com/office/powerpoint/2010/main" val="515939347"/>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987574"/>
            <a:ext cx="8207375" cy="486965"/>
          </a:xfrm>
        </p:spPr>
        <p:txBody>
          <a:bodyPr>
            <a:normAutofit fontScale="90000"/>
          </a:bodyPr>
          <a:lstStyle/>
          <a:p>
            <a:pPr algn="l"/>
            <a:r>
              <a:rPr lang="zh-CN" altLang="en-US" dirty="0" smtClean="0"/>
              <a:t>（五）比较法解释</a:t>
            </a:r>
            <a:endParaRPr lang="zh-CN" altLang="en-US" dirty="0"/>
          </a:p>
        </p:txBody>
      </p:sp>
      <p:sp>
        <p:nvSpPr>
          <p:cNvPr id="3" name="内容占位符 2"/>
          <p:cNvSpPr>
            <a:spLocks noGrp="1"/>
          </p:cNvSpPr>
          <p:nvPr>
            <p:ph idx="1"/>
          </p:nvPr>
        </p:nvSpPr>
        <p:spPr>
          <a:xfrm>
            <a:off x="467544" y="1635646"/>
            <a:ext cx="8207375" cy="3168278"/>
          </a:xfrm>
        </p:spPr>
        <p:txBody>
          <a:bodyPr>
            <a:normAutofit fontScale="70000" lnSpcReduction="20000"/>
          </a:bodyPr>
          <a:lstStyle/>
          <a:p>
            <a:r>
              <a:rPr lang="en-US" altLang="zh-CN" dirty="0" smtClean="0"/>
              <a:t>《</a:t>
            </a:r>
            <a:r>
              <a:rPr lang="zh-CN" altLang="en-US" dirty="0" smtClean="0"/>
              <a:t>海商法</a:t>
            </a:r>
            <a:r>
              <a:rPr lang="en-US" altLang="zh-CN" dirty="0" smtClean="0"/>
              <a:t>》</a:t>
            </a:r>
            <a:r>
              <a:rPr lang="zh-CN" altLang="en-US" dirty="0" smtClean="0"/>
              <a:t>立法曾大量地参照、借鉴了相应的国际及国外立法以及国际惯例，因而要求在解释</a:t>
            </a:r>
            <a:r>
              <a:rPr lang="en-US" altLang="zh-CN" dirty="0" smtClean="0"/>
              <a:t>《</a:t>
            </a:r>
            <a:r>
              <a:rPr lang="zh-CN" altLang="en-US" dirty="0" smtClean="0"/>
              <a:t>海商法</a:t>
            </a:r>
            <a:r>
              <a:rPr lang="en-US" altLang="zh-CN" dirty="0" smtClean="0"/>
              <a:t>》</a:t>
            </a:r>
            <a:r>
              <a:rPr lang="zh-CN" altLang="en-US" dirty="0" smtClean="0"/>
              <a:t>相应条文时，应当比较和参照相关的外国法及国际立法。</a:t>
            </a:r>
            <a:endParaRPr lang="en-US" altLang="zh-CN" dirty="0" smtClean="0"/>
          </a:p>
          <a:p>
            <a:r>
              <a:rPr lang="zh-CN" altLang="en-US" dirty="0" smtClean="0"/>
              <a:t>比较的对象既包括具体的法律制度、法律规范、术语使用、遣词造句等方面的比较，也包括立法精神与目的、法律原则、法律逻辑等方面的比较。这种比较不仅应涉及到对有关立法发展沿革的追溯，更应反映其最新的发展变化</a:t>
            </a:r>
            <a:endParaRPr lang="en-US" altLang="zh-CN" dirty="0" smtClean="0"/>
          </a:p>
          <a:p>
            <a:endParaRPr lang="zh-CN" altLang="en-US" dirty="0"/>
          </a:p>
        </p:txBody>
      </p:sp>
    </p:spTree>
    <p:extLst>
      <p:ext uri="{BB962C8B-B14F-4D97-AF65-F5344CB8AC3E}">
        <p14:creationId xmlns:p14="http://schemas.microsoft.com/office/powerpoint/2010/main" val="29826396"/>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915566"/>
            <a:ext cx="8207375" cy="486965"/>
          </a:xfrm>
        </p:spPr>
        <p:txBody>
          <a:bodyPr>
            <a:normAutofit fontScale="90000"/>
          </a:bodyPr>
          <a:lstStyle/>
          <a:p>
            <a:pPr algn="l"/>
            <a:r>
              <a:rPr lang="zh-CN" altLang="en-US" dirty="0" smtClean="0"/>
              <a:t>（六）善意解释</a:t>
            </a:r>
            <a:endParaRPr lang="zh-CN" altLang="en-US" dirty="0"/>
          </a:p>
        </p:txBody>
      </p:sp>
      <p:sp>
        <p:nvSpPr>
          <p:cNvPr id="3" name="内容占位符 2"/>
          <p:cNvSpPr>
            <a:spLocks noGrp="1"/>
          </p:cNvSpPr>
          <p:nvPr>
            <p:ph idx="1"/>
          </p:nvPr>
        </p:nvSpPr>
        <p:spPr>
          <a:xfrm>
            <a:off x="467544" y="1419622"/>
            <a:ext cx="8207375" cy="3240285"/>
          </a:xfrm>
        </p:spPr>
        <p:txBody>
          <a:bodyPr>
            <a:normAutofit fontScale="62500" lnSpcReduction="20000"/>
          </a:bodyPr>
          <a:lstStyle/>
          <a:p>
            <a:r>
              <a:rPr lang="zh-CN" altLang="en-US" dirty="0" smtClean="0"/>
              <a:t>善意解释原则要求诚实信用地解释法律文本，以阐释其含义；要求避免望文生义、强词夺理、或故意歪曲等恶意解释</a:t>
            </a:r>
            <a:endParaRPr lang="en-US" altLang="zh-CN" dirty="0" smtClean="0"/>
          </a:p>
          <a:p>
            <a:r>
              <a:rPr lang="zh-CN" altLang="en-US" dirty="0" smtClean="0"/>
              <a:t>如</a:t>
            </a:r>
            <a:r>
              <a:rPr lang="en-US" altLang="zh-CN" dirty="0" smtClean="0"/>
              <a:t>1992</a:t>
            </a:r>
            <a:r>
              <a:rPr lang="zh-CN" altLang="en-US" dirty="0" smtClean="0"/>
              <a:t>年</a:t>
            </a:r>
            <a:r>
              <a:rPr lang="en-US" altLang="zh-CN" dirty="0" smtClean="0"/>
              <a:t>《</a:t>
            </a:r>
            <a:r>
              <a:rPr lang="zh-CN" altLang="en-US" dirty="0" smtClean="0"/>
              <a:t>油污民事责任公约</a:t>
            </a:r>
            <a:r>
              <a:rPr lang="en-US" altLang="zh-CN" dirty="0" smtClean="0"/>
              <a:t>》</a:t>
            </a:r>
            <a:r>
              <a:rPr lang="zh-CN" altLang="en-US" dirty="0" smtClean="0"/>
              <a:t>）第</a:t>
            </a:r>
            <a:r>
              <a:rPr lang="en-US" altLang="zh-CN" dirty="0" smtClean="0"/>
              <a:t>2</a:t>
            </a:r>
            <a:r>
              <a:rPr lang="zh-CN" altLang="en-US" dirty="0" smtClean="0"/>
              <a:t>条、</a:t>
            </a:r>
            <a:r>
              <a:rPr lang="en-US" altLang="zh-CN" dirty="0" smtClean="0"/>
              <a:t>1989</a:t>
            </a:r>
            <a:r>
              <a:rPr lang="zh-CN" altLang="en-US" dirty="0" smtClean="0"/>
              <a:t>年</a:t>
            </a:r>
            <a:r>
              <a:rPr lang="en-US" altLang="zh-CN" dirty="0" smtClean="0"/>
              <a:t>《</a:t>
            </a:r>
            <a:r>
              <a:rPr lang="zh-CN" altLang="en-US" dirty="0" smtClean="0"/>
              <a:t>国际救助公约</a:t>
            </a:r>
            <a:r>
              <a:rPr lang="en-US" altLang="zh-CN" dirty="0" smtClean="0"/>
              <a:t>》</a:t>
            </a:r>
            <a:r>
              <a:rPr lang="zh-CN" altLang="en-US" dirty="0" smtClean="0"/>
              <a:t>都明确规定公约适用于成员国辖区内发生的公约所辖事项。 这意味着应根据事故的性质而不是当事人或法律关系的性质适用公约，意味着国内与公约冲突的相应立法应予废止，而不是将公约限制适用于涉外法律关系。但有学者主张，通过</a:t>
            </a:r>
            <a:r>
              <a:rPr lang="en-US" altLang="zh-CN" dirty="0" smtClean="0"/>
              <a:t>《</a:t>
            </a:r>
            <a:r>
              <a:rPr lang="zh-CN" altLang="en-US" dirty="0" smtClean="0"/>
              <a:t>海洋环境保护法</a:t>
            </a:r>
            <a:r>
              <a:rPr lang="en-US" altLang="zh-CN" dirty="0" smtClean="0"/>
              <a:t>》</a:t>
            </a:r>
            <a:r>
              <a:rPr lang="zh-CN" altLang="en-US" dirty="0" smtClean="0"/>
              <a:t>第</a:t>
            </a:r>
            <a:r>
              <a:rPr lang="en-US" altLang="zh-CN" dirty="0" smtClean="0"/>
              <a:t>97</a:t>
            </a:r>
            <a:r>
              <a:rPr lang="zh-CN" altLang="en-US" dirty="0" smtClean="0"/>
              <a:t>条并入国内法的仅包括公法性质的国际条约，有关油污的民事条约未能并入，因而反对</a:t>
            </a:r>
            <a:r>
              <a:rPr lang="en-US" altLang="zh-CN" dirty="0" smtClean="0"/>
              <a:t>《</a:t>
            </a:r>
            <a:r>
              <a:rPr lang="zh-CN" altLang="en-US" dirty="0" smtClean="0"/>
              <a:t>油污民事责任公约</a:t>
            </a:r>
            <a:r>
              <a:rPr lang="en-US" altLang="zh-CN" dirty="0" smtClean="0"/>
              <a:t>》</a:t>
            </a:r>
            <a:r>
              <a:rPr lang="zh-CN" altLang="en-US" dirty="0" smtClean="0"/>
              <a:t>适用于国内沿海运输。</a:t>
            </a:r>
            <a:endParaRPr lang="zh-CN" altLang="en-US" dirty="0"/>
          </a:p>
        </p:txBody>
      </p:sp>
    </p:spTree>
    <p:extLst>
      <p:ext uri="{BB962C8B-B14F-4D97-AF65-F5344CB8AC3E}">
        <p14:creationId xmlns:p14="http://schemas.microsoft.com/office/powerpoint/2010/main" val="4149113903"/>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1131590"/>
            <a:ext cx="8207375" cy="486965"/>
          </a:xfrm>
        </p:spPr>
        <p:txBody>
          <a:bodyPr>
            <a:normAutofit fontScale="90000"/>
          </a:bodyPr>
          <a:lstStyle/>
          <a:p>
            <a:r>
              <a:rPr lang="zh-CN" altLang="en-US" dirty="0" smtClean="0"/>
              <a:t>四、</a:t>
            </a:r>
            <a:r>
              <a:rPr lang="en-US" altLang="zh-CN" dirty="0" smtClean="0"/>
              <a:t>《</a:t>
            </a:r>
            <a:r>
              <a:rPr lang="zh-CN" altLang="en-US" dirty="0" smtClean="0"/>
              <a:t>民法典</a:t>
            </a:r>
            <a:r>
              <a:rPr lang="en-US" altLang="zh-CN" dirty="0" smtClean="0"/>
              <a:t>》</a:t>
            </a:r>
            <a:r>
              <a:rPr lang="zh-CN" altLang="en-US" dirty="0" smtClean="0"/>
              <a:t>对</a:t>
            </a:r>
            <a:r>
              <a:rPr lang="en-US" altLang="zh-CN" dirty="0" smtClean="0"/>
              <a:t>《</a:t>
            </a:r>
            <a:r>
              <a:rPr lang="zh-CN" altLang="en-US" dirty="0" smtClean="0"/>
              <a:t>海商法</a:t>
            </a:r>
            <a:r>
              <a:rPr lang="en-US" altLang="zh-CN" dirty="0" smtClean="0"/>
              <a:t>》</a:t>
            </a:r>
            <a:r>
              <a:rPr lang="zh-CN" altLang="en-US" dirty="0" smtClean="0"/>
              <a:t>修改的影响</a:t>
            </a:r>
            <a:endParaRPr lang="zh-CN" altLang="en-US" dirty="0"/>
          </a:p>
        </p:txBody>
      </p:sp>
      <p:sp>
        <p:nvSpPr>
          <p:cNvPr id="3" name="内容占位符 2"/>
          <p:cNvSpPr>
            <a:spLocks noGrp="1"/>
          </p:cNvSpPr>
          <p:nvPr>
            <p:ph idx="1"/>
          </p:nvPr>
        </p:nvSpPr>
        <p:spPr>
          <a:xfrm>
            <a:off x="395536" y="1707654"/>
            <a:ext cx="8207375" cy="2952253"/>
          </a:xfrm>
        </p:spPr>
        <p:txBody>
          <a:bodyPr>
            <a:normAutofit/>
          </a:bodyPr>
          <a:lstStyle/>
          <a:p>
            <a:r>
              <a:rPr lang="zh-CN" altLang="en-US" sz="2400" dirty="0" smtClean="0"/>
              <a:t>（一）明确双方的边界和分工</a:t>
            </a:r>
          </a:p>
          <a:p>
            <a:r>
              <a:rPr lang="en-US" altLang="zh-CN" sz="2400" dirty="0" smtClean="0"/>
              <a:t>《</a:t>
            </a:r>
            <a:r>
              <a:rPr lang="zh-CN" altLang="en-US" sz="2400" dirty="0" smtClean="0"/>
              <a:t>民法典</a:t>
            </a:r>
            <a:r>
              <a:rPr lang="en-US" altLang="zh-CN" sz="2400" dirty="0" smtClean="0"/>
              <a:t>》</a:t>
            </a:r>
            <a:r>
              <a:rPr lang="zh-CN" altLang="en-US" sz="2400" dirty="0" smtClean="0"/>
              <a:t>与</a:t>
            </a:r>
            <a:r>
              <a:rPr lang="en-US" altLang="zh-CN" sz="2400" dirty="0" smtClean="0"/>
              <a:t>《</a:t>
            </a:r>
            <a:r>
              <a:rPr lang="zh-CN" altLang="en-US" sz="2400" dirty="0" smtClean="0"/>
              <a:t>海商法</a:t>
            </a:r>
            <a:r>
              <a:rPr lang="en-US" altLang="zh-CN" sz="2400" dirty="0" smtClean="0"/>
              <a:t>》</a:t>
            </a:r>
            <a:r>
              <a:rPr lang="zh-CN" altLang="en-US" sz="2400" dirty="0" smtClean="0"/>
              <a:t>的边界或分工争议，主要体现在</a:t>
            </a:r>
            <a:r>
              <a:rPr lang="en-US" altLang="zh-CN" sz="2400" dirty="0" smtClean="0"/>
              <a:t>《</a:t>
            </a:r>
            <a:r>
              <a:rPr lang="zh-CN" altLang="en-US" sz="2400" dirty="0" smtClean="0"/>
              <a:t>海商法</a:t>
            </a:r>
            <a:r>
              <a:rPr lang="en-US" altLang="zh-CN" sz="2400" dirty="0" smtClean="0"/>
              <a:t>》</a:t>
            </a:r>
            <a:r>
              <a:rPr lang="zh-CN" altLang="en-US" sz="2400" dirty="0" smtClean="0"/>
              <a:t>“大修”“中修”“小修”等修法方案之争。</a:t>
            </a:r>
            <a:endParaRPr lang="en-US" altLang="zh-CN" sz="2400" dirty="0" smtClean="0"/>
          </a:p>
          <a:p>
            <a:pPr indent="269234"/>
            <a:r>
              <a:rPr lang="zh-CN" altLang="zh-CN" sz="2400" kern="100" dirty="0">
                <a:cs typeface="Times New Roman"/>
              </a:rPr>
              <a:t>《海商法》第二百六十八条第二</a:t>
            </a:r>
            <a:r>
              <a:rPr lang="zh-CN" altLang="zh-CN" sz="2400" kern="100" dirty="0" smtClean="0">
                <a:cs typeface="Times New Roman"/>
              </a:rPr>
              <a:t>款</a:t>
            </a:r>
            <a:r>
              <a:rPr lang="zh-CN" altLang="en-US" sz="2400" kern="100" dirty="0" smtClean="0">
                <a:cs typeface="Times New Roman"/>
              </a:rPr>
              <a:t>：</a:t>
            </a:r>
            <a:r>
              <a:rPr lang="zh-CN" altLang="zh-CN" sz="2400" kern="100" dirty="0" smtClean="0">
                <a:cs typeface="Times New Roman"/>
              </a:rPr>
              <a:t>中华人民共和国</a:t>
            </a:r>
            <a:r>
              <a:rPr lang="zh-CN" altLang="zh-CN" sz="2400" kern="100" dirty="0">
                <a:cs typeface="Times New Roman"/>
              </a:rPr>
              <a:t>法律和中华人民共和国缔结或者参加的国际条约没有规定的，可以适用</a:t>
            </a:r>
            <a:r>
              <a:rPr lang="zh-CN" altLang="zh-CN" sz="2400" kern="100" dirty="0" smtClean="0">
                <a:cs typeface="Times New Roman"/>
              </a:rPr>
              <a:t>国际惯例</a:t>
            </a:r>
            <a:r>
              <a:rPr lang="zh-CN" altLang="en-US" sz="2400" kern="100" dirty="0" smtClean="0">
                <a:cs typeface="Times New Roman"/>
              </a:rPr>
              <a:t>。</a:t>
            </a:r>
            <a:endParaRPr lang="zh-CN" altLang="zh-CN" sz="2400" kern="100" dirty="0">
              <a:cs typeface="Times New Roman"/>
            </a:endParaRPr>
          </a:p>
          <a:p>
            <a:endParaRPr lang="zh-CN" altLang="en-US" sz="2400" dirty="0"/>
          </a:p>
        </p:txBody>
      </p:sp>
    </p:spTree>
    <p:extLst>
      <p:ext uri="{BB962C8B-B14F-4D97-AF65-F5344CB8AC3E}">
        <p14:creationId xmlns:p14="http://schemas.microsoft.com/office/powerpoint/2010/main" val="1064410905"/>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87824" y="915566"/>
            <a:ext cx="4320480" cy="486965"/>
          </a:xfrm>
        </p:spPr>
        <p:txBody>
          <a:bodyPr/>
          <a:lstStyle/>
          <a:p>
            <a:pPr algn="l"/>
            <a:r>
              <a:rPr lang="zh-CN" altLang="en-US" dirty="0" smtClean="0"/>
              <a:t>修改对策与建议</a:t>
            </a:r>
            <a:endParaRPr lang="zh-CN" altLang="en-US" dirty="0"/>
          </a:p>
        </p:txBody>
      </p:sp>
      <p:sp>
        <p:nvSpPr>
          <p:cNvPr id="3" name="内容占位符 2"/>
          <p:cNvSpPr>
            <a:spLocks noGrp="1"/>
          </p:cNvSpPr>
          <p:nvPr>
            <p:ph idx="1"/>
          </p:nvPr>
        </p:nvSpPr>
        <p:spPr>
          <a:xfrm>
            <a:off x="872070" y="1545637"/>
            <a:ext cx="7408333" cy="3048986"/>
          </a:xfrm>
        </p:spPr>
        <p:txBody>
          <a:bodyPr>
            <a:normAutofit fontScale="77500" lnSpcReduction="20000"/>
          </a:bodyPr>
          <a:lstStyle/>
          <a:p>
            <a:pPr lvl="0"/>
            <a:r>
              <a:rPr lang="zh-CN" altLang="en-US" sz="2000" dirty="0">
                <a:solidFill>
                  <a:prstClr val="black"/>
                </a:solidFill>
                <a:cs typeface="Times New Roman"/>
              </a:rPr>
              <a:t>修改建议：“</a:t>
            </a:r>
            <a:r>
              <a:rPr lang="zh-CN" altLang="en-US" sz="2000" dirty="0">
                <a:solidFill>
                  <a:srgbClr val="FF0000"/>
                </a:solidFill>
                <a:cs typeface="Times New Roman"/>
              </a:rPr>
              <a:t>本法</a:t>
            </a:r>
            <a:r>
              <a:rPr lang="zh-CN" altLang="en-US" sz="2000" dirty="0">
                <a:solidFill>
                  <a:prstClr val="black"/>
                </a:solidFill>
                <a:cs typeface="Times New Roman"/>
              </a:rPr>
              <a:t>和中华人民共和国缔结或者参加的国际条约没有规定的，可以适用</a:t>
            </a:r>
            <a:r>
              <a:rPr lang="zh-CN" altLang="en-US" sz="2000" dirty="0">
                <a:solidFill>
                  <a:srgbClr val="FF0000"/>
                </a:solidFill>
                <a:cs typeface="Times New Roman"/>
              </a:rPr>
              <a:t>相应的国际惯例</a:t>
            </a:r>
            <a:r>
              <a:rPr lang="zh-CN" altLang="en-US" sz="2000" dirty="0">
                <a:solidFill>
                  <a:prstClr val="black"/>
                </a:solidFill>
                <a:cs typeface="Times New Roman"/>
              </a:rPr>
              <a:t>”。“</a:t>
            </a:r>
            <a:r>
              <a:rPr lang="zh-CN" altLang="en-US" sz="2000" dirty="0">
                <a:solidFill>
                  <a:srgbClr val="FF0000"/>
                </a:solidFill>
                <a:cs typeface="Times New Roman"/>
              </a:rPr>
              <a:t>国际条约的适用，不以涉外法律关系为条件，相应条约另有规定的除外</a:t>
            </a:r>
            <a:r>
              <a:rPr lang="zh-CN" altLang="en-US" sz="2000" dirty="0">
                <a:solidFill>
                  <a:prstClr val="black"/>
                </a:solidFill>
                <a:cs typeface="Times New Roman"/>
              </a:rPr>
              <a:t>。</a:t>
            </a:r>
            <a:endParaRPr lang="en-US" altLang="zh-CN" sz="2000" dirty="0">
              <a:solidFill>
                <a:prstClr val="black"/>
              </a:solidFill>
              <a:cs typeface="Times New Roman"/>
            </a:endParaRPr>
          </a:p>
          <a:p>
            <a:pPr lvl="0"/>
            <a:r>
              <a:rPr lang="zh-CN" altLang="zh-CN" sz="2000" dirty="0">
                <a:solidFill>
                  <a:prstClr val="black"/>
                </a:solidFill>
                <a:cs typeface="Times New Roman"/>
              </a:rPr>
              <a:t>修改有三</a:t>
            </a:r>
            <a:r>
              <a:rPr lang="zh-CN" altLang="en-US" sz="2000" dirty="0">
                <a:solidFill>
                  <a:prstClr val="black"/>
                </a:solidFill>
                <a:cs typeface="Times New Roman"/>
              </a:rPr>
              <a:t>：</a:t>
            </a:r>
            <a:r>
              <a:rPr lang="zh-CN" altLang="zh-CN" sz="2000" dirty="0">
                <a:solidFill>
                  <a:prstClr val="black"/>
                </a:solidFill>
                <a:cs typeface="Times New Roman"/>
              </a:rPr>
              <a:t>一是将“中华人民共和国法律”修改为“本法”，明确肯定《海商法》优先《民法典》和我国其他法律适用，从而避免以“特别法没有规定的，适用一般法”等理由，不当地将《民法典》或其他一般法直接并入《海商法》。</a:t>
            </a:r>
            <a:endParaRPr lang="en-US" altLang="zh-CN" sz="2000" dirty="0">
              <a:solidFill>
                <a:prstClr val="black"/>
              </a:solidFill>
              <a:cs typeface="Times New Roman"/>
            </a:endParaRPr>
          </a:p>
          <a:p>
            <a:pPr lvl="0"/>
            <a:r>
              <a:rPr lang="zh-CN" altLang="zh-CN" sz="2000" dirty="0">
                <a:solidFill>
                  <a:prstClr val="black"/>
                </a:solidFill>
                <a:cs typeface="Times New Roman"/>
              </a:rPr>
              <a:t>二是将其中的“国际惯例”限制为“国际航运惯例”，从而排除其他一般国际惯例的适用，防止《民法典》第十条项下的“惯例”在海商法领域被扩大适用。</a:t>
            </a:r>
            <a:endParaRPr lang="en-US" altLang="zh-CN" sz="2000" dirty="0">
              <a:solidFill>
                <a:prstClr val="black"/>
              </a:solidFill>
              <a:cs typeface="Times New Roman"/>
            </a:endParaRPr>
          </a:p>
          <a:p>
            <a:pPr lvl="0"/>
            <a:r>
              <a:rPr lang="zh-CN" altLang="zh-CN" sz="2000" dirty="0">
                <a:solidFill>
                  <a:prstClr val="black"/>
                </a:solidFill>
                <a:cs typeface="Times New Roman"/>
              </a:rPr>
              <a:t>三是增加一段“国际条约的适用，不以涉外法律关系为条件，相应条约另有规定的除外”，这主要是为了排除第十四章之标题“涉外关系的法律适用”的误导，从而有利于全部履行我国所承担的国际义务</a:t>
            </a:r>
            <a:endParaRPr lang="zh-CN" altLang="en-US" dirty="0"/>
          </a:p>
        </p:txBody>
      </p:sp>
    </p:spTree>
    <p:extLst>
      <p:ext uri="{BB962C8B-B14F-4D97-AF65-F5344CB8AC3E}">
        <p14:creationId xmlns:p14="http://schemas.microsoft.com/office/powerpoint/2010/main" val="2471453097"/>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1131590"/>
            <a:ext cx="8207375" cy="486965"/>
          </a:xfrm>
        </p:spPr>
        <p:txBody>
          <a:bodyPr>
            <a:normAutofit fontScale="90000"/>
          </a:bodyPr>
          <a:lstStyle/>
          <a:p>
            <a:pPr algn="l"/>
            <a:r>
              <a:rPr lang="zh-CN" altLang="en-US" dirty="0" smtClean="0"/>
              <a:t>（二）明确海商法的自体性原则</a:t>
            </a:r>
            <a:endParaRPr lang="zh-CN" altLang="en-US" dirty="0"/>
          </a:p>
        </p:txBody>
      </p:sp>
      <p:sp>
        <p:nvSpPr>
          <p:cNvPr id="3" name="内容占位符 2"/>
          <p:cNvSpPr>
            <a:spLocks noGrp="1"/>
          </p:cNvSpPr>
          <p:nvPr>
            <p:ph idx="1"/>
          </p:nvPr>
        </p:nvSpPr>
        <p:spPr>
          <a:xfrm>
            <a:off x="395536" y="1707654"/>
            <a:ext cx="8207375" cy="2808238"/>
          </a:xfrm>
        </p:spPr>
        <p:txBody>
          <a:bodyPr>
            <a:normAutofit/>
          </a:bodyPr>
          <a:lstStyle/>
          <a:p>
            <a:r>
              <a:rPr lang="zh-CN" altLang="en-US" sz="2800" dirty="0" smtClean="0"/>
              <a:t>海商法作为一种源远流长的国际商人法，不仅具有法律关系涉外性、行业技术性、制度独特性、国际统一性等显著特征， 还具有高度的自体性，拥有相对独立、自成体系的实体法、程序法，以及相对独立的立法、执法和司法体系。</a:t>
            </a:r>
            <a:endParaRPr lang="zh-CN" altLang="en-US" sz="2800" dirty="0"/>
          </a:p>
        </p:txBody>
      </p:sp>
    </p:spTree>
    <p:extLst>
      <p:ext uri="{BB962C8B-B14F-4D97-AF65-F5344CB8AC3E}">
        <p14:creationId xmlns:p14="http://schemas.microsoft.com/office/powerpoint/2010/main" val="3120070772"/>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915566"/>
            <a:ext cx="8207375" cy="486965"/>
          </a:xfrm>
        </p:spPr>
        <p:txBody>
          <a:bodyPr/>
          <a:lstStyle/>
          <a:p>
            <a:pPr algn="l"/>
            <a:r>
              <a:rPr lang="zh-CN" altLang="en-US" dirty="0" smtClean="0"/>
              <a:t>修改对策与建议</a:t>
            </a:r>
            <a:endParaRPr lang="zh-CN" altLang="en-US" dirty="0"/>
          </a:p>
        </p:txBody>
      </p:sp>
      <p:sp>
        <p:nvSpPr>
          <p:cNvPr id="3" name="内容占位符 2"/>
          <p:cNvSpPr>
            <a:spLocks noGrp="1"/>
          </p:cNvSpPr>
          <p:nvPr>
            <p:ph idx="1"/>
          </p:nvPr>
        </p:nvSpPr>
        <p:spPr>
          <a:xfrm>
            <a:off x="467544" y="1635646"/>
            <a:ext cx="8207375" cy="2952254"/>
          </a:xfrm>
        </p:spPr>
        <p:txBody>
          <a:bodyPr>
            <a:normAutofit fontScale="77500" lnSpcReduction="20000"/>
          </a:bodyPr>
          <a:lstStyle/>
          <a:p>
            <a:r>
              <a:rPr lang="zh-CN" altLang="en-US" dirty="0" smtClean="0">
                <a:solidFill>
                  <a:srgbClr val="FF0000"/>
                </a:solidFill>
              </a:rPr>
              <a:t>在</a:t>
            </a:r>
            <a:r>
              <a:rPr lang="en-US" altLang="zh-CN" dirty="0" smtClean="0">
                <a:solidFill>
                  <a:srgbClr val="FF0000"/>
                </a:solidFill>
              </a:rPr>
              <a:t>《</a:t>
            </a:r>
            <a:r>
              <a:rPr lang="zh-CN" altLang="en-US" dirty="0" smtClean="0">
                <a:solidFill>
                  <a:srgbClr val="FF0000"/>
                </a:solidFill>
              </a:rPr>
              <a:t>海商法</a:t>
            </a:r>
            <a:r>
              <a:rPr lang="en-US" altLang="zh-CN" dirty="0" smtClean="0">
                <a:solidFill>
                  <a:srgbClr val="FF0000"/>
                </a:solidFill>
              </a:rPr>
              <a:t>》“</a:t>
            </a:r>
            <a:r>
              <a:rPr lang="zh-CN" altLang="en-US" dirty="0" smtClean="0">
                <a:solidFill>
                  <a:srgbClr val="FF0000"/>
                </a:solidFill>
              </a:rPr>
              <a:t>总则”部分增加一条“用尽海商法原则”：</a:t>
            </a:r>
            <a:r>
              <a:rPr lang="zh-CN" altLang="en-US" dirty="0" smtClean="0"/>
              <a:t>在解释和适用本法时，应考虑到本法的体系性和国际统一性，以及在国际海运活动中遵守诚信的需要。</a:t>
            </a:r>
            <a:endParaRPr lang="en-US" altLang="zh-CN" dirty="0" smtClean="0"/>
          </a:p>
          <a:p>
            <a:r>
              <a:rPr lang="zh-CN" altLang="en-US" dirty="0" smtClean="0"/>
              <a:t>凡本法未明确规定，但属于本法范围的问题，应按照本法所依据的一般原则来解决。</a:t>
            </a:r>
            <a:endParaRPr lang="en-US" altLang="zh-CN" dirty="0" smtClean="0"/>
          </a:p>
          <a:p>
            <a:r>
              <a:rPr lang="zh-CN" altLang="en-US" dirty="0" smtClean="0"/>
              <a:t>确有必须并入或参照其他民商事规则的，应当符合海商法的精神，促进其国际统一性，并保障当事人权责对应。</a:t>
            </a:r>
            <a:endParaRPr lang="zh-CN" altLang="en-US" dirty="0"/>
          </a:p>
        </p:txBody>
      </p:sp>
    </p:spTree>
    <p:extLst>
      <p:ext uri="{BB962C8B-B14F-4D97-AF65-F5344CB8AC3E}">
        <p14:creationId xmlns:p14="http://schemas.microsoft.com/office/powerpoint/2010/main" val="375377440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1">
            <a:extLst>
              <a:ext uri="{FF2B5EF4-FFF2-40B4-BE49-F238E27FC236}">
                <a16:creationId xmlns:a16="http://schemas.microsoft.com/office/drawing/2014/main" xmlns="" id="{3B562628-2792-4E55-A512-AF690B7107EC}"/>
              </a:ext>
            </a:extLst>
          </p:cNvPr>
          <p:cNvSpPr/>
          <p:nvPr/>
        </p:nvSpPr>
        <p:spPr>
          <a:xfrm>
            <a:off x="323528" y="843558"/>
            <a:ext cx="2880320" cy="4176464"/>
          </a:xfrm>
          <a:prstGeom prst="roundRect">
            <a:avLst>
              <a:gd name="adj" fmla="val 2665"/>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a:p>
        </p:txBody>
      </p:sp>
      <p:sp>
        <p:nvSpPr>
          <p:cNvPr id="3" name="文本框 2">
            <a:extLst>
              <a:ext uri="{FF2B5EF4-FFF2-40B4-BE49-F238E27FC236}">
                <a16:creationId xmlns:a16="http://schemas.microsoft.com/office/drawing/2014/main" xmlns="" id="{F311B6AA-6265-4509-94E6-327646838228}"/>
              </a:ext>
            </a:extLst>
          </p:cNvPr>
          <p:cNvSpPr txBox="1"/>
          <p:nvPr/>
        </p:nvSpPr>
        <p:spPr>
          <a:xfrm>
            <a:off x="1115616" y="1203598"/>
            <a:ext cx="1368152" cy="1938990"/>
          </a:xfrm>
          <a:prstGeom prst="rect">
            <a:avLst/>
          </a:prstGeom>
          <a:noFill/>
        </p:spPr>
        <p:txBody>
          <a:bodyPr wrap="square" lIns="91438" tIns="45719" rIns="91438" bIns="45719" rtlCol="0">
            <a:spAutoFit/>
          </a:bodyPr>
          <a:lstStyle/>
          <a:p>
            <a:r>
              <a:rPr lang="zh-CN" altLang="en-US" sz="6000" spc="8000" dirty="0">
                <a:solidFill>
                  <a:schemeClr val="bg1"/>
                </a:solidFill>
              </a:rPr>
              <a:t>目录</a:t>
            </a:r>
          </a:p>
        </p:txBody>
      </p:sp>
      <p:cxnSp>
        <p:nvCxnSpPr>
          <p:cNvPr id="5" name="直接连接符 4">
            <a:extLst>
              <a:ext uri="{FF2B5EF4-FFF2-40B4-BE49-F238E27FC236}">
                <a16:creationId xmlns:a16="http://schemas.microsoft.com/office/drawing/2014/main" xmlns="" id="{E237434D-CB5B-4F0D-A5C6-370C864F9AA6}"/>
              </a:ext>
            </a:extLst>
          </p:cNvPr>
          <p:cNvCxnSpPr>
            <a:cxnSpLocks/>
          </p:cNvCxnSpPr>
          <p:nvPr/>
        </p:nvCxnSpPr>
        <p:spPr>
          <a:xfrm>
            <a:off x="730539" y="608710"/>
            <a:ext cx="2191577" cy="0"/>
          </a:xfrm>
          <a:prstGeom prst="line">
            <a:avLst/>
          </a:prstGeom>
          <a:ln w="3175">
            <a:gradFill flip="none" rotWithShape="1">
              <a:gsLst>
                <a:gs pos="0">
                  <a:srgbClr val="000066"/>
                </a:gs>
                <a:gs pos="55000">
                  <a:schemeClr val="bg1">
                    <a:alpha val="50000"/>
                  </a:schemeClr>
                </a:gs>
                <a:gs pos="100000">
                  <a:srgbClr val="000066"/>
                </a:gs>
              </a:gsLst>
              <a:path path="circle">
                <a:fillToRect l="100000" t="100000"/>
              </a:path>
              <a:tileRect r="-100000" b="-100000"/>
            </a:gradFill>
          </a:ln>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a16="http://schemas.microsoft.com/office/drawing/2014/main" xmlns="" id="{A95C1F9C-4388-45F5-B0E4-BF3B71EB4C65}"/>
              </a:ext>
            </a:extLst>
          </p:cNvPr>
          <p:cNvCxnSpPr>
            <a:cxnSpLocks/>
          </p:cNvCxnSpPr>
          <p:nvPr/>
        </p:nvCxnSpPr>
        <p:spPr>
          <a:xfrm>
            <a:off x="730539" y="2063960"/>
            <a:ext cx="2191577" cy="0"/>
          </a:xfrm>
          <a:prstGeom prst="line">
            <a:avLst/>
          </a:prstGeom>
          <a:ln w="3175">
            <a:gradFill flip="none" rotWithShape="1">
              <a:gsLst>
                <a:gs pos="0">
                  <a:srgbClr val="000066"/>
                </a:gs>
                <a:gs pos="55000">
                  <a:schemeClr val="bg1">
                    <a:alpha val="50000"/>
                  </a:schemeClr>
                </a:gs>
                <a:gs pos="100000">
                  <a:srgbClr val="000066"/>
                </a:gs>
              </a:gsLst>
              <a:path path="circle">
                <a:fillToRect l="100000" t="100000"/>
              </a:path>
              <a:tileRect r="-100000" b="-100000"/>
            </a:gradFill>
          </a:ln>
        </p:spPr>
        <p:style>
          <a:lnRef idx="1">
            <a:schemeClr val="accent1"/>
          </a:lnRef>
          <a:fillRef idx="0">
            <a:schemeClr val="accent1"/>
          </a:fillRef>
          <a:effectRef idx="0">
            <a:schemeClr val="accent1"/>
          </a:effectRef>
          <a:fontRef idx="minor">
            <a:schemeClr val="tx1"/>
          </a:fontRef>
        </p:style>
      </p:cxnSp>
      <p:sp>
        <p:nvSpPr>
          <p:cNvPr id="10" name="文本框 9">
            <a:extLst>
              <a:ext uri="{FF2B5EF4-FFF2-40B4-BE49-F238E27FC236}">
                <a16:creationId xmlns:a16="http://schemas.microsoft.com/office/drawing/2014/main" xmlns="" id="{074E4F1B-9918-459E-8D7D-E6A1CA13443C}"/>
              </a:ext>
            </a:extLst>
          </p:cNvPr>
          <p:cNvSpPr txBox="1"/>
          <p:nvPr/>
        </p:nvSpPr>
        <p:spPr>
          <a:xfrm>
            <a:off x="539552" y="3291830"/>
            <a:ext cx="2520280" cy="677106"/>
          </a:xfrm>
          <a:prstGeom prst="rect">
            <a:avLst/>
          </a:prstGeom>
          <a:noFill/>
        </p:spPr>
        <p:txBody>
          <a:bodyPr wrap="square" lIns="91438" tIns="45719" rIns="91438" bIns="45719" rtlCol="0">
            <a:spAutoFit/>
          </a:bodyPr>
          <a:lstStyle/>
          <a:p>
            <a:r>
              <a:rPr lang="en-US" altLang="zh-CN" sz="3800" cap="all" spc="-100" dirty="0">
                <a:solidFill>
                  <a:schemeClr val="bg1"/>
                </a:solidFill>
                <a:latin typeface="+mn-ea"/>
              </a:rPr>
              <a:t>contents</a:t>
            </a:r>
            <a:endParaRPr lang="zh-CN" altLang="en-US" sz="3800" cap="all" spc="-100" dirty="0">
              <a:solidFill>
                <a:schemeClr val="bg1"/>
              </a:solidFill>
              <a:latin typeface="+mn-ea"/>
            </a:endParaRPr>
          </a:p>
        </p:txBody>
      </p:sp>
      <p:sp>
        <p:nvSpPr>
          <p:cNvPr id="11" name="矩形: 圆角 10">
            <a:extLst>
              <a:ext uri="{FF2B5EF4-FFF2-40B4-BE49-F238E27FC236}">
                <a16:creationId xmlns:a16="http://schemas.microsoft.com/office/drawing/2014/main" xmlns="" id="{68FFFFDC-EABB-4161-ADD6-299C3104D7E7}"/>
              </a:ext>
            </a:extLst>
          </p:cNvPr>
          <p:cNvSpPr/>
          <p:nvPr/>
        </p:nvSpPr>
        <p:spPr>
          <a:xfrm>
            <a:off x="730536" y="6464868"/>
            <a:ext cx="645795" cy="34289"/>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a:p>
        </p:txBody>
      </p:sp>
      <p:sp>
        <p:nvSpPr>
          <p:cNvPr id="12" name="矩形: 圆角 11">
            <a:extLst>
              <a:ext uri="{FF2B5EF4-FFF2-40B4-BE49-F238E27FC236}">
                <a16:creationId xmlns:a16="http://schemas.microsoft.com/office/drawing/2014/main" xmlns="" id="{F4B19E74-8B1A-4870-A6A0-FB7C66E9A11D}"/>
              </a:ext>
            </a:extLst>
          </p:cNvPr>
          <p:cNvSpPr/>
          <p:nvPr/>
        </p:nvSpPr>
        <p:spPr>
          <a:xfrm>
            <a:off x="487526" y="4700823"/>
            <a:ext cx="243000" cy="270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a:p>
        </p:txBody>
      </p:sp>
      <p:sp>
        <p:nvSpPr>
          <p:cNvPr id="13" name="矩形: 圆角 12">
            <a:extLst>
              <a:ext uri="{FF2B5EF4-FFF2-40B4-BE49-F238E27FC236}">
                <a16:creationId xmlns:a16="http://schemas.microsoft.com/office/drawing/2014/main" xmlns="" id="{9E0E847C-8DAF-4654-873C-48CFC98242BF}"/>
              </a:ext>
            </a:extLst>
          </p:cNvPr>
          <p:cNvSpPr/>
          <p:nvPr/>
        </p:nvSpPr>
        <p:spPr>
          <a:xfrm>
            <a:off x="487526" y="4617956"/>
            <a:ext cx="243000" cy="270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a:p>
        </p:txBody>
      </p:sp>
      <p:sp>
        <p:nvSpPr>
          <p:cNvPr id="14" name="矩形: 圆角 13">
            <a:extLst>
              <a:ext uri="{FF2B5EF4-FFF2-40B4-BE49-F238E27FC236}">
                <a16:creationId xmlns:a16="http://schemas.microsoft.com/office/drawing/2014/main" xmlns="" id="{9FB3E5D2-7028-4A59-A79D-8F7872C8E000}"/>
              </a:ext>
            </a:extLst>
          </p:cNvPr>
          <p:cNvSpPr/>
          <p:nvPr/>
        </p:nvSpPr>
        <p:spPr>
          <a:xfrm>
            <a:off x="487526" y="4534790"/>
            <a:ext cx="243000" cy="270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a:p>
        </p:txBody>
      </p:sp>
      <p:sp>
        <p:nvSpPr>
          <p:cNvPr id="15" name="椭圆 14">
            <a:extLst>
              <a:ext uri="{FF2B5EF4-FFF2-40B4-BE49-F238E27FC236}">
                <a16:creationId xmlns:a16="http://schemas.microsoft.com/office/drawing/2014/main" xmlns="" id="{3CC50124-ED87-49F1-B1D3-6F23D7B4ECD1}"/>
              </a:ext>
            </a:extLst>
          </p:cNvPr>
          <p:cNvSpPr/>
          <p:nvPr/>
        </p:nvSpPr>
        <p:spPr>
          <a:xfrm>
            <a:off x="2926379" y="4470444"/>
            <a:ext cx="81000" cy="81000"/>
          </a:xfrm>
          <a:prstGeom prst="ellipse">
            <a:avLst/>
          </a:prstGeom>
          <a:solidFill>
            <a:schemeClr val="bg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a:p>
        </p:txBody>
      </p:sp>
      <p:sp>
        <p:nvSpPr>
          <p:cNvPr id="16" name="椭圆 15">
            <a:extLst>
              <a:ext uri="{FF2B5EF4-FFF2-40B4-BE49-F238E27FC236}">
                <a16:creationId xmlns:a16="http://schemas.microsoft.com/office/drawing/2014/main" xmlns="" id="{40C5BFEB-D741-41B5-9720-5E7A73057FD3}"/>
              </a:ext>
            </a:extLst>
          </p:cNvPr>
          <p:cNvSpPr/>
          <p:nvPr/>
        </p:nvSpPr>
        <p:spPr>
          <a:xfrm>
            <a:off x="3062106" y="4470444"/>
            <a:ext cx="81000" cy="81000"/>
          </a:xfrm>
          <a:prstGeom prst="ellipse">
            <a:avLst/>
          </a:prstGeom>
          <a:solidFill>
            <a:schemeClr val="bg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a:p>
        </p:txBody>
      </p:sp>
      <p:sp>
        <p:nvSpPr>
          <p:cNvPr id="17" name="椭圆 16">
            <a:extLst>
              <a:ext uri="{FF2B5EF4-FFF2-40B4-BE49-F238E27FC236}">
                <a16:creationId xmlns:a16="http://schemas.microsoft.com/office/drawing/2014/main" xmlns="" id="{E8367EE3-D9D2-4F92-ACF1-771FD8B73A0B}"/>
              </a:ext>
            </a:extLst>
          </p:cNvPr>
          <p:cNvSpPr/>
          <p:nvPr/>
        </p:nvSpPr>
        <p:spPr>
          <a:xfrm>
            <a:off x="3065405" y="4619466"/>
            <a:ext cx="81000" cy="81000"/>
          </a:xfrm>
          <a:prstGeom prst="ellipse">
            <a:avLst/>
          </a:prstGeom>
          <a:solidFill>
            <a:schemeClr val="bg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a:p>
        </p:txBody>
      </p:sp>
      <p:sp>
        <p:nvSpPr>
          <p:cNvPr id="18" name="椭圆 17">
            <a:extLst>
              <a:ext uri="{FF2B5EF4-FFF2-40B4-BE49-F238E27FC236}">
                <a16:creationId xmlns:a16="http://schemas.microsoft.com/office/drawing/2014/main" xmlns="" id="{29BD95FF-0A9C-4F78-BD19-A8FE9ACD458A}"/>
              </a:ext>
            </a:extLst>
          </p:cNvPr>
          <p:cNvSpPr/>
          <p:nvPr/>
        </p:nvSpPr>
        <p:spPr>
          <a:xfrm>
            <a:off x="2922103" y="4619466"/>
            <a:ext cx="81000" cy="81000"/>
          </a:xfrm>
          <a:prstGeom prst="ellipse">
            <a:avLst/>
          </a:prstGeom>
          <a:solidFill>
            <a:schemeClr val="bg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a:p>
        </p:txBody>
      </p:sp>
      <p:sp>
        <p:nvSpPr>
          <p:cNvPr id="19" name="椭圆 18">
            <a:extLst>
              <a:ext uri="{FF2B5EF4-FFF2-40B4-BE49-F238E27FC236}">
                <a16:creationId xmlns:a16="http://schemas.microsoft.com/office/drawing/2014/main" xmlns="" id="{C9C07CDE-8CB0-4641-89A9-42E717A39097}"/>
              </a:ext>
            </a:extLst>
          </p:cNvPr>
          <p:cNvSpPr/>
          <p:nvPr/>
        </p:nvSpPr>
        <p:spPr>
          <a:xfrm>
            <a:off x="3197834" y="4460951"/>
            <a:ext cx="81000" cy="81000"/>
          </a:xfrm>
          <a:prstGeom prst="ellipse">
            <a:avLst/>
          </a:prstGeom>
          <a:solidFill>
            <a:schemeClr val="bg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a:p>
        </p:txBody>
      </p:sp>
      <p:sp>
        <p:nvSpPr>
          <p:cNvPr id="20" name="椭圆 19">
            <a:extLst>
              <a:ext uri="{FF2B5EF4-FFF2-40B4-BE49-F238E27FC236}">
                <a16:creationId xmlns:a16="http://schemas.microsoft.com/office/drawing/2014/main" xmlns="" id="{84C47609-6264-4D26-AF89-72F4C14A43EC}"/>
              </a:ext>
            </a:extLst>
          </p:cNvPr>
          <p:cNvSpPr/>
          <p:nvPr/>
        </p:nvSpPr>
        <p:spPr>
          <a:xfrm>
            <a:off x="3197834" y="4619823"/>
            <a:ext cx="81000" cy="81000"/>
          </a:xfrm>
          <a:prstGeom prst="ellipse">
            <a:avLst/>
          </a:prstGeom>
          <a:solidFill>
            <a:schemeClr val="bg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a:p>
        </p:txBody>
      </p:sp>
      <p:grpSp>
        <p:nvGrpSpPr>
          <p:cNvPr id="34" name="组合 33">
            <a:extLst>
              <a:ext uri="{FF2B5EF4-FFF2-40B4-BE49-F238E27FC236}">
                <a16:creationId xmlns:a16="http://schemas.microsoft.com/office/drawing/2014/main" xmlns="" id="{2169FED6-46B3-4B33-9C7A-1649FC4BCFC1}"/>
              </a:ext>
            </a:extLst>
          </p:cNvPr>
          <p:cNvGrpSpPr/>
          <p:nvPr/>
        </p:nvGrpSpPr>
        <p:grpSpPr>
          <a:xfrm>
            <a:off x="4504052" y="567074"/>
            <a:ext cx="180203" cy="297607"/>
            <a:chOff x="6299200" y="811612"/>
            <a:chExt cx="240270" cy="396809"/>
          </a:xfrm>
          <a:solidFill>
            <a:schemeClr val="bg2">
              <a:lumMod val="65000"/>
            </a:schemeClr>
          </a:solidFill>
        </p:grpSpPr>
        <p:sp>
          <p:nvSpPr>
            <p:cNvPr id="21" name="椭圆 20">
              <a:extLst>
                <a:ext uri="{FF2B5EF4-FFF2-40B4-BE49-F238E27FC236}">
                  <a16:creationId xmlns:a16="http://schemas.microsoft.com/office/drawing/2014/main" xmlns="" id="{9010F5D3-E3E2-4A90-9E7E-F201888029BA}"/>
                </a:ext>
              </a:extLst>
            </p:cNvPr>
            <p:cNvSpPr/>
            <p:nvPr/>
          </p:nvSpPr>
          <p:spPr>
            <a:xfrm>
              <a:off x="6299200" y="811612"/>
              <a:ext cx="108000" cy="108000"/>
            </a:xfrm>
            <a:prstGeom prst="ellipse">
              <a:avLst/>
            </a:prstGeom>
            <a:solidFill>
              <a:srgbClr val="193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a:extLst>
                <a:ext uri="{FF2B5EF4-FFF2-40B4-BE49-F238E27FC236}">
                  <a16:creationId xmlns:a16="http://schemas.microsoft.com/office/drawing/2014/main" xmlns="" id="{330DF801-9991-4716-A0C6-2167BC7B2B17}"/>
                </a:ext>
              </a:extLst>
            </p:cNvPr>
            <p:cNvSpPr/>
            <p:nvPr/>
          </p:nvSpPr>
          <p:spPr>
            <a:xfrm>
              <a:off x="6431470" y="811612"/>
              <a:ext cx="108000" cy="108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a:extLst>
                <a:ext uri="{FF2B5EF4-FFF2-40B4-BE49-F238E27FC236}">
                  <a16:creationId xmlns:a16="http://schemas.microsoft.com/office/drawing/2014/main" xmlns="" id="{3DB82B2D-B1C2-4914-A0DF-DAD424B159B8}"/>
                </a:ext>
              </a:extLst>
            </p:cNvPr>
            <p:cNvSpPr/>
            <p:nvPr/>
          </p:nvSpPr>
          <p:spPr>
            <a:xfrm>
              <a:off x="6299200" y="956016"/>
              <a:ext cx="108000" cy="108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b="1" dirty="0" smtClean="0">
                  <a:cs typeface="Times New Roman"/>
                </a:rPr>
                <a:t>一、</a:t>
              </a:r>
              <a:r>
                <a:rPr lang="zh-CN" altLang="en-US" b="1" dirty="0" smtClean="0">
                  <a:cs typeface="Times New Roman"/>
                </a:rPr>
                <a:t>一</a:t>
              </a:r>
              <a:endParaRPr lang="zh-CN" altLang="en-US" dirty="0"/>
            </a:p>
          </p:txBody>
        </p:sp>
        <p:sp>
          <p:nvSpPr>
            <p:cNvPr id="29" name="椭圆 28">
              <a:extLst>
                <a:ext uri="{FF2B5EF4-FFF2-40B4-BE49-F238E27FC236}">
                  <a16:creationId xmlns:a16="http://schemas.microsoft.com/office/drawing/2014/main" xmlns="" id="{83AA95B5-1295-4CBC-A64E-7881EE0712FE}"/>
                </a:ext>
              </a:extLst>
            </p:cNvPr>
            <p:cNvSpPr/>
            <p:nvPr/>
          </p:nvSpPr>
          <p:spPr>
            <a:xfrm>
              <a:off x="6431470" y="956016"/>
              <a:ext cx="108000" cy="108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a:extLst>
                <a:ext uri="{FF2B5EF4-FFF2-40B4-BE49-F238E27FC236}">
                  <a16:creationId xmlns:a16="http://schemas.microsoft.com/office/drawing/2014/main" xmlns="" id="{CA923C60-D3E9-42DB-990B-89C905838882}"/>
                </a:ext>
              </a:extLst>
            </p:cNvPr>
            <p:cNvSpPr/>
            <p:nvPr/>
          </p:nvSpPr>
          <p:spPr>
            <a:xfrm>
              <a:off x="6299200" y="1100421"/>
              <a:ext cx="108000" cy="108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a:extLst>
                <a:ext uri="{FF2B5EF4-FFF2-40B4-BE49-F238E27FC236}">
                  <a16:creationId xmlns:a16="http://schemas.microsoft.com/office/drawing/2014/main" xmlns="" id="{80021BDF-8480-4F95-B216-DE0018A7B0DD}"/>
                </a:ext>
              </a:extLst>
            </p:cNvPr>
            <p:cNvSpPr/>
            <p:nvPr/>
          </p:nvSpPr>
          <p:spPr>
            <a:xfrm>
              <a:off x="6431470" y="1100421"/>
              <a:ext cx="108000" cy="108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 name="组合 34">
            <a:extLst>
              <a:ext uri="{FF2B5EF4-FFF2-40B4-BE49-F238E27FC236}">
                <a16:creationId xmlns:a16="http://schemas.microsoft.com/office/drawing/2014/main" xmlns="" id="{0B34D419-1D71-475D-AA9A-E8804409FE37}"/>
              </a:ext>
            </a:extLst>
          </p:cNvPr>
          <p:cNvGrpSpPr/>
          <p:nvPr/>
        </p:nvGrpSpPr>
        <p:grpSpPr>
          <a:xfrm>
            <a:off x="4504052" y="1352897"/>
            <a:ext cx="180203" cy="297607"/>
            <a:chOff x="6299200" y="811612"/>
            <a:chExt cx="240270" cy="396809"/>
          </a:xfrm>
        </p:grpSpPr>
        <p:sp>
          <p:nvSpPr>
            <p:cNvPr id="36" name="椭圆 35">
              <a:extLst>
                <a:ext uri="{FF2B5EF4-FFF2-40B4-BE49-F238E27FC236}">
                  <a16:creationId xmlns:a16="http://schemas.microsoft.com/office/drawing/2014/main" xmlns="" id="{2DE1B097-AFDD-459E-9EAB-0576BA6FD6A8}"/>
                </a:ext>
              </a:extLst>
            </p:cNvPr>
            <p:cNvSpPr/>
            <p:nvPr/>
          </p:nvSpPr>
          <p:spPr>
            <a:xfrm>
              <a:off x="6299200" y="811612"/>
              <a:ext cx="108000" cy="108000"/>
            </a:xfrm>
            <a:prstGeom prst="ellipse">
              <a:avLst/>
            </a:prstGeom>
            <a:solidFill>
              <a:srgbClr val="193985">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a:extLst>
                <a:ext uri="{FF2B5EF4-FFF2-40B4-BE49-F238E27FC236}">
                  <a16:creationId xmlns:a16="http://schemas.microsoft.com/office/drawing/2014/main" xmlns="" id="{78C8BE16-3FBF-44E6-905D-425F70B88A93}"/>
                </a:ext>
              </a:extLst>
            </p:cNvPr>
            <p:cNvSpPr/>
            <p:nvPr/>
          </p:nvSpPr>
          <p:spPr>
            <a:xfrm>
              <a:off x="6431470" y="811612"/>
              <a:ext cx="108000" cy="108000"/>
            </a:xfrm>
            <a:prstGeom prst="ellipse">
              <a:avLst/>
            </a:prstGeom>
            <a:solidFill>
              <a:srgbClr val="193985">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a:extLst>
                <a:ext uri="{FF2B5EF4-FFF2-40B4-BE49-F238E27FC236}">
                  <a16:creationId xmlns:a16="http://schemas.microsoft.com/office/drawing/2014/main" xmlns="" id="{7C83342F-55CB-4C5B-8E66-255E09CBEBF9}"/>
                </a:ext>
              </a:extLst>
            </p:cNvPr>
            <p:cNvSpPr/>
            <p:nvPr/>
          </p:nvSpPr>
          <p:spPr>
            <a:xfrm>
              <a:off x="6299200" y="956016"/>
              <a:ext cx="108000" cy="108000"/>
            </a:xfrm>
            <a:prstGeom prst="ellipse">
              <a:avLst/>
            </a:prstGeom>
            <a:solidFill>
              <a:schemeClr val="bg2">
                <a:lumMod val="65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38">
              <a:extLst>
                <a:ext uri="{FF2B5EF4-FFF2-40B4-BE49-F238E27FC236}">
                  <a16:creationId xmlns:a16="http://schemas.microsoft.com/office/drawing/2014/main" xmlns="" id="{D8B77BDF-1588-48A5-8680-2861862621C2}"/>
                </a:ext>
              </a:extLst>
            </p:cNvPr>
            <p:cNvSpPr/>
            <p:nvPr/>
          </p:nvSpPr>
          <p:spPr>
            <a:xfrm>
              <a:off x="6431470" y="956016"/>
              <a:ext cx="108000" cy="108000"/>
            </a:xfrm>
            <a:prstGeom prst="ellipse">
              <a:avLst/>
            </a:prstGeom>
            <a:solidFill>
              <a:schemeClr val="bg2">
                <a:lumMod val="65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椭圆 39">
              <a:extLst>
                <a:ext uri="{FF2B5EF4-FFF2-40B4-BE49-F238E27FC236}">
                  <a16:creationId xmlns:a16="http://schemas.microsoft.com/office/drawing/2014/main" xmlns="" id="{61CC79B5-1C66-4A67-BA72-FCC8B4340081}"/>
                </a:ext>
              </a:extLst>
            </p:cNvPr>
            <p:cNvSpPr/>
            <p:nvPr/>
          </p:nvSpPr>
          <p:spPr>
            <a:xfrm>
              <a:off x="6299200" y="1100421"/>
              <a:ext cx="108000" cy="108000"/>
            </a:xfrm>
            <a:prstGeom prst="ellipse">
              <a:avLst/>
            </a:prstGeom>
            <a:solidFill>
              <a:schemeClr val="bg2">
                <a:lumMod val="65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椭圆 40">
              <a:extLst>
                <a:ext uri="{FF2B5EF4-FFF2-40B4-BE49-F238E27FC236}">
                  <a16:creationId xmlns:a16="http://schemas.microsoft.com/office/drawing/2014/main" xmlns="" id="{300D143C-D864-4593-94D1-DB26E76BD3A2}"/>
                </a:ext>
              </a:extLst>
            </p:cNvPr>
            <p:cNvSpPr/>
            <p:nvPr/>
          </p:nvSpPr>
          <p:spPr>
            <a:xfrm>
              <a:off x="6431470" y="1100421"/>
              <a:ext cx="108000" cy="108000"/>
            </a:xfrm>
            <a:prstGeom prst="ellipse">
              <a:avLst/>
            </a:prstGeom>
            <a:solidFill>
              <a:schemeClr val="bg2">
                <a:lumMod val="65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2" name="组合 41">
            <a:extLst>
              <a:ext uri="{FF2B5EF4-FFF2-40B4-BE49-F238E27FC236}">
                <a16:creationId xmlns:a16="http://schemas.microsoft.com/office/drawing/2014/main" xmlns="" id="{87BE6BD6-8A1D-46CA-91B8-CE5CD00F7F33}"/>
              </a:ext>
            </a:extLst>
          </p:cNvPr>
          <p:cNvGrpSpPr/>
          <p:nvPr/>
        </p:nvGrpSpPr>
        <p:grpSpPr>
          <a:xfrm>
            <a:off x="4504052" y="2138716"/>
            <a:ext cx="180203" cy="297607"/>
            <a:chOff x="6299200" y="811612"/>
            <a:chExt cx="240270" cy="396809"/>
          </a:xfrm>
        </p:grpSpPr>
        <p:sp>
          <p:nvSpPr>
            <p:cNvPr id="43" name="椭圆 42">
              <a:extLst>
                <a:ext uri="{FF2B5EF4-FFF2-40B4-BE49-F238E27FC236}">
                  <a16:creationId xmlns:a16="http://schemas.microsoft.com/office/drawing/2014/main" xmlns="" id="{3EBD9B88-FD15-4B06-AA77-CAB9DD242F0B}"/>
                </a:ext>
              </a:extLst>
            </p:cNvPr>
            <p:cNvSpPr/>
            <p:nvPr/>
          </p:nvSpPr>
          <p:spPr>
            <a:xfrm>
              <a:off x="6299200" y="811612"/>
              <a:ext cx="108000" cy="108000"/>
            </a:xfrm>
            <a:prstGeom prst="ellipse">
              <a:avLst/>
            </a:prstGeom>
            <a:solidFill>
              <a:srgbClr val="193985">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椭圆 43">
              <a:extLst>
                <a:ext uri="{FF2B5EF4-FFF2-40B4-BE49-F238E27FC236}">
                  <a16:creationId xmlns:a16="http://schemas.microsoft.com/office/drawing/2014/main" xmlns="" id="{436D5789-9660-4457-BE8C-DA751ECB4C39}"/>
                </a:ext>
              </a:extLst>
            </p:cNvPr>
            <p:cNvSpPr/>
            <p:nvPr/>
          </p:nvSpPr>
          <p:spPr>
            <a:xfrm>
              <a:off x="6431470" y="811612"/>
              <a:ext cx="108000" cy="108000"/>
            </a:xfrm>
            <a:prstGeom prst="ellipse">
              <a:avLst/>
            </a:prstGeom>
            <a:solidFill>
              <a:srgbClr val="193985">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椭圆 44">
              <a:extLst>
                <a:ext uri="{FF2B5EF4-FFF2-40B4-BE49-F238E27FC236}">
                  <a16:creationId xmlns:a16="http://schemas.microsoft.com/office/drawing/2014/main" xmlns="" id="{C0DA9B9D-F117-4FE2-9A3A-4618B468F729}"/>
                </a:ext>
              </a:extLst>
            </p:cNvPr>
            <p:cNvSpPr/>
            <p:nvPr/>
          </p:nvSpPr>
          <p:spPr>
            <a:xfrm>
              <a:off x="6299200" y="956016"/>
              <a:ext cx="108000" cy="108000"/>
            </a:xfrm>
            <a:prstGeom prst="ellipse">
              <a:avLst/>
            </a:prstGeom>
            <a:solidFill>
              <a:srgbClr val="193985">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椭圆 45">
              <a:extLst>
                <a:ext uri="{FF2B5EF4-FFF2-40B4-BE49-F238E27FC236}">
                  <a16:creationId xmlns:a16="http://schemas.microsoft.com/office/drawing/2014/main" xmlns="" id="{164C454A-0EA3-43AD-B0F3-FB77A8946E34}"/>
                </a:ext>
              </a:extLst>
            </p:cNvPr>
            <p:cNvSpPr/>
            <p:nvPr/>
          </p:nvSpPr>
          <p:spPr>
            <a:xfrm>
              <a:off x="6431470" y="956016"/>
              <a:ext cx="108000" cy="108000"/>
            </a:xfrm>
            <a:prstGeom prst="ellipse">
              <a:avLst/>
            </a:prstGeom>
            <a:solidFill>
              <a:schemeClr val="bg2">
                <a:lumMod val="65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椭圆 46">
              <a:extLst>
                <a:ext uri="{FF2B5EF4-FFF2-40B4-BE49-F238E27FC236}">
                  <a16:creationId xmlns:a16="http://schemas.microsoft.com/office/drawing/2014/main" xmlns="" id="{2D850821-D147-47F0-9CB9-98CF52A22BDF}"/>
                </a:ext>
              </a:extLst>
            </p:cNvPr>
            <p:cNvSpPr/>
            <p:nvPr/>
          </p:nvSpPr>
          <p:spPr>
            <a:xfrm>
              <a:off x="6299200" y="1100421"/>
              <a:ext cx="108000" cy="108000"/>
            </a:xfrm>
            <a:prstGeom prst="ellipse">
              <a:avLst/>
            </a:prstGeom>
            <a:solidFill>
              <a:schemeClr val="bg2">
                <a:lumMod val="65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椭圆 47">
              <a:extLst>
                <a:ext uri="{FF2B5EF4-FFF2-40B4-BE49-F238E27FC236}">
                  <a16:creationId xmlns:a16="http://schemas.microsoft.com/office/drawing/2014/main" xmlns="" id="{7A4659CD-0EE9-404E-BD13-4A79FF4B3CB6}"/>
                </a:ext>
              </a:extLst>
            </p:cNvPr>
            <p:cNvSpPr/>
            <p:nvPr/>
          </p:nvSpPr>
          <p:spPr>
            <a:xfrm>
              <a:off x="6431470" y="1100421"/>
              <a:ext cx="108000" cy="108000"/>
            </a:xfrm>
            <a:prstGeom prst="ellipse">
              <a:avLst/>
            </a:prstGeom>
            <a:solidFill>
              <a:schemeClr val="bg2">
                <a:lumMod val="65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9" name="组合 48">
            <a:extLst>
              <a:ext uri="{FF2B5EF4-FFF2-40B4-BE49-F238E27FC236}">
                <a16:creationId xmlns:a16="http://schemas.microsoft.com/office/drawing/2014/main" xmlns="" id="{83FB8F50-A92C-4F1F-8BB6-69EABE326548}"/>
              </a:ext>
            </a:extLst>
          </p:cNvPr>
          <p:cNvGrpSpPr/>
          <p:nvPr/>
        </p:nvGrpSpPr>
        <p:grpSpPr>
          <a:xfrm>
            <a:off x="4504052" y="2924528"/>
            <a:ext cx="180203" cy="297607"/>
            <a:chOff x="6299200" y="811612"/>
            <a:chExt cx="240270" cy="396809"/>
          </a:xfrm>
        </p:grpSpPr>
        <p:sp>
          <p:nvSpPr>
            <p:cNvPr id="50" name="椭圆 49">
              <a:extLst>
                <a:ext uri="{FF2B5EF4-FFF2-40B4-BE49-F238E27FC236}">
                  <a16:creationId xmlns:a16="http://schemas.microsoft.com/office/drawing/2014/main" xmlns="" id="{CF63FFEF-B746-4CA6-ADB6-4287AA23ABF2}"/>
                </a:ext>
              </a:extLst>
            </p:cNvPr>
            <p:cNvSpPr/>
            <p:nvPr/>
          </p:nvSpPr>
          <p:spPr>
            <a:xfrm>
              <a:off x="6299200" y="811612"/>
              <a:ext cx="108000" cy="108000"/>
            </a:xfrm>
            <a:prstGeom prst="ellipse">
              <a:avLst/>
            </a:prstGeom>
            <a:solidFill>
              <a:srgbClr val="193985">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椭圆 50">
              <a:extLst>
                <a:ext uri="{FF2B5EF4-FFF2-40B4-BE49-F238E27FC236}">
                  <a16:creationId xmlns:a16="http://schemas.microsoft.com/office/drawing/2014/main" xmlns="" id="{CCA0F4FA-4A04-4787-8979-71CD409D7D82}"/>
                </a:ext>
              </a:extLst>
            </p:cNvPr>
            <p:cNvSpPr/>
            <p:nvPr/>
          </p:nvSpPr>
          <p:spPr>
            <a:xfrm>
              <a:off x="6431470" y="811612"/>
              <a:ext cx="108000" cy="108000"/>
            </a:xfrm>
            <a:prstGeom prst="ellipse">
              <a:avLst/>
            </a:prstGeom>
            <a:solidFill>
              <a:srgbClr val="193985">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椭圆 51">
              <a:extLst>
                <a:ext uri="{FF2B5EF4-FFF2-40B4-BE49-F238E27FC236}">
                  <a16:creationId xmlns:a16="http://schemas.microsoft.com/office/drawing/2014/main" xmlns="" id="{32076E47-55CD-4EEB-9900-2E119ACBC821}"/>
                </a:ext>
              </a:extLst>
            </p:cNvPr>
            <p:cNvSpPr/>
            <p:nvPr/>
          </p:nvSpPr>
          <p:spPr>
            <a:xfrm>
              <a:off x="6299200" y="956016"/>
              <a:ext cx="108000" cy="108000"/>
            </a:xfrm>
            <a:prstGeom prst="ellipse">
              <a:avLst/>
            </a:prstGeom>
            <a:solidFill>
              <a:srgbClr val="193985">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椭圆 52">
              <a:extLst>
                <a:ext uri="{FF2B5EF4-FFF2-40B4-BE49-F238E27FC236}">
                  <a16:creationId xmlns:a16="http://schemas.microsoft.com/office/drawing/2014/main" xmlns="" id="{B12D5790-D55E-4426-96CF-03CAB5E38FC1}"/>
                </a:ext>
              </a:extLst>
            </p:cNvPr>
            <p:cNvSpPr/>
            <p:nvPr/>
          </p:nvSpPr>
          <p:spPr>
            <a:xfrm>
              <a:off x="6431470" y="956016"/>
              <a:ext cx="108000" cy="108000"/>
            </a:xfrm>
            <a:prstGeom prst="ellipse">
              <a:avLst/>
            </a:prstGeom>
            <a:solidFill>
              <a:srgbClr val="193985">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椭圆 53">
              <a:extLst>
                <a:ext uri="{FF2B5EF4-FFF2-40B4-BE49-F238E27FC236}">
                  <a16:creationId xmlns:a16="http://schemas.microsoft.com/office/drawing/2014/main" xmlns="" id="{4445E5D1-3B92-46D6-9AC8-FBA7EBAA75B7}"/>
                </a:ext>
              </a:extLst>
            </p:cNvPr>
            <p:cNvSpPr/>
            <p:nvPr/>
          </p:nvSpPr>
          <p:spPr>
            <a:xfrm>
              <a:off x="6299200" y="1100421"/>
              <a:ext cx="108000" cy="108000"/>
            </a:xfrm>
            <a:prstGeom prst="ellipse">
              <a:avLst/>
            </a:prstGeom>
            <a:solidFill>
              <a:schemeClr val="bg2">
                <a:lumMod val="65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椭圆 54">
              <a:extLst>
                <a:ext uri="{FF2B5EF4-FFF2-40B4-BE49-F238E27FC236}">
                  <a16:creationId xmlns:a16="http://schemas.microsoft.com/office/drawing/2014/main" xmlns="" id="{AFCF6FFA-E2AA-4CBD-8F67-6816DA8CD6BB}"/>
                </a:ext>
              </a:extLst>
            </p:cNvPr>
            <p:cNvSpPr/>
            <p:nvPr/>
          </p:nvSpPr>
          <p:spPr>
            <a:xfrm>
              <a:off x="6431470" y="1100421"/>
              <a:ext cx="108000" cy="108000"/>
            </a:xfrm>
            <a:prstGeom prst="ellipse">
              <a:avLst/>
            </a:prstGeom>
            <a:solidFill>
              <a:schemeClr val="bg2">
                <a:lumMod val="65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6" name="组合 55">
            <a:extLst>
              <a:ext uri="{FF2B5EF4-FFF2-40B4-BE49-F238E27FC236}">
                <a16:creationId xmlns:a16="http://schemas.microsoft.com/office/drawing/2014/main" xmlns="" id="{A5D00EEB-40B2-43FC-A673-5297433A5840}"/>
              </a:ext>
            </a:extLst>
          </p:cNvPr>
          <p:cNvGrpSpPr/>
          <p:nvPr/>
        </p:nvGrpSpPr>
        <p:grpSpPr>
          <a:xfrm>
            <a:off x="4504052" y="3710347"/>
            <a:ext cx="180203" cy="297607"/>
            <a:chOff x="6299200" y="811612"/>
            <a:chExt cx="240270" cy="396809"/>
          </a:xfrm>
        </p:grpSpPr>
        <p:sp>
          <p:nvSpPr>
            <p:cNvPr id="57" name="椭圆 56">
              <a:extLst>
                <a:ext uri="{FF2B5EF4-FFF2-40B4-BE49-F238E27FC236}">
                  <a16:creationId xmlns:a16="http://schemas.microsoft.com/office/drawing/2014/main" xmlns="" id="{7ECDD2A3-DCE6-4EEF-9918-8E5A077BC356}"/>
                </a:ext>
              </a:extLst>
            </p:cNvPr>
            <p:cNvSpPr/>
            <p:nvPr/>
          </p:nvSpPr>
          <p:spPr>
            <a:xfrm>
              <a:off x="6299200" y="811612"/>
              <a:ext cx="108000" cy="108000"/>
            </a:xfrm>
            <a:prstGeom prst="ellipse">
              <a:avLst/>
            </a:prstGeom>
            <a:solidFill>
              <a:srgbClr val="193985">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椭圆 57">
              <a:extLst>
                <a:ext uri="{FF2B5EF4-FFF2-40B4-BE49-F238E27FC236}">
                  <a16:creationId xmlns:a16="http://schemas.microsoft.com/office/drawing/2014/main" xmlns="" id="{39AF0BA5-E3A4-49CA-9A7B-9200C3341815}"/>
                </a:ext>
              </a:extLst>
            </p:cNvPr>
            <p:cNvSpPr/>
            <p:nvPr/>
          </p:nvSpPr>
          <p:spPr>
            <a:xfrm>
              <a:off x="6431470" y="811612"/>
              <a:ext cx="108000" cy="108000"/>
            </a:xfrm>
            <a:prstGeom prst="ellipse">
              <a:avLst/>
            </a:prstGeom>
            <a:solidFill>
              <a:srgbClr val="193985">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椭圆 58">
              <a:extLst>
                <a:ext uri="{FF2B5EF4-FFF2-40B4-BE49-F238E27FC236}">
                  <a16:creationId xmlns:a16="http://schemas.microsoft.com/office/drawing/2014/main" xmlns="" id="{B865714A-D4CD-4F71-B2BB-2F08B97039BF}"/>
                </a:ext>
              </a:extLst>
            </p:cNvPr>
            <p:cNvSpPr/>
            <p:nvPr/>
          </p:nvSpPr>
          <p:spPr>
            <a:xfrm>
              <a:off x="6299200" y="956016"/>
              <a:ext cx="108000" cy="108000"/>
            </a:xfrm>
            <a:prstGeom prst="ellipse">
              <a:avLst/>
            </a:prstGeom>
            <a:solidFill>
              <a:srgbClr val="193985">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椭圆 59">
              <a:extLst>
                <a:ext uri="{FF2B5EF4-FFF2-40B4-BE49-F238E27FC236}">
                  <a16:creationId xmlns:a16="http://schemas.microsoft.com/office/drawing/2014/main" xmlns="" id="{25E44189-2A11-4FDC-BCC9-5575B5287013}"/>
                </a:ext>
              </a:extLst>
            </p:cNvPr>
            <p:cNvSpPr/>
            <p:nvPr/>
          </p:nvSpPr>
          <p:spPr>
            <a:xfrm>
              <a:off x="6431470" y="956016"/>
              <a:ext cx="108000" cy="108000"/>
            </a:xfrm>
            <a:prstGeom prst="ellipse">
              <a:avLst/>
            </a:prstGeom>
            <a:solidFill>
              <a:srgbClr val="193985">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椭圆 60">
              <a:extLst>
                <a:ext uri="{FF2B5EF4-FFF2-40B4-BE49-F238E27FC236}">
                  <a16:creationId xmlns:a16="http://schemas.microsoft.com/office/drawing/2014/main" xmlns="" id="{25931BDB-3601-4D78-BFCB-CD27370FF53F}"/>
                </a:ext>
              </a:extLst>
            </p:cNvPr>
            <p:cNvSpPr/>
            <p:nvPr/>
          </p:nvSpPr>
          <p:spPr>
            <a:xfrm>
              <a:off x="6299200" y="1100421"/>
              <a:ext cx="108000" cy="108000"/>
            </a:xfrm>
            <a:prstGeom prst="ellipse">
              <a:avLst/>
            </a:prstGeom>
            <a:solidFill>
              <a:srgbClr val="193985">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椭圆 61">
              <a:extLst>
                <a:ext uri="{FF2B5EF4-FFF2-40B4-BE49-F238E27FC236}">
                  <a16:creationId xmlns:a16="http://schemas.microsoft.com/office/drawing/2014/main" xmlns="" id="{E552D055-648E-40DA-8C8E-B41C9A745A4D}"/>
                </a:ext>
              </a:extLst>
            </p:cNvPr>
            <p:cNvSpPr/>
            <p:nvPr/>
          </p:nvSpPr>
          <p:spPr>
            <a:xfrm>
              <a:off x="6431470" y="1100421"/>
              <a:ext cx="108000" cy="108000"/>
            </a:xfrm>
            <a:prstGeom prst="ellipse">
              <a:avLst/>
            </a:prstGeom>
            <a:solidFill>
              <a:schemeClr val="bg2">
                <a:lumMod val="65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3" name="组合 62">
            <a:extLst>
              <a:ext uri="{FF2B5EF4-FFF2-40B4-BE49-F238E27FC236}">
                <a16:creationId xmlns:a16="http://schemas.microsoft.com/office/drawing/2014/main" xmlns="" id="{CD17250D-050A-4B75-8BDF-6673EF898A10}"/>
              </a:ext>
            </a:extLst>
          </p:cNvPr>
          <p:cNvGrpSpPr/>
          <p:nvPr/>
        </p:nvGrpSpPr>
        <p:grpSpPr>
          <a:xfrm>
            <a:off x="4504052" y="4496162"/>
            <a:ext cx="180203" cy="297607"/>
            <a:chOff x="6299200" y="811612"/>
            <a:chExt cx="240270" cy="396809"/>
          </a:xfrm>
        </p:grpSpPr>
        <p:sp>
          <p:nvSpPr>
            <p:cNvPr id="64" name="椭圆 63">
              <a:extLst>
                <a:ext uri="{FF2B5EF4-FFF2-40B4-BE49-F238E27FC236}">
                  <a16:creationId xmlns:a16="http://schemas.microsoft.com/office/drawing/2014/main" xmlns="" id="{221B6DCA-1D42-423D-8B2D-E405AF269EF6}"/>
                </a:ext>
              </a:extLst>
            </p:cNvPr>
            <p:cNvSpPr/>
            <p:nvPr/>
          </p:nvSpPr>
          <p:spPr>
            <a:xfrm>
              <a:off x="6299200" y="811612"/>
              <a:ext cx="108000" cy="108000"/>
            </a:xfrm>
            <a:prstGeom prst="ellipse">
              <a:avLst/>
            </a:prstGeom>
            <a:solidFill>
              <a:srgbClr val="193985">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椭圆 64">
              <a:extLst>
                <a:ext uri="{FF2B5EF4-FFF2-40B4-BE49-F238E27FC236}">
                  <a16:creationId xmlns:a16="http://schemas.microsoft.com/office/drawing/2014/main" xmlns="" id="{2CA54FF7-6E9A-4ED8-9A0B-A989039CBB5C}"/>
                </a:ext>
              </a:extLst>
            </p:cNvPr>
            <p:cNvSpPr/>
            <p:nvPr/>
          </p:nvSpPr>
          <p:spPr>
            <a:xfrm>
              <a:off x="6431470" y="811612"/>
              <a:ext cx="108000" cy="108000"/>
            </a:xfrm>
            <a:prstGeom prst="ellipse">
              <a:avLst/>
            </a:prstGeom>
            <a:solidFill>
              <a:srgbClr val="193985">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椭圆 65">
              <a:extLst>
                <a:ext uri="{FF2B5EF4-FFF2-40B4-BE49-F238E27FC236}">
                  <a16:creationId xmlns:a16="http://schemas.microsoft.com/office/drawing/2014/main" xmlns="" id="{D0326F24-4BA0-4745-9263-09B2271EF5FE}"/>
                </a:ext>
              </a:extLst>
            </p:cNvPr>
            <p:cNvSpPr/>
            <p:nvPr/>
          </p:nvSpPr>
          <p:spPr>
            <a:xfrm>
              <a:off x="6299200" y="956016"/>
              <a:ext cx="108000" cy="108000"/>
            </a:xfrm>
            <a:prstGeom prst="ellipse">
              <a:avLst/>
            </a:prstGeom>
            <a:solidFill>
              <a:srgbClr val="193985">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椭圆 66">
              <a:extLst>
                <a:ext uri="{FF2B5EF4-FFF2-40B4-BE49-F238E27FC236}">
                  <a16:creationId xmlns:a16="http://schemas.microsoft.com/office/drawing/2014/main" xmlns="" id="{3EF80DB8-19A4-4E8D-8D09-BD6C671899D1}"/>
                </a:ext>
              </a:extLst>
            </p:cNvPr>
            <p:cNvSpPr/>
            <p:nvPr/>
          </p:nvSpPr>
          <p:spPr>
            <a:xfrm>
              <a:off x="6431470" y="956016"/>
              <a:ext cx="108000" cy="108000"/>
            </a:xfrm>
            <a:prstGeom prst="ellipse">
              <a:avLst/>
            </a:prstGeom>
            <a:solidFill>
              <a:srgbClr val="193985">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椭圆 67">
              <a:extLst>
                <a:ext uri="{FF2B5EF4-FFF2-40B4-BE49-F238E27FC236}">
                  <a16:creationId xmlns:a16="http://schemas.microsoft.com/office/drawing/2014/main" xmlns="" id="{B21D822D-3564-4BE2-9AD5-AB7F2D047C86}"/>
                </a:ext>
              </a:extLst>
            </p:cNvPr>
            <p:cNvSpPr/>
            <p:nvPr/>
          </p:nvSpPr>
          <p:spPr>
            <a:xfrm>
              <a:off x="6299200" y="1100421"/>
              <a:ext cx="108000" cy="108000"/>
            </a:xfrm>
            <a:prstGeom prst="ellipse">
              <a:avLst/>
            </a:prstGeom>
            <a:solidFill>
              <a:srgbClr val="193985">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椭圆 68">
              <a:extLst>
                <a:ext uri="{FF2B5EF4-FFF2-40B4-BE49-F238E27FC236}">
                  <a16:creationId xmlns:a16="http://schemas.microsoft.com/office/drawing/2014/main" xmlns="" id="{47E1F8EF-9441-4ED1-98A5-63464BEAA856}"/>
                </a:ext>
              </a:extLst>
            </p:cNvPr>
            <p:cNvSpPr/>
            <p:nvPr/>
          </p:nvSpPr>
          <p:spPr>
            <a:xfrm>
              <a:off x="6431470" y="1100421"/>
              <a:ext cx="108000" cy="108000"/>
            </a:xfrm>
            <a:prstGeom prst="ellipse">
              <a:avLst/>
            </a:prstGeom>
            <a:solidFill>
              <a:srgbClr val="193985">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1" name="矩形 70">
            <a:extLst>
              <a:ext uri="{FF2B5EF4-FFF2-40B4-BE49-F238E27FC236}">
                <a16:creationId xmlns:a16="http://schemas.microsoft.com/office/drawing/2014/main" xmlns="" id="{0244818F-DB0D-4C09-9588-245B2D0B835C}"/>
              </a:ext>
            </a:extLst>
          </p:cNvPr>
          <p:cNvSpPr/>
          <p:nvPr/>
        </p:nvSpPr>
        <p:spPr>
          <a:xfrm>
            <a:off x="4427984" y="3651870"/>
            <a:ext cx="3881636" cy="369330"/>
          </a:xfrm>
          <a:prstGeom prst="rect">
            <a:avLst/>
          </a:prstGeom>
        </p:spPr>
        <p:txBody>
          <a:bodyPr wrap="square" lIns="91438" tIns="45719" rIns="91438" bIns="45719">
            <a:spAutoFit/>
          </a:bodyPr>
          <a:lstStyle/>
          <a:p>
            <a:pPr indent="360671"/>
            <a:r>
              <a:rPr lang="zh-CN" altLang="zh-CN" b="1" kern="100" dirty="0">
                <a:cs typeface="Times New Roman"/>
              </a:rPr>
              <a:t>五、结语</a:t>
            </a:r>
            <a:endParaRPr lang="zh-CN" altLang="zh-CN" sz="1200" kern="100" dirty="0">
              <a:cs typeface="Times New Roman"/>
            </a:endParaRPr>
          </a:p>
        </p:txBody>
      </p:sp>
      <p:sp>
        <p:nvSpPr>
          <p:cNvPr id="72" name="矩形 71">
            <a:extLst>
              <a:ext uri="{FF2B5EF4-FFF2-40B4-BE49-F238E27FC236}">
                <a16:creationId xmlns:a16="http://schemas.microsoft.com/office/drawing/2014/main" xmlns="" id="{158DE758-EEC3-4821-8823-864B14E6A086}"/>
              </a:ext>
            </a:extLst>
          </p:cNvPr>
          <p:cNvSpPr/>
          <p:nvPr/>
        </p:nvSpPr>
        <p:spPr>
          <a:xfrm>
            <a:off x="4684245" y="541313"/>
            <a:ext cx="4208236" cy="646329"/>
          </a:xfrm>
          <a:prstGeom prst="rect">
            <a:avLst/>
          </a:prstGeom>
        </p:spPr>
        <p:txBody>
          <a:bodyPr wrap="square" lIns="91438" tIns="45719" rIns="91438" bIns="45719">
            <a:spAutoFit/>
          </a:bodyPr>
          <a:lstStyle/>
          <a:p>
            <a:r>
              <a:rPr lang="zh-CN" altLang="en-US" b="1" dirty="0" smtClean="0">
                <a:cs typeface="Times New Roman"/>
              </a:rPr>
              <a:t>一、</a:t>
            </a:r>
            <a:r>
              <a:rPr lang="zh-CN" altLang="zh-CN" b="1" dirty="0" smtClean="0">
                <a:cs typeface="Times New Roman"/>
              </a:rPr>
              <a:t>《海商法》</a:t>
            </a:r>
            <a:r>
              <a:rPr lang="zh-CN" altLang="zh-CN" b="1" dirty="0">
                <a:cs typeface="Times New Roman"/>
              </a:rPr>
              <a:t>修改及《民法典》编纂概述</a:t>
            </a:r>
            <a:endParaRPr lang="en-US" altLang="zh-CN" cap="all" dirty="0"/>
          </a:p>
        </p:txBody>
      </p:sp>
      <p:sp>
        <p:nvSpPr>
          <p:cNvPr id="73" name="矩形 72">
            <a:extLst>
              <a:ext uri="{FF2B5EF4-FFF2-40B4-BE49-F238E27FC236}">
                <a16:creationId xmlns:a16="http://schemas.microsoft.com/office/drawing/2014/main" xmlns="" id="{5F379D74-7B0A-4426-93CD-B95AC6C19207}"/>
              </a:ext>
            </a:extLst>
          </p:cNvPr>
          <p:cNvSpPr/>
          <p:nvPr/>
        </p:nvSpPr>
        <p:spPr>
          <a:xfrm>
            <a:off x="4716016" y="1347614"/>
            <a:ext cx="4572000" cy="369330"/>
          </a:xfrm>
          <a:prstGeom prst="rect">
            <a:avLst/>
          </a:prstGeom>
        </p:spPr>
        <p:txBody>
          <a:bodyPr lIns="91438" tIns="45719" rIns="91438" bIns="45719">
            <a:spAutoFit/>
          </a:bodyPr>
          <a:lstStyle/>
          <a:p>
            <a:r>
              <a:rPr lang="zh-CN" altLang="en-US" b="1" dirty="0" smtClean="0"/>
              <a:t>二、</a:t>
            </a:r>
            <a:r>
              <a:rPr lang="zh-CN" altLang="zh-CN" b="1" dirty="0" smtClean="0"/>
              <a:t>《海商法》</a:t>
            </a:r>
            <a:r>
              <a:rPr lang="zh-CN" altLang="zh-CN" b="1" dirty="0"/>
              <a:t>立法的特殊性</a:t>
            </a:r>
            <a:endParaRPr lang="en-US" altLang="zh-CN" cap="all" dirty="0"/>
          </a:p>
        </p:txBody>
      </p:sp>
      <p:sp>
        <p:nvSpPr>
          <p:cNvPr id="74" name="矩形 73">
            <a:extLst>
              <a:ext uri="{FF2B5EF4-FFF2-40B4-BE49-F238E27FC236}">
                <a16:creationId xmlns:a16="http://schemas.microsoft.com/office/drawing/2014/main" xmlns="" id="{C539102C-4382-4BCB-A084-20022E43B238}"/>
              </a:ext>
            </a:extLst>
          </p:cNvPr>
          <p:cNvSpPr/>
          <p:nvPr/>
        </p:nvSpPr>
        <p:spPr>
          <a:xfrm>
            <a:off x="4716016" y="2139702"/>
            <a:ext cx="4572000" cy="369330"/>
          </a:xfrm>
          <a:prstGeom prst="rect">
            <a:avLst/>
          </a:prstGeom>
        </p:spPr>
        <p:txBody>
          <a:bodyPr lIns="91438" tIns="45719" rIns="91438" bIns="45719">
            <a:spAutoFit/>
          </a:bodyPr>
          <a:lstStyle/>
          <a:p>
            <a:r>
              <a:rPr lang="zh-CN" altLang="zh-CN" b="1" dirty="0">
                <a:cs typeface="Times New Roman"/>
              </a:rPr>
              <a:t>三、《民法典》对《海商法》实施的影响</a:t>
            </a:r>
            <a:endParaRPr lang="en-US" altLang="zh-CN" cap="all" dirty="0"/>
          </a:p>
        </p:txBody>
      </p:sp>
      <p:sp>
        <p:nvSpPr>
          <p:cNvPr id="75" name="矩形 74">
            <a:extLst>
              <a:ext uri="{FF2B5EF4-FFF2-40B4-BE49-F238E27FC236}">
                <a16:creationId xmlns:a16="http://schemas.microsoft.com/office/drawing/2014/main" xmlns="" id="{24BC806A-4DA6-4E9F-8438-FDE2E2C954B1}"/>
              </a:ext>
            </a:extLst>
          </p:cNvPr>
          <p:cNvSpPr/>
          <p:nvPr/>
        </p:nvSpPr>
        <p:spPr>
          <a:xfrm>
            <a:off x="4716016" y="2859782"/>
            <a:ext cx="4572000" cy="369330"/>
          </a:xfrm>
          <a:prstGeom prst="rect">
            <a:avLst/>
          </a:prstGeom>
        </p:spPr>
        <p:txBody>
          <a:bodyPr lIns="91438" tIns="45719" rIns="91438" bIns="45719">
            <a:spAutoFit/>
          </a:bodyPr>
          <a:lstStyle/>
          <a:p>
            <a:r>
              <a:rPr lang="zh-CN" altLang="zh-CN" b="1" dirty="0">
                <a:cs typeface="Times New Roman"/>
              </a:rPr>
              <a:t>四、《民法典》对《海商法》修改的影响</a:t>
            </a:r>
            <a:endParaRPr lang="en-US" altLang="zh-CN" cap="all" dirty="0"/>
          </a:p>
        </p:txBody>
      </p:sp>
      <p:sp>
        <p:nvSpPr>
          <p:cNvPr id="76" name="矩形 75">
            <a:extLst>
              <a:ext uri="{FF2B5EF4-FFF2-40B4-BE49-F238E27FC236}">
                <a16:creationId xmlns:a16="http://schemas.microsoft.com/office/drawing/2014/main" xmlns="" id="{D9C5CDE8-07D5-4848-B9F6-4A244BD54B62}"/>
              </a:ext>
            </a:extLst>
          </p:cNvPr>
          <p:cNvSpPr/>
          <p:nvPr/>
        </p:nvSpPr>
        <p:spPr>
          <a:xfrm>
            <a:off x="4993090" y="4380358"/>
            <a:ext cx="4572000" cy="369330"/>
          </a:xfrm>
          <a:prstGeom prst="rect">
            <a:avLst/>
          </a:prstGeom>
        </p:spPr>
        <p:txBody>
          <a:bodyPr lIns="91438" tIns="45719" rIns="91438" bIns="45719">
            <a:spAutoFit/>
          </a:bodyPr>
          <a:lstStyle/>
          <a:p>
            <a:r>
              <a:rPr lang="zh-CN" altLang="en-US" cap="all" dirty="0" smtClean="0"/>
              <a:t>鸣谢</a:t>
            </a:r>
            <a:endParaRPr lang="zh-CN" altLang="en-US" cap="all" dirty="0"/>
          </a:p>
        </p:txBody>
      </p:sp>
    </p:spTree>
    <p:extLst>
      <p:ext uri="{BB962C8B-B14F-4D97-AF65-F5344CB8AC3E}">
        <p14:creationId xmlns:p14="http://schemas.microsoft.com/office/powerpoint/2010/main" val="31078532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1131590"/>
            <a:ext cx="8207375" cy="486965"/>
          </a:xfrm>
        </p:spPr>
        <p:txBody>
          <a:bodyPr>
            <a:noAutofit/>
          </a:bodyPr>
          <a:lstStyle/>
          <a:p>
            <a:pPr algn="l"/>
            <a:r>
              <a:rPr lang="zh-CN" altLang="en-US" sz="2800" dirty="0"/>
              <a:t>（三）妥善处理</a:t>
            </a:r>
            <a:r>
              <a:rPr lang="en-US" altLang="zh-CN" sz="2800" dirty="0"/>
              <a:t>《</a:t>
            </a:r>
            <a:r>
              <a:rPr lang="zh-CN" altLang="en-US" sz="2800" dirty="0"/>
              <a:t>海商法</a:t>
            </a:r>
            <a:r>
              <a:rPr lang="en-US" altLang="zh-CN" sz="2800" dirty="0"/>
              <a:t>》</a:t>
            </a:r>
            <a:r>
              <a:rPr lang="zh-CN" altLang="en-US" sz="2800" dirty="0"/>
              <a:t>稳定性与发展的</a:t>
            </a:r>
            <a:r>
              <a:rPr lang="zh-CN" altLang="en-US" sz="2800" dirty="0" smtClean="0"/>
              <a:t>关系</a:t>
            </a:r>
            <a:endParaRPr lang="zh-CN" altLang="en-US" sz="2800" dirty="0"/>
          </a:p>
        </p:txBody>
      </p:sp>
      <p:sp>
        <p:nvSpPr>
          <p:cNvPr id="3" name="内容占位符 2"/>
          <p:cNvSpPr>
            <a:spLocks noGrp="1"/>
          </p:cNvSpPr>
          <p:nvPr>
            <p:ph idx="1"/>
          </p:nvPr>
        </p:nvSpPr>
        <p:spPr>
          <a:xfrm>
            <a:off x="539552" y="1779662"/>
            <a:ext cx="8207375" cy="2880246"/>
          </a:xfrm>
        </p:spPr>
        <p:txBody>
          <a:bodyPr/>
          <a:lstStyle/>
          <a:p>
            <a:r>
              <a:rPr lang="en-US" altLang="zh-CN" sz="2800" dirty="0" smtClean="0"/>
              <a:t>《</a:t>
            </a:r>
            <a:r>
              <a:rPr lang="zh-CN" altLang="en-US" sz="2800" dirty="0" smtClean="0"/>
              <a:t>海商法</a:t>
            </a:r>
            <a:r>
              <a:rPr lang="en-US" altLang="zh-CN" sz="2800" dirty="0" smtClean="0"/>
              <a:t>》</a:t>
            </a:r>
            <a:r>
              <a:rPr lang="zh-CN" altLang="en-US" sz="2800" dirty="0" smtClean="0"/>
              <a:t>的修改无疑应当以促进该法的现代化为根本目标。 但这既不意味着</a:t>
            </a:r>
            <a:r>
              <a:rPr lang="en-US" altLang="zh-CN" sz="2800" dirty="0" smtClean="0"/>
              <a:t>《</a:t>
            </a:r>
            <a:r>
              <a:rPr lang="zh-CN" altLang="en-US" sz="2800" dirty="0" smtClean="0"/>
              <a:t>海商法</a:t>
            </a:r>
            <a:r>
              <a:rPr lang="en-US" altLang="zh-CN" sz="2800" dirty="0" smtClean="0"/>
              <a:t>》</a:t>
            </a:r>
            <a:r>
              <a:rPr lang="zh-CN" altLang="en-US" sz="2800" dirty="0" smtClean="0"/>
              <a:t>应当与</a:t>
            </a:r>
            <a:r>
              <a:rPr lang="en-US" altLang="zh-CN" sz="2800" dirty="0" smtClean="0"/>
              <a:t>《</a:t>
            </a:r>
            <a:r>
              <a:rPr lang="zh-CN" altLang="en-US" sz="2800" dirty="0" smtClean="0"/>
              <a:t>民法典</a:t>
            </a:r>
            <a:r>
              <a:rPr lang="en-US" altLang="zh-CN" sz="2800" dirty="0" smtClean="0"/>
              <a:t>》</a:t>
            </a:r>
            <a:r>
              <a:rPr lang="zh-CN" altLang="en-US" sz="2800" dirty="0" smtClean="0"/>
              <a:t>及其他国内、国际最新立法同步，也不意味着忽视相关立法的发展。</a:t>
            </a:r>
          </a:p>
          <a:p>
            <a:endParaRPr lang="zh-CN" altLang="en-US" dirty="0" smtClean="0"/>
          </a:p>
          <a:p>
            <a:endParaRPr lang="zh-CN" altLang="en-US" dirty="0"/>
          </a:p>
        </p:txBody>
      </p:sp>
    </p:spTree>
    <p:extLst>
      <p:ext uri="{BB962C8B-B14F-4D97-AF65-F5344CB8AC3E}">
        <p14:creationId xmlns:p14="http://schemas.microsoft.com/office/powerpoint/2010/main" val="1597760511"/>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、与</a:t>
            </a:r>
            <a:r>
              <a:rPr lang="en-US" altLang="zh-CN" dirty="0" smtClean="0"/>
              <a:t>《</a:t>
            </a:r>
            <a:r>
              <a:rPr lang="zh-CN" altLang="en-US" dirty="0" smtClean="0"/>
              <a:t>民法典</a:t>
            </a:r>
            <a:r>
              <a:rPr lang="en-US" altLang="zh-CN" dirty="0" smtClean="0"/>
              <a:t>》</a:t>
            </a:r>
            <a:r>
              <a:rPr lang="zh-CN" altLang="en-US" dirty="0" smtClean="0"/>
              <a:t>的协调</a:t>
            </a:r>
            <a:br>
              <a:rPr lang="zh-CN" altLang="en-US" dirty="0" smtClean="0"/>
            </a:br>
            <a:endParaRPr lang="zh-CN" altLang="en-US" dirty="0" smtClean="0"/>
          </a:p>
          <a:p>
            <a:r>
              <a:rPr lang="en-US" altLang="zh-CN" dirty="0" smtClean="0"/>
              <a:t>2</a:t>
            </a:r>
            <a:r>
              <a:rPr lang="zh-CN" altLang="en-US" dirty="0" smtClean="0"/>
              <a:t>、与有关国际、国外立法的协调</a:t>
            </a:r>
            <a:endParaRPr lang="zh-CN" altLang="en-US" dirty="0"/>
          </a:p>
        </p:txBody>
      </p:sp>
    </p:spTree>
    <p:extLst>
      <p:ext uri="{BB962C8B-B14F-4D97-AF65-F5344CB8AC3E}">
        <p14:creationId xmlns:p14="http://schemas.microsoft.com/office/powerpoint/2010/main" val="1611279810"/>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843558"/>
            <a:ext cx="8207375" cy="486965"/>
          </a:xfrm>
        </p:spPr>
        <p:txBody>
          <a:bodyPr/>
          <a:lstStyle/>
          <a:p>
            <a:pPr algn="l"/>
            <a:r>
              <a:rPr lang="zh-CN" altLang="en-US" dirty="0" smtClean="0"/>
              <a:t>五、结语</a:t>
            </a:r>
            <a:endParaRPr lang="zh-CN" altLang="en-US" dirty="0"/>
          </a:p>
        </p:txBody>
      </p:sp>
      <p:sp>
        <p:nvSpPr>
          <p:cNvPr id="3" name="内容占位符 2"/>
          <p:cNvSpPr>
            <a:spLocks noGrp="1"/>
          </p:cNvSpPr>
          <p:nvPr>
            <p:ph idx="1"/>
          </p:nvPr>
        </p:nvSpPr>
        <p:spPr>
          <a:xfrm>
            <a:off x="467544" y="1419622"/>
            <a:ext cx="8207375" cy="3168352"/>
          </a:xfrm>
        </p:spPr>
        <p:txBody>
          <a:bodyPr>
            <a:normAutofit fontScale="55000" lnSpcReduction="20000"/>
          </a:bodyPr>
          <a:lstStyle/>
          <a:p>
            <a:r>
              <a:rPr lang="en-US" altLang="zh-CN" dirty="0" smtClean="0"/>
              <a:t>《</a:t>
            </a:r>
            <a:r>
              <a:rPr lang="zh-CN" altLang="en-US" dirty="0" smtClean="0"/>
              <a:t>海商法</a:t>
            </a:r>
            <a:r>
              <a:rPr lang="en-US" altLang="zh-CN" dirty="0" smtClean="0"/>
              <a:t>》</a:t>
            </a:r>
            <a:r>
              <a:rPr lang="zh-CN" altLang="en-US" dirty="0" smtClean="0"/>
              <a:t>修改有两个大的背景：一是加快建设海洋强国，二是推动“一带一路”建设。</a:t>
            </a:r>
            <a:endParaRPr lang="en-US" altLang="zh-CN" dirty="0" smtClean="0"/>
          </a:p>
          <a:p>
            <a:r>
              <a:rPr lang="zh-CN" altLang="en-US" dirty="0" smtClean="0"/>
              <a:t>中央对于“一带一路”建设提出了“政策沟通、道路联通、贸易畅通、货币流通和民心相通”，就</a:t>
            </a:r>
            <a:r>
              <a:rPr lang="en-US" altLang="zh-CN" dirty="0" smtClean="0"/>
              <a:t>《</a:t>
            </a:r>
            <a:r>
              <a:rPr lang="zh-CN" altLang="en-US" dirty="0" smtClean="0"/>
              <a:t>海商法</a:t>
            </a:r>
            <a:r>
              <a:rPr lang="en-US" altLang="zh-CN" dirty="0" smtClean="0"/>
              <a:t>》</a:t>
            </a:r>
            <a:r>
              <a:rPr lang="zh-CN" altLang="en-US" dirty="0" smtClean="0"/>
              <a:t>的实施与修改而言，就是应当坚持与国际通行做法接轨，充分发挥中国在</a:t>
            </a:r>
            <a:r>
              <a:rPr lang="en-US" altLang="zh-CN" dirty="0" smtClean="0"/>
              <a:t>"</a:t>
            </a:r>
            <a:r>
              <a:rPr lang="zh-CN" altLang="en-US" dirty="0" smtClean="0"/>
              <a:t>一带一路</a:t>
            </a:r>
            <a:r>
              <a:rPr lang="en-US" altLang="zh-CN" dirty="0" smtClean="0"/>
              <a:t>"</a:t>
            </a:r>
            <a:r>
              <a:rPr lang="zh-CN" altLang="en-US" dirty="0" smtClean="0"/>
              <a:t>建设中的引领作用</a:t>
            </a:r>
            <a:r>
              <a:rPr lang="en-US" altLang="zh-CN" dirty="0" smtClean="0"/>
              <a:t>,</a:t>
            </a:r>
            <a:r>
              <a:rPr lang="zh-CN" altLang="en-US" dirty="0" smtClean="0"/>
              <a:t>争取修改的</a:t>
            </a:r>
            <a:r>
              <a:rPr lang="en-US" altLang="zh-CN" dirty="0" smtClean="0"/>
              <a:t>《</a:t>
            </a:r>
            <a:r>
              <a:rPr lang="zh-CN" altLang="en-US" dirty="0" smtClean="0"/>
              <a:t>海商法</a:t>
            </a:r>
            <a:r>
              <a:rPr lang="en-US" altLang="zh-CN" dirty="0" smtClean="0"/>
              <a:t>》</a:t>
            </a:r>
            <a:r>
              <a:rPr lang="zh-CN" altLang="en-US" dirty="0" smtClean="0"/>
              <a:t>对“一带一路”国家发挥示范法作用，为国际海运制度的发展“提供有益的探索”， 为相应制度的完善提供提中国方案。</a:t>
            </a:r>
          </a:p>
          <a:p>
            <a:r>
              <a:rPr lang="zh-CN" altLang="en-US" dirty="0" smtClean="0"/>
              <a:t>我对于</a:t>
            </a:r>
            <a:r>
              <a:rPr lang="en-US" altLang="zh-CN" dirty="0" smtClean="0"/>
              <a:t>《</a:t>
            </a:r>
            <a:r>
              <a:rPr lang="zh-CN" altLang="en-US" dirty="0" smtClean="0"/>
              <a:t>海商法</a:t>
            </a:r>
            <a:r>
              <a:rPr lang="en-US" altLang="zh-CN" dirty="0" smtClean="0"/>
              <a:t>》</a:t>
            </a:r>
            <a:r>
              <a:rPr lang="zh-CN" altLang="en-US" dirty="0" smtClean="0"/>
              <a:t>的实施与修改有一些思考，有兴趣的可到中国知网查阅。部分成果可能未被知网涵盖，如</a:t>
            </a:r>
            <a:r>
              <a:rPr lang="en-US" altLang="zh-CN" dirty="0" smtClean="0"/>
              <a:t>《</a:t>
            </a:r>
            <a:r>
              <a:rPr lang="zh-CN" altLang="en-US" dirty="0" smtClean="0"/>
              <a:t>中国海事审判年刊</a:t>
            </a:r>
            <a:r>
              <a:rPr lang="en-US" altLang="zh-CN" dirty="0" smtClean="0"/>
              <a:t>》</a:t>
            </a:r>
            <a:r>
              <a:rPr lang="zh-CN" altLang="en-US" dirty="0" smtClean="0"/>
              <a:t>，也可查阅有关书刊，或私聊。</a:t>
            </a:r>
          </a:p>
          <a:p>
            <a:endParaRPr lang="zh-CN" altLang="en-US" dirty="0"/>
          </a:p>
        </p:txBody>
      </p:sp>
    </p:spTree>
    <p:extLst>
      <p:ext uri="{BB962C8B-B14F-4D97-AF65-F5344CB8AC3E}">
        <p14:creationId xmlns:p14="http://schemas.microsoft.com/office/powerpoint/2010/main" val="145242557"/>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图片包含 地图&#10;&#10;自动生成的说明">
            <a:extLst>
              <a:ext uri="{FF2B5EF4-FFF2-40B4-BE49-F238E27FC236}">
                <a16:creationId xmlns:a16="http://schemas.microsoft.com/office/drawing/2014/main" xmlns="" id="{BC6E0BCC-71A3-42F6-8331-D0BA1BCE6A52}"/>
              </a:ext>
            </a:extLst>
          </p:cNvPr>
          <p:cNvPicPr>
            <a:picLocks noChangeAspect="1"/>
          </p:cNvPicPr>
          <p:nvPr/>
        </p:nvPicPr>
        <p:blipFill rotWithShape="1">
          <a:blip r:embed="rId2" cstate="print">
            <a:alphaModFix amt="71000"/>
            <a:extLst>
              <a:ext uri="{28A0092B-C50C-407E-A947-70E740481C1C}">
                <a14:useLocalDpi xmlns:a14="http://schemas.microsoft.com/office/drawing/2010/main" val="0"/>
              </a:ext>
            </a:extLst>
          </a:blip>
          <a:srcRect l="7849"/>
          <a:stretch/>
        </p:blipFill>
        <p:spPr>
          <a:xfrm>
            <a:off x="1" y="0"/>
            <a:ext cx="5123792" cy="5151126"/>
          </a:xfrm>
          <a:prstGeom prst="rect">
            <a:avLst/>
          </a:prstGeom>
        </p:spPr>
      </p:pic>
      <p:pic>
        <p:nvPicPr>
          <p:cNvPr id="5" name="图片 4" descr="图片包含 文字&#10;&#10;自动生成的说明">
            <a:extLst>
              <a:ext uri="{FF2B5EF4-FFF2-40B4-BE49-F238E27FC236}">
                <a16:creationId xmlns:a16="http://schemas.microsoft.com/office/drawing/2014/main" xmlns="" id="{53C3C0AC-E1AE-424D-9516-EC3B4E3751AC}"/>
              </a:ext>
            </a:extLst>
          </p:cNvPr>
          <p:cNvPicPr>
            <a:picLocks noChangeAspect="1"/>
          </p:cNvPicPr>
          <p:nvPr/>
        </p:nvPicPr>
        <p:blipFill>
          <a:blip r:embed="rId3" cstate="print">
            <a:alphaModFix/>
            <a:extLst>
              <a:ext uri="{28A0092B-C50C-407E-A947-70E740481C1C}">
                <a14:useLocalDpi xmlns:a14="http://schemas.microsoft.com/office/drawing/2010/main" val="0"/>
              </a:ext>
            </a:extLst>
          </a:blip>
          <a:stretch>
            <a:fillRect/>
          </a:stretch>
        </p:blipFill>
        <p:spPr>
          <a:xfrm>
            <a:off x="4746489" y="0"/>
            <a:ext cx="4541601" cy="5151126"/>
          </a:xfrm>
          <a:prstGeom prst="rect">
            <a:avLst/>
          </a:prstGeom>
        </p:spPr>
      </p:pic>
      <p:sp>
        <p:nvSpPr>
          <p:cNvPr id="6" name="矩形 5">
            <a:extLst>
              <a:ext uri="{FF2B5EF4-FFF2-40B4-BE49-F238E27FC236}">
                <a16:creationId xmlns:a16="http://schemas.microsoft.com/office/drawing/2014/main" xmlns="" id="{1EF45C78-96E3-411B-8A65-07654F8543FB}"/>
              </a:ext>
            </a:extLst>
          </p:cNvPr>
          <p:cNvSpPr/>
          <p:nvPr/>
        </p:nvSpPr>
        <p:spPr>
          <a:xfrm>
            <a:off x="0" y="0"/>
            <a:ext cx="9286908" cy="5143499"/>
          </a:xfrm>
          <a:prstGeom prst="rect">
            <a:avLst/>
          </a:prstGeom>
          <a:gradFill flip="none" rotWithShape="1">
            <a:gsLst>
              <a:gs pos="79200">
                <a:schemeClr val="tx1">
                  <a:lumMod val="85000"/>
                  <a:lumOff val="15000"/>
                  <a:alpha val="72000"/>
                </a:schemeClr>
              </a:gs>
              <a:gs pos="0">
                <a:schemeClr val="tx1">
                  <a:lumMod val="75000"/>
                  <a:lumOff val="25000"/>
                  <a:alpha val="39000"/>
                </a:schemeClr>
              </a:gs>
              <a:gs pos="100000">
                <a:schemeClr val="tx1">
                  <a:lumMod val="95000"/>
                  <a:lumOff val="5000"/>
                  <a:alpha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dirty="0"/>
          </a:p>
        </p:txBody>
      </p:sp>
      <p:sp>
        <p:nvSpPr>
          <p:cNvPr id="7" name="文本框 6">
            <a:extLst>
              <a:ext uri="{FF2B5EF4-FFF2-40B4-BE49-F238E27FC236}">
                <a16:creationId xmlns:a16="http://schemas.microsoft.com/office/drawing/2014/main" xmlns="" id="{C3682DD0-46B1-48E3-B0DF-7627DCCCC665}"/>
              </a:ext>
            </a:extLst>
          </p:cNvPr>
          <p:cNvSpPr txBox="1"/>
          <p:nvPr/>
        </p:nvSpPr>
        <p:spPr>
          <a:xfrm>
            <a:off x="4283982" y="2019093"/>
            <a:ext cx="3528391" cy="1046438"/>
          </a:xfrm>
          <a:prstGeom prst="rect">
            <a:avLst/>
          </a:prstGeom>
          <a:noFill/>
        </p:spPr>
        <p:txBody>
          <a:bodyPr wrap="square" lIns="91438" tIns="45719" rIns="91438" bIns="45719" rtlCol="0">
            <a:spAutoFit/>
          </a:bodyPr>
          <a:lstStyle/>
          <a:p>
            <a:r>
              <a:rPr lang="zh-CN" altLang="en-US" sz="6200" dirty="0">
                <a:solidFill>
                  <a:schemeClr val="bg1"/>
                </a:solidFill>
                <a:latin typeface="方正清刻本悦宋简体" panose="02000000000000000000" pitchFamily="2" charset="-122"/>
                <a:ea typeface="方正清刻本悦宋简体" panose="02000000000000000000" pitchFamily="2" charset="-122"/>
              </a:rPr>
              <a:t>感谢聆听</a:t>
            </a:r>
          </a:p>
        </p:txBody>
      </p:sp>
      <p:cxnSp>
        <p:nvCxnSpPr>
          <p:cNvPr id="9" name="直接连接符 8">
            <a:extLst>
              <a:ext uri="{FF2B5EF4-FFF2-40B4-BE49-F238E27FC236}">
                <a16:creationId xmlns:a16="http://schemas.microsoft.com/office/drawing/2014/main" xmlns="" id="{016444AF-EF05-4370-B68F-6BEE68415F1B}"/>
              </a:ext>
            </a:extLst>
          </p:cNvPr>
          <p:cNvCxnSpPr>
            <a:cxnSpLocks/>
          </p:cNvCxnSpPr>
          <p:nvPr/>
        </p:nvCxnSpPr>
        <p:spPr>
          <a:xfrm>
            <a:off x="4572000" y="2137312"/>
            <a:ext cx="0" cy="97546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文本框 9">
            <a:extLst>
              <a:ext uri="{FF2B5EF4-FFF2-40B4-BE49-F238E27FC236}">
                <a16:creationId xmlns:a16="http://schemas.microsoft.com/office/drawing/2014/main" xmlns="" id="{F1B6EE0B-0D4A-44DE-87BE-42D36348601E}"/>
              </a:ext>
            </a:extLst>
          </p:cNvPr>
          <p:cNvSpPr txBox="1"/>
          <p:nvPr/>
        </p:nvSpPr>
        <p:spPr>
          <a:xfrm>
            <a:off x="4865474" y="2850089"/>
            <a:ext cx="3231833" cy="338552"/>
          </a:xfrm>
          <a:prstGeom prst="rect">
            <a:avLst/>
          </a:prstGeom>
          <a:noFill/>
        </p:spPr>
        <p:txBody>
          <a:bodyPr wrap="square" lIns="91438" tIns="45719" rIns="91438" bIns="45719" rtlCol="0">
            <a:spAutoFit/>
          </a:bodyPr>
          <a:lstStyle/>
          <a:p>
            <a:r>
              <a:rPr lang="zh-CN" altLang="en-US" sz="1600" spc="500" dirty="0">
                <a:solidFill>
                  <a:schemeClr val="bg1"/>
                </a:solidFill>
                <a:latin typeface="方正清刻本悦宋简体" panose="02000000000000000000" pitchFamily="2" charset="-122"/>
                <a:ea typeface="方正清刻本悦宋简体" panose="02000000000000000000" pitchFamily="2" charset="-122"/>
              </a:rPr>
              <a:t>明德尚行，学贯中西</a:t>
            </a:r>
          </a:p>
        </p:txBody>
      </p:sp>
      <p:pic>
        <p:nvPicPr>
          <p:cNvPr id="4099"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12686" y="627535"/>
            <a:ext cx="868363" cy="651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366043"/>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483518"/>
            <a:ext cx="8229600" cy="1063229"/>
          </a:xfrm>
        </p:spPr>
        <p:txBody>
          <a:bodyPr>
            <a:normAutofit fontScale="90000"/>
          </a:bodyPr>
          <a:lstStyle/>
          <a:p>
            <a:r>
              <a:rPr lang="zh-CN" altLang="en-US" dirty="0" smtClean="0"/>
              <a:t>一、</a:t>
            </a:r>
            <a:r>
              <a:rPr lang="en-US" altLang="zh-CN" dirty="0" smtClean="0"/>
              <a:t>《</a:t>
            </a:r>
            <a:r>
              <a:rPr lang="zh-CN" altLang="en-US" dirty="0" smtClean="0"/>
              <a:t>海商法</a:t>
            </a:r>
            <a:r>
              <a:rPr lang="en-US" altLang="zh-CN" dirty="0" smtClean="0"/>
              <a:t>》</a:t>
            </a:r>
            <a:r>
              <a:rPr lang="zh-CN" altLang="en-US" dirty="0" smtClean="0"/>
              <a:t>修改及</a:t>
            </a:r>
            <a:r>
              <a:rPr lang="en-US" altLang="zh-CN" dirty="0" smtClean="0"/>
              <a:t>《</a:t>
            </a:r>
            <a:r>
              <a:rPr lang="zh-CN" altLang="en-US" dirty="0" smtClean="0"/>
              <a:t>民法典</a:t>
            </a:r>
            <a:r>
              <a:rPr lang="en-US" altLang="zh-CN" dirty="0" smtClean="0"/>
              <a:t>》</a:t>
            </a:r>
            <a:r>
              <a:rPr lang="zh-CN" altLang="en-US" dirty="0" smtClean="0"/>
              <a:t>编纂概述</a:t>
            </a:r>
            <a:endParaRPr lang="zh-CN" altLang="en-US" dirty="0"/>
          </a:p>
        </p:txBody>
      </p:sp>
      <p:sp>
        <p:nvSpPr>
          <p:cNvPr id="3" name="内容占位符 2"/>
          <p:cNvSpPr>
            <a:spLocks noGrp="1"/>
          </p:cNvSpPr>
          <p:nvPr>
            <p:ph idx="1"/>
          </p:nvPr>
        </p:nvSpPr>
        <p:spPr>
          <a:xfrm>
            <a:off x="467544" y="1347614"/>
            <a:ext cx="8207375" cy="3240360"/>
          </a:xfrm>
        </p:spPr>
        <p:txBody>
          <a:bodyPr>
            <a:normAutofit/>
          </a:bodyPr>
          <a:lstStyle/>
          <a:p>
            <a:r>
              <a:rPr lang="zh-CN" altLang="en-US" sz="2000" dirty="0" smtClean="0"/>
              <a:t>（一）</a:t>
            </a:r>
            <a:r>
              <a:rPr lang="en-US" altLang="zh-CN" sz="2000" dirty="0" smtClean="0"/>
              <a:t>《</a:t>
            </a:r>
            <a:r>
              <a:rPr lang="zh-CN" altLang="en-US" sz="2000" dirty="0" smtClean="0"/>
              <a:t>海商法</a:t>
            </a:r>
            <a:r>
              <a:rPr lang="en-US" altLang="zh-CN" sz="2000" dirty="0" smtClean="0"/>
              <a:t>》</a:t>
            </a:r>
            <a:r>
              <a:rPr lang="zh-CN" altLang="en-US" sz="2000" dirty="0" smtClean="0"/>
              <a:t>修改进展</a:t>
            </a:r>
          </a:p>
          <a:p>
            <a:r>
              <a:rPr lang="en-US" altLang="zh-CN" sz="2000" dirty="0" smtClean="0"/>
              <a:t>2018</a:t>
            </a:r>
            <a:r>
              <a:rPr lang="zh-CN" altLang="en-US" sz="2000" dirty="0" smtClean="0"/>
              <a:t>年</a:t>
            </a:r>
            <a:r>
              <a:rPr lang="en-US" altLang="zh-CN" sz="2000" dirty="0" smtClean="0"/>
              <a:t>9</a:t>
            </a:r>
            <a:r>
              <a:rPr lang="zh-CN" altLang="en-US" sz="2000" dirty="0" smtClean="0"/>
              <a:t>月，我国</a:t>
            </a:r>
            <a:r>
              <a:rPr lang="en-US" altLang="zh-CN" sz="2000" dirty="0" smtClean="0"/>
              <a:t>《</a:t>
            </a:r>
            <a:r>
              <a:rPr lang="zh-CN" altLang="en-US" sz="2000" dirty="0" smtClean="0"/>
              <a:t>海商法</a:t>
            </a:r>
            <a:r>
              <a:rPr lang="en-US" altLang="zh-CN" sz="2000" dirty="0" smtClean="0"/>
              <a:t>》</a:t>
            </a:r>
            <a:r>
              <a:rPr lang="zh-CN" altLang="en-US" sz="2000" dirty="0" smtClean="0"/>
              <a:t>修改工作被十三届全国人大常委会列入五年立法规划。</a:t>
            </a:r>
            <a:endParaRPr lang="en-US" altLang="zh-CN" sz="2000" dirty="0" smtClean="0"/>
          </a:p>
          <a:p>
            <a:r>
              <a:rPr lang="zh-CN" altLang="en-US" sz="2000" dirty="0" smtClean="0"/>
              <a:t> </a:t>
            </a:r>
            <a:r>
              <a:rPr lang="en-US" altLang="zh-CN" sz="2000" dirty="0" smtClean="0"/>
              <a:t>2018</a:t>
            </a:r>
            <a:r>
              <a:rPr lang="zh-CN" altLang="en-US" sz="2000" dirty="0" smtClean="0"/>
              <a:t>年</a:t>
            </a:r>
            <a:r>
              <a:rPr lang="en-US" altLang="zh-CN" sz="2000" dirty="0" smtClean="0"/>
              <a:t>11</a:t>
            </a:r>
            <a:r>
              <a:rPr lang="zh-CN" altLang="en-US" sz="2000" dirty="0" smtClean="0"/>
              <a:t>月</a:t>
            </a:r>
            <a:r>
              <a:rPr lang="en-US" altLang="zh-CN" sz="2000" dirty="0" smtClean="0"/>
              <a:t>5</a:t>
            </a:r>
            <a:r>
              <a:rPr lang="zh-CN" altLang="en-US" sz="2000" dirty="0" smtClean="0"/>
              <a:t>日，交通运输部向社会公布</a:t>
            </a:r>
            <a:r>
              <a:rPr lang="en-US" altLang="zh-CN" sz="2000" dirty="0" smtClean="0"/>
              <a:t>《</a:t>
            </a:r>
            <a:r>
              <a:rPr lang="zh-CN" altLang="en-US" sz="2000" dirty="0" smtClean="0"/>
              <a:t>海商法（公开征求意见稿）</a:t>
            </a:r>
            <a:r>
              <a:rPr lang="en-US" altLang="zh-CN" sz="2000" dirty="0" smtClean="0"/>
              <a:t>》</a:t>
            </a:r>
            <a:r>
              <a:rPr lang="zh-CN" altLang="en-US" sz="2000" dirty="0" smtClean="0"/>
              <a:t>及其说明，征求社会各界意见。</a:t>
            </a:r>
          </a:p>
          <a:p>
            <a:r>
              <a:rPr lang="en-US" altLang="zh-CN" sz="2000" dirty="0" smtClean="0"/>
              <a:t>2019</a:t>
            </a:r>
            <a:r>
              <a:rPr lang="zh-CN" altLang="en-US" sz="2000" dirty="0" smtClean="0"/>
              <a:t>年</a:t>
            </a:r>
            <a:r>
              <a:rPr lang="en-US" altLang="zh-CN" sz="2000" dirty="0" smtClean="0"/>
              <a:t>12</a:t>
            </a:r>
            <a:r>
              <a:rPr lang="zh-CN" altLang="en-US" sz="2000" dirty="0" smtClean="0"/>
              <a:t>月</a:t>
            </a:r>
            <a:r>
              <a:rPr lang="en-US" altLang="zh-CN" sz="2000" dirty="0" smtClean="0"/>
              <a:t>18</a:t>
            </a:r>
            <a:r>
              <a:rPr lang="zh-CN" altLang="en-US" sz="2000" dirty="0" smtClean="0"/>
              <a:t>日，交通运输部部长李小鹏主持部务会，审议并通过了</a:t>
            </a:r>
            <a:r>
              <a:rPr lang="en-US" altLang="zh-CN" sz="2000" dirty="0" smtClean="0"/>
              <a:t>《</a:t>
            </a:r>
            <a:r>
              <a:rPr lang="zh-CN" altLang="en-US" sz="2000" dirty="0" smtClean="0"/>
              <a:t>海商法</a:t>
            </a:r>
            <a:r>
              <a:rPr lang="en-US" altLang="zh-CN" sz="2000" dirty="0" smtClean="0"/>
              <a:t>》</a:t>
            </a:r>
            <a:r>
              <a:rPr lang="zh-CN" altLang="en-US" sz="2000" dirty="0" smtClean="0"/>
              <a:t>修改送审建议稿。据有关专家介绍，目前该送审建议稿仍在完善之中。</a:t>
            </a:r>
          </a:p>
          <a:p>
            <a:endParaRPr lang="zh-CN" altLang="en-US" dirty="0"/>
          </a:p>
        </p:txBody>
      </p:sp>
    </p:spTree>
    <p:extLst>
      <p:ext uri="{BB962C8B-B14F-4D97-AF65-F5344CB8AC3E}">
        <p14:creationId xmlns:p14="http://schemas.microsoft.com/office/powerpoint/2010/main" val="357499085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1419622"/>
            <a:ext cx="8207375" cy="486965"/>
          </a:xfrm>
        </p:spPr>
        <p:txBody>
          <a:bodyPr>
            <a:normAutofit fontScale="90000"/>
          </a:bodyPr>
          <a:lstStyle/>
          <a:p>
            <a:r>
              <a:rPr lang="zh-CN" altLang="en-US" dirty="0" smtClean="0"/>
              <a:t>（二）</a:t>
            </a:r>
            <a:r>
              <a:rPr lang="en-US" altLang="zh-CN" dirty="0" smtClean="0"/>
              <a:t>《</a:t>
            </a:r>
            <a:r>
              <a:rPr lang="zh-CN" altLang="en-US" dirty="0" smtClean="0"/>
              <a:t>民法典</a:t>
            </a:r>
            <a:r>
              <a:rPr lang="en-US" altLang="zh-CN" dirty="0" smtClean="0"/>
              <a:t>》</a:t>
            </a:r>
            <a:r>
              <a:rPr lang="zh-CN" altLang="en-US" dirty="0" smtClean="0"/>
              <a:t>的修改及其与</a:t>
            </a:r>
            <a:r>
              <a:rPr lang="en-US" altLang="zh-CN" dirty="0" smtClean="0"/>
              <a:t>《</a:t>
            </a:r>
            <a:r>
              <a:rPr lang="zh-CN" altLang="en-US" dirty="0" smtClean="0"/>
              <a:t>海商法</a:t>
            </a:r>
            <a:r>
              <a:rPr lang="en-US" altLang="zh-CN" dirty="0" smtClean="0"/>
              <a:t>》</a:t>
            </a:r>
            <a:r>
              <a:rPr lang="zh-CN" altLang="en-US" dirty="0" smtClean="0"/>
              <a:t>实施与修改的关系</a:t>
            </a:r>
            <a:endParaRPr lang="zh-CN" altLang="en-US" dirty="0"/>
          </a:p>
        </p:txBody>
      </p:sp>
      <p:sp>
        <p:nvSpPr>
          <p:cNvPr id="3" name="内容占位符 2"/>
          <p:cNvSpPr>
            <a:spLocks noGrp="1"/>
          </p:cNvSpPr>
          <p:nvPr>
            <p:ph idx="1"/>
          </p:nvPr>
        </p:nvSpPr>
        <p:spPr>
          <a:xfrm>
            <a:off x="467544" y="2211710"/>
            <a:ext cx="8207375" cy="2448198"/>
          </a:xfrm>
        </p:spPr>
        <p:txBody>
          <a:bodyPr>
            <a:normAutofit/>
          </a:bodyPr>
          <a:lstStyle/>
          <a:p>
            <a:r>
              <a:rPr lang="en-US" altLang="zh-CN" sz="2400" dirty="0" smtClean="0"/>
              <a:t>2020</a:t>
            </a:r>
            <a:r>
              <a:rPr lang="zh-CN" altLang="en-US" sz="2400" dirty="0" smtClean="0"/>
              <a:t>年</a:t>
            </a:r>
            <a:r>
              <a:rPr lang="en-US" altLang="zh-CN" sz="2400" dirty="0" smtClean="0"/>
              <a:t>5</a:t>
            </a:r>
            <a:r>
              <a:rPr lang="zh-CN" altLang="en-US" sz="2400" dirty="0" smtClean="0"/>
              <a:t>月</a:t>
            </a:r>
            <a:r>
              <a:rPr lang="en-US" altLang="zh-CN" sz="2400" dirty="0" smtClean="0"/>
              <a:t>28</a:t>
            </a:r>
            <a:r>
              <a:rPr lang="zh-CN" altLang="en-US" sz="2400" dirty="0" smtClean="0"/>
              <a:t>日，</a:t>
            </a:r>
            <a:r>
              <a:rPr lang="en-US" altLang="zh-CN" sz="2400" dirty="0" smtClean="0"/>
              <a:t>《</a:t>
            </a:r>
            <a:r>
              <a:rPr lang="zh-CN" altLang="en-US" sz="2400" dirty="0" smtClean="0"/>
              <a:t>民法典</a:t>
            </a:r>
            <a:r>
              <a:rPr lang="en-US" altLang="zh-CN" sz="2400" dirty="0" smtClean="0"/>
              <a:t>》</a:t>
            </a:r>
            <a:r>
              <a:rPr lang="zh-CN" altLang="en-US" sz="2400" dirty="0" smtClean="0"/>
              <a:t>通过。该法典统合了现行的</a:t>
            </a:r>
            <a:r>
              <a:rPr lang="en-US" altLang="zh-CN" sz="2400" dirty="0" smtClean="0"/>
              <a:t>《</a:t>
            </a:r>
            <a:r>
              <a:rPr lang="zh-CN" altLang="en-US" sz="2400" dirty="0" smtClean="0"/>
              <a:t>民法总则</a:t>
            </a:r>
            <a:r>
              <a:rPr lang="en-US" altLang="zh-CN" sz="2400" dirty="0" smtClean="0"/>
              <a:t>》《</a:t>
            </a:r>
            <a:r>
              <a:rPr lang="zh-CN" altLang="en-US" sz="2400" dirty="0" smtClean="0"/>
              <a:t>民法通则</a:t>
            </a:r>
            <a:r>
              <a:rPr lang="en-US" altLang="zh-CN" sz="2400" dirty="0" smtClean="0"/>
              <a:t>》《</a:t>
            </a:r>
            <a:r>
              <a:rPr lang="zh-CN" altLang="en-US" sz="2400" dirty="0" smtClean="0"/>
              <a:t>担保法</a:t>
            </a:r>
            <a:r>
              <a:rPr lang="en-US" altLang="zh-CN" sz="2400" dirty="0" smtClean="0"/>
              <a:t>》《</a:t>
            </a:r>
            <a:r>
              <a:rPr lang="zh-CN" altLang="en-US" sz="2400" dirty="0" smtClean="0"/>
              <a:t>物权法</a:t>
            </a:r>
            <a:r>
              <a:rPr lang="en-US" altLang="zh-CN" sz="2400" dirty="0" smtClean="0"/>
              <a:t>》《</a:t>
            </a:r>
            <a:r>
              <a:rPr lang="zh-CN" altLang="en-US" sz="2400" dirty="0" smtClean="0"/>
              <a:t>合同法</a:t>
            </a:r>
            <a:r>
              <a:rPr lang="en-US" altLang="zh-CN" sz="2400" dirty="0" smtClean="0"/>
              <a:t>》《</a:t>
            </a:r>
            <a:r>
              <a:rPr lang="zh-CN" altLang="en-US" sz="2400" dirty="0" smtClean="0"/>
              <a:t>婚姻法</a:t>
            </a:r>
            <a:r>
              <a:rPr lang="en-US" altLang="zh-CN" sz="2400" dirty="0" smtClean="0"/>
              <a:t>》《</a:t>
            </a:r>
            <a:r>
              <a:rPr lang="zh-CN" altLang="en-US" sz="2400" dirty="0" smtClean="0"/>
              <a:t>收养法</a:t>
            </a:r>
            <a:r>
              <a:rPr lang="en-US" altLang="zh-CN" sz="2400" dirty="0" smtClean="0"/>
              <a:t>》《</a:t>
            </a:r>
            <a:r>
              <a:rPr lang="zh-CN" altLang="en-US" sz="2400" dirty="0" smtClean="0"/>
              <a:t>继承法</a:t>
            </a:r>
            <a:r>
              <a:rPr lang="en-US" altLang="zh-CN" sz="2400" dirty="0" smtClean="0"/>
              <a:t>》《</a:t>
            </a:r>
            <a:r>
              <a:rPr lang="zh-CN" altLang="en-US" sz="2400" dirty="0" smtClean="0"/>
              <a:t>侵权责任法</a:t>
            </a:r>
            <a:r>
              <a:rPr lang="en-US" altLang="zh-CN" sz="2400" dirty="0" smtClean="0"/>
              <a:t>》</a:t>
            </a:r>
            <a:r>
              <a:rPr lang="zh-CN" altLang="en-US" sz="2400" dirty="0" smtClean="0"/>
              <a:t>等九部一般法律，将自</a:t>
            </a:r>
            <a:r>
              <a:rPr lang="en-US" altLang="zh-CN" sz="2400" dirty="0" smtClean="0"/>
              <a:t>2021</a:t>
            </a:r>
            <a:r>
              <a:rPr lang="zh-CN" altLang="en-US" sz="2400" dirty="0" smtClean="0"/>
              <a:t>年</a:t>
            </a:r>
            <a:r>
              <a:rPr lang="en-US" altLang="zh-CN" sz="2400" dirty="0" smtClean="0"/>
              <a:t>1</a:t>
            </a:r>
            <a:r>
              <a:rPr lang="zh-CN" altLang="en-US" sz="2400" dirty="0" smtClean="0"/>
              <a:t>月</a:t>
            </a:r>
            <a:r>
              <a:rPr lang="en-US" altLang="zh-CN" sz="2400" dirty="0" smtClean="0"/>
              <a:t>1</a:t>
            </a:r>
            <a:r>
              <a:rPr lang="zh-CN" altLang="en-US" sz="2400" dirty="0" smtClean="0"/>
              <a:t>日起施行，上述相应法律同时废止。</a:t>
            </a:r>
            <a:endParaRPr lang="zh-CN" altLang="en-US" sz="2400" dirty="0"/>
          </a:p>
        </p:txBody>
      </p:sp>
    </p:spTree>
    <p:extLst>
      <p:ext uri="{BB962C8B-B14F-4D97-AF65-F5344CB8AC3E}">
        <p14:creationId xmlns:p14="http://schemas.microsoft.com/office/powerpoint/2010/main" val="52944317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r>
              <a:rPr lang="zh-CN" altLang="en-US" dirty="0" smtClean="0"/>
              <a:t>总体而言，</a:t>
            </a:r>
            <a:r>
              <a:rPr lang="en-US" altLang="zh-CN" dirty="0" smtClean="0"/>
              <a:t>《</a:t>
            </a:r>
            <a:r>
              <a:rPr lang="zh-CN" altLang="en-US" dirty="0" smtClean="0"/>
              <a:t>民法典</a:t>
            </a:r>
            <a:r>
              <a:rPr lang="en-US" altLang="zh-CN" dirty="0" smtClean="0"/>
              <a:t>》</a:t>
            </a:r>
            <a:r>
              <a:rPr lang="zh-CN" altLang="en-US" dirty="0" smtClean="0"/>
              <a:t>对现行上述九部法律的调整、修改不大，大多是将现行的立法解释、司法解释等成文化。其中与</a:t>
            </a:r>
            <a:r>
              <a:rPr lang="en-US" altLang="zh-CN" dirty="0" smtClean="0"/>
              <a:t>《</a:t>
            </a:r>
            <a:r>
              <a:rPr lang="zh-CN" altLang="en-US" dirty="0" smtClean="0"/>
              <a:t>海商法</a:t>
            </a:r>
            <a:r>
              <a:rPr lang="en-US" altLang="zh-CN" dirty="0" smtClean="0"/>
              <a:t>》</a:t>
            </a:r>
            <a:r>
              <a:rPr lang="zh-CN" altLang="en-US" dirty="0" smtClean="0"/>
              <a:t>关联较大，对</a:t>
            </a:r>
            <a:r>
              <a:rPr lang="en-US" altLang="zh-CN" dirty="0" smtClean="0"/>
              <a:t>《</a:t>
            </a:r>
            <a:r>
              <a:rPr lang="zh-CN" altLang="en-US" dirty="0" smtClean="0"/>
              <a:t>海商法</a:t>
            </a:r>
            <a:r>
              <a:rPr lang="en-US" altLang="zh-CN" dirty="0" smtClean="0"/>
              <a:t>》</a:t>
            </a:r>
            <a:r>
              <a:rPr lang="zh-CN" altLang="en-US" dirty="0" smtClean="0"/>
              <a:t>实施和修改具有直接影响主要是物权编和合同编的有关重要修改。</a:t>
            </a:r>
            <a:endParaRPr lang="zh-CN" altLang="en-US" dirty="0"/>
          </a:p>
        </p:txBody>
      </p:sp>
    </p:spTree>
    <p:extLst>
      <p:ext uri="{BB962C8B-B14F-4D97-AF65-F5344CB8AC3E}">
        <p14:creationId xmlns:p14="http://schemas.microsoft.com/office/powerpoint/2010/main" val="357025966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1275606"/>
            <a:ext cx="8207375" cy="486965"/>
          </a:xfrm>
        </p:spPr>
        <p:txBody>
          <a:bodyPr/>
          <a:lstStyle/>
          <a:p>
            <a:pPr algn="l"/>
            <a:r>
              <a:rPr lang="zh-CN" altLang="en-US" dirty="0" smtClean="0"/>
              <a:t>（三）意义</a:t>
            </a:r>
            <a:endParaRPr lang="zh-CN" altLang="en-US" dirty="0"/>
          </a:p>
        </p:txBody>
      </p:sp>
      <p:sp>
        <p:nvSpPr>
          <p:cNvPr id="3" name="内容占位符 2"/>
          <p:cNvSpPr>
            <a:spLocks noGrp="1"/>
          </p:cNvSpPr>
          <p:nvPr>
            <p:ph idx="1"/>
          </p:nvPr>
        </p:nvSpPr>
        <p:spPr>
          <a:xfrm>
            <a:off x="467544" y="2067694"/>
            <a:ext cx="8207375" cy="2088158"/>
          </a:xfrm>
        </p:spPr>
        <p:txBody>
          <a:bodyPr/>
          <a:lstStyle/>
          <a:p>
            <a:r>
              <a:rPr lang="zh-CN" altLang="en-US" sz="2400" dirty="0" smtClean="0"/>
              <a:t>基于我国</a:t>
            </a:r>
            <a:r>
              <a:rPr lang="en-US" altLang="zh-CN" sz="2400" dirty="0" smtClean="0"/>
              <a:t>《</a:t>
            </a:r>
            <a:r>
              <a:rPr lang="zh-CN" altLang="en-US" sz="2400" dirty="0" smtClean="0"/>
              <a:t>海商法</a:t>
            </a:r>
            <a:r>
              <a:rPr lang="en-US" altLang="zh-CN" sz="2400" dirty="0" smtClean="0"/>
              <a:t>》</a:t>
            </a:r>
            <a:r>
              <a:rPr lang="zh-CN" altLang="en-US" sz="2400" dirty="0" smtClean="0"/>
              <a:t>立法的特殊性，在</a:t>
            </a:r>
            <a:r>
              <a:rPr lang="en-US" altLang="zh-CN" sz="2400" dirty="0" smtClean="0"/>
              <a:t>《</a:t>
            </a:r>
            <a:r>
              <a:rPr lang="zh-CN" altLang="en-US" sz="2400" dirty="0" smtClean="0"/>
              <a:t>民法典</a:t>
            </a:r>
            <a:r>
              <a:rPr lang="en-US" altLang="zh-CN" sz="2400" dirty="0" smtClean="0"/>
              <a:t>》</a:t>
            </a:r>
            <a:r>
              <a:rPr lang="zh-CN" altLang="en-US" sz="2400" dirty="0" smtClean="0"/>
              <a:t>即将实施、</a:t>
            </a:r>
            <a:r>
              <a:rPr lang="en-US" altLang="zh-CN" sz="2400" dirty="0" smtClean="0"/>
              <a:t>《</a:t>
            </a:r>
            <a:r>
              <a:rPr lang="zh-CN" altLang="en-US" sz="2400" dirty="0" smtClean="0"/>
              <a:t>海商法</a:t>
            </a:r>
            <a:r>
              <a:rPr lang="en-US" altLang="zh-CN" sz="2400" dirty="0" smtClean="0"/>
              <a:t>》</a:t>
            </a:r>
            <a:r>
              <a:rPr lang="zh-CN" altLang="en-US" sz="2400" dirty="0" smtClean="0"/>
              <a:t>修改如火如荼的当下，深入探讨</a:t>
            </a:r>
            <a:r>
              <a:rPr lang="en-US" altLang="zh-CN" sz="2400" dirty="0" smtClean="0"/>
              <a:t>《</a:t>
            </a:r>
            <a:r>
              <a:rPr lang="zh-CN" altLang="en-US" sz="2400" dirty="0" smtClean="0"/>
              <a:t>民法典</a:t>
            </a:r>
            <a:r>
              <a:rPr lang="en-US" altLang="zh-CN" sz="2400" dirty="0" smtClean="0"/>
              <a:t>》</a:t>
            </a:r>
            <a:r>
              <a:rPr lang="zh-CN" altLang="en-US" sz="2400" dirty="0" smtClean="0"/>
              <a:t>与</a:t>
            </a:r>
            <a:r>
              <a:rPr lang="en-US" altLang="zh-CN" sz="2400" dirty="0" smtClean="0"/>
              <a:t>《</a:t>
            </a:r>
            <a:r>
              <a:rPr lang="zh-CN" altLang="en-US" sz="2400" dirty="0" smtClean="0"/>
              <a:t>海商法</a:t>
            </a:r>
            <a:r>
              <a:rPr lang="en-US" altLang="zh-CN" sz="2400" dirty="0" smtClean="0"/>
              <a:t>》</a:t>
            </a:r>
            <a:r>
              <a:rPr lang="zh-CN" altLang="en-US" sz="2400" dirty="0" smtClean="0"/>
              <a:t>的关系，对于准确实施</a:t>
            </a:r>
            <a:r>
              <a:rPr lang="en-US" altLang="zh-CN" sz="2400" dirty="0" smtClean="0"/>
              <a:t>《</a:t>
            </a:r>
            <a:r>
              <a:rPr lang="zh-CN" altLang="en-US" sz="2400" dirty="0" smtClean="0"/>
              <a:t>海商法</a:t>
            </a:r>
            <a:r>
              <a:rPr lang="en-US" altLang="zh-CN" sz="2400" dirty="0" smtClean="0"/>
              <a:t>》</a:t>
            </a:r>
            <a:r>
              <a:rPr lang="zh-CN" altLang="en-US" sz="2400" dirty="0" smtClean="0"/>
              <a:t>，以及高质量推进</a:t>
            </a:r>
            <a:r>
              <a:rPr lang="en-US" altLang="zh-CN" sz="2400" dirty="0" smtClean="0"/>
              <a:t>《</a:t>
            </a:r>
            <a:r>
              <a:rPr lang="zh-CN" altLang="en-US" sz="2400" dirty="0" smtClean="0"/>
              <a:t>海商法</a:t>
            </a:r>
            <a:r>
              <a:rPr lang="en-US" altLang="zh-CN" sz="2400" dirty="0" smtClean="0"/>
              <a:t>》</a:t>
            </a:r>
            <a:r>
              <a:rPr lang="zh-CN" altLang="en-US" sz="2400" dirty="0" smtClean="0"/>
              <a:t>修改工作，均有特别重要的意义。</a:t>
            </a:r>
            <a:endParaRPr lang="zh-CN" altLang="en-US" sz="2400" dirty="0"/>
          </a:p>
        </p:txBody>
      </p:sp>
    </p:spTree>
    <p:extLst>
      <p:ext uri="{BB962C8B-B14F-4D97-AF65-F5344CB8AC3E}">
        <p14:creationId xmlns:p14="http://schemas.microsoft.com/office/powerpoint/2010/main" val="2563679676"/>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771550"/>
            <a:ext cx="8207375" cy="486965"/>
          </a:xfrm>
        </p:spPr>
        <p:txBody>
          <a:bodyPr>
            <a:normAutofit fontScale="90000"/>
          </a:bodyPr>
          <a:lstStyle/>
          <a:p>
            <a:r>
              <a:rPr lang="zh-CN" altLang="en-US" dirty="0" smtClean="0"/>
              <a:t>二、我国</a:t>
            </a:r>
            <a:r>
              <a:rPr lang="en-US" altLang="zh-CN" dirty="0" smtClean="0"/>
              <a:t>《</a:t>
            </a:r>
            <a:r>
              <a:rPr lang="zh-CN" altLang="en-US" dirty="0" smtClean="0"/>
              <a:t>海商法</a:t>
            </a:r>
            <a:r>
              <a:rPr lang="en-US" altLang="zh-CN" dirty="0" smtClean="0"/>
              <a:t>》</a:t>
            </a:r>
            <a:r>
              <a:rPr lang="zh-CN" altLang="en-US" dirty="0" smtClean="0"/>
              <a:t>立法的特殊性</a:t>
            </a:r>
            <a:endParaRPr lang="zh-CN" altLang="en-US" dirty="0"/>
          </a:p>
        </p:txBody>
      </p:sp>
      <p:sp>
        <p:nvSpPr>
          <p:cNvPr id="3" name="内容占位符 2"/>
          <p:cNvSpPr>
            <a:spLocks noGrp="1"/>
          </p:cNvSpPr>
          <p:nvPr>
            <p:ph idx="1"/>
          </p:nvPr>
        </p:nvSpPr>
        <p:spPr>
          <a:xfrm>
            <a:off x="395536" y="1275606"/>
            <a:ext cx="8207375" cy="3456384"/>
          </a:xfrm>
        </p:spPr>
        <p:txBody>
          <a:bodyPr>
            <a:normAutofit/>
          </a:bodyPr>
          <a:lstStyle/>
          <a:p>
            <a:r>
              <a:rPr lang="zh-CN" altLang="en-US" sz="1600" dirty="0" smtClean="0"/>
              <a:t>（一）立法模式以法律移植为主</a:t>
            </a:r>
            <a:endParaRPr lang="en-US" altLang="zh-CN" sz="1600" dirty="0" smtClean="0"/>
          </a:p>
          <a:p>
            <a:r>
              <a:rPr lang="zh-CN" altLang="en-US" sz="1600" dirty="0" smtClean="0"/>
              <a:t>海上货物运输合同制度主要吸收了三大提单公约；</a:t>
            </a:r>
            <a:endParaRPr lang="en-US" altLang="zh-CN" sz="1600" dirty="0" smtClean="0"/>
          </a:p>
          <a:p>
            <a:r>
              <a:rPr lang="zh-CN" altLang="en-US" sz="1600" dirty="0" smtClean="0"/>
              <a:t>海上旅客运输合同制度参照了</a:t>
            </a:r>
            <a:r>
              <a:rPr lang="en-US" altLang="zh-CN" sz="1600" dirty="0" smtClean="0"/>
              <a:t>1974</a:t>
            </a:r>
            <a:r>
              <a:rPr lang="zh-CN" altLang="en-US" sz="1600" dirty="0" smtClean="0"/>
              <a:t>年</a:t>
            </a:r>
            <a:r>
              <a:rPr lang="en-US" altLang="zh-CN" sz="1600" dirty="0" smtClean="0"/>
              <a:t>《</a:t>
            </a:r>
            <a:r>
              <a:rPr lang="zh-CN" altLang="en-US" sz="1600" dirty="0" smtClean="0"/>
              <a:t>雅典公约</a:t>
            </a:r>
            <a:r>
              <a:rPr lang="en-US" altLang="zh-CN" sz="1600" dirty="0" smtClean="0"/>
              <a:t>》</a:t>
            </a:r>
          </a:p>
          <a:p>
            <a:r>
              <a:rPr lang="zh-CN" altLang="en-US" sz="1600" dirty="0" smtClean="0"/>
              <a:t>海难救助基本上是</a:t>
            </a:r>
            <a:r>
              <a:rPr lang="en-US" altLang="zh-CN" sz="1600" dirty="0" smtClean="0"/>
              <a:t>1989</a:t>
            </a:r>
            <a:r>
              <a:rPr lang="zh-CN" altLang="en-US" sz="1600" dirty="0" smtClean="0"/>
              <a:t>年</a:t>
            </a:r>
            <a:r>
              <a:rPr lang="en-US" altLang="zh-CN" sz="1600" dirty="0" smtClean="0"/>
              <a:t>《</a:t>
            </a:r>
            <a:r>
              <a:rPr lang="zh-CN" altLang="en-US" sz="1600" dirty="0" smtClean="0"/>
              <a:t>国际救助公约</a:t>
            </a:r>
            <a:r>
              <a:rPr lang="en-US" altLang="zh-CN" sz="1600" dirty="0" smtClean="0"/>
              <a:t>》</a:t>
            </a:r>
            <a:r>
              <a:rPr lang="zh-CN" altLang="en-US" sz="1600" dirty="0" smtClean="0"/>
              <a:t>的翻版</a:t>
            </a:r>
            <a:endParaRPr lang="en-US" altLang="zh-CN" sz="1600" dirty="0" smtClean="0"/>
          </a:p>
          <a:p>
            <a:r>
              <a:rPr lang="zh-CN" altLang="en-US" sz="1600" dirty="0" smtClean="0"/>
              <a:t>海事赔偿责任限制制度参照</a:t>
            </a:r>
            <a:r>
              <a:rPr lang="en-US" altLang="zh-CN" sz="1600" dirty="0" smtClean="0"/>
              <a:t>1976</a:t>
            </a:r>
            <a:r>
              <a:rPr lang="zh-CN" altLang="en-US" sz="1600" dirty="0" smtClean="0"/>
              <a:t>年</a:t>
            </a:r>
            <a:r>
              <a:rPr lang="en-US" altLang="zh-CN" sz="1600" dirty="0" smtClean="0"/>
              <a:t>《</a:t>
            </a:r>
            <a:r>
              <a:rPr lang="zh-CN" altLang="en-US" sz="1600" dirty="0" smtClean="0"/>
              <a:t>海事责任限制公约</a:t>
            </a:r>
            <a:r>
              <a:rPr lang="en-US" altLang="zh-CN" sz="1600" dirty="0" smtClean="0"/>
              <a:t>》</a:t>
            </a:r>
          </a:p>
          <a:p>
            <a:r>
              <a:rPr lang="zh-CN" altLang="en-US" sz="1600" dirty="0" smtClean="0"/>
              <a:t>共同海损制度参照</a:t>
            </a:r>
            <a:r>
              <a:rPr lang="en-US" altLang="zh-CN" sz="1600" dirty="0" smtClean="0"/>
              <a:t>1974</a:t>
            </a:r>
            <a:r>
              <a:rPr lang="zh-CN" altLang="en-US" sz="1600" dirty="0" smtClean="0"/>
              <a:t>年</a:t>
            </a:r>
            <a:r>
              <a:rPr lang="en-US" altLang="zh-CN" sz="1600" dirty="0" smtClean="0"/>
              <a:t>《</a:t>
            </a:r>
            <a:r>
              <a:rPr lang="zh-CN" altLang="en-US" sz="1600" dirty="0" smtClean="0"/>
              <a:t>约克</a:t>
            </a:r>
            <a:r>
              <a:rPr lang="en-US" altLang="zh-CN" sz="1600" dirty="0" smtClean="0"/>
              <a:t>—</a:t>
            </a:r>
            <a:r>
              <a:rPr lang="zh-CN" altLang="en-US" sz="1600" dirty="0" smtClean="0"/>
              <a:t>安特卫普规则</a:t>
            </a:r>
            <a:r>
              <a:rPr lang="en-US" altLang="zh-CN" sz="1600" dirty="0" smtClean="0"/>
              <a:t>》</a:t>
            </a:r>
          </a:p>
          <a:p>
            <a:r>
              <a:rPr lang="zh-CN" altLang="en-US" sz="1600" dirty="0" smtClean="0"/>
              <a:t>船舶碰撞制度参照</a:t>
            </a:r>
            <a:r>
              <a:rPr lang="en-US" altLang="zh-CN" sz="1600" dirty="0" smtClean="0"/>
              <a:t>1910</a:t>
            </a:r>
            <a:r>
              <a:rPr lang="zh-CN" altLang="en-US" sz="1600" dirty="0" smtClean="0"/>
              <a:t>年</a:t>
            </a:r>
            <a:r>
              <a:rPr lang="en-US" altLang="zh-CN" sz="1600" dirty="0" smtClean="0"/>
              <a:t>《</a:t>
            </a:r>
            <a:r>
              <a:rPr lang="zh-CN" altLang="en-US" sz="1600" dirty="0" smtClean="0"/>
              <a:t>船舶碰撞公约</a:t>
            </a:r>
            <a:r>
              <a:rPr lang="en-US" altLang="zh-CN" sz="1600" dirty="0" smtClean="0"/>
              <a:t>》</a:t>
            </a:r>
          </a:p>
          <a:p>
            <a:r>
              <a:rPr lang="zh-CN" altLang="en-US" sz="1600" dirty="0" smtClean="0"/>
              <a:t>海上货物保险制度借鉴了英国</a:t>
            </a:r>
            <a:r>
              <a:rPr lang="en-US" altLang="zh-CN" sz="1600" dirty="0" smtClean="0"/>
              <a:t>1906</a:t>
            </a:r>
            <a:r>
              <a:rPr lang="zh-CN" altLang="en-US" sz="1600" dirty="0" smtClean="0"/>
              <a:t>年</a:t>
            </a:r>
            <a:r>
              <a:rPr lang="en-US" altLang="zh-CN" sz="1600" dirty="0" smtClean="0"/>
              <a:t>《</a:t>
            </a:r>
            <a:r>
              <a:rPr lang="zh-CN" altLang="en-US" sz="1600" dirty="0" smtClean="0"/>
              <a:t>海上保险法</a:t>
            </a:r>
            <a:r>
              <a:rPr lang="en-US" altLang="zh-CN" sz="1600" dirty="0" smtClean="0"/>
              <a:t>》</a:t>
            </a:r>
            <a:br>
              <a:rPr lang="en-US" altLang="zh-CN" sz="1600" dirty="0" smtClean="0"/>
            </a:br>
            <a:r>
              <a:rPr lang="zh-CN" altLang="en-US" sz="1600" dirty="0" smtClean="0"/>
              <a:t>船舶租用合同、海上拖航合同和海上保险合同则参照</a:t>
            </a:r>
            <a:r>
              <a:rPr lang="en-US" altLang="zh-CN" sz="1600" dirty="0" smtClean="0"/>
              <a:t>1976</a:t>
            </a:r>
            <a:r>
              <a:rPr lang="zh-CN" altLang="en-US" sz="1600" dirty="0" smtClean="0"/>
              <a:t>年“金康格式”、</a:t>
            </a:r>
            <a:r>
              <a:rPr lang="en-US" altLang="zh-CN" sz="1600" dirty="0" smtClean="0"/>
              <a:t>《</a:t>
            </a:r>
            <a:r>
              <a:rPr lang="zh-CN" altLang="en-US" sz="1600" dirty="0" smtClean="0"/>
              <a:t>英国拖航标准条件</a:t>
            </a:r>
            <a:r>
              <a:rPr lang="en-US" altLang="zh-CN" sz="1600" dirty="0" smtClean="0"/>
              <a:t>》</a:t>
            </a:r>
            <a:r>
              <a:rPr lang="zh-CN" altLang="en-US" sz="1600" dirty="0" smtClean="0"/>
              <a:t>、</a:t>
            </a:r>
            <a:r>
              <a:rPr lang="en-US" altLang="zh-CN" sz="1600" dirty="0" smtClean="0"/>
              <a:t>1982</a:t>
            </a:r>
            <a:r>
              <a:rPr lang="zh-CN" altLang="en-US" sz="1600" dirty="0" smtClean="0"/>
              <a:t>年</a:t>
            </a:r>
            <a:r>
              <a:rPr lang="en-US" altLang="zh-CN" sz="1600" dirty="0" smtClean="0"/>
              <a:t>《</a:t>
            </a:r>
            <a:r>
              <a:rPr lang="zh-CN" altLang="en-US" sz="1600" dirty="0" smtClean="0"/>
              <a:t>伦敦协会货物保险条款</a:t>
            </a:r>
            <a:r>
              <a:rPr lang="en-US" altLang="zh-CN" sz="1600" dirty="0" smtClean="0"/>
              <a:t>》</a:t>
            </a:r>
            <a:r>
              <a:rPr lang="zh-CN" altLang="en-US" sz="1600" dirty="0" smtClean="0"/>
              <a:t>等</a:t>
            </a:r>
            <a:endParaRPr lang="zh-CN" altLang="en-US" sz="1600" dirty="0"/>
          </a:p>
        </p:txBody>
      </p:sp>
    </p:spTree>
    <p:extLst>
      <p:ext uri="{BB962C8B-B14F-4D97-AF65-F5344CB8AC3E}">
        <p14:creationId xmlns:p14="http://schemas.microsoft.com/office/powerpoint/2010/main" val="896498061"/>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1275606"/>
            <a:ext cx="8207375" cy="486965"/>
          </a:xfrm>
        </p:spPr>
        <p:txBody>
          <a:bodyPr>
            <a:normAutofit fontScale="90000"/>
          </a:bodyPr>
          <a:lstStyle/>
          <a:p>
            <a:pPr algn="l"/>
            <a:r>
              <a:rPr lang="zh-CN" altLang="en-US" dirty="0" smtClean="0"/>
              <a:t>（二）立法时序呈逆序状态</a:t>
            </a:r>
            <a:r>
              <a:rPr lang="en-US" altLang="zh-CN" dirty="0" smtClean="0"/>
              <a:t/>
            </a:r>
            <a:br>
              <a:rPr lang="en-US" altLang="zh-CN" dirty="0" smtClean="0"/>
            </a:br>
            <a:endParaRPr lang="zh-CN" altLang="en-US" dirty="0"/>
          </a:p>
        </p:txBody>
      </p:sp>
      <p:sp>
        <p:nvSpPr>
          <p:cNvPr id="3" name="内容占位符 2"/>
          <p:cNvSpPr>
            <a:spLocks noGrp="1"/>
          </p:cNvSpPr>
          <p:nvPr>
            <p:ph idx="1"/>
          </p:nvPr>
        </p:nvSpPr>
        <p:spPr>
          <a:xfrm>
            <a:off x="539552" y="1851670"/>
            <a:ext cx="8207375" cy="2520206"/>
          </a:xfrm>
        </p:spPr>
        <p:txBody>
          <a:bodyPr>
            <a:normAutofit/>
          </a:bodyPr>
          <a:lstStyle/>
          <a:p>
            <a:r>
              <a:rPr lang="en-US" altLang="zh-CN" sz="2000" dirty="0" smtClean="0"/>
              <a:t>1992</a:t>
            </a:r>
            <a:r>
              <a:rPr lang="zh-CN" altLang="en-US" sz="2000" dirty="0" smtClean="0"/>
              <a:t>年</a:t>
            </a:r>
            <a:r>
              <a:rPr lang="en-US" altLang="zh-CN" sz="2000" dirty="0" smtClean="0"/>
              <a:t>《</a:t>
            </a:r>
            <a:r>
              <a:rPr lang="zh-CN" altLang="en-US" sz="2000" dirty="0" smtClean="0"/>
              <a:t>海商法</a:t>
            </a:r>
            <a:r>
              <a:rPr lang="en-US" altLang="zh-CN" sz="2000" dirty="0" smtClean="0"/>
              <a:t>》</a:t>
            </a:r>
            <a:r>
              <a:rPr lang="zh-CN" altLang="en-US" sz="2000" dirty="0" smtClean="0"/>
              <a:t>先于</a:t>
            </a:r>
            <a:r>
              <a:rPr lang="en-US" altLang="zh-CN" sz="2000" dirty="0" smtClean="0"/>
              <a:t>1995</a:t>
            </a:r>
            <a:r>
              <a:rPr lang="zh-CN" altLang="en-US" sz="2000" dirty="0" smtClean="0"/>
              <a:t>年</a:t>
            </a:r>
            <a:r>
              <a:rPr lang="en-US" altLang="zh-CN" sz="2000" dirty="0" smtClean="0"/>
              <a:t>《</a:t>
            </a:r>
            <a:r>
              <a:rPr lang="zh-CN" altLang="en-US" sz="2000" dirty="0" smtClean="0"/>
              <a:t>担保法</a:t>
            </a:r>
            <a:r>
              <a:rPr lang="en-US" altLang="zh-CN" sz="2000" dirty="0" smtClean="0"/>
              <a:t>》</a:t>
            </a:r>
            <a:r>
              <a:rPr lang="zh-CN" altLang="en-US" sz="2000" dirty="0" smtClean="0"/>
              <a:t>、</a:t>
            </a:r>
            <a:r>
              <a:rPr lang="en-US" altLang="zh-CN" sz="2000" dirty="0" smtClean="0"/>
              <a:t>1995</a:t>
            </a:r>
            <a:r>
              <a:rPr lang="zh-CN" altLang="en-US" sz="2000" dirty="0" smtClean="0"/>
              <a:t>年</a:t>
            </a:r>
            <a:r>
              <a:rPr lang="en-US" altLang="zh-CN" sz="2000" dirty="0" smtClean="0"/>
              <a:t>《</a:t>
            </a:r>
            <a:r>
              <a:rPr lang="zh-CN" altLang="en-US" sz="2000" dirty="0" smtClean="0"/>
              <a:t>保险法</a:t>
            </a:r>
            <a:r>
              <a:rPr lang="en-US" altLang="zh-CN" sz="2000" dirty="0" smtClean="0"/>
              <a:t>》</a:t>
            </a:r>
            <a:r>
              <a:rPr lang="zh-CN" altLang="en-US" sz="2000" dirty="0" smtClean="0"/>
              <a:t>、</a:t>
            </a:r>
            <a:r>
              <a:rPr lang="en-US" altLang="zh-CN" sz="2000" dirty="0" smtClean="0"/>
              <a:t>1999</a:t>
            </a:r>
            <a:r>
              <a:rPr lang="zh-CN" altLang="en-US" sz="2000" dirty="0" smtClean="0"/>
              <a:t>年</a:t>
            </a:r>
            <a:r>
              <a:rPr lang="en-US" altLang="zh-CN" sz="2000" dirty="0" smtClean="0"/>
              <a:t>《</a:t>
            </a:r>
            <a:r>
              <a:rPr lang="zh-CN" altLang="en-US" sz="2000" dirty="0" smtClean="0"/>
              <a:t>合同法</a:t>
            </a:r>
            <a:r>
              <a:rPr lang="en-US" altLang="zh-CN" sz="2000" dirty="0" smtClean="0"/>
              <a:t>》</a:t>
            </a:r>
            <a:r>
              <a:rPr lang="zh-CN" altLang="en-US" sz="2000" dirty="0" smtClean="0"/>
              <a:t>、</a:t>
            </a:r>
            <a:r>
              <a:rPr lang="en-US" altLang="zh-CN" sz="2000" dirty="0" smtClean="0"/>
              <a:t>2009</a:t>
            </a:r>
            <a:r>
              <a:rPr lang="zh-CN" altLang="en-US" sz="2000" dirty="0" smtClean="0"/>
              <a:t>年</a:t>
            </a:r>
            <a:r>
              <a:rPr lang="en-US" altLang="zh-CN" sz="2000" dirty="0" smtClean="0"/>
              <a:t>《</a:t>
            </a:r>
            <a:r>
              <a:rPr lang="zh-CN" altLang="en-US" sz="2000" dirty="0" smtClean="0"/>
              <a:t>侵权责任法</a:t>
            </a:r>
            <a:r>
              <a:rPr lang="en-US" altLang="zh-CN" sz="2000" dirty="0" smtClean="0"/>
              <a:t>》</a:t>
            </a:r>
            <a:r>
              <a:rPr lang="zh-CN" altLang="en-US" sz="2000" dirty="0" smtClean="0"/>
              <a:t>、</a:t>
            </a:r>
            <a:r>
              <a:rPr lang="en-US" altLang="zh-CN" sz="2000" dirty="0" smtClean="0"/>
              <a:t>2017</a:t>
            </a:r>
            <a:r>
              <a:rPr lang="zh-CN" altLang="en-US" sz="2000" dirty="0" smtClean="0"/>
              <a:t>年</a:t>
            </a:r>
            <a:r>
              <a:rPr lang="en-US" altLang="zh-CN" sz="2000" dirty="0" smtClean="0"/>
              <a:t>《</a:t>
            </a:r>
            <a:r>
              <a:rPr lang="zh-CN" altLang="en-US" sz="2000" dirty="0" smtClean="0"/>
              <a:t>民法总则</a:t>
            </a:r>
            <a:r>
              <a:rPr lang="en-US" altLang="zh-CN" sz="2000" dirty="0" smtClean="0"/>
              <a:t>》</a:t>
            </a:r>
            <a:r>
              <a:rPr lang="zh-CN" altLang="en-US" sz="2000" dirty="0" smtClean="0"/>
              <a:t>、</a:t>
            </a:r>
            <a:r>
              <a:rPr lang="en-US" altLang="zh-CN" sz="2000" dirty="0" smtClean="0"/>
              <a:t>2020</a:t>
            </a:r>
            <a:r>
              <a:rPr lang="zh-CN" altLang="en-US" sz="2000" dirty="0" smtClean="0"/>
              <a:t>年</a:t>
            </a:r>
            <a:r>
              <a:rPr lang="en-US" altLang="zh-CN" sz="2000" dirty="0" smtClean="0"/>
              <a:t>《</a:t>
            </a:r>
            <a:r>
              <a:rPr lang="zh-CN" altLang="en-US" sz="2000" dirty="0" smtClean="0"/>
              <a:t>民法典</a:t>
            </a:r>
            <a:r>
              <a:rPr lang="en-US" altLang="zh-CN" sz="2000" dirty="0" smtClean="0"/>
              <a:t>》</a:t>
            </a:r>
            <a:r>
              <a:rPr lang="zh-CN" altLang="en-US" sz="2000" dirty="0" smtClean="0"/>
              <a:t>等一般法。</a:t>
            </a:r>
            <a:endParaRPr lang="en-US" altLang="zh-CN" sz="2000" dirty="0" smtClean="0"/>
          </a:p>
          <a:p>
            <a:r>
              <a:rPr lang="zh-CN" altLang="en-US" sz="2000" dirty="0" smtClean="0"/>
              <a:t>这种逆序的立法方式背离了先有一般法后有特别法的正常立法秩序。 致使</a:t>
            </a:r>
            <a:r>
              <a:rPr lang="en-US" altLang="zh-CN" sz="2000" dirty="0" smtClean="0"/>
              <a:t>《</a:t>
            </a:r>
            <a:r>
              <a:rPr lang="zh-CN" altLang="en-US" sz="2000" dirty="0" smtClean="0"/>
              <a:t>海商法</a:t>
            </a:r>
            <a:r>
              <a:rPr lang="en-US" altLang="zh-CN" sz="2000" dirty="0" smtClean="0"/>
              <a:t>》</a:t>
            </a:r>
            <a:r>
              <a:rPr lang="zh-CN" altLang="en-US" sz="2000" dirty="0" smtClean="0"/>
              <a:t>的若干内容与相关的一般法律制度不协调。</a:t>
            </a:r>
            <a:endParaRPr lang="zh-CN" altLang="en-US" sz="2000" dirty="0"/>
          </a:p>
        </p:txBody>
      </p:sp>
    </p:spTree>
    <p:extLst>
      <p:ext uri="{BB962C8B-B14F-4D97-AF65-F5344CB8AC3E}">
        <p14:creationId xmlns:p14="http://schemas.microsoft.com/office/powerpoint/2010/main" val="173933715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a:xfrm>
            <a:off x="467544" y="1491630"/>
            <a:ext cx="8207375" cy="2232174"/>
          </a:xfrm>
        </p:spPr>
        <p:txBody>
          <a:bodyPr/>
          <a:lstStyle/>
          <a:p>
            <a:r>
              <a:rPr lang="zh-CN" altLang="en-US" dirty="0" smtClean="0"/>
              <a:t>（三）高度的技术性、专业性及国际统一性</a:t>
            </a:r>
            <a:endParaRPr lang="en-US" altLang="zh-CN" dirty="0" smtClean="0"/>
          </a:p>
          <a:p>
            <a:r>
              <a:rPr lang="zh-CN" altLang="en-US" dirty="0" smtClean="0"/>
              <a:t>（四）</a:t>
            </a:r>
            <a:r>
              <a:rPr lang="en-US" altLang="zh-CN" dirty="0" smtClean="0"/>
              <a:t>《</a:t>
            </a:r>
            <a:r>
              <a:rPr lang="zh-CN" altLang="en-US" dirty="0" smtClean="0"/>
              <a:t>海商法</a:t>
            </a:r>
            <a:r>
              <a:rPr lang="en-US" altLang="zh-CN" dirty="0" smtClean="0"/>
              <a:t>》</a:t>
            </a:r>
            <a:r>
              <a:rPr lang="zh-CN" altLang="en-US" dirty="0" smtClean="0"/>
              <a:t>的非自足性</a:t>
            </a:r>
            <a:endParaRPr lang="zh-CN" altLang="en-US" dirty="0"/>
          </a:p>
        </p:txBody>
      </p:sp>
    </p:spTree>
    <p:extLst>
      <p:ext uri="{BB962C8B-B14F-4D97-AF65-F5344CB8AC3E}">
        <p14:creationId xmlns:p14="http://schemas.microsoft.com/office/powerpoint/2010/main" val="64880978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主题1">
  <a:themeElements>
    <a:clrScheme name="主题1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fontScheme name="主题1">
      <a:majorFont>
        <a:latin typeface="微软雅黑"/>
        <a:ea typeface="微软雅黑"/>
        <a:cs typeface=""/>
      </a:majorFont>
      <a:minorFont>
        <a:latin typeface="黑体"/>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主题1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主题1 2">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主题1 3">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B2B2B2"/>
        </a:hlink>
        <a:folHlink>
          <a:srgbClr val="5F5F5F"/>
        </a:folHlink>
      </a:clrScheme>
      <a:clrMap bg1="lt1" tx1="dk1" bg2="lt2" tx2="dk2" accent1="accent1" accent2="accent2" accent3="accent3" accent4="accent4" accent5="accent5" accent6="accent6" hlink="hlink" folHlink="folHlink"/>
    </a:extraClrScheme>
    <a:extraClrScheme>
      <a:clrScheme name="主题1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主题1">
  <a:themeElements>
    <a:clrScheme name="1_主题1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fontScheme name="1_主题1">
      <a:majorFont>
        <a:latin typeface="微软雅黑"/>
        <a:ea typeface="微软雅黑"/>
        <a:cs typeface=""/>
      </a:majorFont>
      <a:minorFont>
        <a:latin typeface="黑体"/>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主题1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1_主题1 2">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1_主题1 3">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B2B2B2"/>
        </a:hlink>
        <a:folHlink>
          <a:srgbClr val="5F5F5F"/>
        </a:folHlink>
      </a:clrScheme>
      <a:clrMap bg1="lt1" tx1="dk1" bg2="lt2" tx2="dk2" accent1="accent1" accent2="accent2" accent3="accent3" accent4="accent4" accent5="accent5" accent6="accent6" hlink="hlink" folHlink="folHlink"/>
    </a:extraClrScheme>
    <a:extraClrScheme>
      <a:clrScheme name="1_主题1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主题1">
  <a:themeElements>
    <a:clrScheme name="2_主题1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主题1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2_主题1 2">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2_主题1 3">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B2B2B2"/>
        </a:hlink>
        <a:folHlink>
          <a:srgbClr val="5F5F5F"/>
        </a:folHlink>
      </a:clrScheme>
      <a:clrMap bg1="lt1" tx1="dk1" bg2="lt2" tx2="dk2" accent1="accent1" accent2="accent2" accent3="accent3" accent4="accent4" accent5="accent5" accent6="accent6" hlink="hlink" folHlink="folHlink"/>
    </a:extraClrScheme>
    <a:extraClrScheme>
      <a:clrScheme name="2_主题1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主题1">
  <a:themeElements>
    <a:clrScheme name="3_主题1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fontScheme name="3_主题1">
      <a:majorFont>
        <a:latin typeface="微软雅黑"/>
        <a:ea typeface="微软雅黑"/>
        <a:cs typeface=""/>
      </a:majorFont>
      <a:minorFont>
        <a:latin typeface="黑体"/>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主题1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3_主题1 2">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3_主题1 3">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B2B2B2"/>
        </a:hlink>
        <a:folHlink>
          <a:srgbClr val="5F5F5F"/>
        </a:folHlink>
      </a:clrScheme>
      <a:clrMap bg1="lt1" tx1="dk1" bg2="lt2" tx2="dk2" accent1="accent1" accent2="accent2" accent3="accent3" accent4="accent4" accent5="accent5" accent6="accent6" hlink="hlink" folHlink="folHlink"/>
    </a:extraClrScheme>
    <a:extraClrScheme>
      <a:clrScheme name="3_主题1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主题1">
  <a:themeElements>
    <a:clrScheme name="主题1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fontScheme name="主题1">
      <a:majorFont>
        <a:latin typeface="微软雅黑"/>
        <a:ea typeface="微软雅黑"/>
        <a:cs typeface=""/>
      </a:majorFont>
      <a:minorFont>
        <a:latin typeface="黑体"/>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主题1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主题1 2">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主题1 3">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B2B2B2"/>
        </a:hlink>
        <a:folHlink>
          <a:srgbClr val="5F5F5F"/>
        </a:folHlink>
      </a:clrScheme>
      <a:clrMap bg1="lt1" tx1="dk1" bg2="lt2" tx2="dk2" accent1="accent1" accent2="accent2" accent3="accent3" accent4="accent4" accent5="accent5" accent6="accent6" hlink="hlink" folHlink="folHlink"/>
    </a:extraClrScheme>
    <a:extraClrScheme>
      <a:clrScheme name="主题1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主题1">
  <a:themeElements>
    <a:clrScheme name="1_主题1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fontScheme name="1_主题1">
      <a:majorFont>
        <a:latin typeface="微软雅黑"/>
        <a:ea typeface="微软雅黑"/>
        <a:cs typeface=""/>
      </a:majorFont>
      <a:minorFont>
        <a:latin typeface="黑体"/>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主题1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1_主题1 2">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1_主题1 3">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B2B2B2"/>
        </a:hlink>
        <a:folHlink>
          <a:srgbClr val="5F5F5F"/>
        </a:folHlink>
      </a:clrScheme>
      <a:clrMap bg1="lt1" tx1="dk1" bg2="lt2" tx2="dk2" accent1="accent1" accent2="accent2" accent3="accent3" accent4="accent4" accent5="accent5" accent6="accent6" hlink="hlink" folHlink="folHlink"/>
    </a:extraClrScheme>
    <a:extraClrScheme>
      <a:clrScheme name="1_主题1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6_主题1">
  <a:themeElements>
    <a:clrScheme name="2_主题1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fontScheme name="2_主题1">
      <a:majorFont>
        <a:latin typeface="微软雅黑"/>
        <a:ea typeface="微软雅黑"/>
        <a:cs typeface=""/>
      </a:majorFont>
      <a:minorFont>
        <a:latin typeface="黑体"/>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主题1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2_主题1 2">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2_主题1 3">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B2B2B2"/>
        </a:hlink>
        <a:folHlink>
          <a:srgbClr val="5F5F5F"/>
        </a:folHlink>
      </a:clrScheme>
      <a:clrMap bg1="lt1" tx1="dk1" bg2="lt2" tx2="dk2" accent1="accent1" accent2="accent2" accent3="accent3" accent4="accent4" accent5="accent5" accent6="accent6" hlink="hlink" folHlink="folHlink"/>
    </a:extraClrScheme>
    <a:extraClrScheme>
      <a:clrScheme name="2_主题1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7_主题1">
  <a:themeElements>
    <a:clrScheme name="3_主题1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fontScheme name="3_主题1">
      <a:majorFont>
        <a:latin typeface="微软雅黑"/>
        <a:ea typeface="微软雅黑"/>
        <a:cs typeface=""/>
      </a:majorFont>
      <a:minorFont>
        <a:latin typeface="黑体"/>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主题1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3_主题1 2">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3_主题1 3">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B2B2B2"/>
        </a:hlink>
        <a:folHlink>
          <a:srgbClr val="5F5F5F"/>
        </a:folHlink>
      </a:clrScheme>
      <a:clrMap bg1="lt1" tx1="dk1" bg2="lt2" tx2="dk2" accent1="accent1" accent2="accent2" accent3="accent3" accent4="accent4" accent5="accent5" accent6="accent6" hlink="hlink" folHlink="folHlink"/>
    </a:extraClrScheme>
    <a:extraClrScheme>
      <a:clrScheme name="3_主题1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广外2</Template>
  <TotalTime>340</TotalTime>
  <Words>1995</Words>
  <Application>Microsoft Office PowerPoint</Application>
  <PresentationFormat>全屏显示(16:9)</PresentationFormat>
  <Paragraphs>80</Paragraphs>
  <Slides>23</Slides>
  <Notes>0</Notes>
  <HiddenSlides>0</HiddenSlides>
  <MMClips>0</MMClips>
  <ScaleCrop>false</ScaleCrop>
  <HeadingPairs>
    <vt:vector size="6" baseType="variant">
      <vt:variant>
        <vt:lpstr>已用的字体</vt:lpstr>
      </vt:variant>
      <vt:variant>
        <vt:i4>11</vt:i4>
      </vt:variant>
      <vt:variant>
        <vt:lpstr>主题</vt:lpstr>
      </vt:variant>
      <vt:variant>
        <vt:i4>8</vt:i4>
      </vt:variant>
      <vt:variant>
        <vt:lpstr>幻灯片标题</vt:lpstr>
      </vt:variant>
      <vt:variant>
        <vt:i4>23</vt:i4>
      </vt:variant>
    </vt:vector>
  </HeadingPairs>
  <TitlesOfParts>
    <vt:vector size="42" baseType="lpstr">
      <vt:lpstr>方正清刻本悦宋简体</vt:lpstr>
      <vt:lpstr>仿宋_GB2312</vt:lpstr>
      <vt:lpstr>黑体</vt:lpstr>
      <vt:lpstr>宋体</vt:lpstr>
      <vt:lpstr>微软雅黑</vt:lpstr>
      <vt:lpstr>Arial</vt:lpstr>
      <vt:lpstr>Franklin Gothic Book</vt:lpstr>
      <vt:lpstr>Franklin Gothic Medium</vt:lpstr>
      <vt:lpstr>Times New Roman</vt:lpstr>
      <vt:lpstr>Wingdings</vt:lpstr>
      <vt:lpstr>Wingdings 2</vt:lpstr>
      <vt:lpstr>主题1</vt:lpstr>
      <vt:lpstr>1_主题1</vt:lpstr>
      <vt:lpstr>2_主题1</vt:lpstr>
      <vt:lpstr>3_主题1</vt:lpstr>
      <vt:lpstr>4_主题1</vt:lpstr>
      <vt:lpstr>5_主题1</vt:lpstr>
      <vt:lpstr>6_主题1</vt:lpstr>
      <vt:lpstr>7_主题1</vt:lpstr>
      <vt:lpstr>《民法典》对《海商法》实施与修改的影响</vt:lpstr>
      <vt:lpstr>PowerPoint 演示文稿</vt:lpstr>
      <vt:lpstr>一、《海商法》修改及《民法典》编纂概述</vt:lpstr>
      <vt:lpstr>（二）《民法典》的修改及其与《海商法》实施与修改的关系</vt:lpstr>
      <vt:lpstr>PowerPoint 演示文稿</vt:lpstr>
      <vt:lpstr>（三）意义</vt:lpstr>
      <vt:lpstr>二、我国《海商法》立法的特殊性</vt:lpstr>
      <vt:lpstr>（二）立法时序呈逆序状态 </vt:lpstr>
      <vt:lpstr>PowerPoint 演示文稿</vt:lpstr>
      <vt:lpstr>三、《民法典》对《海商法》实施的影响</vt:lpstr>
      <vt:lpstr>（二）体系解释</vt:lpstr>
      <vt:lpstr>（三）历史解释</vt:lpstr>
      <vt:lpstr>（四）目的解释</vt:lpstr>
      <vt:lpstr>（五）比较法解释</vt:lpstr>
      <vt:lpstr>（六）善意解释</vt:lpstr>
      <vt:lpstr>四、《民法典》对《海商法》修改的影响</vt:lpstr>
      <vt:lpstr>修改对策与建议</vt:lpstr>
      <vt:lpstr>（二）明确海商法的自体性原则</vt:lpstr>
      <vt:lpstr>修改对策与建议</vt:lpstr>
      <vt:lpstr>（三）妥善处理《海商法》稳定性与发展的关系</vt:lpstr>
      <vt:lpstr>PowerPoint 演示文稿</vt:lpstr>
      <vt:lpstr>五、结语</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《民法典》对《海商法》实施与修改的影响</dc:title>
  <dc:creator>xmh</dc:creator>
  <cp:lastModifiedBy>魏敏君</cp:lastModifiedBy>
  <cp:revision>21</cp:revision>
  <dcterms:created xsi:type="dcterms:W3CDTF">2020-11-06T02:04:30Z</dcterms:created>
  <dcterms:modified xsi:type="dcterms:W3CDTF">2020-11-10T00:54:45Z</dcterms:modified>
</cp:coreProperties>
</file>