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20"/>
  </p:notesMasterIdLst>
  <p:handoutMasterIdLst>
    <p:handoutMasterId r:id="rId25"/>
  </p:handoutMasterIdLst>
  <p:sldIdLst>
    <p:sldId id="405" r:id="rId4"/>
    <p:sldId id="386" r:id="rId5"/>
    <p:sldId id="257" r:id="rId6"/>
    <p:sldId id="425" r:id="rId7"/>
    <p:sldId id="366" r:id="rId8"/>
    <p:sldId id="367" r:id="rId9"/>
    <p:sldId id="368" r:id="rId10"/>
    <p:sldId id="371" r:id="rId11"/>
    <p:sldId id="370" r:id="rId12"/>
    <p:sldId id="426" r:id="rId13"/>
    <p:sldId id="374" r:id="rId14"/>
    <p:sldId id="376" r:id="rId15"/>
    <p:sldId id="377" r:id="rId16"/>
    <p:sldId id="378" r:id="rId17"/>
    <p:sldId id="427" r:id="rId18"/>
    <p:sldId id="381" r:id="rId19"/>
    <p:sldId id="382" r:id="rId21"/>
    <p:sldId id="383" r:id="rId22"/>
    <p:sldId id="384" r:id="rId23"/>
    <p:sldId id="312" r:id="rId24"/>
  </p:sldIdLst>
  <p:sldSz cx="12192000" cy="6858000"/>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3c969a1-fe4a-47ea-96b1-ee846621bd9a}">
          <p14:sldIdLst>
            <p14:sldId id="405"/>
            <p14:sldId id="386"/>
            <p14:sldId id="257"/>
            <p14:sldId id="425"/>
            <p14:sldId id="366"/>
            <p14:sldId id="367"/>
            <p14:sldId id="368"/>
            <p14:sldId id="371"/>
            <p14:sldId id="370"/>
            <p14:sldId id="426"/>
            <p14:sldId id="374"/>
            <p14:sldId id="376"/>
            <p14:sldId id="377"/>
            <p14:sldId id="378"/>
            <p14:sldId id="427"/>
            <p14:sldId id="381"/>
            <p14:sldId id="382"/>
            <p14:sldId id="383"/>
            <p14:sldId id="384"/>
          </p14:sldIdLst>
        </p14:section>
        <p14:section name="无标题节" id="{0cae7586-088a-4f11-a02f-2683a5106386}">
          <p14:sldIdLst>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3DF"/>
    <a:srgbClr val="EAE652"/>
    <a:srgbClr val="B4C7E7"/>
    <a:srgbClr val="819DB8"/>
    <a:srgbClr val="9DC3E6"/>
    <a:srgbClr val="97C0E0"/>
    <a:srgbClr val="D8C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114" d="100"/>
          <a:sy n="114" d="100"/>
        </p:scale>
        <p:origin x="-474" y="-96"/>
      </p:cViewPr>
      <p:guideLst>
        <p:guide orient="horz" pos="2272"/>
        <p:guide pos="3840"/>
      </p:guideLst>
    </p:cSldViewPr>
  </p:slideViewPr>
  <p:notesTextViewPr>
    <p:cViewPr>
      <p:scale>
        <a:sx n="1" d="1"/>
        <a:sy n="1" d="1"/>
      </p:scale>
      <p:origin x="0" y="0"/>
    </p:cViewPr>
  </p:notesTextViewPr>
  <p:sorterViewPr>
    <p:cViewPr>
      <p:scale>
        <a:sx n="39" d="100"/>
        <a:sy n="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1AEA62DD-BC95-4C5C-9D39-B42CCECE8B25}" type="datetimeFigureOut">
              <a:rPr lang="zh-CN" altLang="en-US" smtClean="0"/>
            </a:fld>
            <a:endParaRPr lang="zh-CN" altLang="en-US"/>
          </a:p>
        </p:txBody>
      </p:sp>
      <p:sp>
        <p:nvSpPr>
          <p:cNvPr id="4" name="页脚占位符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D9C016DF-19A2-4564-87D8-FB14EBA58F4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721EA698-EF8A-43BE-8B1A-3C408E9227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AF831FEC-A22E-4BD4-8BD6-FA0282260C3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08C606-5D9A-42C5-A333-801DE4B8DD2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08C606-5D9A-42C5-A333-801DE4B8DD2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08C606-5D9A-42C5-A333-801DE4B8DD2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08C606-5D9A-42C5-A333-801DE4B8DD2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8" Type="http://schemas.openxmlformats.org/officeDocument/2006/relationships/tags" Target="../tags/tag39.xml"/><Relationship Id="rId27" Type="http://schemas.openxmlformats.org/officeDocument/2006/relationships/tags" Target="../tags/tag38.xml"/><Relationship Id="rId26" Type="http://schemas.openxmlformats.org/officeDocument/2006/relationships/tags" Target="../tags/tag37.xml"/><Relationship Id="rId25" Type="http://schemas.openxmlformats.org/officeDocument/2006/relationships/tags" Target="../tags/tag36.xml"/><Relationship Id="rId24" Type="http://schemas.openxmlformats.org/officeDocument/2006/relationships/tags" Target="../tags/tag35.xml"/><Relationship Id="rId23" Type="http://schemas.openxmlformats.org/officeDocument/2006/relationships/tags" Target="../tags/tag34.xml"/><Relationship Id="rId22" Type="http://schemas.openxmlformats.org/officeDocument/2006/relationships/tags" Target="../tags/tag33.xml"/><Relationship Id="rId21" Type="http://schemas.openxmlformats.org/officeDocument/2006/relationships/tags" Target="../tags/tag32.xml"/><Relationship Id="rId20" Type="http://schemas.openxmlformats.org/officeDocument/2006/relationships/tags" Target="../tags/tag31.xml"/><Relationship Id="rId2" Type="http://schemas.openxmlformats.org/officeDocument/2006/relationships/tags" Target="../tags/tag13.xml"/><Relationship Id="rId19" Type="http://schemas.openxmlformats.org/officeDocument/2006/relationships/tags" Target="../tags/tag30.xml"/><Relationship Id="rId18" Type="http://schemas.openxmlformats.org/officeDocument/2006/relationships/tags" Target="../tags/tag29.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9" Type="http://schemas.openxmlformats.org/officeDocument/2006/relationships/tags" Target="../tags/tag67.xml"/><Relationship Id="rId28" Type="http://schemas.openxmlformats.org/officeDocument/2006/relationships/tags" Target="../tags/tag66.xml"/><Relationship Id="rId27" Type="http://schemas.openxmlformats.org/officeDocument/2006/relationships/tags" Target="../tags/tag65.xml"/><Relationship Id="rId26" Type="http://schemas.openxmlformats.org/officeDocument/2006/relationships/tags" Target="../tags/tag64.xml"/><Relationship Id="rId25" Type="http://schemas.openxmlformats.org/officeDocument/2006/relationships/tags" Target="../tags/tag63.xml"/><Relationship Id="rId24" Type="http://schemas.openxmlformats.org/officeDocument/2006/relationships/tags" Target="../tags/tag62.xml"/><Relationship Id="rId23" Type="http://schemas.openxmlformats.org/officeDocument/2006/relationships/tags" Target="../tags/tag61.xml"/><Relationship Id="rId22" Type="http://schemas.openxmlformats.org/officeDocument/2006/relationships/tags" Target="../tags/tag60.xml"/><Relationship Id="rId21" Type="http://schemas.openxmlformats.org/officeDocument/2006/relationships/tags" Target="../tags/tag59.xml"/><Relationship Id="rId20" Type="http://schemas.openxmlformats.org/officeDocument/2006/relationships/tags" Target="../tags/tag58.xml"/><Relationship Id="rId2" Type="http://schemas.openxmlformats.org/officeDocument/2006/relationships/tags" Target="../tags/tag40.xml"/><Relationship Id="rId19" Type="http://schemas.openxmlformats.org/officeDocument/2006/relationships/tags" Target="../tags/tag57.xml"/><Relationship Id="rId18" Type="http://schemas.openxmlformats.org/officeDocument/2006/relationships/tags" Target="../tags/tag56.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9" Type="http://schemas.openxmlformats.org/officeDocument/2006/relationships/tags" Target="../tags/tag95.xml"/><Relationship Id="rId28" Type="http://schemas.openxmlformats.org/officeDocument/2006/relationships/tags" Target="../tags/tag94.xml"/><Relationship Id="rId27" Type="http://schemas.openxmlformats.org/officeDocument/2006/relationships/tags" Target="../tags/tag93.xml"/><Relationship Id="rId26" Type="http://schemas.openxmlformats.org/officeDocument/2006/relationships/tags" Target="../tags/tag92.xml"/><Relationship Id="rId25" Type="http://schemas.openxmlformats.org/officeDocument/2006/relationships/tags" Target="../tags/tag91.xml"/><Relationship Id="rId24" Type="http://schemas.openxmlformats.org/officeDocument/2006/relationships/tags" Target="../tags/tag90.xml"/><Relationship Id="rId23" Type="http://schemas.openxmlformats.org/officeDocument/2006/relationships/tags" Target="../tags/tag89.xml"/><Relationship Id="rId22" Type="http://schemas.openxmlformats.org/officeDocument/2006/relationships/tags" Target="../tags/tag88.xml"/><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tags" Target="../tags/tag68.xml"/><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1" Type="http://schemas.openxmlformats.org/officeDocument/2006/relationships/tags" Target="../tags/tag125.xml"/><Relationship Id="rId30" Type="http://schemas.openxmlformats.org/officeDocument/2006/relationships/tags" Target="../tags/tag124.xml"/><Relationship Id="rId3" Type="http://schemas.openxmlformats.org/officeDocument/2006/relationships/tags" Target="../tags/tag97.xml"/><Relationship Id="rId29" Type="http://schemas.openxmlformats.org/officeDocument/2006/relationships/tags" Target="../tags/tag123.xml"/><Relationship Id="rId28" Type="http://schemas.openxmlformats.org/officeDocument/2006/relationships/tags" Target="../tags/tag122.xml"/><Relationship Id="rId27" Type="http://schemas.openxmlformats.org/officeDocument/2006/relationships/tags" Target="../tags/tag121.xml"/><Relationship Id="rId26" Type="http://schemas.openxmlformats.org/officeDocument/2006/relationships/tags" Target="../tags/tag120.xml"/><Relationship Id="rId25" Type="http://schemas.openxmlformats.org/officeDocument/2006/relationships/tags" Target="../tags/tag119.xml"/><Relationship Id="rId24" Type="http://schemas.openxmlformats.org/officeDocument/2006/relationships/tags" Target="../tags/tag118.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tags" Target="../tags/tag96.xml"/><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7" Type="http://schemas.openxmlformats.org/officeDocument/2006/relationships/tags" Target="../tags/tag151.xml"/><Relationship Id="rId26" Type="http://schemas.openxmlformats.org/officeDocument/2006/relationships/tags" Target="../tags/tag150.xml"/><Relationship Id="rId25" Type="http://schemas.openxmlformats.org/officeDocument/2006/relationships/tags" Target="../tags/tag149.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tags" Target="../tags/tag144.xml"/><Relationship Id="rId2" Type="http://schemas.openxmlformats.org/officeDocument/2006/relationships/tags" Target="../tags/tag126.xml"/><Relationship Id="rId19" Type="http://schemas.openxmlformats.org/officeDocument/2006/relationships/tags" Target="../tags/tag143.xml"/><Relationship Id="rId18" Type="http://schemas.openxmlformats.org/officeDocument/2006/relationships/tags" Target="../tags/tag142.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6" Type="http://schemas.openxmlformats.org/officeDocument/2006/relationships/tags" Target="../tags/tag176.xml"/><Relationship Id="rId25" Type="http://schemas.openxmlformats.org/officeDocument/2006/relationships/tags" Target="../tags/tag175.xml"/><Relationship Id="rId24" Type="http://schemas.openxmlformats.org/officeDocument/2006/relationships/tags" Target="../tags/tag174.xml"/><Relationship Id="rId23" Type="http://schemas.openxmlformats.org/officeDocument/2006/relationships/tags" Target="../tags/tag173.xml"/><Relationship Id="rId22" Type="http://schemas.openxmlformats.org/officeDocument/2006/relationships/tags" Target="../tags/tag172.xml"/><Relationship Id="rId21" Type="http://schemas.openxmlformats.org/officeDocument/2006/relationships/tags" Target="../tags/tag171.xml"/><Relationship Id="rId20" Type="http://schemas.openxmlformats.org/officeDocument/2006/relationships/tags" Target="../tags/tag170.xml"/><Relationship Id="rId2" Type="http://schemas.openxmlformats.org/officeDocument/2006/relationships/tags" Target="../tags/tag152.xml"/><Relationship Id="rId19" Type="http://schemas.openxmlformats.org/officeDocument/2006/relationships/tags" Target="../tags/tag169.xml"/><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9" Type="http://schemas.openxmlformats.org/officeDocument/2006/relationships/tags" Target="../tags/tag204.xml"/><Relationship Id="rId28" Type="http://schemas.openxmlformats.org/officeDocument/2006/relationships/tags" Target="../tags/tag203.xml"/><Relationship Id="rId27" Type="http://schemas.openxmlformats.org/officeDocument/2006/relationships/tags" Target="../tags/tag202.xml"/><Relationship Id="rId26" Type="http://schemas.openxmlformats.org/officeDocument/2006/relationships/tags" Target="../tags/tag201.xml"/><Relationship Id="rId25" Type="http://schemas.openxmlformats.org/officeDocument/2006/relationships/tags" Target="../tags/tag200.xml"/><Relationship Id="rId24" Type="http://schemas.openxmlformats.org/officeDocument/2006/relationships/tags" Target="../tags/tag199.xml"/><Relationship Id="rId23" Type="http://schemas.openxmlformats.org/officeDocument/2006/relationships/tags" Target="../tags/tag198.xml"/><Relationship Id="rId22" Type="http://schemas.openxmlformats.org/officeDocument/2006/relationships/tags" Target="../tags/tag197.xml"/><Relationship Id="rId21" Type="http://schemas.openxmlformats.org/officeDocument/2006/relationships/tags" Target="../tags/tag196.xml"/><Relationship Id="rId20" Type="http://schemas.openxmlformats.org/officeDocument/2006/relationships/tags" Target="../tags/tag195.xml"/><Relationship Id="rId2" Type="http://schemas.openxmlformats.org/officeDocument/2006/relationships/tags" Target="../tags/tag177.xml"/><Relationship Id="rId19" Type="http://schemas.openxmlformats.org/officeDocument/2006/relationships/tags" Target="../tags/tag194.xml"/><Relationship Id="rId18" Type="http://schemas.openxmlformats.org/officeDocument/2006/relationships/tags" Target="../tags/tag193.xml"/><Relationship Id="rId17" Type="http://schemas.openxmlformats.org/officeDocument/2006/relationships/tags" Target="../tags/tag192.xml"/><Relationship Id="rId16" Type="http://schemas.openxmlformats.org/officeDocument/2006/relationships/tags" Target="../tags/tag191.xml"/><Relationship Id="rId15" Type="http://schemas.openxmlformats.org/officeDocument/2006/relationships/tags" Target="../tags/tag190.xml"/><Relationship Id="rId14" Type="http://schemas.openxmlformats.org/officeDocument/2006/relationships/tags" Target="../tags/tag189.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8" Type="http://schemas.openxmlformats.org/officeDocument/2006/relationships/tags" Target="../tags/tag231.xml"/><Relationship Id="rId27" Type="http://schemas.openxmlformats.org/officeDocument/2006/relationships/tags" Target="../tags/tag230.xml"/><Relationship Id="rId26" Type="http://schemas.openxmlformats.org/officeDocument/2006/relationships/tags" Target="../tags/tag229.xml"/><Relationship Id="rId25" Type="http://schemas.openxmlformats.org/officeDocument/2006/relationships/tags" Target="../tags/tag228.xml"/><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tags" Target="../tags/tag205.xml"/><Relationship Id="rId19" Type="http://schemas.openxmlformats.org/officeDocument/2006/relationships/tags" Target="../tags/tag222.xml"/><Relationship Id="rId18" Type="http://schemas.openxmlformats.org/officeDocument/2006/relationships/tags" Target="../tags/tag221.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7" Type="http://schemas.openxmlformats.org/officeDocument/2006/relationships/tags" Target="../tags/tag257.xml"/><Relationship Id="rId26" Type="http://schemas.openxmlformats.org/officeDocument/2006/relationships/tags" Target="../tags/tag256.xml"/><Relationship Id="rId25" Type="http://schemas.openxmlformats.org/officeDocument/2006/relationships/tags" Target="../tags/tag255.xml"/><Relationship Id="rId24" Type="http://schemas.openxmlformats.org/officeDocument/2006/relationships/tags" Target="../tags/tag254.xml"/><Relationship Id="rId23" Type="http://schemas.openxmlformats.org/officeDocument/2006/relationships/tags" Target="../tags/tag253.xml"/><Relationship Id="rId22" Type="http://schemas.openxmlformats.org/officeDocument/2006/relationships/tags" Target="../tags/tag252.xml"/><Relationship Id="rId21" Type="http://schemas.openxmlformats.org/officeDocument/2006/relationships/tags" Target="../tags/tag251.xml"/><Relationship Id="rId20" Type="http://schemas.openxmlformats.org/officeDocument/2006/relationships/tags" Target="../tags/tag250.xml"/><Relationship Id="rId2" Type="http://schemas.openxmlformats.org/officeDocument/2006/relationships/tags" Target="../tags/tag232.xml"/><Relationship Id="rId19" Type="http://schemas.openxmlformats.org/officeDocument/2006/relationships/tags" Target="../tags/tag249.xml"/><Relationship Id="rId18" Type="http://schemas.openxmlformats.org/officeDocument/2006/relationships/tags" Target="../tags/tag248.xml"/><Relationship Id="rId17" Type="http://schemas.openxmlformats.org/officeDocument/2006/relationships/tags" Target="../tags/tag247.xml"/><Relationship Id="rId16" Type="http://schemas.openxmlformats.org/officeDocument/2006/relationships/tags" Target="../tags/tag246.xml"/><Relationship Id="rId15" Type="http://schemas.openxmlformats.org/officeDocument/2006/relationships/tags" Target="../tags/tag245.xml"/><Relationship Id="rId14" Type="http://schemas.openxmlformats.org/officeDocument/2006/relationships/tags" Target="../tags/tag244.xml"/><Relationship Id="rId13" Type="http://schemas.openxmlformats.org/officeDocument/2006/relationships/tags" Target="../tags/tag243.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0" Type="http://schemas.openxmlformats.org/officeDocument/2006/relationships/tags" Target="../tags/tag266.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1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5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24" name="任意多边形: 形状 23"/>
          <p:cNvSpPr/>
          <p:nvPr>
            <p:custDataLst>
              <p:tags r:id="rId2"/>
            </p:custDataLst>
          </p:nvPr>
        </p:nvSpPr>
        <p:spPr>
          <a:xfrm>
            <a:off x="3773805" y="635"/>
            <a:ext cx="8389620" cy="6864350"/>
          </a:xfrm>
          <a:custGeom>
            <a:avLst/>
            <a:gdLst>
              <a:gd name="connsiteX0" fmla="*/ 0 w 8389487"/>
              <a:gd name="connsiteY0" fmla="*/ 0 h 6858000"/>
              <a:gd name="connsiteX1" fmla="*/ 4611663 w 8389487"/>
              <a:gd name="connsiteY1" fmla="*/ 0 h 6858000"/>
              <a:gd name="connsiteX2" fmla="*/ 8389487 w 8389487"/>
              <a:gd name="connsiteY2" fmla="*/ 6858000 h 6858000"/>
              <a:gd name="connsiteX3" fmla="*/ 3777823 w 83894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89487" h="6858000">
                <a:moveTo>
                  <a:pt x="0" y="0"/>
                </a:moveTo>
                <a:lnTo>
                  <a:pt x="4611663" y="0"/>
                </a:lnTo>
                <a:lnTo>
                  <a:pt x="8389487" y="6858000"/>
                </a:lnTo>
                <a:lnTo>
                  <a:pt x="3777823" y="6858000"/>
                </a:lnTo>
                <a:close/>
              </a:path>
            </a:pathLst>
          </a:custGeom>
          <a:solidFill>
            <a:schemeClr val="accent3">
              <a:lumMod val="50000"/>
            </a:schemeClr>
          </a:solidFill>
          <a:ln w="580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solidFill>
                <a:schemeClr val="tx1"/>
              </a:solidFill>
            </a:endParaRPr>
          </a:p>
        </p:txBody>
      </p:sp>
      <p:sp>
        <p:nvSpPr>
          <p:cNvPr id="21" name="任意多边形: 形状 20"/>
          <p:cNvSpPr/>
          <p:nvPr>
            <p:custDataLst>
              <p:tags r:id="rId3"/>
            </p:custDataLst>
          </p:nvPr>
        </p:nvSpPr>
        <p:spPr>
          <a:xfrm>
            <a:off x="1954530" y="-5715"/>
            <a:ext cx="8389620" cy="6864350"/>
          </a:xfrm>
          <a:custGeom>
            <a:avLst/>
            <a:gdLst>
              <a:gd name="connsiteX0" fmla="*/ 0 w 8389487"/>
              <a:gd name="connsiteY0" fmla="*/ 0 h 6858000"/>
              <a:gd name="connsiteX1" fmla="*/ 4611664 w 8389487"/>
              <a:gd name="connsiteY1" fmla="*/ 0 h 6858000"/>
              <a:gd name="connsiteX2" fmla="*/ 8389487 w 8389487"/>
              <a:gd name="connsiteY2" fmla="*/ 6858000 h 6858000"/>
              <a:gd name="connsiteX3" fmla="*/ 3777824 w 83894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89487" h="6858000">
                <a:moveTo>
                  <a:pt x="0" y="0"/>
                </a:moveTo>
                <a:lnTo>
                  <a:pt x="4611664" y="0"/>
                </a:lnTo>
                <a:lnTo>
                  <a:pt x="8389487" y="6858000"/>
                </a:lnTo>
                <a:lnTo>
                  <a:pt x="3777824" y="6858000"/>
                </a:lnTo>
                <a:close/>
              </a:path>
            </a:pathLst>
          </a:custGeom>
          <a:solidFill>
            <a:schemeClr val="accent2"/>
          </a:solidFill>
          <a:ln w="5803" cap="flat">
            <a:noFill/>
            <a:prstDash val="solid"/>
            <a:miter/>
          </a:ln>
        </p:spPr>
        <p:txBody>
          <a:bodyPr rtlCol="0" anchor="ctr"/>
          <a:lstStyle/>
          <a:p>
            <a:endParaRPr lang="zh-CN" altLang="en-US"/>
          </a:p>
        </p:txBody>
      </p:sp>
      <p:sp>
        <p:nvSpPr>
          <p:cNvPr id="26" name="任意多边形: 形状 25"/>
          <p:cNvSpPr/>
          <p:nvPr>
            <p:custDataLst>
              <p:tags r:id="rId4"/>
            </p:custDataLst>
          </p:nvPr>
        </p:nvSpPr>
        <p:spPr>
          <a:xfrm>
            <a:off x="7518400" y="0"/>
            <a:ext cx="4673600" cy="6858000"/>
          </a:xfrm>
          <a:custGeom>
            <a:avLst/>
            <a:gdLst>
              <a:gd name="connsiteX0" fmla="*/ 3778150 w 4673604"/>
              <a:gd name="connsiteY0" fmla="*/ 0 h 6858000"/>
              <a:gd name="connsiteX1" fmla="*/ 4673604 w 4673604"/>
              <a:gd name="connsiteY1" fmla="*/ 0 h 6858000"/>
              <a:gd name="connsiteX2" fmla="*/ 4673604 w 4673604"/>
              <a:gd name="connsiteY2" fmla="*/ 1611401 h 6858000"/>
              <a:gd name="connsiteX3" fmla="*/ 1783192 w 4673604"/>
              <a:gd name="connsiteY3" fmla="*/ 6858000 h 6858000"/>
              <a:gd name="connsiteX4" fmla="*/ 0 w 46736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604" h="6858000">
                <a:moveTo>
                  <a:pt x="3778150" y="0"/>
                </a:moveTo>
                <a:lnTo>
                  <a:pt x="4673604" y="0"/>
                </a:lnTo>
                <a:lnTo>
                  <a:pt x="4673604" y="1611401"/>
                </a:lnTo>
                <a:lnTo>
                  <a:pt x="1783192" y="6858000"/>
                </a:lnTo>
                <a:lnTo>
                  <a:pt x="0" y="6858000"/>
                </a:lnTo>
                <a:close/>
              </a:path>
            </a:pathLst>
          </a:custGeom>
          <a:solidFill>
            <a:schemeClr val="accent2">
              <a:alpha val="69000"/>
            </a:schemeClr>
          </a:solidFill>
          <a:ln w="580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sz="2400">
              <a:solidFill>
                <a:schemeClr val="tx1"/>
              </a:solidFill>
            </a:endParaRPr>
          </a:p>
        </p:txBody>
      </p:sp>
      <p:sp>
        <p:nvSpPr>
          <p:cNvPr id="16" name="任意多边形: 形状 15"/>
          <p:cNvSpPr/>
          <p:nvPr>
            <p:custDataLst>
              <p:tags r:id="rId5"/>
            </p:custDataLst>
          </p:nvPr>
        </p:nvSpPr>
        <p:spPr>
          <a:xfrm>
            <a:off x="0" y="-5715"/>
            <a:ext cx="8308340" cy="6871335"/>
          </a:xfrm>
          <a:custGeom>
            <a:avLst/>
            <a:gdLst>
              <a:gd name="connsiteX0" fmla="*/ 0 w 8308544"/>
              <a:gd name="connsiteY0" fmla="*/ 0 h 6858000"/>
              <a:gd name="connsiteX1" fmla="*/ 4530721 w 8308544"/>
              <a:gd name="connsiteY1" fmla="*/ 0 h 6858000"/>
              <a:gd name="connsiteX2" fmla="*/ 8308544 w 8308544"/>
              <a:gd name="connsiteY2" fmla="*/ 6858000 h 6858000"/>
              <a:gd name="connsiteX3" fmla="*/ 3696881 w 8308544"/>
              <a:gd name="connsiteY3" fmla="*/ 6858000 h 6858000"/>
              <a:gd name="connsiteX4" fmla="*/ 0 w 8308544"/>
              <a:gd name="connsiteY4" fmla="*/ 14693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8544" h="6858000">
                <a:moveTo>
                  <a:pt x="0" y="0"/>
                </a:moveTo>
                <a:lnTo>
                  <a:pt x="4530721" y="0"/>
                </a:lnTo>
                <a:lnTo>
                  <a:pt x="8308544" y="6858000"/>
                </a:lnTo>
                <a:lnTo>
                  <a:pt x="3696881" y="6858000"/>
                </a:lnTo>
                <a:lnTo>
                  <a:pt x="0" y="146938"/>
                </a:lnTo>
                <a:close/>
              </a:path>
            </a:pathLst>
          </a:custGeom>
          <a:solidFill>
            <a:schemeClr val="accent1"/>
          </a:solidFill>
          <a:ln w="5803" cap="flat">
            <a:noFill/>
            <a:prstDash val="solid"/>
            <a:miter/>
          </a:ln>
        </p:spPr>
        <p:txBody>
          <a:bodyPr rtlCol="0" anchor="ctr"/>
          <a:lstStyle/>
          <a:p>
            <a:endParaRPr lang="zh-CN" altLang="en-US" dirty="0"/>
          </a:p>
        </p:txBody>
      </p:sp>
      <p:sp>
        <p:nvSpPr>
          <p:cNvPr id="47" name="副标题 2"/>
          <p:cNvSpPr>
            <a:spLocks noGrp="1"/>
          </p:cNvSpPr>
          <p:nvPr>
            <p:ph type="subTitle" idx="1" hasCustomPrompt="1"/>
            <p:custDataLst>
              <p:tags r:id="rId6"/>
            </p:custDataLst>
          </p:nvPr>
        </p:nvSpPr>
        <p:spPr>
          <a:xfrm>
            <a:off x="886401" y="3964291"/>
            <a:ext cx="6898697" cy="649764"/>
          </a:xfrm>
        </p:spPr>
        <p:txBody>
          <a:bodyPr anchor="ctr">
            <a:normAutofit/>
          </a:bodyPr>
          <a:lstStyle>
            <a:lvl1pPr marL="0" indent="0" algn="l">
              <a:lnSpc>
                <a:spcPct val="130000"/>
              </a:lnSpc>
              <a:buNone/>
              <a:defRPr sz="2400" spc="200" baseline="0">
                <a:solidFill>
                  <a:schemeClr val="bg2">
                    <a:lumMod val="50000"/>
                  </a:schemeClr>
                </a:solidFill>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48" name="标题 1"/>
          <p:cNvSpPr>
            <a:spLocks noGrp="1"/>
          </p:cNvSpPr>
          <p:nvPr>
            <p:ph type="ctrTitle" hasCustomPrompt="1"/>
            <p:custDataLst>
              <p:tags r:id="rId7"/>
            </p:custDataLst>
          </p:nvPr>
        </p:nvSpPr>
        <p:spPr>
          <a:xfrm>
            <a:off x="879417" y="2233379"/>
            <a:ext cx="6898698" cy="1542473"/>
          </a:xfrm>
        </p:spPr>
        <p:txBody>
          <a:bodyPr anchor="ctr">
            <a:normAutofit/>
          </a:bodyPr>
          <a:lstStyle>
            <a:lvl1pPr algn="l">
              <a:lnSpc>
                <a:spcPct val="130000"/>
              </a:lnSpc>
              <a:defRPr sz="6000" spc="2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49" name="文本占位符 13"/>
          <p:cNvSpPr>
            <a:spLocks noGrp="1"/>
          </p:cNvSpPr>
          <p:nvPr>
            <p:ph type="body" sz="quarter" idx="10" hasCustomPrompt="1"/>
            <p:custDataLst>
              <p:tags r:id="rId8"/>
            </p:custDataLst>
          </p:nvPr>
        </p:nvSpPr>
        <p:spPr>
          <a:xfrm>
            <a:off x="947464" y="5018975"/>
            <a:ext cx="2186262" cy="396000"/>
          </a:xfrm>
        </p:spPr>
        <p:txBody>
          <a:bodyPr vert="horz" anchor="ctr">
            <a:normAutofit/>
          </a:bodyPr>
          <a:lstStyle>
            <a:lvl1pPr marL="0" indent="0" algn="l">
              <a:lnSpc>
                <a:spcPct val="130000"/>
              </a:lnSpc>
              <a:buNone/>
              <a:defRPr sz="1800" b="0" spc="200" baseline="0">
                <a:solidFill>
                  <a:schemeClr val="tx1">
                    <a:lumMod val="50000"/>
                    <a:lumOff val="50000"/>
                  </a:schemeClr>
                </a:solidFill>
                <a:latin typeface="Arial" panose="020B0604020202020204" pitchFamily="34" charset="0"/>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单击编辑文本</a:t>
            </a:r>
            <a:endParaRPr lang="en-US" altLang="zh-CN" dirty="0"/>
          </a:p>
        </p:txBody>
      </p:sp>
      <p:sp>
        <p:nvSpPr>
          <p:cNvPr id="50" name="文本占位符 13"/>
          <p:cNvSpPr>
            <a:spLocks noGrp="1"/>
          </p:cNvSpPr>
          <p:nvPr>
            <p:ph type="body" sz="quarter" idx="11" hasCustomPrompt="1"/>
            <p:custDataLst>
              <p:tags r:id="rId9"/>
            </p:custDataLst>
          </p:nvPr>
        </p:nvSpPr>
        <p:spPr>
          <a:xfrm>
            <a:off x="947464" y="5484929"/>
            <a:ext cx="2186262" cy="396000"/>
          </a:xfrm>
        </p:spPr>
        <p:txBody>
          <a:bodyPr vert="horz" anchor="ctr">
            <a:normAutofit/>
          </a:bodyPr>
          <a:lstStyle>
            <a:lvl1pPr marL="0" indent="0" algn="l">
              <a:lnSpc>
                <a:spcPct val="130000"/>
              </a:lnSpc>
              <a:buNone/>
              <a:defRPr sz="1800" b="0" spc="200" baseline="0">
                <a:solidFill>
                  <a:schemeClr val="tx1">
                    <a:lumMod val="50000"/>
                    <a:lumOff val="50000"/>
                  </a:schemeClr>
                </a:solidFill>
                <a:latin typeface="Arial" panose="020B0604020202020204" pitchFamily="34" charset="0"/>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单击编辑文本</a:t>
            </a:r>
            <a:endParaRPr lang="zh-CN" altLang="en-US" dirty="0"/>
          </a:p>
        </p:txBody>
      </p:sp>
      <p:sp>
        <p:nvSpPr>
          <p:cNvPr id="3" name="日期占位符 2"/>
          <p:cNvSpPr>
            <a:spLocks noGrp="1"/>
          </p:cNvSpPr>
          <p:nvPr>
            <p:ph type="dt" sz="half" idx="12"/>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3"/>
            <p:custDataLst>
              <p:tags r:id="rId11"/>
            </p:custDataLst>
          </p:nvPr>
        </p:nvSpPr>
        <p:spPr/>
        <p:txBody>
          <a:bodyPr/>
          <a:lstStyle/>
          <a:p>
            <a:endParaRPr lang="zh-CN" altLang="en-US" dirty="0"/>
          </a:p>
        </p:txBody>
      </p:sp>
      <p:sp>
        <p:nvSpPr>
          <p:cNvPr id="5" name="灯片编号占位符 4"/>
          <p:cNvSpPr>
            <a:spLocks noGrp="1"/>
          </p:cNvSpPr>
          <p:nvPr>
            <p:ph type="sldNum" sz="quarter" idx="14"/>
            <p:custDataLst>
              <p:tags r:id="rId12"/>
            </p:custDataLst>
          </p:nvPr>
        </p:nvSpPr>
        <p:spPr/>
        <p:txBody>
          <a:bodyPr/>
          <a:lstStyle/>
          <a:p>
            <a:fld id="{49AE70B2-8BF9-45C0-BB95-33D1B9D3A854}" type="slidenum">
              <a:rPr lang="zh-CN" altLang="en-US" smtClean="0"/>
            </a:fld>
            <a:endParaRPr lang="zh-CN" altLang="en-US" dirty="0"/>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0" y="1"/>
            <a:ext cx="12192000" cy="292608"/>
            <a:chOff x="0" y="1"/>
            <a:chExt cx="12192000" cy="375924"/>
          </a:xfrm>
        </p:grpSpPr>
        <p:sp>
          <p:nvSpPr>
            <p:cNvPr id="8" name="任意多边形: 形状 7"/>
            <p:cNvSpPr>
              <a:spLocks noChangeArrowheads="1"/>
            </p:cNvSpPr>
            <p:nvPr>
              <p:custDataLst>
                <p:tags r:id="rId3"/>
              </p:custDataLst>
            </p:nvPr>
          </p:nvSpPr>
          <p:spPr bwMode="auto">
            <a:xfrm>
              <a:off x="0" y="5"/>
              <a:ext cx="12192000" cy="375920"/>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9" name="Freeform 8"/>
            <p:cNvSpPr/>
            <p:nvPr>
              <p:custDataLst>
                <p:tags r:id="rId4"/>
              </p:custDataLst>
            </p:nvPr>
          </p:nvSpPr>
          <p:spPr bwMode="auto">
            <a:xfrm>
              <a:off x="1827730" y="5"/>
              <a:ext cx="9122024" cy="375920"/>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 name="Freeform 10"/>
            <p:cNvSpPr/>
            <p:nvPr>
              <p:custDataLst>
                <p:tags r:id="rId5"/>
              </p:custDataLst>
            </p:nvPr>
          </p:nvSpPr>
          <p:spPr bwMode="auto">
            <a:xfrm>
              <a:off x="0" y="3"/>
              <a:ext cx="5707670" cy="375921"/>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12"/>
            <p:cNvSpPr/>
            <p:nvPr>
              <p:custDataLst>
                <p:tags r:id="rId6"/>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custDataLst>
                <p:tags r:id="rId7"/>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dirty="0"/>
            </a:p>
          </p:txBody>
        </p:sp>
        <p:sp>
          <p:nvSpPr>
            <p:cNvPr id="13" name="Freeform 14"/>
            <p:cNvSpPr/>
            <p:nvPr>
              <p:custDataLst>
                <p:tags r:id="rId8"/>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4" name="Freeform 15"/>
            <p:cNvSpPr/>
            <p:nvPr>
              <p:custDataLst>
                <p:tags r:id="rId9"/>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custDataLst>
                <p:tags r:id="rId10"/>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6" name="Freeform 17"/>
            <p:cNvSpPr/>
            <p:nvPr>
              <p:custDataLst>
                <p:tags r:id="rId11"/>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任意多边形: 形状 16"/>
            <p:cNvSpPr/>
            <p:nvPr>
              <p:custDataLst>
                <p:tags r:id="rId12"/>
              </p:custDataLst>
            </p:nvPr>
          </p:nvSpPr>
          <p:spPr bwMode="auto">
            <a:xfrm>
              <a:off x="0" y="1"/>
              <a:ext cx="2577076" cy="375922"/>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grpSp>
        <p:nvGrpSpPr>
          <p:cNvPr id="18" name="组合 17"/>
          <p:cNvGrpSpPr/>
          <p:nvPr>
            <p:custDataLst>
              <p:tags r:id="rId13"/>
            </p:custDataLst>
          </p:nvPr>
        </p:nvGrpSpPr>
        <p:grpSpPr>
          <a:xfrm>
            <a:off x="0" y="6565393"/>
            <a:ext cx="12192000" cy="292607"/>
            <a:chOff x="0" y="6482080"/>
            <a:chExt cx="12192000" cy="375918"/>
          </a:xfrm>
        </p:grpSpPr>
        <p:sp>
          <p:nvSpPr>
            <p:cNvPr id="19" name="任意多边形: 形状 18"/>
            <p:cNvSpPr>
              <a:spLocks noChangeArrowheads="1"/>
            </p:cNvSpPr>
            <p:nvPr>
              <p:custDataLst>
                <p:tags r:id="rId14"/>
              </p:custDataLst>
            </p:nvPr>
          </p:nvSpPr>
          <p:spPr bwMode="auto">
            <a:xfrm flipH="1">
              <a:off x="0" y="6482082"/>
              <a:ext cx="12192000" cy="375916"/>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20" name="Freeform 8"/>
            <p:cNvSpPr/>
            <p:nvPr>
              <p:custDataLst>
                <p:tags r:id="rId15"/>
              </p:custDataLst>
            </p:nvPr>
          </p:nvSpPr>
          <p:spPr bwMode="auto">
            <a:xfrm flipH="1">
              <a:off x="1242246" y="6482082"/>
              <a:ext cx="9122024" cy="375916"/>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dirty="0"/>
            </a:p>
          </p:txBody>
        </p:sp>
        <p:sp>
          <p:nvSpPr>
            <p:cNvPr id="21" name="Freeform 10"/>
            <p:cNvSpPr/>
            <p:nvPr>
              <p:custDataLst>
                <p:tags r:id="rId16"/>
              </p:custDataLst>
            </p:nvPr>
          </p:nvSpPr>
          <p:spPr bwMode="auto">
            <a:xfrm flipH="1">
              <a:off x="6484330" y="6482080"/>
              <a:ext cx="5707670" cy="375917"/>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2" name="Freeform 12"/>
            <p:cNvSpPr/>
            <p:nvPr>
              <p:custDataLst>
                <p:tags r:id="rId17"/>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
            <p:cNvSpPr/>
            <p:nvPr>
              <p:custDataLst>
                <p:tags r:id="rId18"/>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a:p>
          </p:txBody>
        </p:sp>
        <p:sp>
          <p:nvSpPr>
            <p:cNvPr id="24" name="Freeform 14"/>
            <p:cNvSpPr/>
            <p:nvPr>
              <p:custDataLst>
                <p:tags r:id="rId19"/>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5" name="Freeform 15"/>
            <p:cNvSpPr/>
            <p:nvPr>
              <p:custDataLst>
                <p:tags r:id="rId20"/>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6"/>
            <p:cNvSpPr/>
            <p:nvPr>
              <p:custDataLst>
                <p:tags r:id="rId21"/>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7" name="Freeform 17"/>
            <p:cNvSpPr/>
            <p:nvPr>
              <p:custDataLst>
                <p:tags r:id="rId22"/>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任意多边形: 形状 27"/>
            <p:cNvSpPr/>
            <p:nvPr>
              <p:custDataLst>
                <p:tags r:id="rId23"/>
              </p:custDataLst>
            </p:nvPr>
          </p:nvSpPr>
          <p:spPr bwMode="auto">
            <a:xfrm flipH="1">
              <a:off x="9614924" y="6482080"/>
              <a:ext cx="2577076" cy="375918"/>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 name="标题 1"/>
          <p:cNvSpPr>
            <a:spLocks noGrp="1"/>
          </p:cNvSpPr>
          <p:nvPr>
            <p:ph type="title"/>
            <p:custDataLst>
              <p:tags r:id="rId24"/>
            </p:custDataLst>
          </p:nvPr>
        </p:nvSpPr>
        <p:spPr>
          <a:xfrm>
            <a:off x="669882" y="443234"/>
            <a:ext cx="10852237" cy="441964"/>
          </a:xfrm>
        </p:spPr>
        <p:txBody>
          <a:bodyPr vert="horz" lIns="90000" tIns="46800" rIns="90000" bIns="46800" rtlCol="0" anchor="t" anchorCtr="0">
            <a:noAutofit/>
          </a:bodyPr>
          <a:lstStyle>
            <a:lvl1pPr marL="0" marR="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25"/>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6"/>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7"/>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28"/>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grpSp>
        <p:nvGrpSpPr>
          <p:cNvPr id="36" name="组合 35"/>
          <p:cNvGrpSpPr/>
          <p:nvPr>
            <p:custDataLst>
              <p:tags r:id="rId2"/>
            </p:custDataLst>
          </p:nvPr>
        </p:nvGrpSpPr>
        <p:grpSpPr>
          <a:xfrm>
            <a:off x="0" y="0"/>
            <a:ext cx="12192000" cy="662939"/>
            <a:chOff x="0" y="1"/>
            <a:chExt cx="12192000" cy="375924"/>
          </a:xfrm>
        </p:grpSpPr>
        <p:sp>
          <p:nvSpPr>
            <p:cNvPr id="37" name="任意多边形: 形状 36"/>
            <p:cNvSpPr>
              <a:spLocks noChangeArrowheads="1"/>
            </p:cNvSpPr>
            <p:nvPr>
              <p:custDataLst>
                <p:tags r:id="rId3"/>
              </p:custDataLst>
            </p:nvPr>
          </p:nvSpPr>
          <p:spPr bwMode="auto">
            <a:xfrm>
              <a:off x="0" y="5"/>
              <a:ext cx="12192000" cy="375920"/>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38" name="Freeform 8"/>
            <p:cNvSpPr/>
            <p:nvPr>
              <p:custDataLst>
                <p:tags r:id="rId4"/>
              </p:custDataLst>
            </p:nvPr>
          </p:nvSpPr>
          <p:spPr bwMode="auto">
            <a:xfrm>
              <a:off x="1827730" y="5"/>
              <a:ext cx="9122024" cy="375920"/>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9" name="Freeform 10"/>
            <p:cNvSpPr/>
            <p:nvPr>
              <p:custDataLst>
                <p:tags r:id="rId5"/>
              </p:custDataLst>
            </p:nvPr>
          </p:nvSpPr>
          <p:spPr bwMode="auto">
            <a:xfrm>
              <a:off x="0" y="3"/>
              <a:ext cx="5707670" cy="375921"/>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0" name="Freeform 12"/>
            <p:cNvSpPr/>
            <p:nvPr>
              <p:custDataLst>
                <p:tags r:id="rId6"/>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p:nvPr>
              <p:custDataLst>
                <p:tags r:id="rId7"/>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dirty="0"/>
            </a:p>
          </p:txBody>
        </p:sp>
        <p:sp>
          <p:nvSpPr>
            <p:cNvPr id="42" name="Freeform 14"/>
            <p:cNvSpPr/>
            <p:nvPr>
              <p:custDataLst>
                <p:tags r:id="rId8"/>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43" name="Freeform 15"/>
            <p:cNvSpPr/>
            <p:nvPr>
              <p:custDataLst>
                <p:tags r:id="rId9"/>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p:nvPr>
              <p:custDataLst>
                <p:tags r:id="rId10"/>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5" name="Freeform 17"/>
            <p:cNvSpPr/>
            <p:nvPr>
              <p:custDataLst>
                <p:tags r:id="rId11"/>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任意多边形: 形状 45"/>
            <p:cNvSpPr/>
            <p:nvPr>
              <p:custDataLst>
                <p:tags r:id="rId12"/>
              </p:custDataLst>
            </p:nvPr>
          </p:nvSpPr>
          <p:spPr bwMode="auto">
            <a:xfrm>
              <a:off x="0" y="1"/>
              <a:ext cx="2577076" cy="375922"/>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grpSp>
        <p:nvGrpSpPr>
          <p:cNvPr id="47" name="组合 46"/>
          <p:cNvGrpSpPr/>
          <p:nvPr>
            <p:custDataLst>
              <p:tags r:id="rId13"/>
            </p:custDataLst>
          </p:nvPr>
        </p:nvGrpSpPr>
        <p:grpSpPr>
          <a:xfrm>
            <a:off x="0" y="6050280"/>
            <a:ext cx="12192000" cy="807720"/>
            <a:chOff x="0" y="6482080"/>
            <a:chExt cx="12192000" cy="375920"/>
          </a:xfrm>
        </p:grpSpPr>
        <p:sp>
          <p:nvSpPr>
            <p:cNvPr id="63" name="任意多边形: 形状 62"/>
            <p:cNvSpPr>
              <a:spLocks noChangeArrowheads="1"/>
            </p:cNvSpPr>
            <p:nvPr>
              <p:custDataLst>
                <p:tags r:id="rId14"/>
              </p:custDataLst>
            </p:nvPr>
          </p:nvSpPr>
          <p:spPr bwMode="auto">
            <a:xfrm flipH="1">
              <a:off x="0" y="6482084"/>
              <a:ext cx="12192000" cy="375916"/>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64" name="Freeform 8"/>
            <p:cNvSpPr/>
            <p:nvPr>
              <p:custDataLst>
                <p:tags r:id="rId15"/>
              </p:custDataLst>
            </p:nvPr>
          </p:nvSpPr>
          <p:spPr bwMode="auto">
            <a:xfrm flipH="1">
              <a:off x="1242246" y="6482084"/>
              <a:ext cx="9122024" cy="375916"/>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dirty="0"/>
            </a:p>
          </p:txBody>
        </p:sp>
        <p:sp>
          <p:nvSpPr>
            <p:cNvPr id="65" name="Freeform 10"/>
            <p:cNvSpPr/>
            <p:nvPr>
              <p:custDataLst>
                <p:tags r:id="rId16"/>
              </p:custDataLst>
            </p:nvPr>
          </p:nvSpPr>
          <p:spPr bwMode="auto">
            <a:xfrm flipH="1">
              <a:off x="6484330" y="6482082"/>
              <a:ext cx="5707670" cy="375917"/>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6" name="Freeform 12"/>
            <p:cNvSpPr/>
            <p:nvPr>
              <p:custDataLst>
                <p:tags r:id="rId17"/>
              </p:custDataLst>
            </p:nvPr>
          </p:nvSpPr>
          <p:spPr bwMode="auto">
            <a:xfrm flipH="1">
              <a:off x="0" y="6482084"/>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
            <p:cNvSpPr/>
            <p:nvPr>
              <p:custDataLst>
                <p:tags r:id="rId18"/>
              </p:custDataLst>
            </p:nvPr>
          </p:nvSpPr>
          <p:spPr bwMode="auto">
            <a:xfrm flipH="1">
              <a:off x="0" y="6482084"/>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a:p>
          </p:txBody>
        </p:sp>
        <p:sp>
          <p:nvSpPr>
            <p:cNvPr id="68" name="Freeform 14"/>
            <p:cNvSpPr/>
            <p:nvPr>
              <p:custDataLst>
                <p:tags r:id="rId19"/>
              </p:custDataLst>
            </p:nvPr>
          </p:nvSpPr>
          <p:spPr bwMode="auto">
            <a:xfrm flipH="1">
              <a:off x="1395445" y="6482084"/>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69" name="Freeform 15"/>
            <p:cNvSpPr/>
            <p:nvPr>
              <p:custDataLst>
                <p:tags r:id="rId20"/>
              </p:custDataLst>
            </p:nvPr>
          </p:nvSpPr>
          <p:spPr bwMode="auto">
            <a:xfrm flipH="1">
              <a:off x="1395445" y="6482084"/>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6"/>
            <p:cNvSpPr/>
            <p:nvPr>
              <p:custDataLst>
                <p:tags r:id="rId21"/>
              </p:custDataLst>
            </p:nvPr>
          </p:nvSpPr>
          <p:spPr bwMode="auto">
            <a:xfrm flipH="1">
              <a:off x="8745685" y="6482084"/>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71" name="Freeform 17"/>
            <p:cNvSpPr/>
            <p:nvPr>
              <p:custDataLst>
                <p:tags r:id="rId22"/>
              </p:custDataLst>
            </p:nvPr>
          </p:nvSpPr>
          <p:spPr bwMode="auto">
            <a:xfrm flipH="1">
              <a:off x="8745685" y="6482084"/>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72" name="任意多边形: 形状 71"/>
            <p:cNvSpPr/>
            <p:nvPr>
              <p:custDataLst>
                <p:tags r:id="rId23"/>
              </p:custDataLst>
            </p:nvPr>
          </p:nvSpPr>
          <p:spPr bwMode="auto">
            <a:xfrm flipH="1">
              <a:off x="9614924" y="6482080"/>
              <a:ext cx="2577076" cy="375918"/>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0" name="标题 1"/>
          <p:cNvSpPr>
            <a:spLocks noGrp="1"/>
          </p:cNvSpPr>
          <p:nvPr>
            <p:ph type="title" hasCustomPrompt="1"/>
            <p:custDataLst>
              <p:tags r:id="rId24"/>
            </p:custDataLst>
          </p:nvPr>
        </p:nvSpPr>
        <p:spPr>
          <a:xfrm>
            <a:off x="4394130" y="2257955"/>
            <a:ext cx="6402426" cy="985805"/>
          </a:xfrm>
        </p:spPr>
        <p:txBody>
          <a:bodyPr anchor="b">
            <a:normAutofit/>
          </a:bodyPr>
          <a:lstStyle>
            <a:lvl1pPr algn="l">
              <a:lnSpc>
                <a:spcPct val="130000"/>
              </a:lnSpc>
              <a:defRPr sz="4800" b="1" spc="200" baseline="0">
                <a:solidFill>
                  <a:schemeClr val="tx1">
                    <a:lumMod val="75000"/>
                    <a:lumOff val="25000"/>
                  </a:schemeClr>
                </a:solidFill>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21" name="文本占位符 2"/>
          <p:cNvSpPr>
            <a:spLocks noGrp="1"/>
          </p:cNvSpPr>
          <p:nvPr>
            <p:ph type="body" idx="1"/>
            <p:custDataLst>
              <p:tags r:id="rId25"/>
            </p:custDataLst>
          </p:nvPr>
        </p:nvSpPr>
        <p:spPr>
          <a:xfrm>
            <a:off x="4394129" y="3317342"/>
            <a:ext cx="6402426" cy="1282700"/>
          </a:xfrm>
        </p:spPr>
        <p:txBody>
          <a:bodyPr anchor="t">
            <a:normAutofit/>
          </a:bodyPr>
          <a:lstStyle>
            <a:lvl1pPr marL="0" indent="0" algn="l">
              <a:lnSpc>
                <a:spcPct val="130000"/>
              </a:lnSpc>
              <a:buNone/>
              <a:defRPr sz="2400" spc="20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2" name="日期占位符 1"/>
          <p:cNvSpPr>
            <a:spLocks noGrp="1"/>
          </p:cNvSpPr>
          <p:nvPr>
            <p:ph type="dt" sz="half" idx="10"/>
            <p:custDataLst>
              <p:tags r:id="rId2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7"/>
            </p:custDataLst>
          </p:nvPr>
        </p:nvSpPr>
        <p:spPr/>
        <p:txBody>
          <a:bodyPr/>
          <a:lstStyle/>
          <a:p>
            <a:endParaRPr lang="zh-CN" altLang="en-US" dirty="0"/>
          </a:p>
        </p:txBody>
      </p:sp>
      <p:sp>
        <p:nvSpPr>
          <p:cNvPr id="5" name="灯片编号占位符 4"/>
          <p:cNvSpPr>
            <a:spLocks noGrp="1"/>
          </p:cNvSpPr>
          <p:nvPr>
            <p:ph type="sldNum" sz="quarter" idx="12"/>
            <p:custDataLst>
              <p:tags r:id="rId28"/>
            </p:custDataLst>
          </p:nvPr>
        </p:nvSpPr>
        <p:spPr/>
        <p:txBody>
          <a:bodyPr/>
          <a:lstStyle/>
          <a:p>
            <a:fld id="{49AE70B2-8BF9-45C0-BB95-33D1B9D3A854}" type="slidenum">
              <a:rPr lang="zh-CN" altLang="en-US" smtClean="0"/>
            </a:fld>
            <a:endParaRPr lang="zh-CN" altLang="en-US" dirty="0"/>
          </a:p>
        </p:txBody>
      </p:sp>
      <p:sp>
        <p:nvSpPr>
          <p:cNvPr id="6" name="KSO_TEMPLATE" hidden="1"/>
          <p:cNvSpPr/>
          <p:nvPr>
            <p:custDataLst>
              <p:tags r:id="rId2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1"/>
            <a:ext cx="12192000" cy="292608"/>
            <a:chOff x="0" y="1"/>
            <a:chExt cx="12192000" cy="375924"/>
          </a:xfrm>
        </p:grpSpPr>
        <p:sp>
          <p:nvSpPr>
            <p:cNvPr id="9" name="任意多边形: 形状 8"/>
            <p:cNvSpPr>
              <a:spLocks noChangeArrowheads="1"/>
            </p:cNvSpPr>
            <p:nvPr>
              <p:custDataLst>
                <p:tags r:id="rId3"/>
              </p:custDataLst>
            </p:nvPr>
          </p:nvSpPr>
          <p:spPr bwMode="auto">
            <a:xfrm>
              <a:off x="0" y="5"/>
              <a:ext cx="12192000" cy="375920"/>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10" name="Freeform 8"/>
            <p:cNvSpPr/>
            <p:nvPr>
              <p:custDataLst>
                <p:tags r:id="rId4"/>
              </p:custDataLst>
            </p:nvPr>
          </p:nvSpPr>
          <p:spPr bwMode="auto">
            <a:xfrm>
              <a:off x="1827730" y="5"/>
              <a:ext cx="9122024" cy="375920"/>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10"/>
            <p:cNvSpPr/>
            <p:nvPr>
              <p:custDataLst>
                <p:tags r:id="rId5"/>
              </p:custDataLst>
            </p:nvPr>
          </p:nvSpPr>
          <p:spPr bwMode="auto">
            <a:xfrm>
              <a:off x="0" y="3"/>
              <a:ext cx="5707670" cy="375921"/>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Freeform 12"/>
            <p:cNvSpPr/>
            <p:nvPr>
              <p:custDataLst>
                <p:tags r:id="rId6"/>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custDataLst>
                <p:tags r:id="rId7"/>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dirty="0"/>
            </a:p>
          </p:txBody>
        </p:sp>
        <p:sp>
          <p:nvSpPr>
            <p:cNvPr id="14" name="Freeform 14"/>
            <p:cNvSpPr/>
            <p:nvPr>
              <p:custDataLst>
                <p:tags r:id="rId8"/>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5" name="Freeform 15"/>
            <p:cNvSpPr/>
            <p:nvPr>
              <p:custDataLst>
                <p:tags r:id="rId9"/>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custDataLst>
                <p:tags r:id="rId10"/>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7" name="Freeform 17"/>
            <p:cNvSpPr/>
            <p:nvPr>
              <p:custDataLst>
                <p:tags r:id="rId11"/>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任意多边形: 形状 17"/>
            <p:cNvSpPr/>
            <p:nvPr>
              <p:custDataLst>
                <p:tags r:id="rId12"/>
              </p:custDataLst>
            </p:nvPr>
          </p:nvSpPr>
          <p:spPr bwMode="auto">
            <a:xfrm>
              <a:off x="0" y="1"/>
              <a:ext cx="2577076" cy="375922"/>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grpSp>
        <p:nvGrpSpPr>
          <p:cNvPr id="19" name="组合 18"/>
          <p:cNvGrpSpPr/>
          <p:nvPr>
            <p:custDataLst>
              <p:tags r:id="rId13"/>
            </p:custDataLst>
          </p:nvPr>
        </p:nvGrpSpPr>
        <p:grpSpPr>
          <a:xfrm>
            <a:off x="0" y="6565393"/>
            <a:ext cx="12192000" cy="292607"/>
            <a:chOff x="0" y="6482080"/>
            <a:chExt cx="12192000" cy="375918"/>
          </a:xfrm>
        </p:grpSpPr>
        <p:sp>
          <p:nvSpPr>
            <p:cNvPr id="20" name="任意多边形: 形状 19"/>
            <p:cNvSpPr>
              <a:spLocks noChangeArrowheads="1"/>
            </p:cNvSpPr>
            <p:nvPr>
              <p:custDataLst>
                <p:tags r:id="rId14"/>
              </p:custDataLst>
            </p:nvPr>
          </p:nvSpPr>
          <p:spPr bwMode="auto">
            <a:xfrm flipH="1">
              <a:off x="0" y="6482082"/>
              <a:ext cx="12192000" cy="375916"/>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21" name="Freeform 8"/>
            <p:cNvSpPr/>
            <p:nvPr>
              <p:custDataLst>
                <p:tags r:id="rId15"/>
              </p:custDataLst>
            </p:nvPr>
          </p:nvSpPr>
          <p:spPr bwMode="auto">
            <a:xfrm flipH="1">
              <a:off x="1242246" y="6482082"/>
              <a:ext cx="9122024" cy="375916"/>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dirty="0"/>
            </a:p>
          </p:txBody>
        </p:sp>
        <p:sp>
          <p:nvSpPr>
            <p:cNvPr id="22" name="Freeform 10"/>
            <p:cNvSpPr/>
            <p:nvPr>
              <p:custDataLst>
                <p:tags r:id="rId16"/>
              </p:custDataLst>
            </p:nvPr>
          </p:nvSpPr>
          <p:spPr bwMode="auto">
            <a:xfrm flipH="1">
              <a:off x="6484330" y="6482080"/>
              <a:ext cx="5707670" cy="375917"/>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Freeform 12"/>
            <p:cNvSpPr/>
            <p:nvPr>
              <p:custDataLst>
                <p:tags r:id="rId17"/>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p:nvPr>
              <p:custDataLst>
                <p:tags r:id="rId18"/>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a:p>
          </p:txBody>
        </p:sp>
        <p:sp>
          <p:nvSpPr>
            <p:cNvPr id="25" name="Freeform 14"/>
            <p:cNvSpPr/>
            <p:nvPr>
              <p:custDataLst>
                <p:tags r:id="rId19"/>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6" name="Freeform 15"/>
            <p:cNvSpPr/>
            <p:nvPr>
              <p:custDataLst>
                <p:tags r:id="rId20"/>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6"/>
            <p:cNvSpPr/>
            <p:nvPr>
              <p:custDataLst>
                <p:tags r:id="rId21"/>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8" name="Freeform 17"/>
            <p:cNvSpPr/>
            <p:nvPr>
              <p:custDataLst>
                <p:tags r:id="rId22"/>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任意多边形: 形状 28"/>
            <p:cNvSpPr/>
            <p:nvPr>
              <p:custDataLst>
                <p:tags r:id="rId23"/>
              </p:custDataLst>
            </p:nvPr>
          </p:nvSpPr>
          <p:spPr bwMode="auto">
            <a:xfrm flipH="1">
              <a:off x="9614924" y="6482080"/>
              <a:ext cx="2577076" cy="375918"/>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 name="标题 1"/>
          <p:cNvSpPr>
            <a:spLocks noGrp="1"/>
          </p:cNvSpPr>
          <p:nvPr>
            <p:ph type="title"/>
            <p:custDataLst>
              <p:tags r:id="rId2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2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26"/>
            </p:custDataLst>
          </p:nvPr>
        </p:nvSpPr>
        <p:spPr>
          <a:xfrm>
            <a:off x="6238877" y="952508"/>
            <a:ext cx="5283242" cy="5388907"/>
          </a:xfrm>
        </p:spPr>
        <p:txBody>
          <a:bodyPr>
            <a:noAutofit/>
          </a:bodyPr>
          <a:lstStyle>
            <a:lvl1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3pPr>
            <a:lvl4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27"/>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28"/>
            </p:custDataLst>
          </p:nvPr>
        </p:nvSpPr>
        <p:spPr/>
        <p:txBody>
          <a:bodyPr/>
          <a:lstStyle>
            <a:lvl1pPr>
              <a:lnSpc>
                <a:spcPct val="120000"/>
              </a:lnSpc>
              <a:defRPr/>
            </a:lvl1pPr>
          </a:lstStyle>
          <a:p>
            <a:endParaRPr lang="zh-CN" altLang="en-US"/>
          </a:p>
        </p:txBody>
      </p:sp>
      <p:sp>
        <p:nvSpPr>
          <p:cNvPr id="7" name="灯片编号占位符 6"/>
          <p:cNvSpPr>
            <a:spLocks noGrp="1"/>
          </p:cNvSpPr>
          <p:nvPr>
            <p:ph type="sldNum" sz="quarter" idx="12"/>
            <p:custDataLst>
              <p:tags r:id="rId29"/>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1"/>
            <a:ext cx="12192000" cy="292608"/>
            <a:chOff x="0" y="1"/>
            <a:chExt cx="12192000" cy="375924"/>
          </a:xfrm>
        </p:grpSpPr>
        <p:sp>
          <p:nvSpPr>
            <p:cNvPr id="11" name="任意多边形: 形状 10"/>
            <p:cNvSpPr>
              <a:spLocks noChangeArrowheads="1"/>
            </p:cNvSpPr>
            <p:nvPr>
              <p:custDataLst>
                <p:tags r:id="rId3"/>
              </p:custDataLst>
            </p:nvPr>
          </p:nvSpPr>
          <p:spPr bwMode="auto">
            <a:xfrm>
              <a:off x="0" y="5"/>
              <a:ext cx="12192000" cy="375920"/>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12" name="Freeform 8"/>
            <p:cNvSpPr/>
            <p:nvPr>
              <p:custDataLst>
                <p:tags r:id="rId4"/>
              </p:custDataLst>
            </p:nvPr>
          </p:nvSpPr>
          <p:spPr bwMode="auto">
            <a:xfrm>
              <a:off x="1827730" y="5"/>
              <a:ext cx="9122024" cy="375920"/>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3" name="Freeform 10"/>
            <p:cNvSpPr/>
            <p:nvPr>
              <p:custDataLst>
                <p:tags r:id="rId5"/>
              </p:custDataLst>
            </p:nvPr>
          </p:nvSpPr>
          <p:spPr bwMode="auto">
            <a:xfrm>
              <a:off x="0" y="3"/>
              <a:ext cx="5707670" cy="375921"/>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 name="Freeform 12"/>
            <p:cNvSpPr/>
            <p:nvPr>
              <p:custDataLst>
                <p:tags r:id="rId6"/>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custDataLst>
                <p:tags r:id="rId7"/>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dirty="0"/>
            </a:p>
          </p:txBody>
        </p:sp>
        <p:sp>
          <p:nvSpPr>
            <p:cNvPr id="16" name="Freeform 14"/>
            <p:cNvSpPr/>
            <p:nvPr>
              <p:custDataLst>
                <p:tags r:id="rId8"/>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7" name="Freeform 15"/>
            <p:cNvSpPr/>
            <p:nvPr>
              <p:custDataLst>
                <p:tags r:id="rId9"/>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custDataLst>
                <p:tags r:id="rId10"/>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9" name="Freeform 17"/>
            <p:cNvSpPr/>
            <p:nvPr>
              <p:custDataLst>
                <p:tags r:id="rId11"/>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任意多边形: 形状 19"/>
            <p:cNvSpPr/>
            <p:nvPr>
              <p:custDataLst>
                <p:tags r:id="rId12"/>
              </p:custDataLst>
            </p:nvPr>
          </p:nvSpPr>
          <p:spPr bwMode="auto">
            <a:xfrm>
              <a:off x="0" y="1"/>
              <a:ext cx="2577076" cy="375922"/>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grpSp>
        <p:nvGrpSpPr>
          <p:cNvPr id="21" name="组合 20"/>
          <p:cNvGrpSpPr/>
          <p:nvPr>
            <p:custDataLst>
              <p:tags r:id="rId13"/>
            </p:custDataLst>
          </p:nvPr>
        </p:nvGrpSpPr>
        <p:grpSpPr>
          <a:xfrm>
            <a:off x="0" y="6565393"/>
            <a:ext cx="12192000" cy="292607"/>
            <a:chOff x="0" y="6482080"/>
            <a:chExt cx="12192000" cy="375918"/>
          </a:xfrm>
        </p:grpSpPr>
        <p:sp>
          <p:nvSpPr>
            <p:cNvPr id="22" name="任意多边形: 形状 21"/>
            <p:cNvSpPr>
              <a:spLocks noChangeArrowheads="1"/>
            </p:cNvSpPr>
            <p:nvPr>
              <p:custDataLst>
                <p:tags r:id="rId14"/>
              </p:custDataLst>
            </p:nvPr>
          </p:nvSpPr>
          <p:spPr bwMode="auto">
            <a:xfrm flipH="1">
              <a:off x="0" y="6482082"/>
              <a:ext cx="12192000" cy="375916"/>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23" name="Freeform 8"/>
            <p:cNvSpPr/>
            <p:nvPr>
              <p:custDataLst>
                <p:tags r:id="rId15"/>
              </p:custDataLst>
            </p:nvPr>
          </p:nvSpPr>
          <p:spPr bwMode="auto">
            <a:xfrm flipH="1">
              <a:off x="1242246" y="6482082"/>
              <a:ext cx="9122024" cy="375916"/>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dirty="0"/>
            </a:p>
          </p:txBody>
        </p:sp>
        <p:sp>
          <p:nvSpPr>
            <p:cNvPr id="24" name="Freeform 10"/>
            <p:cNvSpPr/>
            <p:nvPr>
              <p:custDataLst>
                <p:tags r:id="rId16"/>
              </p:custDataLst>
            </p:nvPr>
          </p:nvSpPr>
          <p:spPr bwMode="auto">
            <a:xfrm flipH="1">
              <a:off x="6484330" y="6482080"/>
              <a:ext cx="5707670" cy="375917"/>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5" name="Freeform 12"/>
            <p:cNvSpPr/>
            <p:nvPr>
              <p:custDataLst>
                <p:tags r:id="rId17"/>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p:nvPr>
              <p:custDataLst>
                <p:tags r:id="rId18"/>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a:p>
          </p:txBody>
        </p:sp>
        <p:sp>
          <p:nvSpPr>
            <p:cNvPr id="27" name="Freeform 14"/>
            <p:cNvSpPr/>
            <p:nvPr>
              <p:custDataLst>
                <p:tags r:id="rId19"/>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8" name="Freeform 15"/>
            <p:cNvSpPr/>
            <p:nvPr>
              <p:custDataLst>
                <p:tags r:id="rId20"/>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6"/>
            <p:cNvSpPr/>
            <p:nvPr>
              <p:custDataLst>
                <p:tags r:id="rId21"/>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30" name="Freeform 17"/>
            <p:cNvSpPr/>
            <p:nvPr>
              <p:custDataLst>
                <p:tags r:id="rId22"/>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1" name="任意多边形: 形状 30"/>
            <p:cNvSpPr/>
            <p:nvPr>
              <p:custDataLst>
                <p:tags r:id="rId23"/>
              </p:custDataLst>
            </p:nvPr>
          </p:nvSpPr>
          <p:spPr bwMode="auto">
            <a:xfrm flipH="1">
              <a:off x="9614924" y="6482080"/>
              <a:ext cx="2577076" cy="375918"/>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 name="标题 1"/>
          <p:cNvSpPr>
            <a:spLocks noGrp="1"/>
          </p:cNvSpPr>
          <p:nvPr>
            <p:ph type="title"/>
            <p:custDataLst>
              <p:tags r:id="rId2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2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2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2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2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29"/>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30"/>
            </p:custDataLst>
          </p:nvPr>
        </p:nvSpPr>
        <p:spPr/>
        <p:txBody>
          <a:bodyPr/>
          <a:lstStyle>
            <a:lvl1pPr>
              <a:lnSpc>
                <a:spcPct val="120000"/>
              </a:lnSpc>
              <a:defRPr/>
            </a:lvl1pPr>
          </a:lstStyle>
          <a:p>
            <a:endParaRPr lang="zh-CN" altLang="en-US"/>
          </a:p>
        </p:txBody>
      </p:sp>
      <p:sp>
        <p:nvSpPr>
          <p:cNvPr id="9" name="灯片编号占位符 8"/>
          <p:cNvSpPr>
            <a:spLocks noGrp="1"/>
          </p:cNvSpPr>
          <p:nvPr>
            <p:ph type="sldNum" sz="quarter" idx="12"/>
            <p:custDataLst>
              <p:tags r:id="rId31"/>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1"/>
            <a:ext cx="12192000" cy="292608"/>
            <a:chOff x="0" y="1"/>
            <a:chExt cx="12192000" cy="375924"/>
          </a:xfrm>
        </p:grpSpPr>
        <p:sp>
          <p:nvSpPr>
            <p:cNvPr id="7" name="任意多边形: 形状 6"/>
            <p:cNvSpPr>
              <a:spLocks noChangeArrowheads="1"/>
            </p:cNvSpPr>
            <p:nvPr>
              <p:custDataLst>
                <p:tags r:id="rId3"/>
              </p:custDataLst>
            </p:nvPr>
          </p:nvSpPr>
          <p:spPr bwMode="auto">
            <a:xfrm>
              <a:off x="0" y="5"/>
              <a:ext cx="12192000" cy="375920"/>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8" name="Freeform 8"/>
            <p:cNvSpPr/>
            <p:nvPr>
              <p:custDataLst>
                <p:tags r:id="rId4"/>
              </p:custDataLst>
            </p:nvPr>
          </p:nvSpPr>
          <p:spPr bwMode="auto">
            <a:xfrm>
              <a:off x="1827730" y="5"/>
              <a:ext cx="9122024" cy="375920"/>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9" name="Freeform 10"/>
            <p:cNvSpPr/>
            <p:nvPr>
              <p:custDataLst>
                <p:tags r:id="rId5"/>
              </p:custDataLst>
            </p:nvPr>
          </p:nvSpPr>
          <p:spPr bwMode="auto">
            <a:xfrm>
              <a:off x="0" y="3"/>
              <a:ext cx="5707670" cy="375921"/>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12"/>
            <p:cNvSpPr/>
            <p:nvPr>
              <p:custDataLst>
                <p:tags r:id="rId6"/>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custDataLst>
                <p:tags r:id="rId7"/>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dirty="0"/>
            </a:p>
          </p:txBody>
        </p:sp>
        <p:sp>
          <p:nvSpPr>
            <p:cNvPr id="12" name="Freeform 14"/>
            <p:cNvSpPr/>
            <p:nvPr>
              <p:custDataLst>
                <p:tags r:id="rId8"/>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3" name="Freeform 15"/>
            <p:cNvSpPr/>
            <p:nvPr>
              <p:custDataLst>
                <p:tags r:id="rId9"/>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custDataLst>
                <p:tags r:id="rId10"/>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5" name="Freeform 17"/>
            <p:cNvSpPr/>
            <p:nvPr>
              <p:custDataLst>
                <p:tags r:id="rId11"/>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任意多边形: 形状 15"/>
            <p:cNvSpPr/>
            <p:nvPr>
              <p:custDataLst>
                <p:tags r:id="rId12"/>
              </p:custDataLst>
            </p:nvPr>
          </p:nvSpPr>
          <p:spPr bwMode="auto">
            <a:xfrm>
              <a:off x="0" y="1"/>
              <a:ext cx="2577076" cy="375922"/>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grpSp>
        <p:nvGrpSpPr>
          <p:cNvPr id="17" name="组合 16"/>
          <p:cNvGrpSpPr/>
          <p:nvPr>
            <p:custDataLst>
              <p:tags r:id="rId13"/>
            </p:custDataLst>
          </p:nvPr>
        </p:nvGrpSpPr>
        <p:grpSpPr>
          <a:xfrm>
            <a:off x="0" y="6565393"/>
            <a:ext cx="12192000" cy="292607"/>
            <a:chOff x="0" y="6482080"/>
            <a:chExt cx="12192000" cy="375918"/>
          </a:xfrm>
        </p:grpSpPr>
        <p:sp>
          <p:nvSpPr>
            <p:cNvPr id="18" name="任意多边形: 形状 17"/>
            <p:cNvSpPr>
              <a:spLocks noChangeArrowheads="1"/>
            </p:cNvSpPr>
            <p:nvPr>
              <p:custDataLst>
                <p:tags r:id="rId14"/>
              </p:custDataLst>
            </p:nvPr>
          </p:nvSpPr>
          <p:spPr bwMode="auto">
            <a:xfrm flipH="1">
              <a:off x="0" y="6482082"/>
              <a:ext cx="12192000" cy="375916"/>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19" name="Freeform 8"/>
            <p:cNvSpPr/>
            <p:nvPr>
              <p:custDataLst>
                <p:tags r:id="rId15"/>
              </p:custDataLst>
            </p:nvPr>
          </p:nvSpPr>
          <p:spPr bwMode="auto">
            <a:xfrm flipH="1">
              <a:off x="1242246" y="6482082"/>
              <a:ext cx="9122024" cy="375916"/>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dirty="0"/>
            </a:p>
          </p:txBody>
        </p:sp>
        <p:sp>
          <p:nvSpPr>
            <p:cNvPr id="20" name="Freeform 10"/>
            <p:cNvSpPr/>
            <p:nvPr>
              <p:custDataLst>
                <p:tags r:id="rId16"/>
              </p:custDataLst>
            </p:nvPr>
          </p:nvSpPr>
          <p:spPr bwMode="auto">
            <a:xfrm flipH="1">
              <a:off x="6484330" y="6482080"/>
              <a:ext cx="5707670" cy="375917"/>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1" name="Freeform 12"/>
            <p:cNvSpPr/>
            <p:nvPr>
              <p:custDataLst>
                <p:tags r:id="rId17"/>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custDataLst>
                <p:tags r:id="rId18"/>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a:p>
          </p:txBody>
        </p:sp>
        <p:sp>
          <p:nvSpPr>
            <p:cNvPr id="23" name="Freeform 14"/>
            <p:cNvSpPr/>
            <p:nvPr>
              <p:custDataLst>
                <p:tags r:id="rId19"/>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4" name="Freeform 15"/>
            <p:cNvSpPr/>
            <p:nvPr>
              <p:custDataLst>
                <p:tags r:id="rId20"/>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custDataLst>
                <p:tags r:id="rId21"/>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6" name="Freeform 17"/>
            <p:cNvSpPr/>
            <p:nvPr>
              <p:custDataLst>
                <p:tags r:id="rId22"/>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7" name="任意多边形: 形状 26"/>
            <p:cNvSpPr/>
            <p:nvPr>
              <p:custDataLst>
                <p:tags r:id="rId23"/>
              </p:custDataLst>
            </p:nvPr>
          </p:nvSpPr>
          <p:spPr bwMode="auto">
            <a:xfrm flipH="1">
              <a:off x="9614924" y="6482080"/>
              <a:ext cx="2577076" cy="375918"/>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 name="标题 1"/>
          <p:cNvSpPr>
            <a:spLocks noGrp="1"/>
          </p:cNvSpPr>
          <p:nvPr>
            <p:ph type="title"/>
            <p:custDataLst>
              <p:tags r:id="rId2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2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6"/>
            </p:custDataLst>
          </p:nvPr>
        </p:nvSpPr>
        <p:spPr/>
        <p:txBody>
          <a:bodyPr/>
          <a:lstStyle/>
          <a:p>
            <a:endParaRPr lang="zh-CN" altLang="en-US"/>
          </a:p>
        </p:txBody>
      </p:sp>
      <p:sp>
        <p:nvSpPr>
          <p:cNvPr id="5" name="灯片编号占位符 4"/>
          <p:cNvSpPr>
            <a:spLocks noGrp="1"/>
          </p:cNvSpPr>
          <p:nvPr>
            <p:ph type="sldNum" sz="quarter" idx="12"/>
            <p:custDataLst>
              <p:tags r:id="rId2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p:cNvGrpSpPr/>
          <p:nvPr>
            <p:custDataLst>
              <p:tags r:id="rId2"/>
            </p:custDataLst>
          </p:nvPr>
        </p:nvGrpSpPr>
        <p:grpSpPr>
          <a:xfrm>
            <a:off x="0" y="1"/>
            <a:ext cx="12192000" cy="292608"/>
            <a:chOff x="0" y="1"/>
            <a:chExt cx="12192000" cy="375924"/>
          </a:xfrm>
        </p:grpSpPr>
        <p:sp>
          <p:nvSpPr>
            <p:cNvPr id="6" name="任意多边形: 形状 5"/>
            <p:cNvSpPr>
              <a:spLocks noChangeArrowheads="1"/>
            </p:cNvSpPr>
            <p:nvPr>
              <p:custDataLst>
                <p:tags r:id="rId3"/>
              </p:custDataLst>
            </p:nvPr>
          </p:nvSpPr>
          <p:spPr bwMode="auto">
            <a:xfrm>
              <a:off x="0" y="5"/>
              <a:ext cx="12192000" cy="375920"/>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7" name="Freeform 8"/>
            <p:cNvSpPr/>
            <p:nvPr>
              <p:custDataLst>
                <p:tags r:id="rId4"/>
              </p:custDataLst>
            </p:nvPr>
          </p:nvSpPr>
          <p:spPr bwMode="auto">
            <a:xfrm>
              <a:off x="1827730" y="5"/>
              <a:ext cx="9122024" cy="375920"/>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10"/>
            <p:cNvSpPr/>
            <p:nvPr>
              <p:custDataLst>
                <p:tags r:id="rId5"/>
              </p:custDataLst>
            </p:nvPr>
          </p:nvSpPr>
          <p:spPr bwMode="auto">
            <a:xfrm>
              <a:off x="0" y="3"/>
              <a:ext cx="5707670" cy="375921"/>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12"/>
            <p:cNvSpPr/>
            <p:nvPr>
              <p:custDataLst>
                <p:tags r:id="rId6"/>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custDataLst>
                <p:tags r:id="rId7"/>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dirty="0"/>
            </a:p>
          </p:txBody>
        </p:sp>
        <p:sp>
          <p:nvSpPr>
            <p:cNvPr id="11" name="Freeform 14"/>
            <p:cNvSpPr/>
            <p:nvPr>
              <p:custDataLst>
                <p:tags r:id="rId8"/>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2" name="Freeform 15"/>
            <p:cNvSpPr/>
            <p:nvPr>
              <p:custDataLst>
                <p:tags r:id="rId9"/>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
            <p:cNvSpPr/>
            <p:nvPr>
              <p:custDataLst>
                <p:tags r:id="rId10"/>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4" name="Freeform 17"/>
            <p:cNvSpPr/>
            <p:nvPr>
              <p:custDataLst>
                <p:tags r:id="rId11"/>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任意多边形: 形状 14"/>
            <p:cNvSpPr/>
            <p:nvPr>
              <p:custDataLst>
                <p:tags r:id="rId12"/>
              </p:custDataLst>
            </p:nvPr>
          </p:nvSpPr>
          <p:spPr bwMode="auto">
            <a:xfrm>
              <a:off x="0" y="1"/>
              <a:ext cx="2577076" cy="375922"/>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grpSp>
        <p:nvGrpSpPr>
          <p:cNvPr id="16" name="组合 15"/>
          <p:cNvGrpSpPr/>
          <p:nvPr>
            <p:custDataLst>
              <p:tags r:id="rId13"/>
            </p:custDataLst>
          </p:nvPr>
        </p:nvGrpSpPr>
        <p:grpSpPr>
          <a:xfrm>
            <a:off x="0" y="6565393"/>
            <a:ext cx="12192000" cy="292607"/>
            <a:chOff x="0" y="6482080"/>
            <a:chExt cx="12192000" cy="375918"/>
          </a:xfrm>
        </p:grpSpPr>
        <p:sp>
          <p:nvSpPr>
            <p:cNvPr id="17" name="任意多边形: 形状 16"/>
            <p:cNvSpPr>
              <a:spLocks noChangeArrowheads="1"/>
            </p:cNvSpPr>
            <p:nvPr>
              <p:custDataLst>
                <p:tags r:id="rId14"/>
              </p:custDataLst>
            </p:nvPr>
          </p:nvSpPr>
          <p:spPr bwMode="auto">
            <a:xfrm flipH="1">
              <a:off x="0" y="6482082"/>
              <a:ext cx="12192000" cy="375916"/>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18" name="Freeform 8"/>
            <p:cNvSpPr/>
            <p:nvPr>
              <p:custDataLst>
                <p:tags r:id="rId15"/>
              </p:custDataLst>
            </p:nvPr>
          </p:nvSpPr>
          <p:spPr bwMode="auto">
            <a:xfrm flipH="1">
              <a:off x="1242246" y="6482082"/>
              <a:ext cx="9122024" cy="375916"/>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dirty="0"/>
            </a:p>
          </p:txBody>
        </p:sp>
        <p:sp>
          <p:nvSpPr>
            <p:cNvPr id="19" name="Freeform 10"/>
            <p:cNvSpPr/>
            <p:nvPr>
              <p:custDataLst>
                <p:tags r:id="rId16"/>
              </p:custDataLst>
            </p:nvPr>
          </p:nvSpPr>
          <p:spPr bwMode="auto">
            <a:xfrm flipH="1">
              <a:off x="6484330" y="6482080"/>
              <a:ext cx="5707670" cy="375917"/>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0" name="Freeform 12"/>
            <p:cNvSpPr/>
            <p:nvPr>
              <p:custDataLst>
                <p:tags r:id="rId17"/>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3"/>
            <p:cNvSpPr/>
            <p:nvPr>
              <p:custDataLst>
                <p:tags r:id="rId18"/>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a:p>
          </p:txBody>
        </p:sp>
        <p:sp>
          <p:nvSpPr>
            <p:cNvPr id="22" name="Freeform 14"/>
            <p:cNvSpPr/>
            <p:nvPr>
              <p:custDataLst>
                <p:tags r:id="rId19"/>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3" name="Freeform 15"/>
            <p:cNvSpPr/>
            <p:nvPr>
              <p:custDataLst>
                <p:tags r:id="rId20"/>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6"/>
            <p:cNvSpPr/>
            <p:nvPr>
              <p:custDataLst>
                <p:tags r:id="rId21"/>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5" name="Freeform 17"/>
            <p:cNvSpPr/>
            <p:nvPr>
              <p:custDataLst>
                <p:tags r:id="rId22"/>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6" name="任意多边形: 形状 25"/>
            <p:cNvSpPr/>
            <p:nvPr>
              <p:custDataLst>
                <p:tags r:id="rId23"/>
              </p:custDataLst>
            </p:nvPr>
          </p:nvSpPr>
          <p:spPr bwMode="auto">
            <a:xfrm flipH="1">
              <a:off x="9614924" y="6482080"/>
              <a:ext cx="2577076" cy="375918"/>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 name="日期占位符 1"/>
          <p:cNvSpPr>
            <a:spLocks noGrp="1"/>
          </p:cNvSpPr>
          <p:nvPr>
            <p:ph type="dt" sz="half" idx="10"/>
            <p:custDataLst>
              <p:tags r:id="rId24"/>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25"/>
            </p:custDataLst>
          </p:nvPr>
        </p:nvSpPr>
        <p:spPr/>
        <p:txBody>
          <a:bodyPr/>
          <a:lstStyle/>
          <a:p>
            <a:endParaRPr lang="zh-CN" altLang="en-US"/>
          </a:p>
        </p:txBody>
      </p:sp>
      <p:sp>
        <p:nvSpPr>
          <p:cNvPr id="4" name="灯片编号占位符 3"/>
          <p:cNvSpPr>
            <a:spLocks noGrp="1"/>
          </p:cNvSpPr>
          <p:nvPr>
            <p:ph type="sldNum" sz="quarter" idx="12"/>
            <p:custDataLst>
              <p:tags r:id="rId2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1"/>
            <a:ext cx="12192000" cy="292608"/>
            <a:chOff x="0" y="1"/>
            <a:chExt cx="12192000" cy="375924"/>
          </a:xfrm>
        </p:grpSpPr>
        <p:sp>
          <p:nvSpPr>
            <p:cNvPr id="9" name="任意多边形: 形状 8"/>
            <p:cNvSpPr>
              <a:spLocks noChangeArrowheads="1"/>
            </p:cNvSpPr>
            <p:nvPr>
              <p:custDataLst>
                <p:tags r:id="rId3"/>
              </p:custDataLst>
            </p:nvPr>
          </p:nvSpPr>
          <p:spPr bwMode="auto">
            <a:xfrm>
              <a:off x="0" y="5"/>
              <a:ext cx="12192000" cy="375920"/>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10" name="Freeform 8"/>
            <p:cNvSpPr/>
            <p:nvPr>
              <p:custDataLst>
                <p:tags r:id="rId4"/>
              </p:custDataLst>
            </p:nvPr>
          </p:nvSpPr>
          <p:spPr bwMode="auto">
            <a:xfrm>
              <a:off x="1827730" y="5"/>
              <a:ext cx="9122024" cy="375920"/>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10"/>
            <p:cNvSpPr/>
            <p:nvPr>
              <p:custDataLst>
                <p:tags r:id="rId5"/>
              </p:custDataLst>
            </p:nvPr>
          </p:nvSpPr>
          <p:spPr bwMode="auto">
            <a:xfrm>
              <a:off x="0" y="3"/>
              <a:ext cx="5707670" cy="375921"/>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Freeform 12"/>
            <p:cNvSpPr/>
            <p:nvPr>
              <p:custDataLst>
                <p:tags r:id="rId6"/>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custDataLst>
                <p:tags r:id="rId7"/>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dirty="0"/>
            </a:p>
          </p:txBody>
        </p:sp>
        <p:sp>
          <p:nvSpPr>
            <p:cNvPr id="14" name="Freeform 14"/>
            <p:cNvSpPr/>
            <p:nvPr>
              <p:custDataLst>
                <p:tags r:id="rId8"/>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5" name="Freeform 15"/>
            <p:cNvSpPr/>
            <p:nvPr>
              <p:custDataLst>
                <p:tags r:id="rId9"/>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custDataLst>
                <p:tags r:id="rId10"/>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7" name="Freeform 17"/>
            <p:cNvSpPr/>
            <p:nvPr>
              <p:custDataLst>
                <p:tags r:id="rId11"/>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任意多边形: 形状 17"/>
            <p:cNvSpPr/>
            <p:nvPr>
              <p:custDataLst>
                <p:tags r:id="rId12"/>
              </p:custDataLst>
            </p:nvPr>
          </p:nvSpPr>
          <p:spPr bwMode="auto">
            <a:xfrm>
              <a:off x="0" y="1"/>
              <a:ext cx="2577076" cy="375922"/>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grpSp>
        <p:nvGrpSpPr>
          <p:cNvPr id="19" name="组合 18"/>
          <p:cNvGrpSpPr/>
          <p:nvPr>
            <p:custDataLst>
              <p:tags r:id="rId13"/>
            </p:custDataLst>
          </p:nvPr>
        </p:nvGrpSpPr>
        <p:grpSpPr>
          <a:xfrm>
            <a:off x="0" y="6565393"/>
            <a:ext cx="12192000" cy="292607"/>
            <a:chOff x="0" y="6482080"/>
            <a:chExt cx="12192000" cy="375918"/>
          </a:xfrm>
        </p:grpSpPr>
        <p:sp>
          <p:nvSpPr>
            <p:cNvPr id="20" name="任意多边形: 形状 19"/>
            <p:cNvSpPr>
              <a:spLocks noChangeArrowheads="1"/>
            </p:cNvSpPr>
            <p:nvPr>
              <p:custDataLst>
                <p:tags r:id="rId14"/>
              </p:custDataLst>
            </p:nvPr>
          </p:nvSpPr>
          <p:spPr bwMode="auto">
            <a:xfrm flipH="1">
              <a:off x="0" y="6482082"/>
              <a:ext cx="12192000" cy="375916"/>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21" name="Freeform 8"/>
            <p:cNvSpPr/>
            <p:nvPr>
              <p:custDataLst>
                <p:tags r:id="rId15"/>
              </p:custDataLst>
            </p:nvPr>
          </p:nvSpPr>
          <p:spPr bwMode="auto">
            <a:xfrm flipH="1">
              <a:off x="1242246" y="6482082"/>
              <a:ext cx="9122024" cy="375916"/>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dirty="0"/>
            </a:p>
          </p:txBody>
        </p:sp>
        <p:sp>
          <p:nvSpPr>
            <p:cNvPr id="22" name="Freeform 10"/>
            <p:cNvSpPr/>
            <p:nvPr>
              <p:custDataLst>
                <p:tags r:id="rId16"/>
              </p:custDataLst>
            </p:nvPr>
          </p:nvSpPr>
          <p:spPr bwMode="auto">
            <a:xfrm flipH="1">
              <a:off x="6484330" y="6482080"/>
              <a:ext cx="5707670" cy="375917"/>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3" name="Freeform 12"/>
            <p:cNvSpPr/>
            <p:nvPr>
              <p:custDataLst>
                <p:tags r:id="rId17"/>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p:nvPr>
              <p:custDataLst>
                <p:tags r:id="rId18"/>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a:p>
          </p:txBody>
        </p:sp>
        <p:sp>
          <p:nvSpPr>
            <p:cNvPr id="25" name="Freeform 14"/>
            <p:cNvSpPr/>
            <p:nvPr>
              <p:custDataLst>
                <p:tags r:id="rId19"/>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6" name="Freeform 15"/>
            <p:cNvSpPr/>
            <p:nvPr>
              <p:custDataLst>
                <p:tags r:id="rId20"/>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6"/>
            <p:cNvSpPr/>
            <p:nvPr>
              <p:custDataLst>
                <p:tags r:id="rId21"/>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8" name="Freeform 17"/>
            <p:cNvSpPr/>
            <p:nvPr>
              <p:custDataLst>
                <p:tags r:id="rId22"/>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9" name="任意多边形: 形状 28"/>
            <p:cNvSpPr/>
            <p:nvPr>
              <p:custDataLst>
                <p:tags r:id="rId23"/>
              </p:custDataLst>
            </p:nvPr>
          </p:nvSpPr>
          <p:spPr bwMode="auto">
            <a:xfrm flipH="1">
              <a:off x="9614924" y="6482080"/>
              <a:ext cx="2577076" cy="375918"/>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 name="标题 1"/>
          <p:cNvSpPr>
            <a:spLocks noGrp="1"/>
          </p:cNvSpPr>
          <p:nvPr>
            <p:ph type="title"/>
            <p:custDataLst>
              <p:tags r:id="rId2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2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2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2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28"/>
            </p:custDataLst>
          </p:nvPr>
        </p:nvSpPr>
        <p:spPr/>
        <p:txBody>
          <a:bodyPr/>
          <a:lstStyle/>
          <a:p>
            <a:endParaRPr lang="zh-CN" altLang="en-US" dirty="0"/>
          </a:p>
        </p:txBody>
      </p:sp>
      <p:sp>
        <p:nvSpPr>
          <p:cNvPr id="7" name="灯片编号占位符 6"/>
          <p:cNvSpPr>
            <a:spLocks noGrp="1"/>
          </p:cNvSpPr>
          <p:nvPr>
            <p:ph type="sldNum" sz="quarter" idx="12"/>
            <p:custDataLst>
              <p:tags r:id="rId2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0" y="1"/>
            <a:ext cx="12192000" cy="292608"/>
            <a:chOff x="0" y="1"/>
            <a:chExt cx="12192000" cy="375924"/>
          </a:xfrm>
        </p:grpSpPr>
        <p:sp>
          <p:nvSpPr>
            <p:cNvPr id="8" name="任意多边形: 形状 7"/>
            <p:cNvSpPr>
              <a:spLocks noChangeArrowheads="1"/>
            </p:cNvSpPr>
            <p:nvPr>
              <p:custDataLst>
                <p:tags r:id="rId3"/>
              </p:custDataLst>
            </p:nvPr>
          </p:nvSpPr>
          <p:spPr bwMode="auto">
            <a:xfrm>
              <a:off x="0" y="5"/>
              <a:ext cx="12192000" cy="375920"/>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9" name="Freeform 8"/>
            <p:cNvSpPr/>
            <p:nvPr>
              <p:custDataLst>
                <p:tags r:id="rId4"/>
              </p:custDataLst>
            </p:nvPr>
          </p:nvSpPr>
          <p:spPr bwMode="auto">
            <a:xfrm>
              <a:off x="1827730" y="5"/>
              <a:ext cx="9122024" cy="375920"/>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 name="Freeform 10"/>
            <p:cNvSpPr/>
            <p:nvPr>
              <p:custDataLst>
                <p:tags r:id="rId5"/>
              </p:custDataLst>
            </p:nvPr>
          </p:nvSpPr>
          <p:spPr bwMode="auto">
            <a:xfrm>
              <a:off x="0" y="3"/>
              <a:ext cx="5707670" cy="375921"/>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12"/>
            <p:cNvSpPr/>
            <p:nvPr>
              <p:custDataLst>
                <p:tags r:id="rId6"/>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custDataLst>
                <p:tags r:id="rId7"/>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dirty="0"/>
            </a:p>
          </p:txBody>
        </p:sp>
        <p:sp>
          <p:nvSpPr>
            <p:cNvPr id="13" name="Freeform 14"/>
            <p:cNvSpPr/>
            <p:nvPr>
              <p:custDataLst>
                <p:tags r:id="rId8"/>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4" name="Freeform 15"/>
            <p:cNvSpPr/>
            <p:nvPr>
              <p:custDataLst>
                <p:tags r:id="rId9"/>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custDataLst>
                <p:tags r:id="rId10"/>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6" name="Freeform 17"/>
            <p:cNvSpPr/>
            <p:nvPr>
              <p:custDataLst>
                <p:tags r:id="rId11"/>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任意多边形: 形状 16"/>
            <p:cNvSpPr/>
            <p:nvPr>
              <p:custDataLst>
                <p:tags r:id="rId12"/>
              </p:custDataLst>
            </p:nvPr>
          </p:nvSpPr>
          <p:spPr bwMode="auto">
            <a:xfrm>
              <a:off x="0" y="1"/>
              <a:ext cx="2577076" cy="375922"/>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grpSp>
        <p:nvGrpSpPr>
          <p:cNvPr id="18" name="组合 17"/>
          <p:cNvGrpSpPr/>
          <p:nvPr>
            <p:custDataLst>
              <p:tags r:id="rId13"/>
            </p:custDataLst>
          </p:nvPr>
        </p:nvGrpSpPr>
        <p:grpSpPr>
          <a:xfrm>
            <a:off x="0" y="6565393"/>
            <a:ext cx="12192000" cy="292607"/>
            <a:chOff x="0" y="6482080"/>
            <a:chExt cx="12192000" cy="375918"/>
          </a:xfrm>
        </p:grpSpPr>
        <p:sp>
          <p:nvSpPr>
            <p:cNvPr id="19" name="任意多边形: 形状 18"/>
            <p:cNvSpPr>
              <a:spLocks noChangeArrowheads="1"/>
            </p:cNvSpPr>
            <p:nvPr>
              <p:custDataLst>
                <p:tags r:id="rId14"/>
              </p:custDataLst>
            </p:nvPr>
          </p:nvSpPr>
          <p:spPr bwMode="auto">
            <a:xfrm flipH="1">
              <a:off x="0" y="6482082"/>
              <a:ext cx="12192000" cy="375916"/>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20" name="Freeform 8"/>
            <p:cNvSpPr/>
            <p:nvPr>
              <p:custDataLst>
                <p:tags r:id="rId15"/>
              </p:custDataLst>
            </p:nvPr>
          </p:nvSpPr>
          <p:spPr bwMode="auto">
            <a:xfrm flipH="1">
              <a:off x="1242246" y="6482082"/>
              <a:ext cx="9122024" cy="375916"/>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dirty="0"/>
            </a:p>
          </p:txBody>
        </p:sp>
        <p:sp>
          <p:nvSpPr>
            <p:cNvPr id="21" name="Freeform 10"/>
            <p:cNvSpPr/>
            <p:nvPr>
              <p:custDataLst>
                <p:tags r:id="rId16"/>
              </p:custDataLst>
            </p:nvPr>
          </p:nvSpPr>
          <p:spPr bwMode="auto">
            <a:xfrm flipH="1">
              <a:off x="6484330" y="6482080"/>
              <a:ext cx="5707670" cy="375917"/>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2" name="Freeform 12"/>
            <p:cNvSpPr/>
            <p:nvPr>
              <p:custDataLst>
                <p:tags r:id="rId17"/>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
            <p:cNvSpPr/>
            <p:nvPr>
              <p:custDataLst>
                <p:tags r:id="rId18"/>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a:p>
          </p:txBody>
        </p:sp>
        <p:sp>
          <p:nvSpPr>
            <p:cNvPr id="24" name="Freeform 14"/>
            <p:cNvSpPr/>
            <p:nvPr>
              <p:custDataLst>
                <p:tags r:id="rId19"/>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5" name="Freeform 15"/>
            <p:cNvSpPr/>
            <p:nvPr>
              <p:custDataLst>
                <p:tags r:id="rId20"/>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6"/>
            <p:cNvSpPr/>
            <p:nvPr>
              <p:custDataLst>
                <p:tags r:id="rId21"/>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7" name="Freeform 17"/>
            <p:cNvSpPr/>
            <p:nvPr>
              <p:custDataLst>
                <p:tags r:id="rId22"/>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任意多边形: 形状 27"/>
            <p:cNvSpPr/>
            <p:nvPr>
              <p:custDataLst>
                <p:tags r:id="rId23"/>
              </p:custDataLst>
            </p:nvPr>
          </p:nvSpPr>
          <p:spPr bwMode="auto">
            <a:xfrm flipH="1">
              <a:off x="9614924" y="6482080"/>
              <a:ext cx="2577076" cy="375918"/>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 name="竖排标题 1"/>
          <p:cNvSpPr>
            <a:spLocks noGrp="1"/>
          </p:cNvSpPr>
          <p:nvPr>
            <p:ph type="title" orient="vert"/>
            <p:custDataLst>
              <p:tags r:id="rId2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2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25"/>
            </p:custDataLst>
          </p:nvPr>
        </p:nvSpPr>
        <p:spPr>
          <a:xfrm>
            <a:off x="669925" y="952500"/>
            <a:ext cx="9828101" cy="5388907"/>
          </a:xfrm>
        </p:spPr>
        <p:txBody>
          <a:bodyPr vert="eaVert"/>
          <a:lstStyle>
            <a:lvl1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vl2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2pPr>
            <a:lvl3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3pPr>
            <a:lvl4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4pPr>
            <a:lvl5pPr indent="0" eaLnBrk="1" fontAlgn="auto" latinLnBrk="0" hangingPunct="1">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6"/>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7"/>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28"/>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1"/>
            <a:ext cx="12192000" cy="292608"/>
            <a:chOff x="0" y="1"/>
            <a:chExt cx="12192000" cy="375924"/>
          </a:xfrm>
        </p:grpSpPr>
        <p:sp>
          <p:nvSpPr>
            <p:cNvPr id="8" name="任意多边形: 形状 7"/>
            <p:cNvSpPr>
              <a:spLocks noChangeArrowheads="1"/>
            </p:cNvSpPr>
            <p:nvPr>
              <p:custDataLst>
                <p:tags r:id="rId3"/>
              </p:custDataLst>
            </p:nvPr>
          </p:nvSpPr>
          <p:spPr bwMode="auto">
            <a:xfrm>
              <a:off x="0" y="5"/>
              <a:ext cx="12192000" cy="375920"/>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9" name="Freeform 8"/>
            <p:cNvSpPr/>
            <p:nvPr>
              <p:custDataLst>
                <p:tags r:id="rId4"/>
              </p:custDataLst>
            </p:nvPr>
          </p:nvSpPr>
          <p:spPr bwMode="auto">
            <a:xfrm>
              <a:off x="1827730" y="5"/>
              <a:ext cx="9122024" cy="375920"/>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 name="Freeform 10"/>
            <p:cNvSpPr/>
            <p:nvPr>
              <p:custDataLst>
                <p:tags r:id="rId5"/>
              </p:custDataLst>
            </p:nvPr>
          </p:nvSpPr>
          <p:spPr bwMode="auto">
            <a:xfrm>
              <a:off x="0" y="3"/>
              <a:ext cx="5707670" cy="375921"/>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12"/>
            <p:cNvSpPr/>
            <p:nvPr>
              <p:custDataLst>
                <p:tags r:id="rId6"/>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custDataLst>
                <p:tags r:id="rId7"/>
              </p:custDataLst>
            </p:nvPr>
          </p:nvSpPr>
          <p:spPr bwMode="auto">
            <a:xfrm>
              <a:off x="10473503" y="5"/>
              <a:ext cx="1718497" cy="375920"/>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dirty="0"/>
            </a:p>
          </p:txBody>
        </p:sp>
        <p:sp>
          <p:nvSpPr>
            <p:cNvPr id="13" name="Freeform 14"/>
            <p:cNvSpPr/>
            <p:nvPr>
              <p:custDataLst>
                <p:tags r:id="rId8"/>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4" name="Freeform 15"/>
            <p:cNvSpPr/>
            <p:nvPr>
              <p:custDataLst>
                <p:tags r:id="rId9"/>
              </p:custDataLst>
            </p:nvPr>
          </p:nvSpPr>
          <p:spPr bwMode="auto">
            <a:xfrm>
              <a:off x="10100496" y="5"/>
              <a:ext cx="696059" cy="375920"/>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custDataLst>
                <p:tags r:id="rId10"/>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6" name="Freeform 17"/>
            <p:cNvSpPr/>
            <p:nvPr>
              <p:custDataLst>
                <p:tags r:id="rId11"/>
              </p:custDataLst>
            </p:nvPr>
          </p:nvSpPr>
          <p:spPr bwMode="auto">
            <a:xfrm>
              <a:off x="961821" y="5"/>
              <a:ext cx="2484494" cy="375920"/>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任意多边形: 形状 16"/>
            <p:cNvSpPr/>
            <p:nvPr>
              <p:custDataLst>
                <p:tags r:id="rId12"/>
              </p:custDataLst>
            </p:nvPr>
          </p:nvSpPr>
          <p:spPr bwMode="auto">
            <a:xfrm>
              <a:off x="0" y="1"/>
              <a:ext cx="2577076" cy="375922"/>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grpSp>
        <p:nvGrpSpPr>
          <p:cNvPr id="18" name="组合 17"/>
          <p:cNvGrpSpPr/>
          <p:nvPr>
            <p:custDataLst>
              <p:tags r:id="rId13"/>
            </p:custDataLst>
          </p:nvPr>
        </p:nvGrpSpPr>
        <p:grpSpPr>
          <a:xfrm>
            <a:off x="0" y="6565393"/>
            <a:ext cx="12192000" cy="292607"/>
            <a:chOff x="0" y="6482080"/>
            <a:chExt cx="12192000" cy="375918"/>
          </a:xfrm>
        </p:grpSpPr>
        <p:sp>
          <p:nvSpPr>
            <p:cNvPr id="19" name="任意多边形: 形状 18"/>
            <p:cNvSpPr>
              <a:spLocks noChangeArrowheads="1"/>
            </p:cNvSpPr>
            <p:nvPr>
              <p:custDataLst>
                <p:tags r:id="rId14"/>
              </p:custDataLst>
            </p:nvPr>
          </p:nvSpPr>
          <p:spPr bwMode="auto">
            <a:xfrm flipH="1">
              <a:off x="0" y="6482082"/>
              <a:ext cx="12192000" cy="375916"/>
            </a:xfrm>
            <a:custGeom>
              <a:avLst/>
              <a:gdLst>
                <a:gd name="connsiteX0" fmla="*/ 0 w 12192000"/>
                <a:gd name="connsiteY0" fmla="*/ 0 h 632780"/>
                <a:gd name="connsiteX1" fmla="*/ 12192000 w 12192000"/>
                <a:gd name="connsiteY1" fmla="*/ 0 h 632780"/>
                <a:gd name="connsiteX2" fmla="*/ 12192000 w 12192000"/>
                <a:gd name="connsiteY2" fmla="*/ 632780 h 632780"/>
                <a:gd name="connsiteX3" fmla="*/ 0 w 12192000"/>
                <a:gd name="connsiteY3" fmla="*/ 632780 h 632780"/>
              </a:gdLst>
              <a:ahLst/>
              <a:cxnLst>
                <a:cxn ang="0">
                  <a:pos x="connsiteX0" y="connsiteY0"/>
                </a:cxn>
                <a:cxn ang="0">
                  <a:pos x="connsiteX1" y="connsiteY1"/>
                </a:cxn>
                <a:cxn ang="0">
                  <a:pos x="connsiteX2" y="connsiteY2"/>
                </a:cxn>
                <a:cxn ang="0">
                  <a:pos x="connsiteX3" y="connsiteY3"/>
                </a:cxn>
              </a:cxnLst>
              <a:rect l="l" t="t" r="r" b="b"/>
              <a:pathLst>
                <a:path w="12192000" h="632780">
                  <a:moveTo>
                    <a:pt x="0" y="0"/>
                  </a:moveTo>
                  <a:lnTo>
                    <a:pt x="12192000" y="0"/>
                  </a:lnTo>
                  <a:lnTo>
                    <a:pt x="12192000" y="632780"/>
                  </a:lnTo>
                  <a:lnTo>
                    <a:pt x="0" y="6327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p>
          </p:txBody>
        </p:sp>
        <p:sp>
          <p:nvSpPr>
            <p:cNvPr id="20" name="Freeform 8"/>
            <p:cNvSpPr/>
            <p:nvPr>
              <p:custDataLst>
                <p:tags r:id="rId15"/>
              </p:custDataLst>
            </p:nvPr>
          </p:nvSpPr>
          <p:spPr bwMode="auto">
            <a:xfrm flipH="1">
              <a:off x="1242246" y="6482082"/>
              <a:ext cx="9122024" cy="375916"/>
            </a:xfrm>
            <a:custGeom>
              <a:avLst/>
              <a:gdLst>
                <a:gd name="T0" fmla="*/ 2739 w 2739"/>
                <a:gd name="T1" fmla="*/ 296 h 296"/>
                <a:gd name="T2" fmla="*/ 2581 w 2739"/>
                <a:gd name="T3" fmla="*/ 0 h 296"/>
                <a:gd name="T4" fmla="*/ 0 w 2739"/>
                <a:gd name="T5" fmla="*/ 0 h 296"/>
                <a:gd name="T6" fmla="*/ 154 w 2739"/>
                <a:gd name="T7" fmla="*/ 296 h 296"/>
                <a:gd name="T8" fmla="*/ 2739 w 2739"/>
                <a:gd name="T9" fmla="*/ 296 h 296"/>
              </a:gdLst>
              <a:ahLst/>
              <a:cxnLst>
                <a:cxn ang="0">
                  <a:pos x="T0" y="T1"/>
                </a:cxn>
                <a:cxn ang="0">
                  <a:pos x="T2" y="T3"/>
                </a:cxn>
                <a:cxn ang="0">
                  <a:pos x="T4" y="T5"/>
                </a:cxn>
                <a:cxn ang="0">
                  <a:pos x="T6" y="T7"/>
                </a:cxn>
                <a:cxn ang="0">
                  <a:pos x="T8" y="T9"/>
                </a:cxn>
              </a:cxnLst>
              <a:rect l="0" t="0" r="r" b="b"/>
              <a:pathLst>
                <a:path w="2739" h="296">
                  <a:moveTo>
                    <a:pt x="2739" y="296"/>
                  </a:moveTo>
                  <a:lnTo>
                    <a:pt x="2581" y="0"/>
                  </a:lnTo>
                  <a:lnTo>
                    <a:pt x="0" y="0"/>
                  </a:lnTo>
                  <a:lnTo>
                    <a:pt x="154" y="296"/>
                  </a:lnTo>
                  <a:lnTo>
                    <a:pt x="2739" y="296"/>
                  </a:lnTo>
                  <a:close/>
                </a:path>
              </a:pathLst>
            </a:custGeom>
            <a:solidFill>
              <a:schemeClr val="accent3"/>
            </a:solidFill>
            <a:ln>
              <a:noFill/>
            </a:ln>
          </p:spPr>
          <p:txBody>
            <a:bodyPr vert="horz" wrap="square" lIns="91440" tIns="45720" rIns="91440" bIns="45720" numCol="1" anchor="t" anchorCtr="0" compatLnSpc="1"/>
            <a:lstStyle/>
            <a:p>
              <a:endParaRPr lang="zh-CN" altLang="en-US" dirty="0"/>
            </a:p>
          </p:txBody>
        </p:sp>
        <p:sp>
          <p:nvSpPr>
            <p:cNvPr id="21" name="Freeform 10"/>
            <p:cNvSpPr/>
            <p:nvPr>
              <p:custDataLst>
                <p:tags r:id="rId16"/>
              </p:custDataLst>
            </p:nvPr>
          </p:nvSpPr>
          <p:spPr bwMode="auto">
            <a:xfrm flipH="1">
              <a:off x="6484330" y="6482080"/>
              <a:ext cx="5707670" cy="375917"/>
            </a:xfrm>
            <a:custGeom>
              <a:avLst/>
              <a:gdLst>
                <a:gd name="T0" fmla="*/ 1824 w 1824"/>
                <a:gd name="T1" fmla="*/ 296 h 296"/>
                <a:gd name="T2" fmla="*/ 1671 w 1824"/>
                <a:gd name="T3" fmla="*/ 0 h 296"/>
                <a:gd name="T4" fmla="*/ 0 w 1824"/>
                <a:gd name="T5" fmla="*/ 0 h 296"/>
                <a:gd name="T6" fmla="*/ 158 w 1824"/>
                <a:gd name="T7" fmla="*/ 296 h 296"/>
                <a:gd name="T8" fmla="*/ 1824 w 1824"/>
                <a:gd name="T9" fmla="*/ 296 h 296"/>
              </a:gdLst>
              <a:ahLst/>
              <a:cxnLst>
                <a:cxn ang="0">
                  <a:pos x="T0" y="T1"/>
                </a:cxn>
                <a:cxn ang="0">
                  <a:pos x="T2" y="T3"/>
                </a:cxn>
                <a:cxn ang="0">
                  <a:pos x="T4" y="T5"/>
                </a:cxn>
                <a:cxn ang="0">
                  <a:pos x="T6" y="T7"/>
                </a:cxn>
                <a:cxn ang="0">
                  <a:pos x="T8" y="T9"/>
                </a:cxn>
              </a:cxnLst>
              <a:rect l="0" t="0" r="r" b="b"/>
              <a:pathLst>
                <a:path w="1824" h="296">
                  <a:moveTo>
                    <a:pt x="1824" y="296"/>
                  </a:moveTo>
                  <a:lnTo>
                    <a:pt x="1671" y="0"/>
                  </a:lnTo>
                  <a:lnTo>
                    <a:pt x="0" y="0"/>
                  </a:lnTo>
                  <a:lnTo>
                    <a:pt x="158" y="296"/>
                  </a:lnTo>
                  <a:lnTo>
                    <a:pt x="1824" y="29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2" name="Freeform 12"/>
            <p:cNvSpPr/>
            <p:nvPr>
              <p:custDataLst>
                <p:tags r:id="rId17"/>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close/>
                </a:path>
              </a:pathLst>
            </a:custGeom>
            <a:solidFill>
              <a:srgbClr val="A3D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
            <p:cNvSpPr/>
            <p:nvPr>
              <p:custDataLst>
                <p:tags r:id="rId18"/>
              </p:custDataLst>
            </p:nvPr>
          </p:nvSpPr>
          <p:spPr bwMode="auto">
            <a:xfrm flipH="1">
              <a:off x="0" y="6482082"/>
              <a:ext cx="1718497" cy="375916"/>
            </a:xfrm>
            <a:custGeom>
              <a:avLst/>
              <a:gdLst>
                <a:gd name="T0" fmla="*/ 516 w 516"/>
                <a:gd name="T1" fmla="*/ 0 h 190"/>
                <a:gd name="T2" fmla="*/ 0 w 516"/>
                <a:gd name="T3" fmla="*/ 0 h 190"/>
                <a:gd name="T4" fmla="*/ 97 w 516"/>
                <a:gd name="T5" fmla="*/ 190 h 190"/>
                <a:gd name="T6" fmla="*/ 516 w 516"/>
                <a:gd name="T7" fmla="*/ 190 h 190"/>
                <a:gd name="T8" fmla="*/ 516 w 516"/>
                <a:gd name="T9" fmla="*/ 0 h 190"/>
              </a:gdLst>
              <a:ahLst/>
              <a:cxnLst>
                <a:cxn ang="0">
                  <a:pos x="T0" y="T1"/>
                </a:cxn>
                <a:cxn ang="0">
                  <a:pos x="T2" y="T3"/>
                </a:cxn>
                <a:cxn ang="0">
                  <a:pos x="T4" y="T5"/>
                </a:cxn>
                <a:cxn ang="0">
                  <a:pos x="T6" y="T7"/>
                </a:cxn>
                <a:cxn ang="0">
                  <a:pos x="T8" y="T9"/>
                </a:cxn>
              </a:cxnLst>
              <a:rect l="0" t="0" r="r" b="b"/>
              <a:pathLst>
                <a:path w="516" h="190">
                  <a:moveTo>
                    <a:pt x="516" y="0"/>
                  </a:moveTo>
                  <a:lnTo>
                    <a:pt x="0" y="0"/>
                  </a:lnTo>
                  <a:lnTo>
                    <a:pt x="97" y="190"/>
                  </a:lnTo>
                  <a:lnTo>
                    <a:pt x="516" y="190"/>
                  </a:lnTo>
                  <a:lnTo>
                    <a:pt x="516" y="0"/>
                  </a:lnTo>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zh-CN" altLang="en-US"/>
            </a:p>
          </p:txBody>
        </p:sp>
        <p:sp>
          <p:nvSpPr>
            <p:cNvPr id="24" name="Freeform 14"/>
            <p:cNvSpPr/>
            <p:nvPr>
              <p:custDataLst>
                <p:tags r:id="rId19"/>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5" name="Freeform 15"/>
            <p:cNvSpPr/>
            <p:nvPr>
              <p:custDataLst>
                <p:tags r:id="rId20"/>
              </p:custDataLst>
            </p:nvPr>
          </p:nvSpPr>
          <p:spPr bwMode="auto">
            <a:xfrm flipH="1">
              <a:off x="1395445" y="6482082"/>
              <a:ext cx="696059" cy="375916"/>
            </a:xfrm>
            <a:custGeom>
              <a:avLst/>
              <a:gdLst>
                <a:gd name="T0" fmla="*/ 112 w 209"/>
                <a:gd name="T1" fmla="*/ 0 h 190"/>
                <a:gd name="T2" fmla="*/ 102 w 209"/>
                <a:gd name="T3" fmla="*/ 0 h 190"/>
                <a:gd name="T4" fmla="*/ 0 w 209"/>
                <a:gd name="T5" fmla="*/ 190 h 190"/>
                <a:gd name="T6" fmla="*/ 209 w 209"/>
                <a:gd name="T7" fmla="*/ 190 h 190"/>
                <a:gd name="T8" fmla="*/ 112 w 209"/>
                <a:gd name="T9" fmla="*/ 0 h 190"/>
              </a:gdLst>
              <a:ahLst/>
              <a:cxnLst>
                <a:cxn ang="0">
                  <a:pos x="T0" y="T1"/>
                </a:cxn>
                <a:cxn ang="0">
                  <a:pos x="T2" y="T3"/>
                </a:cxn>
                <a:cxn ang="0">
                  <a:pos x="T4" y="T5"/>
                </a:cxn>
                <a:cxn ang="0">
                  <a:pos x="T6" y="T7"/>
                </a:cxn>
                <a:cxn ang="0">
                  <a:pos x="T8" y="T9"/>
                </a:cxn>
              </a:cxnLst>
              <a:rect l="0" t="0" r="r" b="b"/>
              <a:pathLst>
                <a:path w="209" h="190">
                  <a:moveTo>
                    <a:pt x="112" y="0"/>
                  </a:moveTo>
                  <a:lnTo>
                    <a:pt x="102" y="0"/>
                  </a:lnTo>
                  <a:lnTo>
                    <a:pt x="0" y="190"/>
                  </a:lnTo>
                  <a:lnTo>
                    <a:pt x="209" y="19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6"/>
            <p:cNvSpPr/>
            <p:nvPr>
              <p:custDataLst>
                <p:tags r:id="rId21"/>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27" name="Freeform 17"/>
            <p:cNvSpPr/>
            <p:nvPr>
              <p:custDataLst>
                <p:tags r:id="rId22"/>
              </p:custDataLst>
            </p:nvPr>
          </p:nvSpPr>
          <p:spPr bwMode="auto">
            <a:xfrm flipH="1">
              <a:off x="8745685" y="6482082"/>
              <a:ext cx="2484494" cy="375916"/>
            </a:xfrm>
            <a:custGeom>
              <a:avLst/>
              <a:gdLst>
                <a:gd name="T0" fmla="*/ 746 w 746"/>
                <a:gd name="T1" fmla="*/ 0 h 190"/>
                <a:gd name="T2" fmla="*/ 102 w 746"/>
                <a:gd name="T3" fmla="*/ 0 h 190"/>
                <a:gd name="T4" fmla="*/ 0 w 746"/>
                <a:gd name="T5" fmla="*/ 190 h 190"/>
                <a:gd name="T6" fmla="*/ 649 w 746"/>
                <a:gd name="T7" fmla="*/ 190 h 190"/>
                <a:gd name="T8" fmla="*/ 746 w 746"/>
                <a:gd name="T9" fmla="*/ 0 h 190"/>
              </a:gdLst>
              <a:ahLst/>
              <a:cxnLst>
                <a:cxn ang="0">
                  <a:pos x="T0" y="T1"/>
                </a:cxn>
                <a:cxn ang="0">
                  <a:pos x="T2" y="T3"/>
                </a:cxn>
                <a:cxn ang="0">
                  <a:pos x="T4" y="T5"/>
                </a:cxn>
                <a:cxn ang="0">
                  <a:pos x="T6" y="T7"/>
                </a:cxn>
                <a:cxn ang="0">
                  <a:pos x="T8" y="T9"/>
                </a:cxn>
              </a:cxnLst>
              <a:rect l="0" t="0" r="r" b="b"/>
              <a:pathLst>
                <a:path w="746" h="190">
                  <a:moveTo>
                    <a:pt x="746" y="0"/>
                  </a:moveTo>
                  <a:lnTo>
                    <a:pt x="102" y="0"/>
                  </a:lnTo>
                  <a:lnTo>
                    <a:pt x="0" y="190"/>
                  </a:lnTo>
                  <a:lnTo>
                    <a:pt x="649" y="190"/>
                  </a:lnTo>
                  <a:lnTo>
                    <a:pt x="746" y="0"/>
                  </a:lnTo>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8" name="任意多边形: 形状 27"/>
            <p:cNvSpPr/>
            <p:nvPr>
              <p:custDataLst>
                <p:tags r:id="rId23"/>
              </p:custDataLst>
            </p:nvPr>
          </p:nvSpPr>
          <p:spPr bwMode="auto">
            <a:xfrm flipH="1">
              <a:off x="9614924" y="6482080"/>
              <a:ext cx="2577076" cy="375918"/>
            </a:xfrm>
            <a:custGeom>
              <a:avLst/>
              <a:gdLst>
                <a:gd name="connsiteX0" fmla="*/ 0 w 2577076"/>
                <a:gd name="connsiteY0" fmla="*/ 0 h 632784"/>
                <a:gd name="connsiteX1" fmla="*/ 2067522 w 2577076"/>
                <a:gd name="connsiteY1" fmla="*/ 0 h 632784"/>
                <a:gd name="connsiteX2" fmla="*/ 2577076 w 2577076"/>
                <a:gd name="connsiteY2" fmla="*/ 632784 h 632784"/>
                <a:gd name="connsiteX3" fmla="*/ 0 w 2577076"/>
                <a:gd name="connsiteY3" fmla="*/ 632784 h 632784"/>
              </a:gdLst>
              <a:ahLst/>
              <a:cxnLst>
                <a:cxn ang="0">
                  <a:pos x="connsiteX0" y="connsiteY0"/>
                </a:cxn>
                <a:cxn ang="0">
                  <a:pos x="connsiteX1" y="connsiteY1"/>
                </a:cxn>
                <a:cxn ang="0">
                  <a:pos x="connsiteX2" y="connsiteY2"/>
                </a:cxn>
                <a:cxn ang="0">
                  <a:pos x="connsiteX3" y="connsiteY3"/>
                </a:cxn>
              </a:cxnLst>
              <a:rect l="l" t="t" r="r" b="b"/>
              <a:pathLst>
                <a:path w="2577076" h="632784">
                  <a:moveTo>
                    <a:pt x="0" y="0"/>
                  </a:moveTo>
                  <a:lnTo>
                    <a:pt x="2067522" y="0"/>
                  </a:lnTo>
                  <a:lnTo>
                    <a:pt x="2577076" y="632784"/>
                  </a:lnTo>
                  <a:lnTo>
                    <a:pt x="0" y="632784"/>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3" name="日期占位符 2"/>
          <p:cNvSpPr>
            <a:spLocks noGrp="1"/>
          </p:cNvSpPr>
          <p:nvPr>
            <p:ph type="dt" sz="half" idx="10"/>
            <p:custDataLst>
              <p:tags r:id="rId2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5"/>
            </p:custDataLst>
          </p:nvPr>
        </p:nvSpPr>
        <p:spPr/>
        <p:txBody>
          <a:bodyPr/>
          <a:lstStyle/>
          <a:p>
            <a:endParaRPr lang="zh-CN" altLang="en-US"/>
          </a:p>
        </p:txBody>
      </p:sp>
      <p:sp>
        <p:nvSpPr>
          <p:cNvPr id="5" name="灯片编号占位符 4"/>
          <p:cNvSpPr>
            <a:spLocks noGrp="1"/>
          </p:cNvSpPr>
          <p:nvPr>
            <p:ph type="sldNum" sz="quarter" idx="12"/>
            <p:custDataLst>
              <p:tags r:id="rId2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27"/>
            </p:custDataLst>
          </p:nvPr>
        </p:nvSpPr>
        <p:spPr>
          <a:xfrm>
            <a:off x="669930" y="952508"/>
            <a:ext cx="10852237" cy="5388907"/>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7" name="任意多边形: 形状 16"/>
          <p:cNvSpPr/>
          <p:nvPr>
            <p:custDataLst>
              <p:tags r:id="rId2"/>
            </p:custDataLst>
          </p:nvPr>
        </p:nvSpPr>
        <p:spPr>
          <a:xfrm flipH="1">
            <a:off x="29210" y="635"/>
            <a:ext cx="8389620" cy="6851650"/>
          </a:xfrm>
          <a:custGeom>
            <a:avLst/>
            <a:gdLst>
              <a:gd name="connsiteX0" fmla="*/ 0 w 8389487"/>
              <a:gd name="connsiteY0" fmla="*/ 0 h 6858000"/>
              <a:gd name="connsiteX1" fmla="*/ 4611663 w 8389487"/>
              <a:gd name="connsiteY1" fmla="*/ 0 h 6858000"/>
              <a:gd name="connsiteX2" fmla="*/ 8389487 w 8389487"/>
              <a:gd name="connsiteY2" fmla="*/ 6858000 h 6858000"/>
              <a:gd name="connsiteX3" fmla="*/ 3777823 w 83894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89487" h="6858000">
                <a:moveTo>
                  <a:pt x="0" y="0"/>
                </a:moveTo>
                <a:lnTo>
                  <a:pt x="4611663" y="0"/>
                </a:lnTo>
                <a:lnTo>
                  <a:pt x="8389487" y="6858000"/>
                </a:lnTo>
                <a:lnTo>
                  <a:pt x="3777823" y="6858000"/>
                </a:lnTo>
                <a:close/>
              </a:path>
            </a:pathLst>
          </a:custGeom>
          <a:solidFill>
            <a:schemeClr val="accent3">
              <a:lumMod val="50000"/>
            </a:schemeClr>
          </a:solidFill>
          <a:ln w="580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solidFill>
                <a:schemeClr val="tx1"/>
              </a:solidFill>
            </a:endParaRPr>
          </a:p>
        </p:txBody>
      </p:sp>
      <p:sp>
        <p:nvSpPr>
          <p:cNvPr id="18" name="任意多边形: 形状 17"/>
          <p:cNvSpPr/>
          <p:nvPr>
            <p:custDataLst>
              <p:tags r:id="rId3"/>
            </p:custDataLst>
          </p:nvPr>
        </p:nvSpPr>
        <p:spPr>
          <a:xfrm flipH="1">
            <a:off x="1847850" y="-5715"/>
            <a:ext cx="8389620" cy="6864350"/>
          </a:xfrm>
          <a:custGeom>
            <a:avLst/>
            <a:gdLst>
              <a:gd name="connsiteX0" fmla="*/ 0 w 8389487"/>
              <a:gd name="connsiteY0" fmla="*/ 0 h 6858000"/>
              <a:gd name="connsiteX1" fmla="*/ 4611664 w 8389487"/>
              <a:gd name="connsiteY1" fmla="*/ 0 h 6858000"/>
              <a:gd name="connsiteX2" fmla="*/ 8389487 w 8389487"/>
              <a:gd name="connsiteY2" fmla="*/ 6858000 h 6858000"/>
              <a:gd name="connsiteX3" fmla="*/ 3777824 w 83894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89487" h="6858000">
                <a:moveTo>
                  <a:pt x="0" y="0"/>
                </a:moveTo>
                <a:lnTo>
                  <a:pt x="4611664" y="0"/>
                </a:lnTo>
                <a:lnTo>
                  <a:pt x="8389487" y="6858000"/>
                </a:lnTo>
                <a:lnTo>
                  <a:pt x="3777824" y="6858000"/>
                </a:lnTo>
                <a:close/>
              </a:path>
            </a:pathLst>
          </a:custGeom>
          <a:solidFill>
            <a:schemeClr val="accent2"/>
          </a:solidFill>
          <a:ln w="5803" cap="flat">
            <a:noFill/>
            <a:prstDash val="solid"/>
            <a:miter/>
          </a:ln>
        </p:spPr>
        <p:txBody>
          <a:bodyPr rtlCol="0" anchor="ctr"/>
          <a:lstStyle/>
          <a:p>
            <a:endParaRPr lang="zh-CN" altLang="en-US"/>
          </a:p>
        </p:txBody>
      </p:sp>
      <p:sp>
        <p:nvSpPr>
          <p:cNvPr id="19" name="任意多边形: 形状 18"/>
          <p:cNvSpPr/>
          <p:nvPr>
            <p:custDataLst>
              <p:tags r:id="rId4"/>
            </p:custDataLst>
          </p:nvPr>
        </p:nvSpPr>
        <p:spPr>
          <a:xfrm flipH="1">
            <a:off x="0" y="0"/>
            <a:ext cx="4673600" cy="6858000"/>
          </a:xfrm>
          <a:custGeom>
            <a:avLst/>
            <a:gdLst>
              <a:gd name="connsiteX0" fmla="*/ 3778150 w 4673604"/>
              <a:gd name="connsiteY0" fmla="*/ 0 h 6858000"/>
              <a:gd name="connsiteX1" fmla="*/ 4673604 w 4673604"/>
              <a:gd name="connsiteY1" fmla="*/ 0 h 6858000"/>
              <a:gd name="connsiteX2" fmla="*/ 4673604 w 4673604"/>
              <a:gd name="connsiteY2" fmla="*/ 1611401 h 6858000"/>
              <a:gd name="connsiteX3" fmla="*/ 1783192 w 4673604"/>
              <a:gd name="connsiteY3" fmla="*/ 6858000 h 6858000"/>
              <a:gd name="connsiteX4" fmla="*/ 0 w 46736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604" h="6858000">
                <a:moveTo>
                  <a:pt x="3778150" y="0"/>
                </a:moveTo>
                <a:lnTo>
                  <a:pt x="4673604" y="0"/>
                </a:lnTo>
                <a:lnTo>
                  <a:pt x="4673604" y="1611401"/>
                </a:lnTo>
                <a:lnTo>
                  <a:pt x="1783192" y="6858000"/>
                </a:lnTo>
                <a:lnTo>
                  <a:pt x="0" y="6858000"/>
                </a:lnTo>
                <a:close/>
              </a:path>
            </a:pathLst>
          </a:custGeom>
          <a:solidFill>
            <a:schemeClr val="accent3">
              <a:alpha val="69000"/>
            </a:schemeClr>
          </a:solidFill>
          <a:ln w="580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sz="2400">
              <a:solidFill>
                <a:schemeClr val="tx1"/>
              </a:solidFill>
            </a:endParaRPr>
          </a:p>
        </p:txBody>
      </p:sp>
      <p:sp>
        <p:nvSpPr>
          <p:cNvPr id="20" name="任意多边形: 形状 19"/>
          <p:cNvSpPr/>
          <p:nvPr>
            <p:custDataLst>
              <p:tags r:id="rId5"/>
            </p:custDataLst>
          </p:nvPr>
        </p:nvSpPr>
        <p:spPr>
          <a:xfrm flipH="1">
            <a:off x="3883660" y="-5715"/>
            <a:ext cx="8308340" cy="6864350"/>
          </a:xfrm>
          <a:custGeom>
            <a:avLst/>
            <a:gdLst>
              <a:gd name="connsiteX0" fmla="*/ 0 w 8308544"/>
              <a:gd name="connsiteY0" fmla="*/ 0 h 6858000"/>
              <a:gd name="connsiteX1" fmla="*/ 4530721 w 8308544"/>
              <a:gd name="connsiteY1" fmla="*/ 0 h 6858000"/>
              <a:gd name="connsiteX2" fmla="*/ 8308544 w 8308544"/>
              <a:gd name="connsiteY2" fmla="*/ 6858000 h 6858000"/>
              <a:gd name="connsiteX3" fmla="*/ 3696881 w 8308544"/>
              <a:gd name="connsiteY3" fmla="*/ 6858000 h 6858000"/>
              <a:gd name="connsiteX4" fmla="*/ 0 w 8308544"/>
              <a:gd name="connsiteY4" fmla="*/ 14693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8544" h="6858000">
                <a:moveTo>
                  <a:pt x="0" y="0"/>
                </a:moveTo>
                <a:lnTo>
                  <a:pt x="4530721" y="0"/>
                </a:lnTo>
                <a:lnTo>
                  <a:pt x="8308544" y="6858000"/>
                </a:lnTo>
                <a:lnTo>
                  <a:pt x="3696881" y="6858000"/>
                </a:lnTo>
                <a:lnTo>
                  <a:pt x="0" y="146938"/>
                </a:lnTo>
                <a:close/>
              </a:path>
            </a:pathLst>
          </a:custGeom>
          <a:solidFill>
            <a:schemeClr val="accent1"/>
          </a:solidFill>
          <a:ln w="5803" cap="flat">
            <a:noFill/>
            <a:prstDash val="solid"/>
            <a:miter/>
          </a:ln>
        </p:spPr>
        <p:txBody>
          <a:bodyPr rtlCol="0" anchor="ctr"/>
          <a:lstStyle/>
          <a:p>
            <a:endParaRPr lang="zh-CN" altLang="en-US"/>
          </a:p>
        </p:txBody>
      </p:sp>
      <p:sp>
        <p:nvSpPr>
          <p:cNvPr id="2" name="日期占位符 1"/>
          <p:cNvSpPr>
            <a:spLocks noGrp="1"/>
          </p:cNvSpPr>
          <p:nvPr>
            <p:ph type="dt" sz="half" idx="19"/>
            <p:custDataLst>
              <p:tags r:id="rId6"/>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20"/>
            <p:custDataLst>
              <p:tags r:id="rId7"/>
            </p:custDataLst>
          </p:nvPr>
        </p:nvSpPr>
        <p:spPr/>
        <p:txBody>
          <a:bodyPr/>
          <a:lstStyle/>
          <a:p>
            <a:endParaRPr lang="zh-CN" altLang="en-US" dirty="0"/>
          </a:p>
        </p:txBody>
      </p:sp>
      <p:sp>
        <p:nvSpPr>
          <p:cNvPr id="4" name="灯片编号占位符 3"/>
          <p:cNvSpPr>
            <a:spLocks noGrp="1"/>
          </p:cNvSpPr>
          <p:nvPr>
            <p:ph type="sldNum" sz="quarter" idx="21"/>
            <p:custDataLst>
              <p:tags r:id="rId8"/>
            </p:custDataLst>
          </p:nvPr>
        </p:nvSpPr>
        <p:spPr/>
        <p:txBody>
          <a:bodyPr/>
          <a:lstStyle/>
          <a:p>
            <a:fld id="{49AE70B2-8BF9-45C0-BB95-33D1B9D3A854}" type="slidenum">
              <a:rPr lang="zh-CN" altLang="en-US" smtClean="0"/>
            </a:fld>
            <a:endParaRPr lang="zh-CN" altLang="en-US" dirty="0"/>
          </a:p>
        </p:txBody>
      </p:sp>
      <p:sp>
        <p:nvSpPr>
          <p:cNvPr id="13" name="标题 1"/>
          <p:cNvSpPr>
            <a:spLocks noGrp="1"/>
          </p:cNvSpPr>
          <p:nvPr>
            <p:ph type="ctrTitle" hasCustomPrompt="1"/>
            <p:custDataLst>
              <p:tags r:id="rId9"/>
            </p:custDataLst>
          </p:nvPr>
        </p:nvSpPr>
        <p:spPr>
          <a:xfrm>
            <a:off x="5512776" y="2503946"/>
            <a:ext cx="6543170" cy="1621509"/>
          </a:xfrm>
        </p:spPr>
        <p:txBody>
          <a:bodyPr anchor="ctr" anchorCtr="0">
            <a:normAutofit/>
          </a:bodyPr>
          <a:lstStyle>
            <a:lvl1pPr marL="0" indent="0" algn="ctr">
              <a:lnSpc>
                <a:spcPct val="130000"/>
              </a:lnSpc>
              <a:buFont typeface="Arial" panose="020B0604020202020204" pitchFamily="34" charset="0"/>
              <a:buNone/>
              <a:defRPr sz="8000" baseline="0">
                <a:solidFill>
                  <a:srgbClr val="434042"/>
                </a:solidFill>
                <a:ea typeface="汉仪旗黑-85S" panose="00020600040101010101" pitchFamily="18" charset="-122"/>
              </a:defRPr>
            </a:lvl1pPr>
          </a:lstStyle>
          <a:p>
            <a:r>
              <a:rPr lang="zh-CN" altLang="en-US" dirty="0"/>
              <a:t>单击编辑标题</a:t>
            </a:r>
            <a:endParaRPr lang="zh-CN" altLang="en-US" dirty="0"/>
          </a:p>
        </p:txBody>
      </p:sp>
      <p:sp>
        <p:nvSpPr>
          <p:cNvPr id="5"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8316C0D-4CD9-4A81-B577-A6B3E7F109D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8802C2-FEE5-47AF-9707-2BAAF03BC4F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3" Type="http://schemas.openxmlformats.org/officeDocument/2006/relationships/theme" Target="../theme/theme2.xml"/><Relationship Id="rId32" Type="http://schemas.openxmlformats.org/officeDocument/2006/relationships/tags" Target="../tags/tag272.xml"/><Relationship Id="rId31" Type="http://schemas.openxmlformats.org/officeDocument/2006/relationships/tags" Target="../tags/tag271.xml"/><Relationship Id="rId30" Type="http://schemas.openxmlformats.org/officeDocument/2006/relationships/tags" Target="../tags/tag270.xml"/><Relationship Id="rId3" Type="http://schemas.openxmlformats.org/officeDocument/2006/relationships/slideLayout" Target="../slideLayouts/slideLayout22.xml"/><Relationship Id="rId29" Type="http://schemas.openxmlformats.org/officeDocument/2006/relationships/tags" Target="../tags/tag269.xml"/><Relationship Id="rId28" Type="http://schemas.openxmlformats.org/officeDocument/2006/relationships/tags" Target="../tags/tag268.xml"/><Relationship Id="rId27" Type="http://schemas.openxmlformats.org/officeDocument/2006/relationships/tags" Target="../tags/tag267.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0" Type="http://schemas.openxmlformats.org/officeDocument/2006/relationships/slideLayout" Target="../slideLayouts/slideLayout39.xml"/><Relationship Id="rId2" Type="http://schemas.openxmlformats.org/officeDocument/2006/relationships/slideLayout" Target="../slideLayouts/slideLayout21.xml"/><Relationship Id="rId19" Type="http://schemas.openxmlformats.org/officeDocument/2006/relationships/slideLayout" Target="../slideLayouts/slideLayout38.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16C0D-4CD9-4A81-B577-A6B3E7F109D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802C2-FEE5-47AF-9707-2BAAF03BC4F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7"/>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8"/>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9"/>
            </p:custDataLst>
          </p:nvPr>
        </p:nvSpPr>
        <p:spPr>
          <a:xfrm>
            <a:off x="879742" y="6349833"/>
            <a:ext cx="2700000" cy="316800"/>
          </a:xfrm>
          <a:prstGeom prst="rect">
            <a:avLst/>
          </a:prstGeom>
        </p:spPr>
        <p:txBody>
          <a:bodyPr vert="horz" lIns="90000" tIns="46800" rIns="90000" bIns="46800" rtlCol="0" anchor="ctr">
            <a:normAutofit/>
          </a:bodyPr>
          <a:lstStyle>
            <a:lvl1pPr algn="l">
              <a:lnSpc>
                <a:spcPct val="120000"/>
              </a:lnSpc>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30"/>
            </p:custDataLst>
          </p:nvPr>
        </p:nvSpPr>
        <p:spPr>
          <a:xfrm>
            <a:off x="4116000" y="6349833"/>
            <a:ext cx="3960000" cy="316800"/>
          </a:xfrm>
          <a:prstGeom prst="rect">
            <a:avLst/>
          </a:prstGeom>
        </p:spPr>
        <p:txBody>
          <a:bodyPr vert="horz" lIns="90000" tIns="46800" rIns="90000" bIns="46800" rtlCol="0" anchor="ctr">
            <a:normAutofit/>
          </a:bodyPr>
          <a:lstStyle>
            <a:lvl1pPr algn="ctr">
              <a:lnSpc>
                <a:spcPct val="120000"/>
              </a:lnSpc>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31"/>
            </p:custDataLst>
          </p:nvPr>
        </p:nvSpPr>
        <p:spPr>
          <a:xfrm>
            <a:off x="8610600" y="6349833"/>
            <a:ext cx="2700000" cy="316800"/>
          </a:xfrm>
          <a:prstGeom prst="rect">
            <a:avLst/>
          </a:prstGeom>
        </p:spPr>
        <p:txBody>
          <a:bodyPr vert="horz" lIns="90000" tIns="46800" rIns="90000" bIns="46800" rtlCol="0" anchor="ctr">
            <a:normAutofit/>
          </a:bodyPr>
          <a:lstStyle>
            <a:lvl1pPr algn="r">
              <a:lnSpc>
                <a:spcPct val="120000"/>
              </a:lnSpc>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3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Lst>
  <p:txStyles>
    <p:titleStyle>
      <a:lvl1pPr algn="l" defTabSz="914400" rtl="0" eaLnBrk="1" fontAlgn="auto" latinLnBrk="0" hangingPunct="1">
        <a:lnSpc>
          <a:spcPct val="12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89.xml"/><Relationship Id="rId1" Type="http://schemas.openxmlformats.org/officeDocument/2006/relationships/tags" Target="../tags/tag28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290.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291.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29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93.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95.xml"/><Relationship Id="rId1" Type="http://schemas.openxmlformats.org/officeDocument/2006/relationships/tags" Target="../tags/tag29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5.xml"/><Relationship Id="rId1" Type="http://schemas.openxmlformats.org/officeDocument/2006/relationships/tags" Target="../tags/tag29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29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tags" Target="../tags/tag29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29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79.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300.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80.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82.xml"/><Relationship Id="rId1" Type="http://schemas.openxmlformats.org/officeDocument/2006/relationships/tags" Target="../tags/tag28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283.xml"/><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284.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85.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286.xml"/><Relationship Id="rId2" Type="http://schemas.openxmlformats.org/officeDocument/2006/relationships/image" Target="../media/image6.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8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custDataLst>
              <p:tags r:id="rId1"/>
            </p:custDataLst>
          </p:nvPr>
        </p:nvSpPr>
        <p:spPr>
          <a:xfrm>
            <a:off x="3269615" y="3977640"/>
            <a:ext cx="8345805" cy="649605"/>
          </a:xfrm>
        </p:spPr>
        <p:txBody>
          <a:bodyPr>
            <a:noAutofit/>
            <a:scene3d>
              <a:camera prst="orthographicFront"/>
              <a:lightRig rig="threePt" dir="t"/>
            </a:scene3d>
          </a:bodyPr>
          <a:lstStyle/>
          <a:p>
            <a:r>
              <a:rPr lang="zh-CN" altLang="en-US" sz="4000" dirty="0">
                <a:solidFill>
                  <a:schemeClr val="tx1"/>
                </a:solidFill>
                <a:effectLst>
                  <a:outerShdw blurRad="38100" dist="19050" dir="2700000" algn="tl" rotWithShape="0">
                    <a:schemeClr val="dk1">
                      <a:alpha val="40000"/>
                    </a:schemeClr>
                  </a:outerShdw>
                </a:effectLst>
                <a:sym typeface="+mn-ea"/>
              </a:rPr>
              <a:t>——以100份裁定书为实证分析</a:t>
            </a:r>
            <a:endParaRPr lang="zh-CN" altLang="en-US" sz="4000" dirty="0">
              <a:solidFill>
                <a:schemeClr val="tx1"/>
              </a:solidFill>
              <a:effectLst>
                <a:outerShdw blurRad="38100" dist="19050" dir="2700000" algn="tl" rotWithShape="0">
                  <a:schemeClr val="dk1">
                    <a:alpha val="40000"/>
                  </a:schemeClr>
                </a:outerShdw>
              </a:effectLst>
              <a:sym typeface="+mn-ea"/>
            </a:endParaRPr>
          </a:p>
        </p:txBody>
      </p:sp>
      <p:sp>
        <p:nvSpPr>
          <p:cNvPr id="4" name="标题 3"/>
          <p:cNvSpPr>
            <a:spLocks noGrp="1"/>
          </p:cNvSpPr>
          <p:nvPr>
            <p:ph type="ctrTitle"/>
            <p:custDataLst>
              <p:tags r:id="rId2"/>
            </p:custDataLst>
          </p:nvPr>
        </p:nvSpPr>
        <p:spPr>
          <a:xfrm>
            <a:off x="224790" y="2321560"/>
            <a:ext cx="11742420" cy="1542415"/>
          </a:xfrm>
        </p:spPr>
        <p:txBody>
          <a:bodyPr>
            <a:normAutofit fontScale="90000"/>
            <a:scene3d>
              <a:camera prst="orthographicFront"/>
              <a:lightRig rig="threePt" dir="t"/>
            </a:scene3d>
          </a:bodyPr>
          <a:lstStyle/>
          <a:p>
            <a:pPr algn="ctr"/>
            <a:r>
              <a:rPr lang="zh-CN" altLang="en-US" dirty="0">
                <a:solidFill>
                  <a:schemeClr val="tx1"/>
                </a:solidFill>
                <a:effectLst>
                  <a:outerShdw blurRad="38100" dist="19050" dir="2700000" algn="tl" rotWithShape="0">
                    <a:schemeClr val="dk1">
                      <a:alpha val="40000"/>
                    </a:schemeClr>
                  </a:outerShdw>
                </a:effectLst>
                <a:sym typeface="+mn-ea"/>
              </a:rPr>
              <a:t>海事证据保全制度实施现状及其完善</a:t>
            </a:r>
            <a:endParaRPr lang="zh-CN" altLang="en-US" dirty="0">
              <a:solidFill>
                <a:schemeClr val="tx1"/>
              </a:solidFill>
              <a:effectLst>
                <a:outerShdw blurRad="38100" dist="19050" dir="2700000" algn="tl" rotWithShape="0">
                  <a:schemeClr val="dk1">
                    <a:alpha val="40000"/>
                  </a:schemeClr>
                </a:outerShdw>
              </a:effectLst>
              <a:sym typeface="+mn-ea"/>
            </a:endParaRPr>
          </a:p>
        </p:txBody>
      </p:sp>
      <p:sp>
        <p:nvSpPr>
          <p:cNvPr id="7" name="文本占位符 6"/>
          <p:cNvSpPr>
            <a:spLocks noGrp="1"/>
          </p:cNvSpPr>
          <p:nvPr>
            <p:ph type="body" sz="quarter" idx="10"/>
            <p:custDataLst>
              <p:tags r:id="rId3"/>
            </p:custDataLst>
          </p:nvPr>
        </p:nvSpPr>
        <p:spPr>
          <a:xfrm>
            <a:off x="947420" y="5019040"/>
            <a:ext cx="4700270" cy="396240"/>
          </a:xfrm>
        </p:spPr>
        <p:txBody>
          <a:bodyPr>
            <a:noAutofit/>
          </a:bodyPr>
          <a:lstStyle/>
          <a:p>
            <a:r>
              <a:rPr lang="zh-CN" altLang="en-US" sz="21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sym typeface="+mn-ea"/>
              </a:rPr>
              <a:t>主讲人：北海海事法院  岑潇</a:t>
            </a:r>
            <a:endParaRPr lang="zh-CN" altLang="en-US" sz="21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sym typeface="+mn-ea"/>
            </a:endParaRPr>
          </a:p>
        </p:txBody>
      </p:sp>
      <p:sp>
        <p:nvSpPr>
          <p:cNvPr id="6" name="文本占位符 5"/>
          <p:cNvSpPr>
            <a:spLocks noGrp="1"/>
          </p:cNvSpPr>
          <p:nvPr>
            <p:ph type="body" sz="quarter" idx="11"/>
            <p:custDataLst>
              <p:tags r:id="rId4"/>
            </p:custDataLst>
          </p:nvPr>
        </p:nvSpPr>
        <p:spPr/>
        <p:txBody>
          <a:bodyPr>
            <a:normAutofit lnSpcReduction="20000"/>
          </a:bodyPr>
          <a:lstStyle/>
          <a:p>
            <a:r>
              <a:rPr lang="zh-CN" altLang="en-US" b="1" dirty="0"/>
              <a:t>2019年7月1</a:t>
            </a:r>
            <a:r>
              <a:rPr lang="en-US" altLang="zh-CN" b="1" dirty="0"/>
              <a:t>2</a:t>
            </a:r>
            <a:r>
              <a:rPr lang="zh-CN" altLang="en-US" b="1" dirty="0"/>
              <a:t>日</a:t>
            </a:r>
            <a:endParaRPr lang="zh-CN" altLang="en-US" b="1" dirty="0"/>
          </a:p>
        </p:txBody>
      </p:sp>
      <p:sp>
        <p:nvSpPr>
          <p:cNvPr id="28" name="矩形 27"/>
          <p:cNvSpPr/>
          <p:nvPr>
            <p:custDataLst>
              <p:tags r:id="rId5"/>
            </p:custDataLst>
          </p:nvPr>
        </p:nvSpPr>
        <p:spPr>
          <a:xfrm>
            <a:off x="1090930" y="3856355"/>
            <a:ext cx="6304280" cy="76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27140" y="2499044"/>
            <a:ext cx="2440398" cy="2214880"/>
          </a:xfrm>
          <a:prstGeom prst="rect">
            <a:avLst/>
          </a:prstGeom>
          <a:noFill/>
        </p:spPr>
        <p:txBody>
          <a:bodyPr wrap="square" rtlCol="0">
            <a:spAutoFit/>
          </a:bodyPr>
          <a:p>
            <a:r>
              <a:rPr lang="en-US" altLang="zh-CN" sz="13800" b="1" dirty="0" smtClean="0">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sym typeface="+mn-ea"/>
              </a:rPr>
              <a:t>02</a:t>
            </a:r>
            <a:endParaRPr lang="en-US" altLang="zh-CN" sz="13800"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sp>
        <p:nvSpPr>
          <p:cNvPr id="12" name="矩形 11"/>
          <p:cNvSpPr/>
          <p:nvPr/>
        </p:nvSpPr>
        <p:spPr>
          <a:xfrm>
            <a:off x="2559381" y="2731299"/>
            <a:ext cx="6499392" cy="1076325"/>
          </a:xfrm>
          <a:prstGeom prst="rect">
            <a:avLst/>
          </a:prstGeom>
        </p:spPr>
        <p:txBody>
          <a:bodyPr wrap="square">
            <a:spAutoFit/>
          </a:bodyPr>
          <a:p>
            <a:pPr algn="l"/>
            <a:r>
              <a:rPr lang="zh-CN" altLang="en-US" sz="3200" b="1" spc="-100" dirty="0">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原 因 剖 析：</a:t>
            </a:r>
            <a:endParaRPr lang="zh-CN" altLang="en-US" sz="3200" b="1" spc="-100" dirty="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dist"/>
            <a:r>
              <a:rPr lang="zh-CN" altLang="en-US" sz="3200" b="1" spc="-100" dirty="0">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制度设计与实务操作的双偏离</a:t>
            </a:r>
            <a:endParaRPr lang="zh-CN" altLang="en-US" sz="3200" b="1" spc="300" dirty="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矩形 27"/>
          <p:cNvSpPr/>
          <p:nvPr>
            <p:custDataLst>
              <p:tags r:id="rId1"/>
            </p:custDataLst>
          </p:nvPr>
        </p:nvSpPr>
        <p:spPr>
          <a:xfrm>
            <a:off x="2275205" y="3856355"/>
            <a:ext cx="5120005" cy="76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13" name="直接连接符 12"/>
          <p:cNvCxnSpPr/>
          <p:nvPr/>
        </p:nvCxnSpPr>
        <p:spPr>
          <a:xfrm>
            <a:off x="2275007" y="2622852"/>
            <a:ext cx="15670" cy="16129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出自【趣你的PPT】(微信:qunideppt)：最优质的PPT资源库"/>
          <p:cNvSpPr txBox="1"/>
          <p:nvPr/>
        </p:nvSpPr>
        <p:spPr>
          <a:xfrm>
            <a:off x="1357295" y="1378397"/>
            <a:ext cx="1808018" cy="5556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CN" sz="4000" b="1" dirty="0" smtClean="0">
              <a:solidFill>
                <a:schemeClr val="accent1"/>
              </a:solidFill>
            </a:endParaRPr>
          </a:p>
        </p:txBody>
      </p:sp>
      <p:sp>
        <p:nvSpPr>
          <p:cNvPr id="9" name="出自【趣你的PPT】(微信:qunideppt)：最优质的PPT资源库"/>
          <p:cNvSpPr/>
          <p:nvPr/>
        </p:nvSpPr>
        <p:spPr>
          <a:xfrm>
            <a:off x="643166" y="1146199"/>
            <a:ext cx="4071447" cy="1938020"/>
          </a:xfrm>
          <a:prstGeom prst="rect">
            <a:avLst/>
          </a:prstGeom>
        </p:spPr>
        <p:txBody>
          <a:bodyPr wrap="square">
            <a:spAutoFit/>
          </a:bodyPr>
          <a:lstStyle/>
          <a:p>
            <a:pPr algn="l">
              <a:defRPr/>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（1）请求人是</a:t>
            </a:r>
            <a:r>
              <a:rPr lang="zh-CN" altLang="en-US" sz="24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海事请求</a:t>
            </a: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的当事人</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defRPr/>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（2）请求保全的证据对该海事请求</a:t>
            </a:r>
            <a:r>
              <a:rPr lang="zh-CN" altLang="en-US" sz="24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具有证明作用</a:t>
            </a:r>
            <a:endParaRPr lang="zh-CN" altLang="en-US" sz="2400" dirty="0" smtClean="0">
              <a:latin typeface="微软雅黑" panose="020B0503020204020204" pitchFamily="34" charset="-122"/>
              <a:ea typeface="微软雅黑" panose="020B0503020204020204" pitchFamily="34" charset="-122"/>
            </a:endParaRPr>
          </a:p>
          <a:p>
            <a:pPr algn="ctr">
              <a:defRPr/>
            </a:pPr>
            <a:endParaRPr lang="zh-CN" altLang="en-US" sz="2400" dirty="0" smtClean="0">
              <a:latin typeface="微软雅黑" panose="020B0503020204020204" pitchFamily="34" charset="-122"/>
              <a:ea typeface="微软雅黑" panose="020B0503020204020204" pitchFamily="34" charset="-122"/>
            </a:endParaRPr>
          </a:p>
        </p:txBody>
      </p:sp>
      <p:sp>
        <p:nvSpPr>
          <p:cNvPr id="11" name="出自【趣你的PPT】(微信:qunideppt)：最优质的PPT资源库"/>
          <p:cNvSpPr/>
          <p:nvPr/>
        </p:nvSpPr>
        <p:spPr>
          <a:xfrm>
            <a:off x="2256639" y="4128428"/>
            <a:ext cx="7432646" cy="829945"/>
          </a:xfrm>
          <a:prstGeom prst="rect">
            <a:avLst/>
          </a:prstGeom>
        </p:spPr>
        <p:txBody>
          <a:bodyPr wrap="square">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海事证据保全是严格适用《海诉法》的规定，还是可适用《民事诉讼法》的规定？</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3" name="出自【趣你的PPT】(微信:qunideppt)：最优质的PPT资源库"/>
          <p:cNvSpPr/>
          <p:nvPr/>
        </p:nvSpPr>
        <p:spPr>
          <a:xfrm>
            <a:off x="7018445" y="1027830"/>
            <a:ext cx="4328719" cy="1938020"/>
          </a:xfrm>
          <a:prstGeom prst="rect">
            <a:avLst/>
          </a:prstGeom>
        </p:spPr>
        <p:txBody>
          <a:bodyPr wrap="square">
            <a:spAutoFit/>
          </a:bodyPr>
          <a:lstStyle/>
          <a:p>
            <a:pPr algn="l">
              <a:defRPr/>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（3）被请求人是</a:t>
            </a:r>
            <a:r>
              <a:rPr lang="zh-CN" altLang="en-US" sz="24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与请求保全的证据有关的人</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defRPr/>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a:t>
            </a:r>
            <a:r>
              <a:rPr lang="zh-CN" altLang="en-US" sz="24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情况紧急，</a:t>
            </a: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不立即采取证据保全就会使该海事请求的证据灭失或者难以取得</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09725" y="186423"/>
            <a:ext cx="1191236" cy="593753"/>
            <a:chOff x="591686" y="282341"/>
            <a:chExt cx="687780" cy="476306"/>
          </a:xfrm>
        </p:grpSpPr>
        <p:sp>
          <p:nvSpPr>
            <p:cNvPr id="17" name="矩形 16"/>
            <p:cNvSpPr/>
            <p:nvPr/>
          </p:nvSpPr>
          <p:spPr>
            <a:xfrm>
              <a:off x="591686" y="282341"/>
              <a:ext cx="687780" cy="476306"/>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effectLst>
                    <a:outerShdw blurRad="38100" dist="19050" dir="2700000" algn="tl" rotWithShape="0">
                      <a:schemeClr val="dk1">
                        <a:alpha val="40000"/>
                      </a:schemeClr>
                    </a:outerShdw>
                  </a:effectLst>
                </a:rPr>
                <a:t>2-1</a:t>
              </a:r>
              <a:endParaRPr lang="en-US" sz="2000" b="1" dirty="0" smtClean="0">
                <a:solidFill>
                  <a:schemeClr val="tx1"/>
                </a:solidFill>
                <a:effectLst>
                  <a:outerShdw blurRad="38100" dist="19050" dir="2700000" algn="tl" rotWithShape="0">
                    <a:schemeClr val="dk1">
                      <a:alpha val="40000"/>
                    </a:schemeClr>
                  </a:outerShdw>
                </a:effectLst>
              </a:endParaRPr>
            </a:p>
          </p:txBody>
        </p:sp>
        <p:sp>
          <p:nvSpPr>
            <p:cNvPr id="18" name="矩形 17"/>
            <p:cNvSpPr/>
            <p:nvPr/>
          </p:nvSpPr>
          <p:spPr>
            <a:xfrm>
              <a:off x="705492" y="361250"/>
              <a:ext cx="465118"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5845066"/>
            <a:ext cx="12192000" cy="1012934"/>
          </a:xfrm>
          <a:prstGeom prst="rect">
            <a:avLst/>
          </a:prstGeom>
        </p:spPr>
      </p:pic>
      <p:sp>
        <p:nvSpPr>
          <p:cNvPr id="16" name="出自【趣你的PPT】(微信:qunideppt)：最优质的PPT资源库"/>
          <p:cNvSpPr/>
          <p:nvPr/>
        </p:nvSpPr>
        <p:spPr>
          <a:xfrm>
            <a:off x="7859135" y="3258931"/>
            <a:ext cx="3775729" cy="595471"/>
          </a:xfrm>
          <a:prstGeom prst="homePlat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19" name="出自【趣你的PPT】(微信:qunideppt)：最优质的PPT资源库"/>
          <p:cNvSpPr/>
          <p:nvPr/>
        </p:nvSpPr>
        <p:spPr>
          <a:xfrm>
            <a:off x="3714750" y="3258820"/>
            <a:ext cx="4770755" cy="595630"/>
          </a:xfrm>
          <a:prstGeom prst="homePlate">
            <a:avLst/>
          </a:prstGeom>
          <a:solidFill>
            <a:srgbClr val="F491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38100" dist="19050" dir="2700000" algn="tl" rotWithShape="0">
                    <a:schemeClr val="dk1">
                      <a:alpha val="40000"/>
                    </a:schemeClr>
                  </a:outerShdw>
                </a:effectLst>
              </a:rPr>
              <a:t>海事证据保全的适用条件模糊、苛刻</a:t>
            </a:r>
            <a:endParaRPr lang="zh-CN" altLang="en-US" sz="2000" b="1" dirty="0" smtClean="0">
              <a:solidFill>
                <a:schemeClr val="bg1"/>
              </a:solidFill>
              <a:effectLst>
                <a:outerShdw blurRad="38100" dist="19050" dir="2700000" algn="tl" rotWithShape="0">
                  <a:schemeClr val="dk1">
                    <a:alpha val="40000"/>
                  </a:schemeClr>
                </a:outerShdw>
              </a:effectLst>
            </a:endParaRPr>
          </a:p>
        </p:txBody>
      </p:sp>
      <p:sp>
        <p:nvSpPr>
          <p:cNvPr id="20" name="出自【趣你的PPT】(微信:qunideppt)：最优质的PPT资源库"/>
          <p:cNvSpPr/>
          <p:nvPr/>
        </p:nvSpPr>
        <p:spPr>
          <a:xfrm>
            <a:off x="323802" y="3258931"/>
            <a:ext cx="3591133" cy="595471"/>
          </a:xfrm>
          <a:prstGeom prst="homePlat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21" name="出自【趣你的PPT】(微信:qunideppt)：最优质的PPT资源库"/>
          <p:cNvSpPr/>
          <p:nvPr/>
        </p:nvSpPr>
        <p:spPr>
          <a:xfrm>
            <a:off x="5088858" y="1239493"/>
            <a:ext cx="1261266" cy="1261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出自【趣你的PPT】(微信:qunideppt)：最优质的PPT资源库"/>
          <p:cNvSpPr>
            <a:spLocks noEditPoints="1"/>
          </p:cNvSpPr>
          <p:nvPr/>
        </p:nvSpPr>
        <p:spPr bwMode="auto">
          <a:xfrm>
            <a:off x="5409045" y="1669737"/>
            <a:ext cx="531524" cy="459830"/>
          </a:xfrm>
          <a:custGeom>
            <a:avLst/>
            <a:gdLst>
              <a:gd name="T0" fmla="*/ 0 w 430"/>
              <a:gd name="T1" fmla="*/ 161 h 372"/>
              <a:gd name="T2" fmla="*/ 127 w 430"/>
              <a:gd name="T3" fmla="*/ 236 h 372"/>
              <a:gd name="T4" fmla="*/ 127 w 430"/>
              <a:gd name="T5" fmla="*/ 236 h 372"/>
              <a:gd name="T6" fmla="*/ 194 w 430"/>
              <a:gd name="T7" fmla="*/ 372 h 372"/>
              <a:gd name="T8" fmla="*/ 247 w 430"/>
              <a:gd name="T9" fmla="*/ 308 h 372"/>
              <a:gd name="T10" fmla="*/ 336 w 430"/>
              <a:gd name="T11" fmla="*/ 364 h 372"/>
              <a:gd name="T12" fmla="*/ 430 w 430"/>
              <a:gd name="T13" fmla="*/ 0 h 372"/>
              <a:gd name="T14" fmla="*/ 0 w 430"/>
              <a:gd name="T15" fmla="*/ 161 h 372"/>
              <a:gd name="T16" fmla="*/ 191 w 430"/>
              <a:gd name="T17" fmla="*/ 275 h 372"/>
              <a:gd name="T18" fmla="*/ 191 w 430"/>
              <a:gd name="T19" fmla="*/ 342 h 372"/>
              <a:gd name="T20" fmla="*/ 175 w 430"/>
              <a:gd name="T21" fmla="*/ 264 h 372"/>
              <a:gd name="T22" fmla="*/ 175 w 430"/>
              <a:gd name="T23" fmla="*/ 264 h 372"/>
              <a:gd name="T24" fmla="*/ 311 w 430"/>
              <a:gd name="T25" fmla="*/ 117 h 372"/>
              <a:gd name="T26" fmla="*/ 319 w 430"/>
              <a:gd name="T27" fmla="*/ 122 h 372"/>
              <a:gd name="T28" fmla="*/ 191 w 430"/>
              <a:gd name="T29" fmla="*/ 27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372">
                <a:moveTo>
                  <a:pt x="0" y="161"/>
                </a:moveTo>
                <a:lnTo>
                  <a:pt x="127" y="236"/>
                </a:lnTo>
                <a:lnTo>
                  <a:pt x="127" y="236"/>
                </a:lnTo>
                <a:lnTo>
                  <a:pt x="194" y="372"/>
                </a:lnTo>
                <a:lnTo>
                  <a:pt x="247" y="308"/>
                </a:lnTo>
                <a:lnTo>
                  <a:pt x="336" y="364"/>
                </a:lnTo>
                <a:lnTo>
                  <a:pt x="430" y="0"/>
                </a:lnTo>
                <a:lnTo>
                  <a:pt x="0" y="161"/>
                </a:lnTo>
                <a:close/>
                <a:moveTo>
                  <a:pt x="191" y="275"/>
                </a:moveTo>
                <a:lnTo>
                  <a:pt x="191" y="342"/>
                </a:lnTo>
                <a:lnTo>
                  <a:pt x="175" y="264"/>
                </a:lnTo>
                <a:lnTo>
                  <a:pt x="175" y="264"/>
                </a:lnTo>
                <a:lnTo>
                  <a:pt x="311" y="117"/>
                </a:lnTo>
                <a:lnTo>
                  <a:pt x="319" y="122"/>
                </a:lnTo>
                <a:lnTo>
                  <a:pt x="191" y="275"/>
                </a:lnTo>
                <a:close/>
              </a:path>
            </a:pathLst>
          </a:custGeom>
          <a:solidFill>
            <a:schemeClr val="bg1"/>
          </a:solidFill>
          <a:ln>
            <a:noFill/>
          </a:ln>
        </p:spPr>
        <p:txBody>
          <a:bodyPr vert="horz" wrap="square" lIns="80296" tIns="40148" rIns="80296" bIns="40148" numCol="1" anchor="t" anchorCtr="0" compatLnSpc="1"/>
          <a:lstStyle/>
          <a:p>
            <a:endParaRPr lang="zh-CN" altLang="en-US" sz="1580">
              <a:solidFill>
                <a:prstClr val="black"/>
              </a:solidFill>
            </a:endParaRPr>
          </a:p>
        </p:txBody>
      </p:sp>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出自【趣你的PPT】(微信:qunideppt)：最优质的PPT资源库"/>
          <p:cNvSpPr txBox="1"/>
          <p:nvPr/>
        </p:nvSpPr>
        <p:spPr>
          <a:xfrm>
            <a:off x="1357295" y="1378397"/>
            <a:ext cx="1808018" cy="5556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CN" sz="4000" b="1" dirty="0" smtClean="0">
              <a:solidFill>
                <a:schemeClr val="accent1"/>
              </a:solidFill>
            </a:endParaRPr>
          </a:p>
        </p:txBody>
      </p:sp>
      <p:sp>
        <p:nvSpPr>
          <p:cNvPr id="9" name="出自【趣你的PPT】(微信:qunideppt)：最优质的PPT资源库"/>
          <p:cNvSpPr/>
          <p:nvPr/>
        </p:nvSpPr>
        <p:spPr>
          <a:xfrm>
            <a:off x="311785" y="958850"/>
            <a:ext cx="4777105" cy="2306955"/>
          </a:xfrm>
          <a:prstGeom prst="rect">
            <a:avLst/>
          </a:prstGeom>
        </p:spPr>
        <p:txBody>
          <a:bodyPr wrap="square">
            <a:spAutoFit/>
          </a:bodyPr>
          <a:lstStyle/>
          <a:p>
            <a:pPr algn="l">
              <a:defRPr/>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《海诉法》“根据具体情况，可以对证据予以封存，也可以提取复制件、副本，或者进行拍照、录相，制作节录本、调查笔录等。确有必要的，也可以提取证据原件”。</a:t>
            </a:r>
            <a:endParaRPr lang="zh-CN" altLang="en-US" sz="3200" dirty="0" smtClean="0">
              <a:latin typeface="微软雅黑" panose="020B0503020204020204" pitchFamily="34" charset="-122"/>
              <a:ea typeface="微软雅黑" panose="020B0503020204020204" pitchFamily="34" charset="-122"/>
              <a:sym typeface="Symbol" panose="05050102010706020507"/>
            </a:endParaRPr>
          </a:p>
          <a:p>
            <a:pPr algn="ctr">
              <a:defRPr/>
            </a:pPr>
            <a:endParaRPr lang="zh-CN" altLang="en-US" sz="2400" dirty="0" smtClean="0">
              <a:latin typeface="微软雅黑" panose="020B0503020204020204" pitchFamily="34" charset="-122"/>
              <a:ea typeface="微软雅黑" panose="020B0503020204020204" pitchFamily="34" charset="-122"/>
            </a:endParaRPr>
          </a:p>
        </p:txBody>
      </p:sp>
      <p:sp>
        <p:nvSpPr>
          <p:cNvPr id="11" name="出自【趣你的PPT】(微信:qunideppt)：最优质的PPT资源库"/>
          <p:cNvSpPr/>
          <p:nvPr/>
        </p:nvSpPr>
        <p:spPr>
          <a:xfrm>
            <a:off x="2256639" y="4128428"/>
            <a:ext cx="7432646" cy="829945"/>
          </a:xfrm>
          <a:prstGeom prst="rect">
            <a:avLst/>
          </a:prstGeom>
        </p:spPr>
        <p:txBody>
          <a:bodyPr wrap="square">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在海事司法实践中，对海事证据保全能否适用查封、扣押的方式进行仍存在争议。</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3" name="出自【趣你的PPT】(微信:qunideppt)：最优质的PPT资源库"/>
          <p:cNvSpPr/>
          <p:nvPr/>
        </p:nvSpPr>
        <p:spPr>
          <a:xfrm>
            <a:off x="7018655" y="1028065"/>
            <a:ext cx="4709795" cy="1568450"/>
          </a:xfrm>
          <a:prstGeom prst="rect">
            <a:avLst/>
          </a:prstGeom>
        </p:spPr>
        <p:txBody>
          <a:bodyPr wrap="square">
            <a:spAutoFit/>
          </a:bodyPr>
          <a:lstStyle/>
          <a:p>
            <a:pPr algn="l">
              <a:defRPr/>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a:t>
            </a: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《民事诉讼证据规定》）规定“可以根据具体情况，采取</a:t>
            </a:r>
            <a:r>
              <a:rPr lang="zh-CN" altLang="en-US" sz="2400" b="1" dirty="0" smtClean="0">
                <a:solidFill>
                  <a:srgbClr val="7030A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查封、扣押、</a:t>
            </a: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拍照、录音、录像、复制、</a:t>
            </a:r>
            <a:r>
              <a:rPr lang="zh-CN" altLang="en-US" sz="2400" b="1"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鉴定、勘验、</a:t>
            </a: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制作笔录等方法”。</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09725" y="186423"/>
            <a:ext cx="1191236" cy="593753"/>
            <a:chOff x="591686" y="282341"/>
            <a:chExt cx="687780" cy="476306"/>
          </a:xfrm>
        </p:grpSpPr>
        <p:sp>
          <p:nvSpPr>
            <p:cNvPr id="17" name="矩形 16"/>
            <p:cNvSpPr/>
            <p:nvPr/>
          </p:nvSpPr>
          <p:spPr>
            <a:xfrm>
              <a:off x="591686" y="282341"/>
              <a:ext cx="687780" cy="476306"/>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effectLst>
                    <a:outerShdw blurRad="38100" dist="19050" dir="2700000" algn="tl" rotWithShape="0">
                      <a:schemeClr val="dk1">
                        <a:alpha val="40000"/>
                      </a:schemeClr>
                    </a:outerShdw>
                  </a:effectLst>
                </a:rPr>
                <a:t>2-2</a:t>
              </a:r>
              <a:endParaRPr lang="en-US" sz="2000" b="1" dirty="0" smtClean="0">
                <a:solidFill>
                  <a:schemeClr val="tx1"/>
                </a:solidFill>
                <a:effectLst>
                  <a:outerShdw blurRad="38100" dist="19050" dir="2700000" algn="tl" rotWithShape="0">
                    <a:schemeClr val="dk1">
                      <a:alpha val="40000"/>
                    </a:schemeClr>
                  </a:outerShdw>
                </a:effectLst>
              </a:endParaRPr>
            </a:p>
          </p:txBody>
        </p:sp>
        <p:sp>
          <p:nvSpPr>
            <p:cNvPr id="18" name="矩形 17"/>
            <p:cNvSpPr/>
            <p:nvPr/>
          </p:nvSpPr>
          <p:spPr>
            <a:xfrm>
              <a:off x="705492" y="361250"/>
              <a:ext cx="465118"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5845066"/>
            <a:ext cx="12192000" cy="1012934"/>
          </a:xfrm>
          <a:prstGeom prst="rect">
            <a:avLst/>
          </a:prstGeom>
        </p:spPr>
      </p:pic>
      <p:sp>
        <p:nvSpPr>
          <p:cNvPr id="16" name="出自【趣你的PPT】(微信:qunideppt)：最优质的PPT资源库"/>
          <p:cNvSpPr/>
          <p:nvPr/>
        </p:nvSpPr>
        <p:spPr>
          <a:xfrm>
            <a:off x="7859135" y="3258931"/>
            <a:ext cx="3775729" cy="595471"/>
          </a:xfrm>
          <a:prstGeom prst="homePlat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19" name="出自【趣你的PPT】(微信:qunideppt)：最优质的PPT资源库"/>
          <p:cNvSpPr/>
          <p:nvPr/>
        </p:nvSpPr>
        <p:spPr>
          <a:xfrm>
            <a:off x="3714654" y="3258931"/>
            <a:ext cx="4513672" cy="595471"/>
          </a:xfrm>
          <a:prstGeom prst="homePlate">
            <a:avLst/>
          </a:prstGeom>
          <a:solidFill>
            <a:srgbClr val="F491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prstClr val="white"/>
                </a:solidFill>
              </a:rPr>
              <a:t>海事证据保全的方式有限</a:t>
            </a:r>
            <a:endParaRPr lang="zh-CN" altLang="en-US" sz="2000" b="1" dirty="0" smtClean="0">
              <a:solidFill>
                <a:prstClr val="white"/>
              </a:solidFill>
            </a:endParaRPr>
          </a:p>
        </p:txBody>
      </p:sp>
      <p:sp>
        <p:nvSpPr>
          <p:cNvPr id="20" name="出自【趣你的PPT】(微信:qunideppt)：最优质的PPT资源库"/>
          <p:cNvSpPr/>
          <p:nvPr/>
        </p:nvSpPr>
        <p:spPr>
          <a:xfrm>
            <a:off x="311737" y="3258931"/>
            <a:ext cx="3591133" cy="595471"/>
          </a:xfrm>
          <a:prstGeom prst="homePlat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21" name="出自【趣你的PPT】(微信:qunideppt)：最优质的PPT资源库"/>
          <p:cNvSpPr/>
          <p:nvPr/>
        </p:nvSpPr>
        <p:spPr>
          <a:xfrm>
            <a:off x="5088858" y="1239493"/>
            <a:ext cx="1261266" cy="1261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出自【趣你的PPT】(微信:qunideppt)：最优质的PPT资源库"/>
          <p:cNvSpPr>
            <a:spLocks noEditPoints="1"/>
          </p:cNvSpPr>
          <p:nvPr/>
        </p:nvSpPr>
        <p:spPr bwMode="auto">
          <a:xfrm>
            <a:off x="5409045" y="1669737"/>
            <a:ext cx="531524" cy="459830"/>
          </a:xfrm>
          <a:custGeom>
            <a:avLst/>
            <a:gdLst>
              <a:gd name="T0" fmla="*/ 0 w 430"/>
              <a:gd name="T1" fmla="*/ 161 h 372"/>
              <a:gd name="T2" fmla="*/ 127 w 430"/>
              <a:gd name="T3" fmla="*/ 236 h 372"/>
              <a:gd name="T4" fmla="*/ 127 w 430"/>
              <a:gd name="T5" fmla="*/ 236 h 372"/>
              <a:gd name="T6" fmla="*/ 194 w 430"/>
              <a:gd name="T7" fmla="*/ 372 h 372"/>
              <a:gd name="T8" fmla="*/ 247 w 430"/>
              <a:gd name="T9" fmla="*/ 308 h 372"/>
              <a:gd name="T10" fmla="*/ 336 w 430"/>
              <a:gd name="T11" fmla="*/ 364 h 372"/>
              <a:gd name="T12" fmla="*/ 430 w 430"/>
              <a:gd name="T13" fmla="*/ 0 h 372"/>
              <a:gd name="T14" fmla="*/ 0 w 430"/>
              <a:gd name="T15" fmla="*/ 161 h 372"/>
              <a:gd name="T16" fmla="*/ 191 w 430"/>
              <a:gd name="T17" fmla="*/ 275 h 372"/>
              <a:gd name="T18" fmla="*/ 191 w 430"/>
              <a:gd name="T19" fmla="*/ 342 h 372"/>
              <a:gd name="T20" fmla="*/ 175 w 430"/>
              <a:gd name="T21" fmla="*/ 264 h 372"/>
              <a:gd name="T22" fmla="*/ 175 w 430"/>
              <a:gd name="T23" fmla="*/ 264 h 372"/>
              <a:gd name="T24" fmla="*/ 311 w 430"/>
              <a:gd name="T25" fmla="*/ 117 h 372"/>
              <a:gd name="T26" fmla="*/ 319 w 430"/>
              <a:gd name="T27" fmla="*/ 122 h 372"/>
              <a:gd name="T28" fmla="*/ 191 w 430"/>
              <a:gd name="T29" fmla="*/ 27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372">
                <a:moveTo>
                  <a:pt x="0" y="161"/>
                </a:moveTo>
                <a:lnTo>
                  <a:pt x="127" y="236"/>
                </a:lnTo>
                <a:lnTo>
                  <a:pt x="127" y="236"/>
                </a:lnTo>
                <a:lnTo>
                  <a:pt x="194" y="372"/>
                </a:lnTo>
                <a:lnTo>
                  <a:pt x="247" y="308"/>
                </a:lnTo>
                <a:lnTo>
                  <a:pt x="336" y="364"/>
                </a:lnTo>
                <a:lnTo>
                  <a:pt x="430" y="0"/>
                </a:lnTo>
                <a:lnTo>
                  <a:pt x="0" y="161"/>
                </a:lnTo>
                <a:close/>
                <a:moveTo>
                  <a:pt x="191" y="275"/>
                </a:moveTo>
                <a:lnTo>
                  <a:pt x="191" y="342"/>
                </a:lnTo>
                <a:lnTo>
                  <a:pt x="175" y="264"/>
                </a:lnTo>
                <a:lnTo>
                  <a:pt x="175" y="264"/>
                </a:lnTo>
                <a:lnTo>
                  <a:pt x="311" y="117"/>
                </a:lnTo>
                <a:lnTo>
                  <a:pt x="319" y="122"/>
                </a:lnTo>
                <a:lnTo>
                  <a:pt x="191" y="275"/>
                </a:lnTo>
                <a:close/>
              </a:path>
            </a:pathLst>
          </a:custGeom>
          <a:solidFill>
            <a:schemeClr val="bg1"/>
          </a:solidFill>
          <a:ln>
            <a:noFill/>
          </a:ln>
        </p:spPr>
        <p:txBody>
          <a:bodyPr vert="horz" wrap="square" lIns="80296" tIns="40148" rIns="80296" bIns="40148" numCol="1" anchor="t" anchorCtr="0" compatLnSpc="1"/>
          <a:lstStyle/>
          <a:p>
            <a:endParaRPr lang="zh-CN" altLang="en-US" sz="1580">
              <a:solidFill>
                <a:prstClr val="black"/>
              </a:solidFill>
            </a:endParaRPr>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出自【趣你的PPT】(微信:qunideppt)：最优质的PPT资源库"/>
          <p:cNvSpPr txBox="1"/>
          <p:nvPr/>
        </p:nvSpPr>
        <p:spPr>
          <a:xfrm>
            <a:off x="1357295" y="1378397"/>
            <a:ext cx="1808018" cy="5556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CN" sz="4000" b="1" dirty="0" smtClean="0">
              <a:solidFill>
                <a:schemeClr val="accent1"/>
              </a:solidFill>
            </a:endParaRPr>
          </a:p>
        </p:txBody>
      </p:sp>
      <p:sp>
        <p:nvSpPr>
          <p:cNvPr id="9" name="出自【趣你的PPT】(微信:qunideppt)：最优质的PPT资源库"/>
          <p:cNvSpPr/>
          <p:nvPr/>
        </p:nvSpPr>
        <p:spPr>
          <a:xfrm>
            <a:off x="311785" y="958850"/>
            <a:ext cx="4777105" cy="1568450"/>
          </a:xfrm>
          <a:prstGeom prst="rect">
            <a:avLst/>
          </a:prstGeom>
        </p:spPr>
        <p:txBody>
          <a:bodyPr wrap="square">
            <a:spAutoFit/>
          </a:bodyPr>
          <a:lstStyle/>
          <a:p>
            <a:pPr algn="l">
              <a:defRPr/>
            </a:pPr>
            <a:r>
              <a:rPr lang="zh-CN" altLang="en-US" sz="2400" b="1" dirty="0" smtClean="0">
                <a:latin typeface="微软雅黑" panose="020B0503020204020204" pitchFamily="34" charset="-122"/>
                <a:ea typeface="微软雅黑" panose="020B0503020204020204" pitchFamily="34" charset="-122"/>
                <a:sym typeface="Symbol" panose="05050102010706020507"/>
              </a:rPr>
              <a:t>《海诉法》第六十六条规定：“海事法院受理海事证据保全申请，可以责令海事请求人提供担保。海事请求人不提供的，驳回其申请”</a:t>
            </a:r>
            <a:r>
              <a:rPr lang="zh-CN" altLang="en-US" sz="2400" dirty="0" smtClean="0">
                <a:latin typeface="微软雅黑" panose="020B0503020204020204" pitchFamily="34" charset="-122"/>
                <a:ea typeface="微软雅黑" panose="020B0503020204020204" pitchFamily="34" charset="-122"/>
                <a:sym typeface="Symbol" panose="05050102010706020507"/>
              </a:rPr>
              <a:t>。</a:t>
            </a:r>
            <a:endParaRPr lang="zh-CN" altLang="en-US" sz="2400" dirty="0" smtClean="0">
              <a:latin typeface="微软雅黑" panose="020B0503020204020204" pitchFamily="34" charset="-122"/>
              <a:ea typeface="微软雅黑" panose="020B0503020204020204" pitchFamily="34" charset="-122"/>
              <a:sym typeface="Symbol" panose="05050102010706020507"/>
            </a:endParaRPr>
          </a:p>
        </p:txBody>
      </p:sp>
      <p:sp>
        <p:nvSpPr>
          <p:cNvPr id="11" name="出自【趣你的PPT】(微信:qunideppt)：最优质的PPT资源库"/>
          <p:cNvSpPr/>
          <p:nvPr/>
        </p:nvSpPr>
        <p:spPr>
          <a:xfrm>
            <a:off x="2256790" y="4128135"/>
            <a:ext cx="7929245" cy="82994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sym typeface="Symbol" panose="05050102010706020507"/>
              </a:rPr>
              <a:t></a:t>
            </a:r>
            <a:r>
              <a:rPr lang="zh-CN" altLang="en-US" sz="2400" b="1" dirty="0" smtClean="0">
                <a:latin typeface="微软雅黑" panose="020B0503020204020204" pitchFamily="34" charset="-122"/>
                <a:ea typeface="微软雅黑" panose="020B0503020204020204" pitchFamily="34" charset="-122"/>
              </a:rPr>
              <a:t>海事证据保全可能造成的损失难以估计，担保的数额很难量化，申请人提供的担保数额的合理性也就值得探讨。</a:t>
            </a:r>
            <a:endParaRPr lang="zh-CN" altLang="en-US" sz="2400" b="1" dirty="0" smtClean="0">
              <a:latin typeface="微软雅黑" panose="020B0503020204020204" pitchFamily="34" charset="-122"/>
              <a:ea typeface="微软雅黑" panose="020B0503020204020204" pitchFamily="34" charset="-122"/>
            </a:endParaRPr>
          </a:p>
        </p:txBody>
      </p:sp>
      <p:sp>
        <p:nvSpPr>
          <p:cNvPr id="13" name="出自【趣你的PPT】(微信:qunideppt)：最优质的PPT资源库"/>
          <p:cNvSpPr/>
          <p:nvPr/>
        </p:nvSpPr>
        <p:spPr>
          <a:xfrm>
            <a:off x="6350000" y="582295"/>
            <a:ext cx="5584825" cy="2676525"/>
          </a:xfrm>
          <a:prstGeom prst="rect">
            <a:avLst/>
          </a:prstGeom>
        </p:spPr>
        <p:txBody>
          <a:bodyPr wrap="square">
            <a:spAutoFit/>
          </a:bodyPr>
          <a:lstStyle/>
          <a:p>
            <a:pPr algn="l">
              <a:defRPr/>
            </a:pPr>
            <a:r>
              <a:rPr lang="zh-CN" altLang="en-US" sz="2400" b="1" dirty="0" smtClean="0">
                <a:latin typeface="微软雅黑" panose="020B0503020204020204" pitchFamily="34" charset="-122"/>
                <a:ea typeface="微软雅黑" panose="020B0503020204020204" pitchFamily="34" charset="-122"/>
                <a:sym typeface="Symbol" panose="05050102010706020507"/>
              </a:rPr>
              <a:t></a:t>
            </a:r>
            <a:r>
              <a:rPr lang="zh-CN" altLang="en-US" sz="2400" b="1" dirty="0" smtClean="0">
                <a:latin typeface="微软雅黑" panose="020B0503020204020204" pitchFamily="34" charset="-122"/>
                <a:ea typeface="微软雅黑" panose="020B0503020204020204" pitchFamily="34" charset="-122"/>
              </a:rPr>
              <a:t>《民事诉讼法解释》第九十八条第二款规定：“证据保全可能对他人造成损失的，人民法院应当责令申请人提供相应的担保”。同时，第五百四十二条第二款规定：“当事人申请证据保全，人民法院经审查认为无需提供担保的，申请人可以不提供担保”。</a:t>
            </a:r>
            <a:endParaRPr lang="zh-CN" altLang="en-US" sz="2400" b="1" dirty="0" smtClean="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09725" y="186423"/>
            <a:ext cx="1191236" cy="593753"/>
            <a:chOff x="591686" y="282341"/>
            <a:chExt cx="687780" cy="476306"/>
          </a:xfrm>
        </p:grpSpPr>
        <p:sp>
          <p:nvSpPr>
            <p:cNvPr id="17" name="矩形 16"/>
            <p:cNvSpPr/>
            <p:nvPr/>
          </p:nvSpPr>
          <p:spPr>
            <a:xfrm>
              <a:off x="591686" y="282341"/>
              <a:ext cx="687780" cy="476306"/>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effectLst>
                    <a:outerShdw blurRad="38100" dist="19050" dir="2700000" algn="tl" rotWithShape="0">
                      <a:schemeClr val="dk1">
                        <a:alpha val="40000"/>
                      </a:schemeClr>
                    </a:outerShdw>
                  </a:effectLst>
                </a:rPr>
                <a:t>2-3</a:t>
              </a:r>
              <a:endParaRPr lang="en-US" sz="2000" b="1" dirty="0" smtClean="0">
                <a:solidFill>
                  <a:schemeClr val="tx1"/>
                </a:solidFill>
                <a:effectLst>
                  <a:outerShdw blurRad="38100" dist="19050" dir="2700000" algn="tl" rotWithShape="0">
                    <a:schemeClr val="dk1">
                      <a:alpha val="40000"/>
                    </a:schemeClr>
                  </a:outerShdw>
                </a:effectLst>
              </a:endParaRPr>
            </a:p>
          </p:txBody>
        </p:sp>
        <p:sp>
          <p:nvSpPr>
            <p:cNvPr id="18" name="矩形 17"/>
            <p:cNvSpPr/>
            <p:nvPr/>
          </p:nvSpPr>
          <p:spPr>
            <a:xfrm>
              <a:off x="705492" y="361250"/>
              <a:ext cx="465118"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5845066"/>
            <a:ext cx="12192000" cy="1012934"/>
          </a:xfrm>
          <a:prstGeom prst="rect">
            <a:avLst/>
          </a:prstGeom>
        </p:spPr>
      </p:pic>
      <p:sp>
        <p:nvSpPr>
          <p:cNvPr id="16" name="出自【趣你的PPT】(微信:qunideppt)：最优质的PPT资源库"/>
          <p:cNvSpPr/>
          <p:nvPr/>
        </p:nvSpPr>
        <p:spPr>
          <a:xfrm>
            <a:off x="7859135" y="3258931"/>
            <a:ext cx="3775729" cy="595471"/>
          </a:xfrm>
          <a:prstGeom prst="homePlat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19" name="出自【趣你的PPT】(微信:qunideppt)：最优质的PPT资源库"/>
          <p:cNvSpPr/>
          <p:nvPr/>
        </p:nvSpPr>
        <p:spPr>
          <a:xfrm>
            <a:off x="3714654" y="3258931"/>
            <a:ext cx="4513672" cy="595471"/>
          </a:xfrm>
          <a:prstGeom prst="homePlate">
            <a:avLst/>
          </a:prstGeom>
          <a:solidFill>
            <a:srgbClr val="F491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prstClr val="white"/>
                </a:solidFill>
              </a:rPr>
              <a:t>保全担保方式和数额难以确定</a:t>
            </a:r>
            <a:endParaRPr lang="zh-CN" altLang="en-US" sz="2000" b="1" dirty="0" smtClean="0">
              <a:solidFill>
                <a:prstClr val="white"/>
              </a:solidFill>
            </a:endParaRPr>
          </a:p>
        </p:txBody>
      </p:sp>
      <p:sp>
        <p:nvSpPr>
          <p:cNvPr id="20" name="出自【趣你的PPT】(微信:qunideppt)：最优质的PPT资源库"/>
          <p:cNvSpPr/>
          <p:nvPr/>
        </p:nvSpPr>
        <p:spPr>
          <a:xfrm>
            <a:off x="311737" y="3258931"/>
            <a:ext cx="3591133" cy="595471"/>
          </a:xfrm>
          <a:prstGeom prst="homePlat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21" name="出自【趣你的PPT】(微信:qunideppt)：最优质的PPT资源库"/>
          <p:cNvSpPr/>
          <p:nvPr/>
        </p:nvSpPr>
        <p:spPr>
          <a:xfrm>
            <a:off x="5088858" y="1239493"/>
            <a:ext cx="1261266" cy="1261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出自【趣你的PPT】(微信:qunideppt)：最优质的PPT资源库"/>
          <p:cNvSpPr>
            <a:spLocks noEditPoints="1"/>
          </p:cNvSpPr>
          <p:nvPr/>
        </p:nvSpPr>
        <p:spPr bwMode="auto">
          <a:xfrm>
            <a:off x="5409045" y="1669737"/>
            <a:ext cx="531524" cy="459830"/>
          </a:xfrm>
          <a:custGeom>
            <a:avLst/>
            <a:gdLst>
              <a:gd name="T0" fmla="*/ 0 w 430"/>
              <a:gd name="T1" fmla="*/ 161 h 372"/>
              <a:gd name="T2" fmla="*/ 127 w 430"/>
              <a:gd name="T3" fmla="*/ 236 h 372"/>
              <a:gd name="T4" fmla="*/ 127 w 430"/>
              <a:gd name="T5" fmla="*/ 236 h 372"/>
              <a:gd name="T6" fmla="*/ 194 w 430"/>
              <a:gd name="T7" fmla="*/ 372 h 372"/>
              <a:gd name="T8" fmla="*/ 247 w 430"/>
              <a:gd name="T9" fmla="*/ 308 h 372"/>
              <a:gd name="T10" fmla="*/ 336 w 430"/>
              <a:gd name="T11" fmla="*/ 364 h 372"/>
              <a:gd name="T12" fmla="*/ 430 w 430"/>
              <a:gd name="T13" fmla="*/ 0 h 372"/>
              <a:gd name="T14" fmla="*/ 0 w 430"/>
              <a:gd name="T15" fmla="*/ 161 h 372"/>
              <a:gd name="T16" fmla="*/ 191 w 430"/>
              <a:gd name="T17" fmla="*/ 275 h 372"/>
              <a:gd name="T18" fmla="*/ 191 w 430"/>
              <a:gd name="T19" fmla="*/ 342 h 372"/>
              <a:gd name="T20" fmla="*/ 175 w 430"/>
              <a:gd name="T21" fmla="*/ 264 h 372"/>
              <a:gd name="T22" fmla="*/ 175 w 430"/>
              <a:gd name="T23" fmla="*/ 264 h 372"/>
              <a:gd name="T24" fmla="*/ 311 w 430"/>
              <a:gd name="T25" fmla="*/ 117 h 372"/>
              <a:gd name="T26" fmla="*/ 319 w 430"/>
              <a:gd name="T27" fmla="*/ 122 h 372"/>
              <a:gd name="T28" fmla="*/ 191 w 430"/>
              <a:gd name="T29" fmla="*/ 27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372">
                <a:moveTo>
                  <a:pt x="0" y="161"/>
                </a:moveTo>
                <a:lnTo>
                  <a:pt x="127" y="236"/>
                </a:lnTo>
                <a:lnTo>
                  <a:pt x="127" y="236"/>
                </a:lnTo>
                <a:lnTo>
                  <a:pt x="194" y="372"/>
                </a:lnTo>
                <a:lnTo>
                  <a:pt x="247" y="308"/>
                </a:lnTo>
                <a:lnTo>
                  <a:pt x="336" y="364"/>
                </a:lnTo>
                <a:lnTo>
                  <a:pt x="430" y="0"/>
                </a:lnTo>
                <a:lnTo>
                  <a:pt x="0" y="161"/>
                </a:lnTo>
                <a:close/>
                <a:moveTo>
                  <a:pt x="191" y="275"/>
                </a:moveTo>
                <a:lnTo>
                  <a:pt x="191" y="342"/>
                </a:lnTo>
                <a:lnTo>
                  <a:pt x="175" y="264"/>
                </a:lnTo>
                <a:lnTo>
                  <a:pt x="175" y="264"/>
                </a:lnTo>
                <a:lnTo>
                  <a:pt x="311" y="117"/>
                </a:lnTo>
                <a:lnTo>
                  <a:pt x="319" y="122"/>
                </a:lnTo>
                <a:lnTo>
                  <a:pt x="191" y="275"/>
                </a:lnTo>
                <a:close/>
              </a:path>
            </a:pathLst>
          </a:custGeom>
          <a:solidFill>
            <a:schemeClr val="bg1"/>
          </a:solidFill>
          <a:ln>
            <a:noFill/>
          </a:ln>
        </p:spPr>
        <p:txBody>
          <a:bodyPr vert="horz" wrap="square" lIns="80296" tIns="40148" rIns="80296" bIns="40148" numCol="1" anchor="t" anchorCtr="0" compatLnSpc="1"/>
          <a:lstStyle/>
          <a:p>
            <a:endParaRPr lang="zh-CN" altLang="en-US" sz="1580">
              <a:solidFill>
                <a:prstClr val="black"/>
              </a:solidFill>
            </a:endParaRPr>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出自【趣你的PPT】(微信:qunideppt)：最优质的PPT资源库"/>
          <p:cNvSpPr txBox="1"/>
          <p:nvPr/>
        </p:nvSpPr>
        <p:spPr>
          <a:xfrm>
            <a:off x="1357295" y="1378397"/>
            <a:ext cx="1808018" cy="5556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CN" sz="4000" b="1" dirty="0" smtClean="0">
              <a:solidFill>
                <a:schemeClr val="accent1"/>
              </a:solidFill>
            </a:endParaRPr>
          </a:p>
        </p:txBody>
      </p:sp>
      <p:sp>
        <p:nvSpPr>
          <p:cNvPr id="9" name="出自【趣你的PPT】(微信:qunideppt)：最优质的PPT资源库"/>
          <p:cNvSpPr/>
          <p:nvPr/>
        </p:nvSpPr>
        <p:spPr>
          <a:xfrm>
            <a:off x="165735" y="958850"/>
            <a:ext cx="4798060" cy="1753235"/>
          </a:xfrm>
          <a:prstGeom prst="rect">
            <a:avLst/>
          </a:prstGeom>
        </p:spPr>
        <p:txBody>
          <a:bodyPr wrap="square">
            <a:spAutoFit/>
          </a:bodyPr>
          <a:lstStyle/>
          <a:p>
            <a:pPr algn="l">
              <a:defRPr/>
            </a:pPr>
            <a:r>
              <a:rPr lang="zh-CN" altLang="en-US"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《民讼法》第八十一条规定：“证据保全的其他程序，参照适用本法第九章保全的有关规定”；</a:t>
            </a:r>
            <a:endParaRPr lang="zh-CN" altLang="en-US"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endParaRPr>
          </a:p>
          <a:p>
            <a:pPr algn="l">
              <a:defRPr/>
            </a:pPr>
            <a:r>
              <a:rPr lang="zh-CN" altLang="en-US"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第九章第一百零一条规定：“申请人在人民法院采取保全措施后三十日内不依法提起诉讼或者申请仲裁的，人民法院应当解除保全”。</a:t>
            </a:r>
            <a:endParaRPr lang="zh-CN" altLang="en-US"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endParaRPr>
          </a:p>
        </p:txBody>
      </p:sp>
      <p:sp>
        <p:nvSpPr>
          <p:cNvPr id="11" name="出自【趣你的PPT】(微信:qunideppt)：最优质的PPT资源库"/>
          <p:cNvSpPr/>
          <p:nvPr/>
        </p:nvSpPr>
        <p:spPr>
          <a:xfrm>
            <a:off x="2256790" y="4128135"/>
            <a:ext cx="7929245" cy="829945"/>
          </a:xfrm>
          <a:prstGeom prst="rect">
            <a:avLst/>
          </a:prstGeom>
        </p:spPr>
        <p:txBody>
          <a:bodyPr wrap="square">
            <a:spAutoFit/>
          </a:bodyPr>
          <a:lstStyle/>
          <a:p>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a:t>
            </a: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海事证据保全是否完全适用财产保全的解除规定？是否需要解除证据保全？如需解除，解除条件如何？</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3" name="出自【趣你的PPT】(微信:qunideppt)：最优质的PPT资源库"/>
          <p:cNvSpPr/>
          <p:nvPr/>
        </p:nvSpPr>
        <p:spPr>
          <a:xfrm>
            <a:off x="6350000" y="958850"/>
            <a:ext cx="5584825" cy="2061210"/>
          </a:xfrm>
          <a:prstGeom prst="rect">
            <a:avLst/>
          </a:prstGeom>
        </p:spPr>
        <p:txBody>
          <a:bodyPr wrap="square">
            <a:spAutoFit/>
          </a:bodyPr>
          <a:lstStyle/>
          <a:p>
            <a:pPr algn="l">
              <a:defRPr/>
            </a:pPr>
            <a:r>
              <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《民诉法解释》第一百六十六条： 裁定采取保全措施后，有下列情形之一的，人民法院应当作出解除保全裁定：</a:t>
            </a:r>
            <a:endPar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endParaRPr>
          </a:p>
          <a:p>
            <a:pPr algn="l">
              <a:defRPr/>
            </a:pPr>
            <a:r>
              <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　　（一）保全错误的；</a:t>
            </a:r>
            <a:endPar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endParaRPr>
          </a:p>
          <a:p>
            <a:pPr algn="l">
              <a:defRPr/>
            </a:pPr>
            <a:r>
              <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　　（二）申请人撤回保全申请的；</a:t>
            </a:r>
            <a:endPar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endParaRPr>
          </a:p>
          <a:p>
            <a:pPr algn="l">
              <a:defRPr/>
            </a:pPr>
            <a:r>
              <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　　（三）申请人的起诉或者诉讼请求被生效裁判驳回的；</a:t>
            </a:r>
            <a:endPar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endParaRPr>
          </a:p>
          <a:p>
            <a:pPr algn="l">
              <a:defRPr/>
            </a:pPr>
            <a:r>
              <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　　（四）人民法院认为应当解除保全的其他情形。</a:t>
            </a:r>
            <a:endPar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endParaRPr>
          </a:p>
          <a:p>
            <a:pPr algn="l">
              <a:defRPr/>
            </a:pPr>
            <a:r>
              <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rPr>
              <a:t>　　解除以登记方式实施的保全措施的，应当向登记机关发出协助执行通知书。</a:t>
            </a:r>
            <a:endPar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Symbol" panose="05050102010706020507"/>
            </a:endParaRPr>
          </a:p>
        </p:txBody>
      </p:sp>
      <p:grpSp>
        <p:nvGrpSpPr>
          <p:cNvPr id="15" name="组合 14"/>
          <p:cNvGrpSpPr/>
          <p:nvPr/>
        </p:nvGrpSpPr>
        <p:grpSpPr>
          <a:xfrm>
            <a:off x="165911" y="183248"/>
            <a:ext cx="1191236" cy="593753"/>
            <a:chOff x="566389" y="279794"/>
            <a:chExt cx="687780" cy="476306"/>
          </a:xfrm>
        </p:grpSpPr>
        <p:sp>
          <p:nvSpPr>
            <p:cNvPr id="17" name="矩形 16"/>
            <p:cNvSpPr/>
            <p:nvPr/>
          </p:nvSpPr>
          <p:spPr>
            <a:xfrm>
              <a:off x="566389" y="279794"/>
              <a:ext cx="687780" cy="476306"/>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effectLst>
                    <a:outerShdw blurRad="38100" dist="19050" dir="2700000" algn="tl" rotWithShape="0">
                      <a:schemeClr val="dk1">
                        <a:alpha val="40000"/>
                      </a:schemeClr>
                    </a:outerShdw>
                  </a:effectLst>
                </a:rPr>
                <a:t>2-4</a:t>
              </a:r>
              <a:endParaRPr lang="en-US" sz="2000" b="1" dirty="0" smtClean="0">
                <a:solidFill>
                  <a:schemeClr val="tx1"/>
                </a:solidFill>
                <a:effectLst>
                  <a:outerShdw blurRad="38100" dist="19050" dir="2700000" algn="tl" rotWithShape="0">
                    <a:schemeClr val="dk1">
                      <a:alpha val="40000"/>
                    </a:schemeClr>
                  </a:outerShdw>
                </a:effectLst>
              </a:endParaRPr>
            </a:p>
          </p:txBody>
        </p:sp>
        <p:sp>
          <p:nvSpPr>
            <p:cNvPr id="18" name="矩形 17"/>
            <p:cNvSpPr/>
            <p:nvPr/>
          </p:nvSpPr>
          <p:spPr>
            <a:xfrm>
              <a:off x="705492" y="361250"/>
              <a:ext cx="465118"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5845066"/>
            <a:ext cx="12192000" cy="1012934"/>
          </a:xfrm>
          <a:prstGeom prst="rect">
            <a:avLst/>
          </a:prstGeom>
        </p:spPr>
      </p:pic>
      <p:sp>
        <p:nvSpPr>
          <p:cNvPr id="16" name="出自【趣你的PPT】(微信:qunideppt)：最优质的PPT资源库"/>
          <p:cNvSpPr/>
          <p:nvPr/>
        </p:nvSpPr>
        <p:spPr>
          <a:xfrm>
            <a:off x="7859135" y="3258931"/>
            <a:ext cx="3775729" cy="595471"/>
          </a:xfrm>
          <a:prstGeom prst="homePlat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19" name="出自【趣你的PPT】(微信:qunideppt)：最优质的PPT资源库"/>
          <p:cNvSpPr/>
          <p:nvPr/>
        </p:nvSpPr>
        <p:spPr>
          <a:xfrm>
            <a:off x="3714654" y="3258931"/>
            <a:ext cx="4513672" cy="595471"/>
          </a:xfrm>
          <a:prstGeom prst="homePlate">
            <a:avLst/>
          </a:prstGeom>
          <a:solidFill>
            <a:srgbClr val="F491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prstClr val="white"/>
                </a:solidFill>
              </a:rPr>
              <a:t>程序规范和执行保障不足</a:t>
            </a:r>
            <a:endParaRPr lang="zh-CN" altLang="en-US" sz="2000" b="1" dirty="0" smtClean="0">
              <a:solidFill>
                <a:prstClr val="white"/>
              </a:solidFill>
            </a:endParaRPr>
          </a:p>
        </p:txBody>
      </p:sp>
      <p:sp>
        <p:nvSpPr>
          <p:cNvPr id="20" name="出自【趣你的PPT】(微信:qunideppt)：最优质的PPT资源库"/>
          <p:cNvSpPr/>
          <p:nvPr/>
        </p:nvSpPr>
        <p:spPr>
          <a:xfrm>
            <a:off x="311737" y="3258931"/>
            <a:ext cx="3591133" cy="595471"/>
          </a:xfrm>
          <a:prstGeom prst="homePlat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prstClr val="white"/>
              </a:solidFill>
            </a:endParaRPr>
          </a:p>
        </p:txBody>
      </p:sp>
      <p:sp>
        <p:nvSpPr>
          <p:cNvPr id="21" name="出自【趣你的PPT】(微信:qunideppt)：最优质的PPT资源库"/>
          <p:cNvSpPr/>
          <p:nvPr/>
        </p:nvSpPr>
        <p:spPr>
          <a:xfrm>
            <a:off x="5088858" y="1239493"/>
            <a:ext cx="1261266" cy="1261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出自【趣你的PPT】(微信:qunideppt)：最优质的PPT资源库"/>
          <p:cNvSpPr>
            <a:spLocks noEditPoints="1"/>
          </p:cNvSpPr>
          <p:nvPr/>
        </p:nvSpPr>
        <p:spPr bwMode="auto">
          <a:xfrm>
            <a:off x="5409045" y="1669737"/>
            <a:ext cx="531524" cy="459830"/>
          </a:xfrm>
          <a:custGeom>
            <a:avLst/>
            <a:gdLst>
              <a:gd name="T0" fmla="*/ 0 w 430"/>
              <a:gd name="T1" fmla="*/ 161 h 372"/>
              <a:gd name="T2" fmla="*/ 127 w 430"/>
              <a:gd name="T3" fmla="*/ 236 h 372"/>
              <a:gd name="T4" fmla="*/ 127 w 430"/>
              <a:gd name="T5" fmla="*/ 236 h 372"/>
              <a:gd name="T6" fmla="*/ 194 w 430"/>
              <a:gd name="T7" fmla="*/ 372 h 372"/>
              <a:gd name="T8" fmla="*/ 247 w 430"/>
              <a:gd name="T9" fmla="*/ 308 h 372"/>
              <a:gd name="T10" fmla="*/ 336 w 430"/>
              <a:gd name="T11" fmla="*/ 364 h 372"/>
              <a:gd name="T12" fmla="*/ 430 w 430"/>
              <a:gd name="T13" fmla="*/ 0 h 372"/>
              <a:gd name="T14" fmla="*/ 0 w 430"/>
              <a:gd name="T15" fmla="*/ 161 h 372"/>
              <a:gd name="T16" fmla="*/ 191 w 430"/>
              <a:gd name="T17" fmla="*/ 275 h 372"/>
              <a:gd name="T18" fmla="*/ 191 w 430"/>
              <a:gd name="T19" fmla="*/ 342 h 372"/>
              <a:gd name="T20" fmla="*/ 175 w 430"/>
              <a:gd name="T21" fmla="*/ 264 h 372"/>
              <a:gd name="T22" fmla="*/ 175 w 430"/>
              <a:gd name="T23" fmla="*/ 264 h 372"/>
              <a:gd name="T24" fmla="*/ 311 w 430"/>
              <a:gd name="T25" fmla="*/ 117 h 372"/>
              <a:gd name="T26" fmla="*/ 319 w 430"/>
              <a:gd name="T27" fmla="*/ 122 h 372"/>
              <a:gd name="T28" fmla="*/ 191 w 430"/>
              <a:gd name="T29" fmla="*/ 27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372">
                <a:moveTo>
                  <a:pt x="0" y="161"/>
                </a:moveTo>
                <a:lnTo>
                  <a:pt x="127" y="236"/>
                </a:lnTo>
                <a:lnTo>
                  <a:pt x="127" y="236"/>
                </a:lnTo>
                <a:lnTo>
                  <a:pt x="194" y="372"/>
                </a:lnTo>
                <a:lnTo>
                  <a:pt x="247" y="308"/>
                </a:lnTo>
                <a:lnTo>
                  <a:pt x="336" y="364"/>
                </a:lnTo>
                <a:lnTo>
                  <a:pt x="430" y="0"/>
                </a:lnTo>
                <a:lnTo>
                  <a:pt x="0" y="161"/>
                </a:lnTo>
                <a:close/>
                <a:moveTo>
                  <a:pt x="191" y="275"/>
                </a:moveTo>
                <a:lnTo>
                  <a:pt x="191" y="342"/>
                </a:lnTo>
                <a:lnTo>
                  <a:pt x="175" y="264"/>
                </a:lnTo>
                <a:lnTo>
                  <a:pt x="175" y="264"/>
                </a:lnTo>
                <a:lnTo>
                  <a:pt x="311" y="117"/>
                </a:lnTo>
                <a:lnTo>
                  <a:pt x="319" y="122"/>
                </a:lnTo>
                <a:lnTo>
                  <a:pt x="191" y="275"/>
                </a:lnTo>
                <a:close/>
              </a:path>
            </a:pathLst>
          </a:custGeom>
          <a:solidFill>
            <a:schemeClr val="bg1"/>
          </a:solidFill>
          <a:ln>
            <a:noFill/>
          </a:ln>
        </p:spPr>
        <p:txBody>
          <a:bodyPr vert="horz" wrap="square" lIns="80296" tIns="40148" rIns="80296" bIns="40148" numCol="1" anchor="t" anchorCtr="0" compatLnSpc="1"/>
          <a:lstStyle/>
          <a:p>
            <a:endParaRPr lang="zh-CN" altLang="en-US" sz="1580">
              <a:solidFill>
                <a:prstClr val="black"/>
              </a:solidFill>
            </a:endParaRPr>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27140" y="2499044"/>
            <a:ext cx="2440398" cy="2214880"/>
          </a:xfrm>
          <a:prstGeom prst="rect">
            <a:avLst/>
          </a:prstGeom>
          <a:noFill/>
        </p:spPr>
        <p:txBody>
          <a:bodyPr wrap="square" rtlCol="0">
            <a:spAutoFit/>
          </a:bodyPr>
          <a:p>
            <a:r>
              <a:rPr lang="en-US" altLang="zh-CN" sz="13800" b="1" dirty="0" smtClean="0">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sym typeface="+mn-ea"/>
              </a:rPr>
              <a:t>03</a:t>
            </a:r>
            <a:endParaRPr lang="en-US" altLang="zh-CN" sz="13800"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sp>
        <p:nvSpPr>
          <p:cNvPr id="12" name="矩形 11"/>
          <p:cNvSpPr/>
          <p:nvPr/>
        </p:nvSpPr>
        <p:spPr>
          <a:xfrm>
            <a:off x="2559381" y="2731299"/>
            <a:ext cx="6499392" cy="1076325"/>
          </a:xfrm>
          <a:prstGeom prst="rect">
            <a:avLst/>
          </a:prstGeom>
        </p:spPr>
        <p:txBody>
          <a:bodyPr wrap="square">
            <a:spAutoFit/>
          </a:bodyPr>
          <a:p>
            <a:pPr algn="l"/>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进 路 探 索：</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200" b="1" spc="400" dirty="0">
                <a:uFillTx/>
                <a:latin typeface="微软雅黑" panose="020B0503020204020204" pitchFamily="34" charset="-122"/>
                <a:ea typeface="微软雅黑" panose="020B0503020204020204" pitchFamily="34" charset="-122"/>
                <a:cs typeface="微软雅黑" panose="020B0503020204020204" pitchFamily="34" charset="-122"/>
                <a:sym typeface="+mn-ea"/>
              </a:rPr>
              <a:t>海事证据保全制度的完善建议</a:t>
            </a:r>
            <a:endParaRPr lang="zh-CN" altLang="en-US" sz="3200" b="1" spc="300" dirty="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矩形 27"/>
          <p:cNvSpPr/>
          <p:nvPr>
            <p:custDataLst>
              <p:tags r:id="rId1"/>
            </p:custDataLst>
          </p:nvPr>
        </p:nvSpPr>
        <p:spPr>
          <a:xfrm>
            <a:off x="2275205" y="3856355"/>
            <a:ext cx="5120005" cy="76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13" name="直接连接符 12"/>
          <p:cNvCxnSpPr/>
          <p:nvPr/>
        </p:nvCxnSpPr>
        <p:spPr>
          <a:xfrm>
            <a:off x="2275007" y="2622852"/>
            <a:ext cx="15670" cy="16129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59出自【趣你的PPT】(微信:qunideppt)：最优质的PPT资源库"/>
          <p:cNvGrpSpPr/>
          <p:nvPr/>
        </p:nvGrpSpPr>
        <p:grpSpPr>
          <a:xfrm>
            <a:off x="2969566" y="3725179"/>
            <a:ext cx="6059341" cy="276370"/>
            <a:chOff x="3492501" y="2572714"/>
            <a:chExt cx="4138612" cy="716641"/>
          </a:xfrm>
          <a:effectLst>
            <a:outerShdw dist="38100" dir="5400000" algn="ctr" rotWithShape="0">
              <a:srgbClr val="000000">
                <a:alpha val="10000"/>
              </a:srgbClr>
            </a:outerShdw>
          </a:effectLst>
        </p:grpSpPr>
        <p:cxnSp>
          <p:nvCxnSpPr>
            <p:cNvPr id="5" name="出自【趣你的PPT】(微信:qunideppt)：最优质的PPT资源库"/>
            <p:cNvCxnSpPr/>
            <p:nvPr/>
          </p:nvCxnSpPr>
          <p:spPr>
            <a:xfrm>
              <a:off x="5560809" y="257271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그룹 213"/>
            <p:cNvGrpSpPr/>
            <p:nvPr/>
          </p:nvGrpSpPr>
          <p:grpSpPr>
            <a:xfrm>
              <a:off x="3492501" y="2786119"/>
              <a:ext cx="4138612" cy="412749"/>
              <a:chOff x="3492501" y="2792467"/>
              <a:chExt cx="4138612" cy="547688"/>
            </a:xfrm>
          </p:grpSpPr>
          <p:cxnSp>
            <p:nvCxnSpPr>
              <p:cNvPr id="7" name="出自【趣你的PPT】(微信:qunideppt)：最优质的PPT资源库"/>
              <p:cNvCxnSpPr/>
              <p:nvPr/>
            </p:nvCxnSpPr>
            <p:spPr>
              <a:xfrm>
                <a:off x="3492501" y="2792467"/>
                <a:ext cx="413861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그룹 185"/>
              <p:cNvGrpSpPr/>
              <p:nvPr/>
            </p:nvGrpSpPr>
            <p:grpSpPr>
              <a:xfrm>
                <a:off x="3492501" y="2792468"/>
                <a:ext cx="4138612" cy="547687"/>
                <a:chOff x="3492501" y="2604464"/>
                <a:chExt cx="4138612" cy="716641"/>
              </a:xfrm>
            </p:grpSpPr>
            <p:cxnSp>
              <p:nvCxnSpPr>
                <p:cNvPr id="9" name="出自【趣你的PPT】(微信:qunideppt)：最优质的PPT资源库"/>
                <p:cNvCxnSpPr/>
                <p:nvPr/>
              </p:nvCxnSpPr>
              <p:spPr>
                <a:xfrm>
                  <a:off x="3492501"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出自【趣你的PPT】(微信:qunideppt)：最优质的PPT资源库"/>
                <p:cNvCxnSpPr/>
                <p:nvPr/>
              </p:nvCxnSpPr>
              <p:spPr>
                <a:xfrm>
                  <a:off x="7631113"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8" name="Group 31出自【趣你的PPT】(微信:qunideppt)：最优质的PPT资源库"/>
          <p:cNvGrpSpPr/>
          <p:nvPr/>
        </p:nvGrpSpPr>
        <p:grpSpPr>
          <a:xfrm>
            <a:off x="922948" y="3732779"/>
            <a:ext cx="4087435" cy="15498"/>
            <a:chOff x="929898" y="3371098"/>
            <a:chExt cx="4087435" cy="15498"/>
          </a:xfrm>
          <a:effectLst>
            <a:outerShdw dist="38100" dir="5400000" algn="ctr" rotWithShape="0">
              <a:srgbClr val="000000">
                <a:alpha val="10000"/>
              </a:srgbClr>
            </a:outerShdw>
          </a:effectLst>
        </p:grpSpPr>
        <p:cxnSp>
          <p:nvCxnSpPr>
            <p:cNvPr id="12" name="出自【趣你的PPT】(微信:qunideppt)：最优质的PPT资源库"/>
            <p:cNvCxnSpPr/>
            <p:nvPr/>
          </p:nvCxnSpPr>
          <p:spPr>
            <a:xfrm flipH="1">
              <a:off x="929898" y="3386596"/>
              <a:ext cx="408743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出自【趣你的PPT】(微信:qunideppt)：最优质的PPT资源库"/>
            <p:cNvCxnSpPr/>
            <p:nvPr/>
          </p:nvCxnSpPr>
          <p:spPr>
            <a:xfrm flipH="1">
              <a:off x="929898" y="3371098"/>
              <a:ext cx="619933"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32出自【趣你的PPT】(微信:qunideppt)：最优质的PPT资源库"/>
          <p:cNvGrpSpPr/>
          <p:nvPr/>
        </p:nvGrpSpPr>
        <p:grpSpPr>
          <a:xfrm>
            <a:off x="7210421" y="3732779"/>
            <a:ext cx="4087435" cy="15498"/>
            <a:chOff x="7252931" y="3371098"/>
            <a:chExt cx="4087435" cy="15498"/>
          </a:xfrm>
          <a:effectLst>
            <a:outerShdw dist="38100" dir="5400000" algn="ctr" rotWithShape="0">
              <a:srgbClr val="000000">
                <a:alpha val="10000"/>
              </a:srgbClr>
            </a:outerShdw>
          </a:effectLst>
        </p:grpSpPr>
        <p:cxnSp>
          <p:nvCxnSpPr>
            <p:cNvPr id="15" name="出自【趣你的PPT】(微信:qunideppt)：最优质的PPT资源库"/>
            <p:cNvCxnSpPr/>
            <p:nvPr/>
          </p:nvCxnSpPr>
          <p:spPr>
            <a:xfrm flipH="1">
              <a:off x="7252931" y="3386596"/>
              <a:ext cx="408743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出自【趣你的PPT】(微信:qunideppt)：最优质的PPT资源库"/>
            <p:cNvCxnSpPr/>
            <p:nvPr/>
          </p:nvCxnSpPr>
          <p:spPr>
            <a:xfrm flipH="1">
              <a:off x="10720433" y="3371098"/>
              <a:ext cx="619933"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出自【趣你的PPT】(微信:qunideppt)：最优质的PPT资源库"/>
          <p:cNvSpPr>
            <a:spLocks noChangeArrowheads="1"/>
          </p:cNvSpPr>
          <p:nvPr/>
        </p:nvSpPr>
        <p:spPr bwMode="auto">
          <a:xfrm>
            <a:off x="4672040" y="943038"/>
            <a:ext cx="2538222" cy="2534507"/>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ln>
        </p:spPr>
        <p:txBody>
          <a:bodyPr vert="horz" wrap="square" lIns="91440" tIns="45720" rIns="91440" bIns="45720" numCol="1" anchor="t" anchorCtr="0" compatLnSpc="1"/>
          <a:lstStyle/>
          <a:p>
            <a:endParaRPr lang="ko-KR" altLang="en-US" sz="4000" dirty="0">
              <a:solidFill>
                <a:prstClr val="white"/>
              </a:solidFill>
              <a:latin typeface="Roboto Condensed Light" charset="0"/>
              <a:ea typeface="Roboto Condensed Light" charset="0"/>
              <a:cs typeface="Roboto Condensed Light" charset="0"/>
            </a:endParaRPr>
          </a:p>
        </p:txBody>
      </p:sp>
      <p:sp>
        <p:nvSpPr>
          <p:cNvPr id="20" name="出自【趣你的PPT】(微信:qunideppt)：最优质的PPT资源库"/>
          <p:cNvSpPr/>
          <p:nvPr/>
        </p:nvSpPr>
        <p:spPr bwMode="auto">
          <a:xfrm>
            <a:off x="4218621" y="593908"/>
            <a:ext cx="1609510" cy="2789235"/>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1" name="出自【趣你的PPT】(微信:qunideppt)：最优质的PPT资源库"/>
          <p:cNvSpPr/>
          <p:nvPr/>
        </p:nvSpPr>
        <p:spPr bwMode="auto">
          <a:xfrm>
            <a:off x="5409240" y="493532"/>
            <a:ext cx="2255623" cy="2418587"/>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2" name="出自【趣你的PPT】(微信:qunideppt)：最优质的PPT资源库"/>
          <p:cNvSpPr/>
          <p:nvPr/>
        </p:nvSpPr>
        <p:spPr bwMode="auto">
          <a:xfrm>
            <a:off x="4556507" y="2444456"/>
            <a:ext cx="2901306" cy="1393177"/>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6" name="出自【趣你的PPT】(微信:qunideppt)：最优质的PPT资源库"/>
          <p:cNvSpPr txBox="1"/>
          <p:nvPr/>
        </p:nvSpPr>
        <p:spPr>
          <a:xfrm>
            <a:off x="4786661" y="1468114"/>
            <a:ext cx="2308754" cy="981511"/>
          </a:xfrm>
          <a:prstGeom prst="rect">
            <a:avLst/>
          </a:prstGeom>
          <a:noFill/>
        </p:spPr>
        <p:txBody>
          <a:bodyPr wrap="square" lIns="0" tIns="0" rIns="0" bIns="0" rtlCol="0" anchor="ctr">
            <a:noAutofit/>
            <a:scene3d>
              <a:camera prst="orthographicFront"/>
              <a:lightRig rig="threePt" dir="t"/>
            </a:scene3d>
          </a:bodyPr>
          <a:lstStyle/>
          <a:p>
            <a:pPr algn="ctr">
              <a:lnSpc>
                <a:spcPct val="150000"/>
              </a:lnSpc>
            </a:pPr>
            <a:endParaRPr lang="en-US" altLang="zh-CN" sz="2400" b="1" dirty="0" smtClean="0">
              <a:solidFill>
                <a:schemeClr val="accent4"/>
              </a:solidFill>
              <a:latin typeface="微软雅黑" panose="020B0503020204020204" pitchFamily="34" charset="-122"/>
              <a:ea typeface="微软雅黑" panose="020B0503020204020204" pitchFamily="34" charset="-122"/>
              <a:cs typeface="Roboto Condensed Light" charset="0"/>
            </a:endParaRPr>
          </a:p>
          <a:p>
            <a:pPr algn="ctr">
              <a:lnSpc>
                <a:spcPct val="150000"/>
              </a:lnSpc>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rPr>
              <a:t>扩充证据保全的现代功能</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endParaRPr>
          </a:p>
        </p:txBody>
      </p:sp>
      <p:sp>
        <p:nvSpPr>
          <p:cNvPr id="46" name="出自【趣你的PPT】(微信:qunideppt)：最优质的PPT资源库"/>
          <p:cNvSpPr/>
          <p:nvPr/>
        </p:nvSpPr>
        <p:spPr>
          <a:xfrm>
            <a:off x="1057910" y="4001135"/>
            <a:ext cx="10081260" cy="1198880"/>
          </a:xfrm>
          <a:prstGeom prst="rect">
            <a:avLst/>
          </a:prstGeom>
        </p:spPr>
        <p:txBody>
          <a:bodyPr wrap="square">
            <a:spAutoFit/>
          </a:bodyPr>
          <a:lstStyle/>
          <a:p>
            <a:pPr defTabSz="888365">
              <a:lnSpc>
                <a:spcPct val="120000"/>
              </a:lnSpc>
              <a:spcBef>
                <a:spcPct val="0"/>
              </a:spcBef>
              <a:spcAft>
                <a:spcPts val="265"/>
              </a:spcAft>
            </a:pPr>
            <a:r>
              <a:rPr lang="en-US"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借鉴台湾及域外学者的理论和立法实践，用发展的眼光看待当下的民事证据保全功能，在“固定和保全”这两种最为传统与保守的功能之外，应将其扩充为收集证据、证据开示、确定事实、预防诉讼或促成诉讼外解决纷争等新型多元功能。</a:t>
            </a:r>
            <a:endParaRPr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33" name="组合 49"/>
          <p:cNvGrpSpPr/>
          <p:nvPr/>
        </p:nvGrpSpPr>
        <p:grpSpPr>
          <a:xfrm>
            <a:off x="159507" y="144479"/>
            <a:ext cx="1006563" cy="535030"/>
            <a:chOff x="600075" y="257175"/>
            <a:chExt cx="400050" cy="400050"/>
          </a:xfrm>
        </p:grpSpPr>
        <p:sp>
          <p:nvSpPr>
            <p:cNvPr id="53" name="矩形 52"/>
            <p:cNvSpPr/>
            <p:nvPr/>
          </p:nvSpPr>
          <p:spPr>
            <a:xfrm>
              <a:off x="600075" y="257175"/>
              <a:ext cx="400050" cy="40005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3-1</a:t>
              </a:r>
              <a:endParaRPr lang="en-US" altLang="zh-CN"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4" name="矩形 53"/>
            <p:cNvSpPr/>
            <p:nvPr/>
          </p:nvSpPr>
          <p:spPr>
            <a:xfrm>
              <a:off x="642938" y="285750"/>
              <a:ext cx="314325"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59出自【趣你的PPT】(微信:qunideppt)：最优质的PPT资源库"/>
          <p:cNvGrpSpPr/>
          <p:nvPr/>
        </p:nvGrpSpPr>
        <p:grpSpPr>
          <a:xfrm>
            <a:off x="2969566" y="3725179"/>
            <a:ext cx="6059341" cy="276370"/>
            <a:chOff x="3492501" y="2572714"/>
            <a:chExt cx="4138612" cy="716641"/>
          </a:xfrm>
          <a:effectLst>
            <a:outerShdw dist="38100" dir="5400000" algn="ctr" rotWithShape="0">
              <a:srgbClr val="000000">
                <a:alpha val="10000"/>
              </a:srgbClr>
            </a:outerShdw>
          </a:effectLst>
        </p:grpSpPr>
        <p:cxnSp>
          <p:nvCxnSpPr>
            <p:cNvPr id="5" name="出自【趣你的PPT】(微信:qunideppt)：最优质的PPT资源库"/>
            <p:cNvCxnSpPr/>
            <p:nvPr/>
          </p:nvCxnSpPr>
          <p:spPr>
            <a:xfrm>
              <a:off x="5560809" y="257271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그룹 213"/>
            <p:cNvGrpSpPr/>
            <p:nvPr/>
          </p:nvGrpSpPr>
          <p:grpSpPr>
            <a:xfrm>
              <a:off x="3492501" y="2786119"/>
              <a:ext cx="4138612" cy="412749"/>
              <a:chOff x="3492501" y="2792467"/>
              <a:chExt cx="4138612" cy="547688"/>
            </a:xfrm>
          </p:grpSpPr>
          <p:cxnSp>
            <p:nvCxnSpPr>
              <p:cNvPr id="7" name="出自【趣你的PPT】(微信:qunideppt)：最优质的PPT资源库"/>
              <p:cNvCxnSpPr/>
              <p:nvPr/>
            </p:nvCxnSpPr>
            <p:spPr>
              <a:xfrm>
                <a:off x="3492501" y="2792467"/>
                <a:ext cx="413861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그룹 185"/>
              <p:cNvGrpSpPr/>
              <p:nvPr/>
            </p:nvGrpSpPr>
            <p:grpSpPr>
              <a:xfrm>
                <a:off x="3492501" y="2792468"/>
                <a:ext cx="4138612" cy="547687"/>
                <a:chOff x="3492501" y="2604464"/>
                <a:chExt cx="4138612" cy="716641"/>
              </a:xfrm>
            </p:grpSpPr>
            <p:cxnSp>
              <p:nvCxnSpPr>
                <p:cNvPr id="9" name="出自【趣你的PPT】(微信:qunideppt)：最优质的PPT资源库"/>
                <p:cNvCxnSpPr/>
                <p:nvPr/>
              </p:nvCxnSpPr>
              <p:spPr>
                <a:xfrm>
                  <a:off x="3492501"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出自【趣你的PPT】(微信:qunideppt)：最优质的PPT资源库"/>
                <p:cNvCxnSpPr/>
                <p:nvPr/>
              </p:nvCxnSpPr>
              <p:spPr>
                <a:xfrm>
                  <a:off x="7631113"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8" name="Group 31出自【趣你的PPT】(微信:qunideppt)：最优质的PPT资源库"/>
          <p:cNvGrpSpPr/>
          <p:nvPr/>
        </p:nvGrpSpPr>
        <p:grpSpPr>
          <a:xfrm>
            <a:off x="922948" y="3732779"/>
            <a:ext cx="4087435" cy="15498"/>
            <a:chOff x="929898" y="3371098"/>
            <a:chExt cx="4087435" cy="15498"/>
          </a:xfrm>
          <a:effectLst>
            <a:outerShdw dist="38100" dir="5400000" algn="ctr" rotWithShape="0">
              <a:srgbClr val="000000">
                <a:alpha val="10000"/>
              </a:srgbClr>
            </a:outerShdw>
          </a:effectLst>
        </p:grpSpPr>
        <p:cxnSp>
          <p:nvCxnSpPr>
            <p:cNvPr id="12" name="出自【趣你的PPT】(微信:qunideppt)：最优质的PPT资源库"/>
            <p:cNvCxnSpPr/>
            <p:nvPr/>
          </p:nvCxnSpPr>
          <p:spPr>
            <a:xfrm flipH="1">
              <a:off x="929898" y="3386596"/>
              <a:ext cx="408743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出自【趣你的PPT】(微信:qunideppt)：最优质的PPT资源库"/>
            <p:cNvCxnSpPr/>
            <p:nvPr/>
          </p:nvCxnSpPr>
          <p:spPr>
            <a:xfrm flipH="1">
              <a:off x="929898" y="3371098"/>
              <a:ext cx="619933"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32出自【趣你的PPT】(微信:qunideppt)：最优质的PPT资源库"/>
          <p:cNvGrpSpPr/>
          <p:nvPr/>
        </p:nvGrpSpPr>
        <p:grpSpPr>
          <a:xfrm>
            <a:off x="7210421" y="3732779"/>
            <a:ext cx="4087435" cy="15498"/>
            <a:chOff x="7252931" y="3371098"/>
            <a:chExt cx="4087435" cy="15498"/>
          </a:xfrm>
          <a:effectLst>
            <a:outerShdw dist="38100" dir="5400000" algn="ctr" rotWithShape="0">
              <a:srgbClr val="000000">
                <a:alpha val="10000"/>
              </a:srgbClr>
            </a:outerShdw>
          </a:effectLst>
        </p:grpSpPr>
        <p:cxnSp>
          <p:nvCxnSpPr>
            <p:cNvPr id="15" name="出自【趣你的PPT】(微信:qunideppt)：最优质的PPT资源库"/>
            <p:cNvCxnSpPr/>
            <p:nvPr/>
          </p:nvCxnSpPr>
          <p:spPr>
            <a:xfrm flipH="1">
              <a:off x="7252931" y="3386596"/>
              <a:ext cx="408743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出自【趣你的PPT】(微信:qunideppt)：最优质的PPT资源库"/>
            <p:cNvCxnSpPr/>
            <p:nvPr/>
          </p:nvCxnSpPr>
          <p:spPr>
            <a:xfrm flipH="1">
              <a:off x="10720433" y="3371098"/>
              <a:ext cx="619933"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出自【趣你的PPT】(微信:qunideppt)：最优质的PPT资源库"/>
          <p:cNvSpPr>
            <a:spLocks noChangeArrowheads="1"/>
          </p:cNvSpPr>
          <p:nvPr/>
        </p:nvSpPr>
        <p:spPr bwMode="auto">
          <a:xfrm>
            <a:off x="4672040" y="943038"/>
            <a:ext cx="2538222" cy="2534507"/>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ln>
        </p:spPr>
        <p:txBody>
          <a:bodyPr vert="horz" wrap="square" lIns="91440" tIns="45720" rIns="91440" bIns="45720" numCol="1" anchor="t" anchorCtr="0" compatLnSpc="1"/>
          <a:lstStyle/>
          <a:p>
            <a:endParaRPr lang="ko-KR" altLang="en-US" sz="4000" dirty="0">
              <a:solidFill>
                <a:prstClr val="white"/>
              </a:solidFill>
              <a:latin typeface="Roboto Condensed Light" charset="0"/>
              <a:ea typeface="Roboto Condensed Light" charset="0"/>
              <a:cs typeface="Roboto Condensed Light" charset="0"/>
            </a:endParaRPr>
          </a:p>
        </p:txBody>
      </p:sp>
      <p:sp>
        <p:nvSpPr>
          <p:cNvPr id="20" name="出自【趣你的PPT】(微信:qunideppt)：最优质的PPT资源库"/>
          <p:cNvSpPr/>
          <p:nvPr/>
        </p:nvSpPr>
        <p:spPr bwMode="auto">
          <a:xfrm>
            <a:off x="4218621" y="593908"/>
            <a:ext cx="1609510" cy="2789235"/>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1" name="出自【趣你的PPT】(微信:qunideppt)：最优质的PPT资源库"/>
          <p:cNvSpPr/>
          <p:nvPr/>
        </p:nvSpPr>
        <p:spPr bwMode="auto">
          <a:xfrm>
            <a:off x="5409240" y="493532"/>
            <a:ext cx="2255623" cy="2418587"/>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2" name="出自【趣你的PPT】(微信:qunideppt)：最优质的PPT资源库"/>
          <p:cNvSpPr/>
          <p:nvPr/>
        </p:nvSpPr>
        <p:spPr bwMode="auto">
          <a:xfrm>
            <a:off x="4556507" y="2444456"/>
            <a:ext cx="2901306" cy="1393177"/>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6" name="出自【趣你的PPT】(微信:qunideppt)：最优质的PPT资源库"/>
          <p:cNvSpPr txBox="1"/>
          <p:nvPr/>
        </p:nvSpPr>
        <p:spPr>
          <a:xfrm>
            <a:off x="4786661" y="1468114"/>
            <a:ext cx="2308754" cy="981511"/>
          </a:xfrm>
          <a:prstGeom prst="rect">
            <a:avLst/>
          </a:prstGeom>
          <a:noFill/>
        </p:spPr>
        <p:txBody>
          <a:bodyPr wrap="square" lIns="0" tIns="0" rIns="0" bIns="0" rtlCol="0" anchor="ctr">
            <a:noAutofit/>
            <a:scene3d>
              <a:camera prst="orthographicFront"/>
              <a:lightRig rig="threePt" dir="t"/>
            </a:scene3d>
          </a:bodyPr>
          <a:lstStyle/>
          <a:p>
            <a:pPr algn="ctr">
              <a:lnSpc>
                <a:spcPct val="150000"/>
              </a:lnSpc>
            </a:pPr>
            <a:endParaRPr lang="en-US" altLang="zh-CN" sz="2400" b="1" dirty="0" smtClean="0">
              <a:solidFill>
                <a:schemeClr val="accent1">
                  <a:lumMod val="75000"/>
                </a:schemeClr>
              </a:solidFill>
              <a:latin typeface="微软雅黑" panose="020B0503020204020204" pitchFamily="34" charset="-122"/>
              <a:ea typeface="微软雅黑" panose="020B0503020204020204" pitchFamily="34" charset="-122"/>
              <a:cs typeface="Roboto Condensed Light" charset="0"/>
            </a:endParaRPr>
          </a:p>
          <a:p>
            <a:pPr algn="ctr">
              <a:lnSpc>
                <a:spcPct val="150000"/>
              </a:lnSpc>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rPr>
              <a:t>放开海事证据保全启动条件及证据使用条件</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endParaRPr>
          </a:p>
        </p:txBody>
      </p:sp>
      <p:sp>
        <p:nvSpPr>
          <p:cNvPr id="46" name="出自【趣你的PPT】(微信:qunideppt)：最优质的PPT资源库"/>
          <p:cNvSpPr/>
          <p:nvPr/>
        </p:nvSpPr>
        <p:spPr>
          <a:xfrm>
            <a:off x="267335" y="3837940"/>
            <a:ext cx="11870055" cy="2039620"/>
          </a:xfrm>
          <a:prstGeom prst="rect">
            <a:avLst/>
          </a:prstGeom>
        </p:spPr>
        <p:txBody>
          <a:bodyPr wrap="square">
            <a:spAutoFit/>
            <a:scene3d>
              <a:camera prst="orthographicFront"/>
              <a:lightRig rig="threePt" dir="t"/>
            </a:scene3d>
          </a:bodyPr>
          <a:lstStyle/>
          <a:p>
            <a:pPr defTabSz="888365">
              <a:lnSpc>
                <a:spcPct val="120000"/>
              </a:lnSpc>
              <a:spcBef>
                <a:spcPct val="0"/>
              </a:spcBef>
              <a:spcAft>
                <a:spcPts val="265"/>
              </a:spcAft>
            </a:pPr>
            <a:r>
              <a:rPr lang="en-US" sz="2000" b="1" dirty="0" smtClean="0">
                <a:solidFill>
                  <a:schemeClr val="accent1">
                    <a:lumMod val="75000"/>
                  </a:schemeClr>
                </a:solidFill>
                <a:latin typeface="微软雅黑" panose="020B0503020204020204" pitchFamily="34" charset="-122"/>
                <a:ea typeface="微软雅黑" panose="020B0503020204020204" pitchFamily="34" charset="-122"/>
              </a:rPr>
              <a:t> </a:t>
            </a:r>
            <a:r>
              <a:rPr lang="en-US"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借鉴</a:t>
            </a:r>
            <a:r>
              <a:rPr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其他</a:t>
            </a:r>
            <a:r>
              <a:rPr lang="zh-CN"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国家</a:t>
            </a:r>
            <a:r>
              <a:rPr lang="en-US" altLang="zh-CN"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地区民事证据保全的启动条件：</a:t>
            </a:r>
            <a:endParaRPr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defTabSz="888365">
              <a:lnSpc>
                <a:spcPct val="120000"/>
              </a:lnSpc>
              <a:spcBef>
                <a:spcPct val="0"/>
              </a:spcBef>
              <a:spcAft>
                <a:spcPts val="265"/>
              </a:spcAft>
            </a:pPr>
            <a:r>
              <a:rPr lang="zh-CN"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a:t>
            </a:r>
            <a:r>
              <a:rPr lang="en-US" altLang="zh-CN"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1</a:t>
            </a:r>
            <a:r>
              <a:rPr lang="zh-CN" altLang="en-US"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a:t>
            </a:r>
            <a:r>
              <a:rPr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证据存在灭失或者难以取得的情况而启动的民事证据保全；</a:t>
            </a:r>
            <a:r>
              <a:rPr lang="zh-CN"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a:t>
            </a:r>
            <a:r>
              <a:rPr lang="en-US" altLang="zh-CN"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2</a:t>
            </a:r>
            <a:r>
              <a:rPr lang="zh-CN" altLang="en-US"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a:t>
            </a:r>
            <a:r>
              <a:rPr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经对方当事人同意之后启动的民事证据保全；</a:t>
            </a:r>
            <a:r>
              <a:rPr lang="zh-CN"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a:t>
            </a:r>
            <a:r>
              <a:rPr lang="en-US" altLang="zh-CN"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3</a:t>
            </a:r>
            <a:r>
              <a:rPr lang="zh-CN" altLang="en-US"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a:t>
            </a:r>
            <a:r>
              <a:rPr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为了确定事务状态且必要时所启动的民事证据保全；</a:t>
            </a:r>
            <a:r>
              <a:rPr lang="zh-CN"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a:t>
            </a:r>
            <a:r>
              <a:rPr lang="en-US" altLang="zh-CN"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4</a:t>
            </a:r>
            <a:r>
              <a:rPr lang="zh-CN" altLang="en-US"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a:t>
            </a:r>
            <a:r>
              <a:rPr sz="2000" b="1" spc="-100" dirty="0" smtClean="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法院依据职权而启动的民事证据保全。</a:t>
            </a:r>
            <a:endParaRPr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defTabSz="888365">
              <a:lnSpc>
                <a:spcPct val="120000"/>
              </a:lnSpc>
              <a:spcBef>
                <a:spcPct val="0"/>
              </a:spcBef>
              <a:spcAft>
                <a:spcPts val="265"/>
              </a:spcAft>
            </a:pPr>
            <a:r>
              <a:rPr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对所保全的证据放开使用条件</a:t>
            </a:r>
            <a:r>
              <a:rPr lang="zh-CN"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defTabSz="888365">
              <a:lnSpc>
                <a:spcPct val="120000"/>
              </a:lnSpc>
              <a:spcBef>
                <a:spcPct val="0"/>
              </a:spcBef>
              <a:spcAft>
                <a:spcPts val="265"/>
              </a:spcAft>
            </a:pPr>
            <a:r>
              <a:rPr lang="zh-CN"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在</a:t>
            </a:r>
            <a:r>
              <a:rPr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提起仲裁、行政处理、民间调解等非诉讼纠纷解决程序中亦可以申请法院复制使用保全的证据材料。</a:t>
            </a:r>
            <a:endParaRPr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33" name="组合 49"/>
          <p:cNvGrpSpPr/>
          <p:nvPr/>
        </p:nvGrpSpPr>
        <p:grpSpPr>
          <a:xfrm>
            <a:off x="159507" y="144479"/>
            <a:ext cx="1006563" cy="535030"/>
            <a:chOff x="600075" y="257175"/>
            <a:chExt cx="400050" cy="400050"/>
          </a:xfrm>
        </p:grpSpPr>
        <p:sp>
          <p:nvSpPr>
            <p:cNvPr id="53" name="矩形 52"/>
            <p:cNvSpPr/>
            <p:nvPr/>
          </p:nvSpPr>
          <p:spPr>
            <a:xfrm>
              <a:off x="600075" y="257175"/>
              <a:ext cx="400050" cy="40005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3-2</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642938" y="285750"/>
              <a:ext cx="314325"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59出自【趣你的PPT】(微信:qunideppt)：最优质的PPT资源库"/>
          <p:cNvGrpSpPr/>
          <p:nvPr/>
        </p:nvGrpSpPr>
        <p:grpSpPr>
          <a:xfrm>
            <a:off x="2969566" y="3725179"/>
            <a:ext cx="6059341" cy="276370"/>
            <a:chOff x="3492501" y="2572714"/>
            <a:chExt cx="4138612" cy="716641"/>
          </a:xfrm>
          <a:effectLst>
            <a:outerShdw dist="38100" dir="5400000" algn="ctr" rotWithShape="0">
              <a:srgbClr val="000000">
                <a:alpha val="10000"/>
              </a:srgbClr>
            </a:outerShdw>
          </a:effectLst>
        </p:grpSpPr>
        <p:cxnSp>
          <p:nvCxnSpPr>
            <p:cNvPr id="5" name="出自【趣你的PPT】(微信:qunideppt)：最优质的PPT资源库"/>
            <p:cNvCxnSpPr/>
            <p:nvPr/>
          </p:nvCxnSpPr>
          <p:spPr>
            <a:xfrm>
              <a:off x="5560809" y="257271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그룹 213"/>
            <p:cNvGrpSpPr/>
            <p:nvPr/>
          </p:nvGrpSpPr>
          <p:grpSpPr>
            <a:xfrm>
              <a:off x="3492501" y="2786119"/>
              <a:ext cx="4138612" cy="412749"/>
              <a:chOff x="3492501" y="2792467"/>
              <a:chExt cx="4138612" cy="547688"/>
            </a:xfrm>
          </p:grpSpPr>
          <p:cxnSp>
            <p:nvCxnSpPr>
              <p:cNvPr id="7" name="出自【趣你的PPT】(微信:qunideppt)：最优质的PPT资源库"/>
              <p:cNvCxnSpPr/>
              <p:nvPr/>
            </p:nvCxnSpPr>
            <p:spPr>
              <a:xfrm>
                <a:off x="3492501" y="2792467"/>
                <a:ext cx="413861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그룹 185"/>
              <p:cNvGrpSpPr/>
              <p:nvPr/>
            </p:nvGrpSpPr>
            <p:grpSpPr>
              <a:xfrm>
                <a:off x="3492501" y="2792468"/>
                <a:ext cx="4138612" cy="547687"/>
                <a:chOff x="3492501" y="2604464"/>
                <a:chExt cx="4138612" cy="716641"/>
              </a:xfrm>
            </p:grpSpPr>
            <p:cxnSp>
              <p:nvCxnSpPr>
                <p:cNvPr id="9" name="出自【趣你的PPT】(微信:qunideppt)：最优质的PPT资源库"/>
                <p:cNvCxnSpPr/>
                <p:nvPr/>
              </p:nvCxnSpPr>
              <p:spPr>
                <a:xfrm>
                  <a:off x="3492501"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出自【趣你的PPT】(微信:qunideppt)：最优质的PPT资源库"/>
                <p:cNvCxnSpPr/>
                <p:nvPr/>
              </p:nvCxnSpPr>
              <p:spPr>
                <a:xfrm>
                  <a:off x="7631113"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8" name="Group 31出自【趣你的PPT】(微信:qunideppt)：最优质的PPT资源库"/>
          <p:cNvGrpSpPr/>
          <p:nvPr/>
        </p:nvGrpSpPr>
        <p:grpSpPr>
          <a:xfrm>
            <a:off x="922948" y="3732779"/>
            <a:ext cx="4087435" cy="15498"/>
            <a:chOff x="929898" y="3371098"/>
            <a:chExt cx="4087435" cy="15498"/>
          </a:xfrm>
          <a:effectLst>
            <a:outerShdw dist="38100" dir="5400000" algn="ctr" rotWithShape="0">
              <a:srgbClr val="000000">
                <a:alpha val="10000"/>
              </a:srgbClr>
            </a:outerShdw>
          </a:effectLst>
        </p:grpSpPr>
        <p:cxnSp>
          <p:nvCxnSpPr>
            <p:cNvPr id="12" name="出自【趣你的PPT】(微信:qunideppt)：最优质的PPT资源库"/>
            <p:cNvCxnSpPr/>
            <p:nvPr/>
          </p:nvCxnSpPr>
          <p:spPr>
            <a:xfrm flipH="1">
              <a:off x="929898" y="3386596"/>
              <a:ext cx="408743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出自【趣你的PPT】(微信:qunideppt)：最优质的PPT资源库"/>
            <p:cNvCxnSpPr/>
            <p:nvPr/>
          </p:nvCxnSpPr>
          <p:spPr>
            <a:xfrm flipH="1">
              <a:off x="929898" y="3371098"/>
              <a:ext cx="619933"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32出自【趣你的PPT】(微信:qunideppt)：最优质的PPT资源库"/>
          <p:cNvGrpSpPr/>
          <p:nvPr/>
        </p:nvGrpSpPr>
        <p:grpSpPr>
          <a:xfrm>
            <a:off x="7210421" y="3732779"/>
            <a:ext cx="4087435" cy="15498"/>
            <a:chOff x="7252931" y="3371098"/>
            <a:chExt cx="4087435" cy="15498"/>
          </a:xfrm>
          <a:effectLst>
            <a:outerShdw dist="38100" dir="5400000" algn="ctr" rotWithShape="0">
              <a:srgbClr val="000000">
                <a:alpha val="10000"/>
              </a:srgbClr>
            </a:outerShdw>
          </a:effectLst>
        </p:grpSpPr>
        <p:cxnSp>
          <p:nvCxnSpPr>
            <p:cNvPr id="15" name="出自【趣你的PPT】(微信:qunideppt)：最优质的PPT资源库"/>
            <p:cNvCxnSpPr/>
            <p:nvPr/>
          </p:nvCxnSpPr>
          <p:spPr>
            <a:xfrm flipH="1">
              <a:off x="7252931" y="3386596"/>
              <a:ext cx="408743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出自【趣你的PPT】(微信:qunideppt)：最优质的PPT资源库"/>
            <p:cNvCxnSpPr/>
            <p:nvPr/>
          </p:nvCxnSpPr>
          <p:spPr>
            <a:xfrm flipH="1">
              <a:off x="10720433" y="3371098"/>
              <a:ext cx="619933"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出自【趣你的PPT】(微信:qunideppt)：最优质的PPT资源库"/>
          <p:cNvSpPr>
            <a:spLocks noChangeArrowheads="1"/>
          </p:cNvSpPr>
          <p:nvPr/>
        </p:nvSpPr>
        <p:spPr bwMode="auto">
          <a:xfrm>
            <a:off x="4672040" y="943038"/>
            <a:ext cx="2538222" cy="2534507"/>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ln>
        </p:spPr>
        <p:txBody>
          <a:bodyPr vert="horz" wrap="square" lIns="91440" tIns="45720" rIns="91440" bIns="45720" numCol="1" anchor="t" anchorCtr="0" compatLnSpc="1"/>
          <a:lstStyle/>
          <a:p>
            <a:endParaRPr lang="ko-KR" altLang="en-US" sz="4000" dirty="0">
              <a:solidFill>
                <a:prstClr val="white"/>
              </a:solidFill>
              <a:latin typeface="Roboto Condensed Light" charset="0"/>
              <a:ea typeface="Roboto Condensed Light" charset="0"/>
              <a:cs typeface="Roboto Condensed Light" charset="0"/>
            </a:endParaRPr>
          </a:p>
        </p:txBody>
      </p:sp>
      <p:sp>
        <p:nvSpPr>
          <p:cNvPr id="20" name="出自【趣你的PPT】(微信:qunideppt)：最优质的PPT资源库"/>
          <p:cNvSpPr/>
          <p:nvPr/>
        </p:nvSpPr>
        <p:spPr bwMode="auto">
          <a:xfrm>
            <a:off x="4218621" y="593908"/>
            <a:ext cx="1609510" cy="2789235"/>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1" name="出自【趣你的PPT】(微信:qunideppt)：最优质的PPT资源库"/>
          <p:cNvSpPr/>
          <p:nvPr/>
        </p:nvSpPr>
        <p:spPr bwMode="auto">
          <a:xfrm>
            <a:off x="5409240" y="493532"/>
            <a:ext cx="2255623" cy="2418587"/>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2" name="出自【趣你的PPT】(微信:qunideppt)：最优质的PPT资源库"/>
          <p:cNvSpPr/>
          <p:nvPr/>
        </p:nvSpPr>
        <p:spPr bwMode="auto">
          <a:xfrm>
            <a:off x="4556507" y="2444456"/>
            <a:ext cx="2901306" cy="1393177"/>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6" name="出自【趣你的PPT】(微信:qunideppt)：最优质的PPT资源库"/>
          <p:cNvSpPr txBox="1"/>
          <p:nvPr/>
        </p:nvSpPr>
        <p:spPr>
          <a:xfrm>
            <a:off x="4786661" y="1468114"/>
            <a:ext cx="2308754" cy="981511"/>
          </a:xfrm>
          <a:prstGeom prst="rect">
            <a:avLst/>
          </a:prstGeom>
          <a:noFill/>
        </p:spPr>
        <p:txBody>
          <a:bodyPr wrap="square" lIns="0" tIns="0" rIns="0" bIns="0" rtlCol="0" anchor="ctr">
            <a:noAutofit/>
            <a:scene3d>
              <a:camera prst="orthographicFront"/>
              <a:lightRig rig="threePt" dir="t"/>
            </a:scene3d>
          </a:bodyPr>
          <a:lstStyle/>
          <a:p>
            <a:pPr algn="ctr">
              <a:lnSpc>
                <a:spcPct val="150000"/>
              </a:lnSpc>
            </a:pPr>
            <a:endParaRPr lang="en-US" altLang="zh-CN" sz="2400" b="1" dirty="0" smtClean="0">
              <a:solidFill>
                <a:schemeClr val="accent1">
                  <a:lumMod val="75000"/>
                </a:schemeClr>
              </a:solidFill>
              <a:latin typeface="微软雅黑" panose="020B0503020204020204" pitchFamily="34" charset="-122"/>
              <a:ea typeface="微软雅黑" panose="020B0503020204020204" pitchFamily="34" charset="-122"/>
              <a:cs typeface="Roboto Condensed Light" charset="0"/>
            </a:endParaRPr>
          </a:p>
          <a:p>
            <a:pPr algn="ctr">
              <a:lnSpc>
                <a:spcPct val="150000"/>
              </a:lnSpc>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rPr>
              <a:t>完善海事证据保全的程序规范</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endParaRPr>
          </a:p>
        </p:txBody>
      </p:sp>
      <p:sp>
        <p:nvSpPr>
          <p:cNvPr id="46" name="出自【趣你的PPT】(微信:qunideppt)：最优质的PPT资源库"/>
          <p:cNvSpPr/>
          <p:nvPr/>
        </p:nvSpPr>
        <p:spPr>
          <a:xfrm>
            <a:off x="2798445" y="3966845"/>
            <a:ext cx="7353300" cy="1670685"/>
          </a:xfrm>
          <a:prstGeom prst="rect">
            <a:avLst/>
          </a:prstGeom>
        </p:spPr>
        <p:txBody>
          <a:bodyPr wrap="square">
            <a:spAutoFit/>
          </a:bodyPr>
          <a:lstStyle/>
          <a:p>
            <a:pPr algn="l" defTabSz="888365">
              <a:lnSpc>
                <a:spcPct val="120000"/>
              </a:lnSpc>
              <a:spcBef>
                <a:spcPct val="0"/>
              </a:spcBef>
              <a:spcAft>
                <a:spcPts val="265"/>
              </a:spcAft>
            </a:pPr>
            <a:r>
              <a:rPr lang="zh-CN" altLang="en-US" sz="2000" b="1" dirty="0" smtClean="0">
                <a:solidFill>
                  <a:schemeClr val="tx1"/>
                </a:solidFill>
                <a:latin typeface="微软雅黑" panose="020B0503020204020204" pitchFamily="34" charset="-122"/>
                <a:ea typeface="微软雅黑" panose="020B0503020204020204" pitchFamily="34" charset="-122"/>
              </a:rPr>
              <a:t>（</a:t>
            </a:r>
            <a:r>
              <a:rPr lang="en-US" altLang="zh-CN" sz="2000" b="1" dirty="0" smtClean="0">
                <a:solidFill>
                  <a:schemeClr val="tx1"/>
                </a:solidFill>
                <a:latin typeface="微软雅黑" panose="020B0503020204020204" pitchFamily="34" charset="-122"/>
                <a:ea typeface="微软雅黑" panose="020B0503020204020204" pitchFamily="34" charset="-122"/>
              </a:rPr>
              <a:t>1</a:t>
            </a:r>
            <a:r>
              <a:rPr lang="zh-CN" altLang="en-US" sz="2000" b="1" dirty="0" smtClean="0">
                <a:solidFill>
                  <a:schemeClr val="tx1"/>
                </a:solidFill>
                <a:latin typeface="微软雅黑" panose="020B0503020204020204" pitchFamily="34" charset="-122"/>
                <a:ea typeface="微软雅黑" panose="020B0503020204020204" pitchFamily="34" charset="-122"/>
              </a:rPr>
              <a:t>）增设查封、扣押、鉴定、勘验的证据保全方式</a:t>
            </a:r>
            <a:r>
              <a:rPr lang="en-US" sz="2000" b="1" dirty="0" smtClean="0">
                <a:solidFill>
                  <a:schemeClr val="tx1"/>
                </a:solidFill>
                <a:latin typeface="微软雅黑" panose="020B0503020204020204" pitchFamily="34" charset="-122"/>
                <a:ea typeface="微软雅黑" panose="020B0503020204020204" pitchFamily="34" charset="-122"/>
              </a:rPr>
              <a:t> </a:t>
            </a:r>
            <a:endParaRPr lang="en-US" sz="2000" b="1" dirty="0" smtClean="0">
              <a:solidFill>
                <a:schemeClr val="tx1"/>
              </a:solidFill>
              <a:latin typeface="微软雅黑" panose="020B0503020204020204" pitchFamily="34" charset="-122"/>
              <a:ea typeface="微软雅黑" panose="020B0503020204020204" pitchFamily="34" charset="-122"/>
            </a:endParaRPr>
          </a:p>
          <a:p>
            <a:pPr algn="l" defTabSz="888365">
              <a:lnSpc>
                <a:spcPct val="120000"/>
              </a:lnSpc>
              <a:spcBef>
                <a:spcPct val="0"/>
              </a:spcBef>
              <a:spcAft>
                <a:spcPts val="265"/>
              </a:spcAft>
            </a:pPr>
            <a:r>
              <a:rPr lang="zh-CN" sz="2000" b="1" dirty="0" smtClean="0">
                <a:solidFill>
                  <a:schemeClr val="tx1"/>
                </a:solidFill>
                <a:latin typeface="微软雅黑" panose="020B0503020204020204" pitchFamily="34" charset="-122"/>
                <a:ea typeface="微软雅黑" panose="020B0503020204020204" pitchFamily="34" charset="-122"/>
              </a:rPr>
              <a:t>（</a:t>
            </a:r>
            <a:r>
              <a:rPr lang="en-US" altLang="zh-CN" sz="2000" b="1" dirty="0" smtClean="0">
                <a:solidFill>
                  <a:schemeClr val="tx1"/>
                </a:solidFill>
                <a:latin typeface="微软雅黑" panose="020B0503020204020204" pitchFamily="34" charset="-122"/>
                <a:ea typeface="微软雅黑" panose="020B0503020204020204" pitchFamily="34" charset="-122"/>
              </a:rPr>
              <a:t>2</a:t>
            </a:r>
            <a:r>
              <a:rPr lang="zh-CN" altLang="en-US" sz="2000" b="1" dirty="0" smtClean="0">
                <a:solidFill>
                  <a:schemeClr val="tx1"/>
                </a:solidFill>
                <a:latin typeface="微软雅黑" panose="020B0503020204020204" pitchFamily="34" charset="-122"/>
                <a:ea typeface="微软雅黑" panose="020B0503020204020204" pitchFamily="34" charset="-122"/>
              </a:rPr>
              <a:t>）适当采取合理可行的海事证据保全方式</a:t>
            </a:r>
            <a:endParaRPr lang="zh-CN" altLang="en-US" sz="2000" b="1" dirty="0" smtClean="0">
              <a:solidFill>
                <a:schemeClr val="tx1"/>
              </a:solidFill>
              <a:latin typeface="微软雅黑" panose="020B0503020204020204" pitchFamily="34" charset="-122"/>
              <a:ea typeface="微软雅黑" panose="020B0503020204020204" pitchFamily="34" charset="-122"/>
            </a:endParaRPr>
          </a:p>
          <a:p>
            <a:pPr algn="l" defTabSz="888365">
              <a:lnSpc>
                <a:spcPct val="120000"/>
              </a:lnSpc>
              <a:spcBef>
                <a:spcPct val="0"/>
              </a:spcBef>
              <a:spcAft>
                <a:spcPts val="265"/>
              </a:spcAft>
            </a:pPr>
            <a:r>
              <a:rPr lang="zh-CN" altLang="en-US" sz="2000" b="1" dirty="0" smtClean="0">
                <a:solidFill>
                  <a:schemeClr val="tx1"/>
                </a:solidFill>
                <a:latin typeface="微软雅黑" panose="020B0503020204020204" pitchFamily="34" charset="-122"/>
                <a:ea typeface="微软雅黑" panose="020B0503020204020204" pitchFamily="34" charset="-122"/>
              </a:rPr>
              <a:t>（</a:t>
            </a:r>
            <a:r>
              <a:rPr lang="en-US" altLang="zh-CN" sz="2000" b="1" dirty="0" smtClean="0">
                <a:solidFill>
                  <a:schemeClr val="tx1"/>
                </a:solidFill>
                <a:latin typeface="微软雅黑" panose="020B0503020204020204" pitchFamily="34" charset="-122"/>
                <a:ea typeface="微软雅黑" panose="020B0503020204020204" pitchFamily="34" charset="-122"/>
              </a:rPr>
              <a:t>3</a:t>
            </a:r>
            <a:r>
              <a:rPr lang="zh-CN" altLang="en-US" sz="2000" b="1" dirty="0" smtClean="0">
                <a:solidFill>
                  <a:schemeClr val="tx1"/>
                </a:solidFill>
                <a:latin typeface="微软雅黑" panose="020B0503020204020204" pitchFamily="34" charset="-122"/>
                <a:ea typeface="微软雅黑" panose="020B0503020204020204" pitchFamily="34" charset="-122"/>
              </a:rPr>
              <a:t>）统一法官对海事证据保全担保的认知</a:t>
            </a:r>
            <a:endParaRPr lang="zh-CN" altLang="en-US" sz="2000" b="1" dirty="0" smtClean="0">
              <a:solidFill>
                <a:schemeClr val="tx1"/>
              </a:solidFill>
              <a:latin typeface="微软雅黑" panose="020B0503020204020204" pitchFamily="34" charset="-122"/>
              <a:ea typeface="微软雅黑" panose="020B0503020204020204" pitchFamily="34" charset="-122"/>
            </a:endParaRPr>
          </a:p>
          <a:p>
            <a:pPr algn="l" defTabSz="888365">
              <a:lnSpc>
                <a:spcPct val="120000"/>
              </a:lnSpc>
              <a:spcBef>
                <a:spcPct val="0"/>
              </a:spcBef>
              <a:spcAft>
                <a:spcPts val="265"/>
              </a:spcAft>
            </a:pPr>
            <a:r>
              <a:rPr lang="zh-CN" altLang="en-US" sz="2000" b="1" dirty="0" smtClean="0">
                <a:solidFill>
                  <a:schemeClr val="tx1"/>
                </a:solidFill>
                <a:latin typeface="微软雅黑" panose="020B0503020204020204" pitchFamily="34" charset="-122"/>
                <a:ea typeface="微软雅黑" panose="020B0503020204020204" pitchFamily="34" charset="-122"/>
              </a:rPr>
              <a:t>（4）完善证据解除的程序规定</a:t>
            </a:r>
            <a:endParaRPr lang="zh-CN" altLang="en-US" sz="2000" b="1" dirty="0" smtClean="0">
              <a:solidFill>
                <a:schemeClr val="tx1"/>
              </a:solidFill>
              <a:latin typeface="微软雅黑" panose="020B0503020204020204" pitchFamily="34" charset="-122"/>
              <a:ea typeface="微软雅黑" panose="020B0503020204020204" pitchFamily="34" charset="-122"/>
            </a:endParaRPr>
          </a:p>
        </p:txBody>
      </p:sp>
      <p:grpSp>
        <p:nvGrpSpPr>
          <p:cNvPr id="33" name="组合 49"/>
          <p:cNvGrpSpPr/>
          <p:nvPr/>
        </p:nvGrpSpPr>
        <p:grpSpPr>
          <a:xfrm>
            <a:off x="159507" y="144479"/>
            <a:ext cx="1006563" cy="535030"/>
            <a:chOff x="600075" y="257175"/>
            <a:chExt cx="400050" cy="400050"/>
          </a:xfrm>
        </p:grpSpPr>
        <p:sp>
          <p:nvSpPr>
            <p:cNvPr id="53" name="矩形 52"/>
            <p:cNvSpPr/>
            <p:nvPr/>
          </p:nvSpPr>
          <p:spPr>
            <a:xfrm>
              <a:off x="600075" y="257175"/>
              <a:ext cx="400050" cy="40005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3-3</a:t>
              </a:r>
              <a:endParaRPr lang="en-US" altLang="zh-CN"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4" name="矩形 53"/>
            <p:cNvSpPr/>
            <p:nvPr/>
          </p:nvSpPr>
          <p:spPr>
            <a:xfrm>
              <a:off x="642938" y="285750"/>
              <a:ext cx="314325"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59出自【趣你的PPT】(微信:qunideppt)：最优质的PPT资源库"/>
          <p:cNvGrpSpPr/>
          <p:nvPr/>
        </p:nvGrpSpPr>
        <p:grpSpPr>
          <a:xfrm>
            <a:off x="2969566" y="3725179"/>
            <a:ext cx="6059341" cy="276370"/>
            <a:chOff x="3492501" y="2572714"/>
            <a:chExt cx="4138612" cy="716641"/>
          </a:xfrm>
          <a:effectLst>
            <a:outerShdw dist="38100" dir="5400000" algn="ctr" rotWithShape="0">
              <a:srgbClr val="000000">
                <a:alpha val="10000"/>
              </a:srgbClr>
            </a:outerShdw>
          </a:effectLst>
        </p:grpSpPr>
        <p:cxnSp>
          <p:nvCxnSpPr>
            <p:cNvPr id="5" name="出自【趣你的PPT】(微信:qunideppt)：最优质的PPT资源库"/>
            <p:cNvCxnSpPr/>
            <p:nvPr/>
          </p:nvCxnSpPr>
          <p:spPr>
            <a:xfrm>
              <a:off x="5560809" y="257271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그룹 213"/>
            <p:cNvGrpSpPr/>
            <p:nvPr/>
          </p:nvGrpSpPr>
          <p:grpSpPr>
            <a:xfrm>
              <a:off x="3492501" y="2786119"/>
              <a:ext cx="4138612" cy="412749"/>
              <a:chOff x="3492501" y="2792467"/>
              <a:chExt cx="4138612" cy="547688"/>
            </a:xfrm>
          </p:grpSpPr>
          <p:cxnSp>
            <p:nvCxnSpPr>
              <p:cNvPr id="7" name="出自【趣你的PPT】(微信:qunideppt)：最优质的PPT资源库"/>
              <p:cNvCxnSpPr/>
              <p:nvPr/>
            </p:nvCxnSpPr>
            <p:spPr>
              <a:xfrm>
                <a:off x="3492501" y="2792467"/>
                <a:ext cx="413861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그룹 185"/>
              <p:cNvGrpSpPr/>
              <p:nvPr/>
            </p:nvGrpSpPr>
            <p:grpSpPr>
              <a:xfrm>
                <a:off x="3492501" y="2792468"/>
                <a:ext cx="4138612" cy="547687"/>
                <a:chOff x="3492501" y="2604464"/>
                <a:chExt cx="4138612" cy="716641"/>
              </a:xfrm>
            </p:grpSpPr>
            <p:cxnSp>
              <p:nvCxnSpPr>
                <p:cNvPr id="9" name="出自【趣你的PPT】(微信:qunideppt)：最优质的PPT资源库"/>
                <p:cNvCxnSpPr/>
                <p:nvPr/>
              </p:nvCxnSpPr>
              <p:spPr>
                <a:xfrm>
                  <a:off x="3492501"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出自【趣你的PPT】(微信:qunideppt)：最优质的PPT资源库"/>
                <p:cNvCxnSpPr/>
                <p:nvPr/>
              </p:nvCxnSpPr>
              <p:spPr>
                <a:xfrm>
                  <a:off x="7631113"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8" name="Group 31出自【趣你的PPT】(微信:qunideppt)：最优质的PPT资源库"/>
          <p:cNvGrpSpPr/>
          <p:nvPr/>
        </p:nvGrpSpPr>
        <p:grpSpPr>
          <a:xfrm>
            <a:off x="922948" y="3732779"/>
            <a:ext cx="4087435" cy="15498"/>
            <a:chOff x="929898" y="3371098"/>
            <a:chExt cx="4087435" cy="15498"/>
          </a:xfrm>
          <a:effectLst>
            <a:outerShdw dist="38100" dir="5400000" algn="ctr" rotWithShape="0">
              <a:srgbClr val="000000">
                <a:alpha val="10000"/>
              </a:srgbClr>
            </a:outerShdw>
          </a:effectLst>
        </p:grpSpPr>
        <p:cxnSp>
          <p:nvCxnSpPr>
            <p:cNvPr id="12" name="出自【趣你的PPT】(微信:qunideppt)：最优质的PPT资源库"/>
            <p:cNvCxnSpPr/>
            <p:nvPr/>
          </p:nvCxnSpPr>
          <p:spPr>
            <a:xfrm flipH="1">
              <a:off x="929898" y="3386596"/>
              <a:ext cx="408743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出自【趣你的PPT】(微信:qunideppt)：最优质的PPT资源库"/>
            <p:cNvCxnSpPr/>
            <p:nvPr/>
          </p:nvCxnSpPr>
          <p:spPr>
            <a:xfrm flipH="1">
              <a:off x="929898" y="3371098"/>
              <a:ext cx="619933"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32出自【趣你的PPT】(微信:qunideppt)：最优质的PPT资源库"/>
          <p:cNvGrpSpPr/>
          <p:nvPr/>
        </p:nvGrpSpPr>
        <p:grpSpPr>
          <a:xfrm>
            <a:off x="7210421" y="3732779"/>
            <a:ext cx="4087435" cy="15498"/>
            <a:chOff x="7252931" y="3371098"/>
            <a:chExt cx="4087435" cy="15498"/>
          </a:xfrm>
          <a:effectLst>
            <a:outerShdw dist="38100" dir="5400000" algn="ctr" rotWithShape="0">
              <a:srgbClr val="000000">
                <a:alpha val="10000"/>
              </a:srgbClr>
            </a:outerShdw>
          </a:effectLst>
        </p:grpSpPr>
        <p:cxnSp>
          <p:nvCxnSpPr>
            <p:cNvPr id="15" name="出自【趣你的PPT】(微信:qunideppt)：最优质的PPT资源库"/>
            <p:cNvCxnSpPr/>
            <p:nvPr/>
          </p:nvCxnSpPr>
          <p:spPr>
            <a:xfrm flipH="1">
              <a:off x="7252931" y="3386596"/>
              <a:ext cx="408743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出自【趣你的PPT】(微信:qunideppt)：最优质的PPT资源库"/>
            <p:cNvCxnSpPr/>
            <p:nvPr/>
          </p:nvCxnSpPr>
          <p:spPr>
            <a:xfrm flipH="1">
              <a:off x="10720433" y="3371098"/>
              <a:ext cx="619933"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出自【趣你的PPT】(微信:qunideppt)：最优质的PPT资源库"/>
          <p:cNvSpPr>
            <a:spLocks noChangeArrowheads="1"/>
          </p:cNvSpPr>
          <p:nvPr/>
        </p:nvSpPr>
        <p:spPr bwMode="auto">
          <a:xfrm>
            <a:off x="4672040" y="943038"/>
            <a:ext cx="2538222" cy="2534507"/>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ln>
        </p:spPr>
        <p:txBody>
          <a:bodyPr vert="horz" wrap="square" lIns="91440" tIns="45720" rIns="91440" bIns="45720" numCol="1" anchor="t" anchorCtr="0" compatLnSpc="1"/>
          <a:lstStyle/>
          <a:p>
            <a:endParaRPr lang="ko-KR" altLang="en-US" sz="4000" dirty="0">
              <a:solidFill>
                <a:prstClr val="white"/>
              </a:solidFill>
              <a:latin typeface="Roboto Condensed Light" charset="0"/>
              <a:ea typeface="Roboto Condensed Light" charset="0"/>
              <a:cs typeface="Roboto Condensed Light" charset="0"/>
            </a:endParaRPr>
          </a:p>
        </p:txBody>
      </p:sp>
      <p:sp>
        <p:nvSpPr>
          <p:cNvPr id="20" name="出自【趣你的PPT】(微信:qunideppt)：最优质的PPT资源库"/>
          <p:cNvSpPr/>
          <p:nvPr/>
        </p:nvSpPr>
        <p:spPr bwMode="auto">
          <a:xfrm>
            <a:off x="4218621" y="593908"/>
            <a:ext cx="1609510" cy="2789235"/>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1" name="出自【趣你的PPT】(微信:qunideppt)：最优质的PPT资源库"/>
          <p:cNvSpPr/>
          <p:nvPr/>
        </p:nvSpPr>
        <p:spPr bwMode="auto">
          <a:xfrm>
            <a:off x="5409240" y="493532"/>
            <a:ext cx="2255623" cy="2418587"/>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2" name="出自【趣你的PPT】(微信:qunideppt)：最优质的PPT资源库"/>
          <p:cNvSpPr/>
          <p:nvPr/>
        </p:nvSpPr>
        <p:spPr bwMode="auto">
          <a:xfrm>
            <a:off x="4556507" y="2444456"/>
            <a:ext cx="2901306" cy="1393177"/>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solidFill>
            <a:schemeClr val="accent1"/>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dirty="0">
              <a:solidFill>
                <a:prstClr val="white"/>
              </a:solidFill>
              <a:latin typeface="Roboto Condensed Light" charset="0"/>
              <a:ea typeface="Roboto Condensed Light" charset="0"/>
              <a:cs typeface="Roboto Condensed Light" charset="0"/>
            </a:endParaRPr>
          </a:p>
        </p:txBody>
      </p:sp>
      <p:sp>
        <p:nvSpPr>
          <p:cNvPr id="26" name="出自【趣你的PPT】(微信:qunideppt)：最优质的PPT资源库"/>
          <p:cNvSpPr txBox="1"/>
          <p:nvPr/>
        </p:nvSpPr>
        <p:spPr>
          <a:xfrm>
            <a:off x="4786661" y="1468114"/>
            <a:ext cx="2308754" cy="981511"/>
          </a:xfrm>
          <a:prstGeom prst="rect">
            <a:avLst/>
          </a:prstGeom>
          <a:noFill/>
        </p:spPr>
        <p:txBody>
          <a:bodyPr wrap="square" lIns="0" tIns="0" rIns="0" bIns="0" rtlCol="0" anchor="ctr">
            <a:noAutofit/>
            <a:scene3d>
              <a:camera prst="orthographicFront"/>
              <a:lightRig rig="threePt" dir="t"/>
            </a:scene3d>
          </a:bodyPr>
          <a:lstStyle/>
          <a:p>
            <a:pPr algn="ctr">
              <a:lnSpc>
                <a:spcPct val="150000"/>
              </a:lnSpc>
            </a:pPr>
            <a:endParaRPr lang="en-US" altLang="zh-CN" sz="2400" b="1" dirty="0" smtClean="0">
              <a:solidFill>
                <a:schemeClr val="accent1">
                  <a:lumMod val="75000"/>
                </a:schemeClr>
              </a:solidFill>
              <a:latin typeface="微软雅黑" panose="020B0503020204020204" pitchFamily="34" charset="-122"/>
              <a:ea typeface="微软雅黑" panose="020B0503020204020204" pitchFamily="34" charset="-122"/>
              <a:cs typeface="Roboto Condensed Light" charset="0"/>
            </a:endParaRPr>
          </a:p>
          <a:p>
            <a:pPr algn="ctr">
              <a:lnSpc>
                <a:spcPct val="150000"/>
              </a:lnSpc>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rPr>
              <a:t>建立海事证据</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endParaRPr>
          </a:p>
          <a:p>
            <a:pPr algn="ctr">
              <a:lnSpc>
                <a:spcPct val="150000"/>
              </a:lnSpc>
            </a:pP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rPr>
              <a:t>保全令制度</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Roboto Condensed Light" charset="0"/>
            </a:endParaRPr>
          </a:p>
        </p:txBody>
      </p:sp>
      <p:sp>
        <p:nvSpPr>
          <p:cNvPr id="46" name="出自【趣你的PPT】(微信:qunideppt)：最优质的PPT资源库"/>
          <p:cNvSpPr/>
          <p:nvPr/>
        </p:nvSpPr>
        <p:spPr>
          <a:xfrm>
            <a:off x="267335" y="3966845"/>
            <a:ext cx="11870055" cy="1198880"/>
          </a:xfrm>
          <a:prstGeom prst="rect">
            <a:avLst/>
          </a:prstGeom>
        </p:spPr>
        <p:txBody>
          <a:bodyPr wrap="square">
            <a:spAutoFit/>
          </a:bodyPr>
          <a:lstStyle/>
          <a:p>
            <a:pPr defTabSz="888365">
              <a:lnSpc>
                <a:spcPct val="120000"/>
              </a:lnSpc>
              <a:spcBef>
                <a:spcPct val="0"/>
              </a:spcBef>
              <a:spcAft>
                <a:spcPts val="265"/>
              </a:spcAft>
            </a:pPr>
            <a:r>
              <a:rPr lang="en-US" sz="2000" b="1" dirty="0" smtClean="0">
                <a:solidFill>
                  <a:schemeClr val="accent1">
                    <a:lumMod val="75000"/>
                  </a:schemeClr>
                </a:solidFill>
                <a:latin typeface="微软雅黑" panose="020B0503020204020204" pitchFamily="34" charset="-122"/>
                <a:ea typeface="微软雅黑" panose="020B0503020204020204" pitchFamily="34" charset="-122"/>
              </a:rPr>
              <a:t>     </a:t>
            </a:r>
            <a:r>
              <a:rPr sz="2000" b="1" dirty="0" smtClean="0">
                <a:solidFill>
                  <a:srgbClr val="C00000"/>
                </a:solidFill>
                <a:latin typeface="微软雅黑" panose="020B0503020204020204" pitchFamily="34" charset="-122"/>
                <a:ea typeface="微软雅黑" panose="020B0503020204020204" pitchFamily="34" charset="-122"/>
              </a:rPr>
              <a:t>海事证据保全令：</a:t>
            </a:r>
            <a:r>
              <a:rPr sz="2000" b="1" dirty="0" smtClean="0">
                <a:solidFill>
                  <a:schemeClr val="tx1"/>
                </a:solidFill>
                <a:latin typeface="微软雅黑" panose="020B0503020204020204" pitchFamily="34" charset="-122"/>
                <a:ea typeface="微软雅黑" panose="020B0503020204020204" pitchFamily="34" charset="-122"/>
              </a:rPr>
              <a:t>当法院作出证据保全裁定后，由法院根据实际需要，签发供申请人的代理律师向被申请人收集所保全的证据的法律文件，由代理律师完成证据的保全工作并将所保全到的证据及保全令交回法院，或由接受调查人通过寄/送至人民法院的制度。</a:t>
            </a:r>
            <a:endParaRPr sz="2000" b="1" dirty="0" smtClean="0">
              <a:solidFill>
                <a:schemeClr val="tx1"/>
              </a:solidFill>
              <a:latin typeface="微软雅黑" panose="020B0503020204020204" pitchFamily="34" charset="-122"/>
              <a:ea typeface="微软雅黑" panose="020B0503020204020204" pitchFamily="34" charset="-122"/>
            </a:endParaRPr>
          </a:p>
        </p:txBody>
      </p:sp>
      <p:grpSp>
        <p:nvGrpSpPr>
          <p:cNvPr id="33" name="组合 49"/>
          <p:cNvGrpSpPr/>
          <p:nvPr/>
        </p:nvGrpSpPr>
        <p:grpSpPr>
          <a:xfrm>
            <a:off x="159507" y="144479"/>
            <a:ext cx="1006563" cy="535030"/>
            <a:chOff x="600075" y="257175"/>
            <a:chExt cx="400050" cy="400050"/>
          </a:xfrm>
        </p:grpSpPr>
        <p:sp>
          <p:nvSpPr>
            <p:cNvPr id="53" name="矩形 52"/>
            <p:cNvSpPr/>
            <p:nvPr/>
          </p:nvSpPr>
          <p:spPr>
            <a:xfrm>
              <a:off x="600075" y="257175"/>
              <a:ext cx="400050" cy="40005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3-4</a:t>
              </a:r>
              <a:endParaRPr lang="en-US" altLang="zh-CN"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4" name="矩形 53"/>
            <p:cNvSpPr/>
            <p:nvPr/>
          </p:nvSpPr>
          <p:spPr>
            <a:xfrm>
              <a:off x="642938" y="285750"/>
              <a:ext cx="314325"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8625840" cy="838835"/>
          </a:xfrm>
        </p:spPr>
        <p:txBody>
          <a:bodyPr/>
          <a:p>
            <a:r>
              <a:rPr lang="zh-CN" altLang="en-US" sz="36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海事证据保全制度的相关法律规定</a:t>
            </a:r>
            <a:endParaRPr lang="zh-CN" altLang="en-US" sz="36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pic>
        <p:nvPicPr>
          <p:cNvPr id="4" name="内容占位符 3" descr="民诉法及其解释"/>
          <p:cNvPicPr>
            <a:picLocks noChangeAspect="1"/>
          </p:cNvPicPr>
          <p:nvPr>
            <p:ph idx="1"/>
          </p:nvPr>
        </p:nvPicPr>
        <p:blipFill>
          <a:blip r:embed="rId1"/>
          <a:stretch>
            <a:fillRect/>
          </a:stretch>
        </p:blipFill>
        <p:spPr>
          <a:xfrm>
            <a:off x="658495" y="1203960"/>
            <a:ext cx="5260975" cy="2508250"/>
          </a:xfrm>
          <a:prstGeom prst="rect">
            <a:avLst/>
          </a:prstGeom>
        </p:spPr>
      </p:pic>
      <p:pic>
        <p:nvPicPr>
          <p:cNvPr id="5" name="图片 4" descr="海诉法"/>
          <p:cNvPicPr>
            <a:picLocks noChangeAspect="1"/>
          </p:cNvPicPr>
          <p:nvPr/>
        </p:nvPicPr>
        <p:blipFill>
          <a:blip r:embed="rId2"/>
          <a:stretch>
            <a:fillRect/>
          </a:stretch>
        </p:blipFill>
        <p:spPr>
          <a:xfrm>
            <a:off x="7273925" y="1301750"/>
            <a:ext cx="3496310" cy="4635500"/>
          </a:xfrm>
          <a:prstGeom prst="rect">
            <a:avLst/>
          </a:prstGeom>
        </p:spPr>
      </p:pic>
      <p:pic>
        <p:nvPicPr>
          <p:cNvPr id="6" name="图片 5" descr="海诉法解释"/>
          <p:cNvPicPr>
            <a:picLocks noChangeAspect="1"/>
          </p:cNvPicPr>
          <p:nvPr/>
        </p:nvPicPr>
        <p:blipFill>
          <a:blip r:embed="rId3"/>
          <a:stretch>
            <a:fillRect/>
          </a:stretch>
        </p:blipFill>
        <p:spPr>
          <a:xfrm>
            <a:off x="658495" y="3809365"/>
            <a:ext cx="5166360" cy="2315845"/>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4"/>
          <p:cNvGrpSpPr/>
          <p:nvPr/>
        </p:nvGrpSpPr>
        <p:grpSpPr>
          <a:xfrm>
            <a:off x="0" y="575163"/>
            <a:ext cx="12192000" cy="5943601"/>
            <a:chOff x="0" y="500062"/>
            <a:chExt cx="12192000" cy="5943601"/>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t="18732" b="8024"/>
            <a:stretch>
              <a:fillRect/>
            </a:stretch>
          </p:blipFill>
          <p:spPr>
            <a:xfrm>
              <a:off x="0" y="500062"/>
              <a:ext cx="12192000" cy="5943601"/>
            </a:xfrm>
            <a:prstGeom prst="rect">
              <a:avLst/>
            </a:prstGeom>
          </p:spPr>
        </p:pic>
        <p:sp>
          <p:nvSpPr>
            <p:cNvPr id="15" name="矩形 14"/>
            <p:cNvSpPr/>
            <p:nvPr/>
          </p:nvSpPr>
          <p:spPr>
            <a:xfrm>
              <a:off x="0" y="500062"/>
              <a:ext cx="12192000" cy="5943601"/>
            </a:xfrm>
            <a:prstGeom prst="rect">
              <a:avLst/>
            </a:prstGeom>
            <a:solidFill>
              <a:schemeClr val="accent5">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22" name="直接连接符 21"/>
          <p:cNvCxnSpPr/>
          <p:nvPr/>
        </p:nvCxnSpPr>
        <p:spPr>
          <a:xfrm flipV="1">
            <a:off x="3100811" y="3431097"/>
            <a:ext cx="5749574" cy="1607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43869" y="1946246"/>
            <a:ext cx="6375632" cy="1445260"/>
          </a:xfrm>
          <a:prstGeom prst="rect">
            <a:avLst/>
          </a:prstGeom>
          <a:noFill/>
        </p:spPr>
        <p:txBody>
          <a:bodyPr wrap="square" rtlCol="0">
            <a:spAutoFit/>
          </a:bodyPr>
          <a:lstStyle/>
          <a:p>
            <a:r>
              <a:rPr lang="en-US" altLang="zh-CN" sz="8800" b="1" dirty="0" smtClean="0">
                <a:solidFill>
                  <a:schemeClr val="tx1"/>
                </a:solidFill>
                <a:effectLst>
                  <a:outerShdw blurRad="38100" dist="19050" dir="2700000" algn="tl" rotWithShape="0">
                    <a:schemeClr val="dk1">
                      <a:alpha val="40000"/>
                    </a:schemeClr>
                  </a:outerShdw>
                </a:effectLst>
              </a:rPr>
              <a:t>  </a:t>
            </a:r>
            <a:r>
              <a:rPr lang="zh-CN" altLang="zh-CN" sz="8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2010601030101010101" charset="-122"/>
                <a:ea typeface="方正小标宋简体" panose="02010601030101010101" charset="-122"/>
              </a:rPr>
              <a:t>谢谢大家！</a:t>
            </a:r>
            <a:endParaRPr lang="zh-CN" altLang="zh-CN" sz="8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2010601030101010101" charset="-122"/>
              <a:ea typeface="方正小标宋简体" panose="02010601030101010101" charset="-122"/>
            </a:endParaRPr>
          </a:p>
        </p:txBody>
      </p:sp>
      <p:sp>
        <p:nvSpPr>
          <p:cNvPr id="2" name="文本框 1"/>
          <p:cNvSpPr txBox="1"/>
          <p:nvPr/>
        </p:nvSpPr>
        <p:spPr>
          <a:xfrm>
            <a:off x="3590290" y="3688080"/>
            <a:ext cx="4770120" cy="583565"/>
          </a:xfrm>
          <a:prstGeom prst="rect">
            <a:avLst/>
          </a:prstGeom>
          <a:noFill/>
        </p:spPr>
        <p:txBody>
          <a:bodyPr wrap="square" rtlCol="0">
            <a:spAutoFit/>
          </a:bodyPr>
          <a:p>
            <a:r>
              <a:rPr lang="zh-CN" altLang="en-US" sz="3200" b="1" spc="200">
                <a:solidFill>
                  <a:schemeClr val="bg2"/>
                </a:solidFill>
                <a:uFillTx/>
              </a:rPr>
              <a:t>北海海事法院     岑潇</a:t>
            </a:r>
            <a:endParaRPr lang="zh-CN" altLang="en-US" sz="3200" b="1" spc="200">
              <a:solidFill>
                <a:schemeClr val="bg2"/>
              </a:solidFill>
              <a:uFillTx/>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rotWithShape="1">
          <a:blip r:embed="rId1" cstate="print">
            <a:extLst>
              <a:ext uri="{28A0092B-C50C-407E-A947-70E740481C1C}">
                <a14:useLocalDpi xmlns:a14="http://schemas.microsoft.com/office/drawing/2010/main" val="0"/>
              </a:ext>
            </a:extLst>
          </a:blip>
          <a:srcRect t="28215" b="56318"/>
          <a:stretch>
            <a:fillRect/>
          </a:stretch>
        </p:blipFill>
        <p:spPr>
          <a:xfrm>
            <a:off x="0" y="-15002"/>
            <a:ext cx="12192000" cy="786789"/>
          </a:xfrm>
          <a:prstGeom prst="rect">
            <a:avLst/>
          </a:prstGeom>
        </p:spPr>
      </p:pic>
      <p:pic>
        <p:nvPicPr>
          <p:cNvPr id="64" name="图片 63"/>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5845066"/>
            <a:ext cx="12192000" cy="1012934"/>
          </a:xfrm>
          <a:prstGeom prst="rect">
            <a:avLst/>
          </a:prstGeom>
        </p:spPr>
      </p:pic>
      <p:sp>
        <p:nvSpPr>
          <p:cNvPr id="69" name="矩形 68"/>
          <p:cNvSpPr/>
          <p:nvPr/>
        </p:nvSpPr>
        <p:spPr>
          <a:xfrm>
            <a:off x="1938954" y="2455490"/>
            <a:ext cx="2129306" cy="197176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5818334" y="1645034"/>
            <a:ext cx="418750" cy="42855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919002" y="3415225"/>
            <a:ext cx="418750" cy="42855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5875454" y="4401938"/>
            <a:ext cx="418750" cy="42855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885906" y="4972598"/>
            <a:ext cx="607191" cy="646331"/>
          </a:xfrm>
          <a:prstGeom prst="rect">
            <a:avLst/>
          </a:prstGeom>
        </p:spPr>
        <p:txBody>
          <a:bodyPr wrap="square">
            <a:spAutoFit/>
          </a:bodyPr>
          <a:lstStyle/>
          <a:p>
            <a:pPr algn="dist"/>
            <a:r>
              <a:rPr lang="en-US" altLang="zh-CN" sz="3600" b="1" dirty="0" smtClean="0">
                <a:solidFill>
                  <a:schemeClr val="bg1"/>
                </a:solidFill>
                <a:latin typeface="方正清刻本悦宋简体" panose="02000000000000000000" pitchFamily="2" charset="-122"/>
                <a:ea typeface="方正清刻本悦宋简体" panose="02000000000000000000" pitchFamily="2" charset="-122"/>
              </a:rPr>
              <a:t>4</a:t>
            </a:r>
            <a:endParaRPr lang="zh-CN" altLang="en-US" sz="3600"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39" name="组合 38"/>
          <p:cNvGrpSpPr/>
          <p:nvPr/>
        </p:nvGrpSpPr>
        <p:grpSpPr>
          <a:xfrm>
            <a:off x="4722495" y="1413510"/>
            <a:ext cx="6718935" cy="2839720"/>
            <a:chOff x="5163812" y="1772053"/>
            <a:chExt cx="4593123" cy="2506429"/>
          </a:xfrm>
        </p:grpSpPr>
        <p:sp>
          <p:nvSpPr>
            <p:cNvPr id="40" name="矩形 39"/>
            <p:cNvSpPr/>
            <p:nvPr/>
          </p:nvSpPr>
          <p:spPr>
            <a:xfrm>
              <a:off x="5905126" y="1842670"/>
              <a:ext cx="3784063" cy="4595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863698" y="1896473"/>
              <a:ext cx="3893237" cy="351976"/>
            </a:xfrm>
            <a:prstGeom prst="rect">
              <a:avLst/>
            </a:prstGeom>
          </p:spPr>
          <p:txBody>
            <a:bodyPr wrap="square">
              <a:spAutoFit/>
            </a:bodyPr>
            <a:lstStyle/>
            <a:p>
              <a:pPr algn="dist"/>
              <a:r>
                <a:rPr lang="zh-CN" altLang="en-US" sz="2000" b="1" dirty="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rPr>
                <a:t>实践探讨：海事证据保全制度实施现状</a:t>
              </a:r>
              <a:endParaRPr lang="zh-CN" altLang="en-US" sz="2000" b="1" dirty="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grpSp>
          <p:nvGrpSpPr>
            <p:cNvPr id="42" name="组合 15"/>
            <p:cNvGrpSpPr/>
            <p:nvPr/>
          </p:nvGrpSpPr>
          <p:grpSpPr>
            <a:xfrm>
              <a:off x="5194454" y="1772053"/>
              <a:ext cx="573883" cy="585173"/>
              <a:chOff x="6376295" y="1343640"/>
              <a:chExt cx="573883" cy="585173"/>
            </a:xfrm>
          </p:grpSpPr>
          <p:sp>
            <p:nvSpPr>
              <p:cNvPr id="61" name="矩形 10"/>
              <p:cNvSpPr/>
              <p:nvPr/>
            </p:nvSpPr>
            <p:spPr>
              <a:xfrm>
                <a:off x="6400799" y="1414462"/>
                <a:ext cx="514351" cy="51435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13"/>
              <p:cNvSpPr/>
              <p:nvPr/>
            </p:nvSpPr>
            <p:spPr>
              <a:xfrm>
                <a:off x="6376295" y="1343640"/>
                <a:ext cx="573883" cy="569439"/>
              </a:xfrm>
              <a:prstGeom prst="rect">
                <a:avLst/>
              </a:prstGeom>
            </p:spPr>
            <p:txBody>
              <a:bodyPr wrap="square">
                <a:spAutoFit/>
              </a:bodyPr>
              <a:lstStyle/>
              <a:p>
                <a:pPr algn="dist"/>
                <a:r>
                  <a:rPr lang="en-US" altLang="zh-CN" sz="36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rPr>
                  <a:t>1</a:t>
                </a:r>
                <a:endParaRPr lang="en-US" altLang="zh-CN" sz="36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grpSp>
        <p:sp>
          <p:nvSpPr>
            <p:cNvPr id="43" name="矩形 42"/>
            <p:cNvSpPr/>
            <p:nvPr/>
          </p:nvSpPr>
          <p:spPr>
            <a:xfrm>
              <a:off x="5905126" y="2773015"/>
              <a:ext cx="3784063" cy="5144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905126" y="2822334"/>
              <a:ext cx="3810382" cy="351976"/>
            </a:xfrm>
            <a:prstGeom prst="rect">
              <a:avLst/>
            </a:prstGeom>
          </p:spPr>
          <p:txBody>
            <a:bodyPr wrap="square">
              <a:spAutoFit/>
            </a:bodyPr>
            <a:lstStyle/>
            <a:p>
              <a:pPr algn="dist"/>
              <a:r>
                <a:rPr lang="zh-CN" altLang="en-US" sz="20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rPr>
                <a:t>原因分析：制度设计与实务操作的双偏离</a:t>
              </a:r>
              <a:endParaRPr lang="zh-CN" altLang="en-US" sz="20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grpSp>
          <p:nvGrpSpPr>
            <p:cNvPr id="45" name="组合 20"/>
            <p:cNvGrpSpPr/>
            <p:nvPr/>
          </p:nvGrpSpPr>
          <p:grpSpPr>
            <a:xfrm>
              <a:off x="5220854" y="2712362"/>
              <a:ext cx="600673" cy="574655"/>
              <a:chOff x="6395937" y="1354158"/>
              <a:chExt cx="600673" cy="574655"/>
            </a:xfrm>
          </p:grpSpPr>
          <p:sp>
            <p:nvSpPr>
              <p:cNvPr id="59" name="矩形 58"/>
              <p:cNvSpPr/>
              <p:nvPr/>
            </p:nvSpPr>
            <p:spPr>
              <a:xfrm>
                <a:off x="6400799" y="1414462"/>
                <a:ext cx="514351" cy="51435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395937" y="1354158"/>
                <a:ext cx="600673" cy="569439"/>
              </a:xfrm>
              <a:prstGeom prst="rect">
                <a:avLst/>
              </a:prstGeom>
            </p:spPr>
            <p:txBody>
              <a:bodyPr wrap="square">
                <a:spAutoFit/>
              </a:bodyPr>
              <a:lstStyle/>
              <a:p>
                <a:pPr algn="dist"/>
                <a:r>
                  <a:rPr lang="en-US" altLang="zh-CN" sz="36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rPr>
                  <a:t>2</a:t>
                </a:r>
                <a:endParaRPr lang="en-US" altLang="zh-CN" sz="36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grpSp>
        <p:sp>
          <p:nvSpPr>
            <p:cNvPr id="47" name="矩形 46"/>
            <p:cNvSpPr/>
            <p:nvPr/>
          </p:nvSpPr>
          <p:spPr>
            <a:xfrm>
              <a:off x="5905613" y="3757723"/>
              <a:ext cx="3810382" cy="5144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5956301" y="3838988"/>
              <a:ext cx="3708518" cy="351976"/>
            </a:xfrm>
            <a:prstGeom prst="rect">
              <a:avLst/>
            </a:prstGeom>
          </p:spPr>
          <p:txBody>
            <a:bodyPr wrap="square">
              <a:spAutoFit/>
              <a:scene3d>
                <a:camera prst="orthographicFront"/>
                <a:lightRig rig="threePt" dir="t"/>
              </a:scene3d>
            </a:bodyPr>
            <a:lstStyle/>
            <a:p>
              <a:pPr algn="dist"/>
              <a:r>
                <a:rPr lang="zh-CN" altLang="en-US" sz="20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rPr>
                <a:t>进路探索：海事证据保全制度的完善建议</a:t>
              </a:r>
              <a:endParaRPr lang="zh-CN" altLang="en-US" sz="20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grpSp>
          <p:nvGrpSpPr>
            <p:cNvPr id="50" name="组合 26"/>
            <p:cNvGrpSpPr/>
            <p:nvPr/>
          </p:nvGrpSpPr>
          <p:grpSpPr>
            <a:xfrm>
              <a:off x="5163812" y="3707530"/>
              <a:ext cx="607190" cy="570952"/>
              <a:chOff x="6358928" y="1357861"/>
              <a:chExt cx="607190" cy="570952"/>
            </a:xfrm>
          </p:grpSpPr>
          <p:sp>
            <p:nvSpPr>
              <p:cNvPr id="57" name="矩形 56"/>
              <p:cNvSpPr/>
              <p:nvPr/>
            </p:nvSpPr>
            <p:spPr>
              <a:xfrm>
                <a:off x="6400799" y="1414462"/>
                <a:ext cx="514351" cy="51435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358928" y="1357861"/>
                <a:ext cx="607190" cy="569439"/>
              </a:xfrm>
              <a:prstGeom prst="rect">
                <a:avLst/>
              </a:prstGeom>
            </p:spPr>
            <p:txBody>
              <a:bodyPr wrap="square">
                <a:spAutoFit/>
              </a:bodyPr>
              <a:lstStyle/>
              <a:p>
                <a:pPr algn="dist"/>
                <a:r>
                  <a:rPr lang="en-US" altLang="zh-CN" sz="36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rPr>
                  <a:t>3</a:t>
                </a:r>
                <a:endParaRPr lang="en-US" altLang="zh-CN" sz="36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grpSp>
      </p:grpSp>
      <p:grpSp>
        <p:nvGrpSpPr>
          <p:cNvPr id="66" name="组合 65"/>
          <p:cNvGrpSpPr/>
          <p:nvPr/>
        </p:nvGrpSpPr>
        <p:grpSpPr>
          <a:xfrm>
            <a:off x="1404957" y="1218498"/>
            <a:ext cx="3109090" cy="2935490"/>
            <a:chOff x="1536519" y="2927970"/>
            <a:chExt cx="1628775" cy="1169551"/>
          </a:xfrm>
        </p:grpSpPr>
        <p:sp>
          <p:nvSpPr>
            <p:cNvPr id="67" name="矩形 66"/>
            <p:cNvSpPr/>
            <p:nvPr/>
          </p:nvSpPr>
          <p:spPr>
            <a:xfrm>
              <a:off x="1536519" y="2927970"/>
              <a:ext cx="1628775" cy="1169551"/>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1669925" y="3713505"/>
              <a:ext cx="1343025" cy="285021"/>
            </a:xfrm>
            <a:prstGeom prst="rect">
              <a:avLst/>
            </a:prstGeom>
          </p:spPr>
          <p:txBody>
            <a:bodyPr wrap="square">
              <a:spAutoFit/>
            </a:bodyPr>
            <a:lstStyle/>
            <a:p>
              <a:pPr algn="dist"/>
              <a:r>
                <a:rPr lang="zh-CN" altLang="en-US" sz="2800" dirty="0">
                  <a:solidFill>
                    <a:schemeClr val="bg1"/>
                  </a:solidFill>
                  <a:latin typeface="方正清刻本悦宋简体" panose="02000000000000000000" pitchFamily="2" charset="-122"/>
                  <a:ea typeface="方正清刻本悦宋简体" panose="02000000000000000000" pitchFamily="2" charset="-122"/>
                </a:rPr>
                <a:t>CONTENTS</a:t>
              </a:r>
              <a:endParaRPr lang="zh-CN" altLang="en-US" sz="2800" dirty="0">
                <a:solidFill>
                  <a:schemeClr val="bg1"/>
                </a:solidFill>
                <a:latin typeface="方正清刻本悦宋简体" panose="02000000000000000000" pitchFamily="2" charset="-122"/>
                <a:ea typeface="方正清刻本悦宋简体" panose="02000000000000000000" pitchFamily="2" charset="-122"/>
              </a:endParaRPr>
            </a:p>
          </p:txBody>
        </p:sp>
        <p:cxnSp>
          <p:nvCxnSpPr>
            <p:cNvPr id="70" name="直接连接符 69"/>
            <p:cNvCxnSpPr/>
            <p:nvPr/>
          </p:nvCxnSpPr>
          <p:spPr>
            <a:xfrm>
              <a:off x="1743075" y="3713505"/>
              <a:ext cx="121575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1688949" y="3088312"/>
              <a:ext cx="1210282" cy="441445"/>
            </a:xfrm>
            <a:prstGeom prst="rect">
              <a:avLst/>
            </a:prstGeom>
          </p:spPr>
          <p:txBody>
            <a:bodyPr wrap="none">
              <a:spAutoFit/>
            </a:bodyPr>
            <a:lstStyle/>
            <a:p>
              <a:r>
                <a:rPr lang="zh-CN" altLang="en-US" sz="66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rPr>
                <a:t>目 录</a:t>
              </a:r>
              <a:endParaRPr lang="zh-CN" altLang="en-US" sz="6600" b="1"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grpSp>
      <p:sp>
        <p:nvSpPr>
          <p:cNvPr id="74" name="矩形 73"/>
          <p:cNvSpPr/>
          <p:nvPr/>
        </p:nvSpPr>
        <p:spPr>
          <a:xfrm>
            <a:off x="1502727" y="1390088"/>
            <a:ext cx="2866378" cy="269592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27140" y="2499044"/>
            <a:ext cx="2440398" cy="2215991"/>
          </a:xfrm>
          <a:prstGeom prst="rect">
            <a:avLst/>
          </a:prstGeom>
          <a:noFill/>
        </p:spPr>
        <p:txBody>
          <a:bodyPr wrap="square" rtlCol="0">
            <a:spAutoFit/>
          </a:bodyPr>
          <a:p>
            <a:r>
              <a:rPr lang="en-US" altLang="zh-CN" sz="13800"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rPr>
              <a:t>01</a:t>
            </a:r>
            <a:endParaRPr lang="en-US" altLang="zh-CN" sz="13800" dirty="0" smtClean="0">
              <a:solidFill>
                <a:schemeClr val="tx1"/>
              </a:solidFill>
              <a:effectLst>
                <a:outerShdw blurRad="38100" dist="19050" dir="2700000" algn="tl" rotWithShape="0">
                  <a:schemeClr val="dk1">
                    <a:alpha val="40000"/>
                  </a:schemeClr>
                </a:outerShdw>
              </a:effectLst>
              <a:latin typeface="方正清刻本悦宋简体" panose="02000000000000000000" pitchFamily="2" charset="-122"/>
              <a:ea typeface="方正清刻本悦宋简体" panose="02000000000000000000" pitchFamily="2" charset="-122"/>
            </a:endParaRPr>
          </a:p>
        </p:txBody>
      </p:sp>
      <p:sp>
        <p:nvSpPr>
          <p:cNvPr id="12" name="矩形 11"/>
          <p:cNvSpPr/>
          <p:nvPr/>
        </p:nvSpPr>
        <p:spPr>
          <a:xfrm>
            <a:off x="2559381" y="2731299"/>
            <a:ext cx="6499392" cy="1076325"/>
          </a:xfrm>
          <a:prstGeom prst="rect">
            <a:avLst/>
          </a:prstGeom>
        </p:spPr>
        <p:txBody>
          <a:bodyPr wrap="square">
            <a:spAutoFit/>
          </a:bodyPr>
          <a:p>
            <a:pPr algn="l"/>
            <a:r>
              <a:rPr lang="zh-CN" altLang="en-US" sz="32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实 践 探 讨：</a:t>
            </a:r>
            <a:endParaRPr lang="zh-CN" altLang="en-US" sz="32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200" b="1" spc="300" dirty="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海事证据保全制度实施现状分析</a:t>
            </a:r>
            <a:endParaRPr lang="zh-CN" altLang="en-US" sz="3200" b="1" spc="300" dirty="0">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矩形 27"/>
          <p:cNvSpPr/>
          <p:nvPr>
            <p:custDataLst>
              <p:tags r:id="rId1"/>
            </p:custDataLst>
          </p:nvPr>
        </p:nvSpPr>
        <p:spPr>
          <a:xfrm>
            <a:off x="2275205" y="3856355"/>
            <a:ext cx="5120005" cy="76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13" name="直接连接符 12"/>
          <p:cNvCxnSpPr/>
          <p:nvPr/>
        </p:nvCxnSpPr>
        <p:spPr>
          <a:xfrm>
            <a:off x="2275007" y="2622852"/>
            <a:ext cx="15670" cy="16129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47"/>
          <p:cNvGrpSpPr/>
          <p:nvPr/>
        </p:nvGrpSpPr>
        <p:grpSpPr>
          <a:xfrm>
            <a:off x="159507" y="144478"/>
            <a:ext cx="830394" cy="593753"/>
            <a:chOff x="600075" y="257175"/>
            <a:chExt cx="400050" cy="400050"/>
          </a:xfrm>
        </p:grpSpPr>
        <p:sp>
          <p:nvSpPr>
            <p:cNvPr id="50" name="矩形 49"/>
            <p:cNvSpPr/>
            <p:nvPr/>
          </p:nvSpPr>
          <p:spPr>
            <a:xfrm>
              <a:off x="600075" y="257175"/>
              <a:ext cx="400050" cy="40005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ffectLst>
                    <a:outerShdw blurRad="38100" dist="19050" dir="2700000" algn="tl" rotWithShape="0">
                      <a:schemeClr val="dk1">
                        <a:alpha val="40000"/>
                      </a:schemeClr>
                    </a:outerShdw>
                  </a:effectLst>
                </a:rPr>
                <a:t>1-1</a:t>
              </a:r>
              <a:endParaRPr lang="en-US" altLang="zh-CN" sz="2400" b="1" dirty="0" smtClean="0">
                <a:solidFill>
                  <a:schemeClr val="tx1"/>
                </a:solidFill>
                <a:effectLst>
                  <a:outerShdw blurRad="38100" dist="19050" dir="2700000" algn="tl" rotWithShape="0">
                    <a:schemeClr val="dk1">
                      <a:alpha val="40000"/>
                    </a:schemeClr>
                  </a:outerShdw>
                </a:effectLst>
              </a:endParaRPr>
            </a:p>
          </p:txBody>
        </p:sp>
        <p:sp>
          <p:nvSpPr>
            <p:cNvPr id="51" name="矩形 50"/>
            <p:cNvSpPr/>
            <p:nvPr/>
          </p:nvSpPr>
          <p:spPr>
            <a:xfrm>
              <a:off x="642938" y="285750"/>
              <a:ext cx="314325"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52"/>
          <p:cNvSpPr txBox="1"/>
          <p:nvPr/>
        </p:nvSpPr>
        <p:spPr>
          <a:xfrm>
            <a:off x="1146810" y="5214620"/>
            <a:ext cx="9713595" cy="953135"/>
          </a:xfrm>
          <a:prstGeom prst="rect">
            <a:avLst/>
          </a:prstGeom>
          <a:noFill/>
        </p:spPr>
        <p:txBody>
          <a:bodyPr wrap="square" rtlCol="0">
            <a:spAutoFit/>
          </a:bodyPr>
          <a:lstStyle/>
          <a:p>
            <a:r>
              <a:rPr lang="en-US" dirty="0" smtClean="0">
                <a:latin typeface="+mn-ea"/>
                <a:cs typeface="+mn-ea"/>
              </a:rPr>
              <a:t>      </a:t>
            </a:r>
            <a:r>
              <a:rPr b="1" dirty="0" smtClean="0">
                <a:solidFill>
                  <a:schemeClr val="tx1"/>
                </a:solidFill>
                <a:effectLst>
                  <a:outerShdw blurRad="38100" dist="19050" dir="2700000" algn="tl" rotWithShape="0">
                    <a:schemeClr val="dk1">
                      <a:alpha val="40000"/>
                    </a:schemeClr>
                  </a:outerShdw>
                </a:effectLst>
                <a:latin typeface="+mn-ea"/>
                <a:cs typeface="+mn-ea"/>
              </a:rPr>
              <a:t>海事证据保全案件数量最多的是武汉海事法院，为587件，其次是上海海事法院105件，其余海事法院的数量从2件到82件不等。</a:t>
            </a:r>
            <a:r>
              <a:rPr lang="zh-CN" b="1" dirty="0" smtClean="0">
                <a:solidFill>
                  <a:schemeClr val="tx1"/>
                </a:solidFill>
                <a:effectLst>
                  <a:outerShdw blurRad="38100" dist="19050" dir="2700000" algn="tl" rotWithShape="0">
                    <a:schemeClr val="dk1">
                      <a:alpha val="40000"/>
                    </a:schemeClr>
                  </a:outerShdw>
                </a:effectLst>
                <a:latin typeface="+mn-ea"/>
                <a:cs typeface="+mn-ea"/>
              </a:rPr>
              <a:t>为保证数据客观科学，按比例抽取</a:t>
            </a:r>
            <a:r>
              <a:rPr lang="en-US" altLang="zh-CN" b="1" dirty="0" smtClean="0">
                <a:solidFill>
                  <a:schemeClr val="tx1"/>
                </a:solidFill>
                <a:effectLst>
                  <a:outerShdw blurRad="38100" dist="19050" dir="2700000" algn="tl" rotWithShape="0">
                    <a:schemeClr val="dk1">
                      <a:alpha val="40000"/>
                    </a:schemeClr>
                  </a:outerShdw>
                </a:effectLst>
                <a:latin typeface="+mn-ea"/>
                <a:cs typeface="+mn-ea"/>
              </a:rPr>
              <a:t>100</a:t>
            </a:r>
            <a:r>
              <a:rPr lang="zh-CN" altLang="en-US" b="1" dirty="0" smtClean="0">
                <a:solidFill>
                  <a:schemeClr val="tx1"/>
                </a:solidFill>
                <a:effectLst>
                  <a:outerShdw blurRad="38100" dist="19050" dir="2700000" algn="tl" rotWithShape="0">
                    <a:schemeClr val="dk1">
                      <a:alpha val="40000"/>
                    </a:schemeClr>
                  </a:outerShdw>
                </a:effectLst>
                <a:latin typeface="+mn-ea"/>
                <a:cs typeface="+mn-ea"/>
              </a:rPr>
              <a:t>件裁判文书。</a:t>
            </a:r>
            <a:endParaRPr sz="2000" b="1" dirty="0" smtClean="0">
              <a:latin typeface="+mn-ea"/>
            </a:endParaRPr>
          </a:p>
          <a:p>
            <a:endParaRPr lang="zh-CN" altLang="en-US" sz="2000" dirty="0"/>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6300132"/>
            <a:ext cx="12192000" cy="557868"/>
          </a:xfrm>
          <a:prstGeom prst="rect">
            <a:avLst/>
          </a:prstGeom>
        </p:spPr>
      </p:pic>
      <p:pic>
        <p:nvPicPr>
          <p:cNvPr id="2" name="图片 3"/>
          <p:cNvPicPr/>
          <p:nvPr/>
        </p:nvPicPr>
        <p:blipFill>
          <a:blip r:embed="rId2"/>
          <a:srcRect b="-43"/>
          <a:stretch>
            <a:fillRect/>
          </a:stretch>
        </p:blipFill>
        <p:spPr>
          <a:xfrm>
            <a:off x="3839845" y="738505"/>
            <a:ext cx="4963160" cy="4142105"/>
          </a:xfrm>
          <a:prstGeom prst="rect">
            <a:avLst/>
          </a:prstGeom>
          <a:noFill/>
          <a:ln w="9525">
            <a:noFill/>
          </a:ln>
        </p:spPr>
      </p:pic>
      <p:sp>
        <p:nvSpPr>
          <p:cNvPr id="5" name="文本框 4"/>
          <p:cNvSpPr txBox="1"/>
          <p:nvPr/>
        </p:nvSpPr>
        <p:spPr>
          <a:xfrm>
            <a:off x="1146810" y="211455"/>
            <a:ext cx="5874385" cy="460375"/>
          </a:xfrm>
          <a:prstGeom prst="rect">
            <a:avLst/>
          </a:prstGeom>
          <a:solidFill>
            <a:schemeClr val="accent5">
              <a:lumMod val="40000"/>
              <a:lumOff val="60000"/>
            </a:schemeClr>
          </a:solidFill>
        </p:spPr>
        <p:txBody>
          <a:bodyPr wrap="square" rtlCol="0">
            <a:spAutoFit/>
          </a:bodyPr>
          <a:p>
            <a:pPr algn="l"/>
            <a:r>
              <a:rPr lang="zh-CN" altLang="en-US" sz="2400" b="1">
                <a:solidFill>
                  <a:schemeClr val="tx1"/>
                </a:solidFill>
                <a:effectLst>
                  <a:outerShdw blurRad="38100" dist="19050" dir="2700000" algn="tl" rotWithShape="0">
                    <a:schemeClr val="dk1">
                      <a:alpha val="40000"/>
                    </a:schemeClr>
                  </a:outerShdw>
                </a:effectLst>
                <a:sym typeface="+mn-ea"/>
              </a:rPr>
              <a:t>各海事法院证据保全案件的数量差异较大</a:t>
            </a:r>
            <a:endParaRPr lang="zh-CN" altLang="en-US" sz="2400" b="1">
              <a:solidFill>
                <a:schemeClr val="tx1"/>
              </a:solidFill>
              <a:effectLst>
                <a:outerShdw blurRad="38100" dist="19050" dir="2700000" algn="tl" rotWithShape="0">
                  <a:schemeClr val="dk1">
                    <a:alpha val="40000"/>
                  </a:schemeClr>
                </a:outerShdw>
              </a:effectLst>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8出自【趣你的PPT】(微信:qunideppt)：最优质的PPT资源库"/>
          <p:cNvGrpSpPr/>
          <p:nvPr/>
        </p:nvGrpSpPr>
        <p:grpSpPr bwMode="auto">
          <a:xfrm>
            <a:off x="526415" y="1457960"/>
            <a:ext cx="3625215" cy="2844165"/>
            <a:chOff x="24" y="12"/>
            <a:chExt cx="1403" cy="1441"/>
          </a:xfrm>
        </p:grpSpPr>
        <p:sp>
          <p:nvSpPr>
            <p:cNvPr id="109" name="出自【趣你的PPT】(微信:qunideppt)：最优质的PPT资源库"/>
            <p:cNvSpPr/>
            <p:nvPr/>
          </p:nvSpPr>
          <p:spPr bwMode="auto">
            <a:xfrm>
              <a:off x="74" y="450"/>
              <a:ext cx="422" cy="911"/>
            </a:xfrm>
            <a:custGeom>
              <a:avLst/>
              <a:gdLst/>
              <a:ahLst/>
              <a:cxnLst/>
              <a:rect l="0" t="0" r="r" b="b"/>
              <a:pathLst>
                <a:path w="17747" h="21600">
                  <a:moveTo>
                    <a:pt x="17747" y="21600"/>
                  </a:moveTo>
                  <a:cubicBezTo>
                    <a:pt x="17747" y="21600"/>
                    <a:pt x="4344" y="20418"/>
                    <a:pt x="991" y="14747"/>
                  </a:cubicBezTo>
                  <a:cubicBezTo>
                    <a:pt x="-3853" y="6553"/>
                    <a:pt x="10628" y="0"/>
                    <a:pt x="10628" y="0"/>
                  </a:cubicBezTo>
                  <a:cubicBezTo>
                    <a:pt x="10628" y="0"/>
                    <a:pt x="8231" y="4369"/>
                    <a:pt x="8049" y="9074"/>
                  </a:cubicBezTo>
                  <a:cubicBezTo>
                    <a:pt x="7759" y="16592"/>
                    <a:pt x="17747" y="21600"/>
                    <a:pt x="17747" y="21600"/>
                  </a:cubicBezTo>
                  <a:close/>
                  <a:moveTo>
                    <a:pt x="17747" y="2160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0" name="出自【趣你的PPT】(微信:qunideppt)：最优质的PPT资源库"/>
            <p:cNvSpPr/>
            <p:nvPr/>
          </p:nvSpPr>
          <p:spPr bwMode="auto">
            <a:xfrm>
              <a:off x="24" y="208"/>
              <a:ext cx="744" cy="649"/>
            </a:xfrm>
            <a:custGeom>
              <a:avLst/>
              <a:gdLst/>
              <a:ahLst/>
              <a:cxnLst/>
              <a:rect l="0" t="0" r="r" b="b"/>
              <a:pathLst>
                <a:path w="19574" h="18386">
                  <a:moveTo>
                    <a:pt x="1036" y="18386"/>
                  </a:moveTo>
                  <a:cubicBezTo>
                    <a:pt x="1036" y="18386"/>
                    <a:pt x="-2026" y="9855"/>
                    <a:pt x="2377" y="4509"/>
                  </a:cubicBezTo>
                  <a:cubicBezTo>
                    <a:pt x="8738" y="-3214"/>
                    <a:pt x="19574" y="1325"/>
                    <a:pt x="19574" y="1325"/>
                  </a:cubicBezTo>
                  <a:cubicBezTo>
                    <a:pt x="19574" y="1325"/>
                    <a:pt x="14623" y="2536"/>
                    <a:pt x="10042" y="5240"/>
                  </a:cubicBezTo>
                  <a:cubicBezTo>
                    <a:pt x="2723" y="9562"/>
                    <a:pt x="1036" y="18386"/>
                    <a:pt x="1036" y="18386"/>
                  </a:cubicBezTo>
                  <a:close/>
                  <a:moveTo>
                    <a:pt x="1036" y="18386"/>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1" name="出自【趣你的PPT】(微信:qunideppt)：最优质的PPT资源库"/>
            <p:cNvSpPr/>
            <p:nvPr/>
          </p:nvSpPr>
          <p:spPr bwMode="auto">
            <a:xfrm>
              <a:off x="279" y="12"/>
              <a:ext cx="874" cy="516"/>
            </a:xfrm>
            <a:custGeom>
              <a:avLst/>
              <a:gdLst/>
              <a:ahLst/>
              <a:cxnLst/>
              <a:rect l="0" t="0" r="r" b="b"/>
              <a:pathLst>
                <a:path w="21600" h="19911">
                  <a:moveTo>
                    <a:pt x="0" y="8002"/>
                  </a:moveTo>
                  <a:cubicBezTo>
                    <a:pt x="0" y="8002"/>
                    <a:pt x="5010" y="-1689"/>
                    <a:pt x="11118" y="259"/>
                  </a:cubicBezTo>
                  <a:cubicBezTo>
                    <a:pt x="19942" y="3072"/>
                    <a:pt x="21600" y="19911"/>
                    <a:pt x="21600" y="19911"/>
                  </a:cubicBezTo>
                  <a:cubicBezTo>
                    <a:pt x="21600" y="19911"/>
                    <a:pt x="18360" y="14453"/>
                    <a:pt x="14165" y="10482"/>
                  </a:cubicBezTo>
                  <a:cubicBezTo>
                    <a:pt x="7461" y="4137"/>
                    <a:pt x="0" y="8002"/>
                    <a:pt x="0" y="8002"/>
                  </a:cubicBezTo>
                  <a:close/>
                  <a:moveTo>
                    <a:pt x="0" y="8002"/>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2" name="出自【趣你的PPT】(微信:qunideppt)：最优质的PPT资源库"/>
            <p:cNvSpPr/>
            <p:nvPr/>
          </p:nvSpPr>
          <p:spPr bwMode="auto">
            <a:xfrm>
              <a:off x="955" y="120"/>
              <a:ext cx="422" cy="911"/>
            </a:xfrm>
            <a:custGeom>
              <a:avLst/>
              <a:gdLst/>
              <a:ahLst/>
              <a:cxnLst/>
              <a:rect l="0" t="0" r="r" b="b"/>
              <a:pathLst>
                <a:path w="17747" h="21600">
                  <a:moveTo>
                    <a:pt x="0" y="0"/>
                  </a:moveTo>
                  <a:cubicBezTo>
                    <a:pt x="0" y="0"/>
                    <a:pt x="13403" y="1182"/>
                    <a:pt x="16756" y="6853"/>
                  </a:cubicBezTo>
                  <a:cubicBezTo>
                    <a:pt x="21600" y="15047"/>
                    <a:pt x="7119" y="21600"/>
                    <a:pt x="7119" y="21600"/>
                  </a:cubicBezTo>
                  <a:cubicBezTo>
                    <a:pt x="7119" y="21600"/>
                    <a:pt x="9516" y="17231"/>
                    <a:pt x="9698" y="12527"/>
                  </a:cubicBezTo>
                  <a:cubicBezTo>
                    <a:pt x="9989" y="5008"/>
                    <a:pt x="0" y="0"/>
                    <a:pt x="0" y="0"/>
                  </a:cubicBezTo>
                  <a:close/>
                  <a:moveTo>
                    <a:pt x="0" y="0"/>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3" name="出自【趣你的PPT】(微信:qunideppt)：最优质的PPT资源库"/>
            <p:cNvSpPr/>
            <p:nvPr/>
          </p:nvSpPr>
          <p:spPr bwMode="auto">
            <a:xfrm>
              <a:off x="683" y="617"/>
              <a:ext cx="744" cy="649"/>
            </a:xfrm>
            <a:custGeom>
              <a:avLst/>
              <a:gdLst/>
              <a:ahLst/>
              <a:cxnLst/>
              <a:rect l="0" t="0" r="r" b="b"/>
              <a:pathLst>
                <a:path w="19574" h="18386">
                  <a:moveTo>
                    <a:pt x="18538" y="0"/>
                  </a:moveTo>
                  <a:cubicBezTo>
                    <a:pt x="18538" y="0"/>
                    <a:pt x="21600" y="8531"/>
                    <a:pt x="17197" y="13877"/>
                  </a:cubicBezTo>
                  <a:cubicBezTo>
                    <a:pt x="10836" y="21600"/>
                    <a:pt x="0" y="17061"/>
                    <a:pt x="0" y="17061"/>
                  </a:cubicBezTo>
                  <a:cubicBezTo>
                    <a:pt x="0" y="17061"/>
                    <a:pt x="4951" y="15850"/>
                    <a:pt x="9532" y="13146"/>
                  </a:cubicBezTo>
                  <a:cubicBezTo>
                    <a:pt x="16851" y="8824"/>
                    <a:pt x="18538" y="0"/>
                    <a:pt x="18538" y="0"/>
                  </a:cubicBezTo>
                  <a:close/>
                  <a:moveTo>
                    <a:pt x="18538"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4" name="出自【趣你的PPT】(微信:qunideppt)：最优质的PPT资源库"/>
            <p:cNvSpPr/>
            <p:nvPr/>
          </p:nvSpPr>
          <p:spPr bwMode="auto">
            <a:xfrm>
              <a:off x="272" y="937"/>
              <a:ext cx="874" cy="516"/>
            </a:xfrm>
            <a:custGeom>
              <a:avLst/>
              <a:gdLst/>
              <a:ahLst/>
              <a:cxnLst/>
              <a:rect l="0" t="0" r="r" b="b"/>
              <a:pathLst>
                <a:path w="21600" h="19911">
                  <a:moveTo>
                    <a:pt x="21600" y="11909"/>
                  </a:moveTo>
                  <a:cubicBezTo>
                    <a:pt x="21600" y="11909"/>
                    <a:pt x="16590" y="21600"/>
                    <a:pt x="10482" y="19652"/>
                  </a:cubicBezTo>
                  <a:cubicBezTo>
                    <a:pt x="1658" y="16839"/>
                    <a:pt x="0" y="0"/>
                    <a:pt x="0" y="0"/>
                  </a:cubicBezTo>
                  <a:cubicBezTo>
                    <a:pt x="0" y="0"/>
                    <a:pt x="3240" y="5458"/>
                    <a:pt x="7435" y="9429"/>
                  </a:cubicBezTo>
                  <a:cubicBezTo>
                    <a:pt x="14139" y="15774"/>
                    <a:pt x="21600" y="11909"/>
                    <a:pt x="21600" y="11909"/>
                  </a:cubicBezTo>
                  <a:close/>
                  <a:moveTo>
                    <a:pt x="21600" y="11909"/>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grpSp>
      <p:sp>
        <p:nvSpPr>
          <p:cNvPr id="81" name="出自【趣你的PPT】(微信:qunideppt)：最优质的PPT资源库"/>
          <p:cNvSpPr txBox="1"/>
          <p:nvPr/>
        </p:nvSpPr>
        <p:spPr>
          <a:xfrm>
            <a:off x="1244508" y="2322318"/>
            <a:ext cx="2140646" cy="1198880"/>
          </a:xfrm>
          <a:prstGeom prst="rect">
            <a:avLst/>
          </a:prstGeom>
          <a:noFill/>
        </p:spPr>
        <p:txBody>
          <a:bodyPr wrap="square" rtlCol="0">
            <a:spAutoFit/>
          </a:bodyPr>
          <a:lstStyle/>
          <a:p>
            <a:pPr algn="l"/>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各海事法院证据保全案件数量差异较大</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11" name="组合 47"/>
          <p:cNvGrpSpPr/>
          <p:nvPr/>
        </p:nvGrpSpPr>
        <p:grpSpPr>
          <a:xfrm>
            <a:off x="159507" y="144478"/>
            <a:ext cx="830394" cy="593753"/>
            <a:chOff x="600075" y="257175"/>
            <a:chExt cx="400050" cy="400050"/>
          </a:xfrm>
        </p:grpSpPr>
        <p:sp>
          <p:nvSpPr>
            <p:cNvPr id="50" name="矩形 49"/>
            <p:cNvSpPr/>
            <p:nvPr/>
          </p:nvSpPr>
          <p:spPr>
            <a:xfrm>
              <a:off x="600075" y="257175"/>
              <a:ext cx="400050" cy="40005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ffectLst>
                    <a:outerShdw blurRad="38100" dist="19050" dir="2700000" algn="tl" rotWithShape="0">
                      <a:schemeClr val="dk1">
                        <a:alpha val="40000"/>
                      </a:schemeClr>
                    </a:outerShdw>
                  </a:effectLst>
                </a:rPr>
                <a:t>1-1</a:t>
              </a:r>
              <a:endParaRPr lang="en-US" sz="2400" b="1" dirty="0" smtClean="0">
                <a:solidFill>
                  <a:schemeClr val="tx1"/>
                </a:solidFill>
                <a:effectLst>
                  <a:outerShdw blurRad="38100" dist="19050" dir="2700000" algn="tl" rotWithShape="0">
                    <a:schemeClr val="dk1">
                      <a:alpha val="40000"/>
                    </a:schemeClr>
                  </a:outerShdw>
                </a:effectLst>
              </a:endParaRPr>
            </a:p>
          </p:txBody>
        </p:sp>
        <p:sp>
          <p:nvSpPr>
            <p:cNvPr id="51" name="矩形 50"/>
            <p:cNvSpPr/>
            <p:nvPr/>
          </p:nvSpPr>
          <p:spPr>
            <a:xfrm>
              <a:off x="642938" y="285750"/>
              <a:ext cx="314325"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53"/>
          <p:cNvSpPr txBox="1"/>
          <p:nvPr/>
        </p:nvSpPr>
        <p:spPr>
          <a:xfrm>
            <a:off x="4452620" y="721360"/>
            <a:ext cx="7158355" cy="3969385"/>
          </a:xfrm>
          <a:prstGeom prst="rect">
            <a:avLst/>
          </a:prstGeom>
          <a:noFill/>
        </p:spPr>
        <p:txBody>
          <a:bodyPr wrap="square" rtlCol="0">
            <a:spAutoFit/>
          </a:bodyPr>
          <a:lstStyle/>
          <a:p>
            <a:r>
              <a:rPr lang="en-US" altLang="zh-CN" sz="2000" dirty="0" smtClean="0"/>
              <a:t> </a:t>
            </a:r>
            <a:r>
              <a:rPr lang="zh-CN" altLang="en-US" sz="2800" b="1" dirty="0" smtClean="0">
                <a:solidFill>
                  <a:schemeClr val="tx1"/>
                </a:solidFill>
                <a:effectLst>
                  <a:outerShdw blurRad="38100" dist="19050" dir="2700000" algn="tl" rotWithShape="0">
                    <a:schemeClr val="dk1">
                      <a:alpha val="40000"/>
                    </a:schemeClr>
                  </a:outerShdw>
                </a:effectLst>
              </a:rPr>
              <a:t>法官对采取海事证据保全的条件理解不同：</a:t>
            </a:r>
            <a:endParaRPr lang="zh-CN" altLang="en-US" sz="2800" b="1" dirty="0" smtClean="0">
              <a:solidFill>
                <a:schemeClr val="tx1"/>
              </a:solidFill>
              <a:effectLst>
                <a:outerShdw blurRad="38100" dist="19050" dir="2700000" algn="tl" rotWithShape="0">
                  <a:schemeClr val="dk1">
                    <a:alpha val="40000"/>
                  </a:schemeClr>
                </a:outerShdw>
              </a:effectLst>
            </a:endParaRPr>
          </a:p>
          <a:p>
            <a:r>
              <a:rPr lang="zh-CN" altLang="en-US" sz="2800" b="1" dirty="0" smtClean="0">
                <a:solidFill>
                  <a:schemeClr val="tx1"/>
                </a:solidFill>
                <a:effectLst>
                  <a:outerShdw blurRad="38100" dist="19050" dir="2700000" algn="tl" rotWithShape="0">
                    <a:schemeClr val="dk1">
                      <a:alpha val="40000"/>
                    </a:schemeClr>
                  </a:outerShdw>
                </a:effectLst>
              </a:rPr>
              <a:t>（</a:t>
            </a:r>
            <a:r>
              <a:rPr lang="en-US" altLang="zh-CN" sz="2800" b="1" dirty="0" smtClean="0">
                <a:solidFill>
                  <a:schemeClr val="tx1"/>
                </a:solidFill>
                <a:effectLst>
                  <a:outerShdw blurRad="38100" dist="19050" dir="2700000" algn="tl" rotWithShape="0">
                    <a:schemeClr val="dk1">
                      <a:alpha val="40000"/>
                    </a:schemeClr>
                  </a:outerShdw>
                </a:effectLst>
              </a:rPr>
              <a:t>1</a:t>
            </a:r>
            <a:r>
              <a:rPr lang="zh-CN" altLang="en-US" sz="2800" b="1" dirty="0" smtClean="0">
                <a:solidFill>
                  <a:schemeClr val="tx1"/>
                </a:solidFill>
                <a:effectLst>
                  <a:outerShdw blurRad="38100" dist="19050" dir="2700000" algn="tl" rotWithShape="0">
                    <a:schemeClr val="dk1">
                      <a:alpha val="40000"/>
                    </a:schemeClr>
                  </a:outerShdw>
                </a:effectLst>
              </a:rPr>
              <a:t>）仅局限于“情况紧急”，非情况紧急则予以驳回；</a:t>
            </a:r>
            <a:endParaRPr lang="zh-CN" altLang="en-US" sz="2800" b="1" dirty="0" smtClean="0">
              <a:solidFill>
                <a:schemeClr val="tx1"/>
              </a:solidFill>
              <a:effectLst>
                <a:outerShdw blurRad="38100" dist="19050" dir="2700000" algn="tl" rotWithShape="0">
                  <a:schemeClr val="dk1">
                    <a:alpha val="40000"/>
                  </a:schemeClr>
                </a:outerShdw>
              </a:effectLst>
            </a:endParaRPr>
          </a:p>
          <a:p>
            <a:r>
              <a:rPr lang="zh-CN" altLang="en-US" sz="2800" b="1" dirty="0" smtClean="0">
                <a:solidFill>
                  <a:schemeClr val="tx1"/>
                </a:solidFill>
                <a:effectLst>
                  <a:outerShdw blurRad="38100" dist="19050" dir="2700000" algn="tl" rotWithShape="0">
                    <a:schemeClr val="dk1">
                      <a:alpha val="40000"/>
                    </a:schemeClr>
                  </a:outerShdw>
                </a:effectLst>
              </a:rPr>
              <a:t>（</a:t>
            </a:r>
            <a:r>
              <a:rPr lang="en-US" altLang="zh-CN" sz="2800" b="1" dirty="0" smtClean="0">
                <a:solidFill>
                  <a:schemeClr val="tx1"/>
                </a:solidFill>
                <a:effectLst>
                  <a:outerShdw blurRad="38100" dist="19050" dir="2700000" algn="tl" rotWithShape="0">
                    <a:schemeClr val="dk1">
                      <a:alpha val="40000"/>
                    </a:schemeClr>
                  </a:outerShdw>
                </a:effectLst>
              </a:rPr>
              <a:t>2</a:t>
            </a:r>
            <a:r>
              <a:rPr lang="zh-CN" altLang="en-US" sz="2800" b="1" dirty="0" smtClean="0">
                <a:solidFill>
                  <a:schemeClr val="tx1"/>
                </a:solidFill>
                <a:effectLst>
                  <a:outerShdw blurRad="38100" dist="19050" dir="2700000" algn="tl" rotWithShape="0">
                    <a:schemeClr val="dk1">
                      <a:alpha val="40000"/>
                    </a:schemeClr>
                  </a:outerShdw>
                </a:effectLst>
              </a:rPr>
              <a:t>）限定为“在证据可能灭失或者以后难以取得的情况下”，但法律适用上却是适用《海诉法》而非《民诉法》；</a:t>
            </a:r>
            <a:endParaRPr lang="zh-CN" altLang="en-US" sz="2800" b="1" dirty="0" smtClean="0">
              <a:solidFill>
                <a:schemeClr val="tx1"/>
              </a:solidFill>
              <a:effectLst>
                <a:outerShdw blurRad="38100" dist="19050" dir="2700000" algn="tl" rotWithShape="0">
                  <a:schemeClr val="dk1">
                    <a:alpha val="40000"/>
                  </a:schemeClr>
                </a:outerShdw>
              </a:effectLst>
            </a:endParaRPr>
          </a:p>
          <a:p>
            <a:r>
              <a:rPr lang="zh-CN" altLang="en-US" sz="2800" b="1" dirty="0" smtClean="0">
                <a:solidFill>
                  <a:schemeClr val="tx1"/>
                </a:solidFill>
                <a:effectLst>
                  <a:outerShdw blurRad="38100" dist="19050" dir="2700000" algn="tl" rotWithShape="0">
                    <a:schemeClr val="dk1">
                      <a:alpha val="40000"/>
                    </a:schemeClr>
                  </a:outerShdw>
                </a:effectLst>
              </a:rPr>
              <a:t>（</a:t>
            </a:r>
            <a:r>
              <a:rPr lang="en-US" altLang="zh-CN" sz="2800" b="1" dirty="0" smtClean="0">
                <a:solidFill>
                  <a:schemeClr val="tx1"/>
                </a:solidFill>
                <a:effectLst>
                  <a:outerShdw blurRad="38100" dist="19050" dir="2700000" algn="tl" rotWithShape="0">
                    <a:schemeClr val="dk1">
                      <a:alpha val="40000"/>
                    </a:schemeClr>
                  </a:outerShdw>
                </a:effectLst>
              </a:rPr>
              <a:t>3</a:t>
            </a:r>
            <a:r>
              <a:rPr lang="zh-CN" altLang="en-US" sz="2800" b="1" dirty="0" smtClean="0">
                <a:solidFill>
                  <a:schemeClr val="tx1"/>
                </a:solidFill>
                <a:effectLst>
                  <a:outerShdw blurRad="38100" dist="19050" dir="2700000" algn="tl" rotWithShape="0">
                    <a:schemeClr val="dk1">
                      <a:alpha val="40000"/>
                    </a:schemeClr>
                  </a:outerShdw>
                </a:effectLst>
              </a:rPr>
              <a:t>）对申请人因客观原因无法取得的证据亦准许保全；</a:t>
            </a:r>
            <a:endParaRPr lang="zh-CN" altLang="en-US" sz="2800" b="1" dirty="0" smtClean="0">
              <a:solidFill>
                <a:schemeClr val="tx1"/>
              </a:solidFill>
              <a:effectLst>
                <a:outerShdw blurRad="38100" dist="19050" dir="2700000" algn="tl" rotWithShape="0">
                  <a:schemeClr val="dk1">
                    <a:alpha val="40000"/>
                  </a:schemeClr>
                </a:outerShdw>
              </a:effectLst>
            </a:endParaRPr>
          </a:p>
          <a:p>
            <a:r>
              <a:rPr lang="zh-CN" altLang="en-US" sz="2800" b="1" dirty="0" smtClean="0">
                <a:solidFill>
                  <a:schemeClr val="tx1"/>
                </a:solidFill>
                <a:effectLst>
                  <a:outerShdw blurRad="38100" dist="19050" dir="2700000" algn="tl" rotWithShape="0">
                    <a:schemeClr val="dk1">
                      <a:alpha val="40000"/>
                    </a:schemeClr>
                  </a:outerShdw>
                </a:effectLst>
              </a:rPr>
              <a:t>（</a:t>
            </a:r>
            <a:r>
              <a:rPr lang="en-US" altLang="zh-CN" sz="2800" b="1" dirty="0" smtClean="0">
                <a:solidFill>
                  <a:schemeClr val="tx1"/>
                </a:solidFill>
                <a:effectLst>
                  <a:outerShdw blurRad="38100" dist="19050" dir="2700000" algn="tl" rotWithShape="0">
                    <a:schemeClr val="dk1">
                      <a:alpha val="40000"/>
                    </a:schemeClr>
                  </a:outerShdw>
                </a:effectLst>
              </a:rPr>
              <a:t>4</a:t>
            </a:r>
            <a:r>
              <a:rPr lang="zh-CN" altLang="en-US" sz="2800" b="1" dirty="0" smtClean="0">
                <a:solidFill>
                  <a:schemeClr val="tx1"/>
                </a:solidFill>
                <a:effectLst>
                  <a:outerShdw blurRad="38100" dist="19050" dir="2700000" algn="tl" rotWithShape="0">
                    <a:schemeClr val="dk1">
                      <a:alpha val="40000"/>
                    </a:schemeClr>
                  </a:outerShdw>
                </a:effectLst>
              </a:rPr>
              <a:t>）关于海事请求范围的理解也不同。</a:t>
            </a:r>
            <a:endParaRPr lang="zh-CN" altLang="en-US" sz="2800" b="1" dirty="0" smtClean="0">
              <a:solidFill>
                <a:schemeClr val="tx1"/>
              </a:solidFill>
              <a:effectLst>
                <a:outerShdw blurRad="38100" dist="19050" dir="2700000" algn="tl" rotWithShape="0">
                  <a:schemeClr val="dk1">
                    <a:alpha val="40000"/>
                  </a:schemeClr>
                </a:outerShdw>
              </a:effectLst>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6300132"/>
            <a:ext cx="12192000" cy="557868"/>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47"/>
          <p:cNvGrpSpPr/>
          <p:nvPr/>
        </p:nvGrpSpPr>
        <p:grpSpPr>
          <a:xfrm>
            <a:off x="159507" y="144478"/>
            <a:ext cx="830394" cy="593753"/>
            <a:chOff x="600075" y="257175"/>
            <a:chExt cx="400050" cy="400050"/>
          </a:xfrm>
        </p:grpSpPr>
        <p:sp>
          <p:nvSpPr>
            <p:cNvPr id="50" name="矩形 49"/>
            <p:cNvSpPr/>
            <p:nvPr/>
          </p:nvSpPr>
          <p:spPr>
            <a:xfrm>
              <a:off x="600075" y="257175"/>
              <a:ext cx="400050" cy="40005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ffectLst>
                    <a:outerShdw blurRad="38100" dist="19050" dir="2700000" algn="tl" rotWithShape="0">
                      <a:schemeClr val="dk1">
                        <a:alpha val="40000"/>
                      </a:schemeClr>
                    </a:outerShdw>
                  </a:effectLst>
                </a:rPr>
                <a:t>1-2</a:t>
              </a:r>
              <a:endParaRPr lang="en-US" altLang="zh-CN" sz="2400" b="1" dirty="0" smtClean="0">
                <a:solidFill>
                  <a:schemeClr val="tx1"/>
                </a:solidFill>
                <a:effectLst>
                  <a:outerShdw blurRad="38100" dist="19050" dir="2700000" algn="tl" rotWithShape="0">
                    <a:schemeClr val="dk1">
                      <a:alpha val="40000"/>
                    </a:schemeClr>
                  </a:outerShdw>
                </a:effectLst>
              </a:endParaRPr>
            </a:p>
          </p:txBody>
        </p:sp>
        <p:sp>
          <p:nvSpPr>
            <p:cNvPr id="51" name="矩形 50"/>
            <p:cNvSpPr/>
            <p:nvPr/>
          </p:nvSpPr>
          <p:spPr>
            <a:xfrm>
              <a:off x="642938" y="285750"/>
              <a:ext cx="314325"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52"/>
          <p:cNvSpPr txBox="1"/>
          <p:nvPr/>
        </p:nvSpPr>
        <p:spPr>
          <a:xfrm>
            <a:off x="1173480" y="4475480"/>
            <a:ext cx="9713595" cy="1014730"/>
          </a:xfrm>
          <a:prstGeom prst="rect">
            <a:avLst/>
          </a:prstGeom>
          <a:noFill/>
        </p:spPr>
        <p:txBody>
          <a:bodyPr wrap="square" rtlCol="0">
            <a:spAutoFit/>
            <a:scene3d>
              <a:camera prst="orthographicFront"/>
              <a:lightRig rig="threePt" dir="t"/>
            </a:scene3d>
          </a:bodyPr>
          <a:lstStyle/>
          <a:p>
            <a:r>
              <a:rPr lang="en-US" altLang="zh-CN" sz="2000" dirty="0" smtClean="0">
                <a:sym typeface="+mn-ea"/>
              </a:rPr>
              <a:t> </a:t>
            </a:r>
            <a:r>
              <a:rPr lang="en-US" altLang="zh-CN" sz="2000" b="1" dirty="0" smtClean="0">
                <a:solidFill>
                  <a:schemeClr val="tx1"/>
                </a:solidFill>
                <a:effectLst>
                  <a:outerShdw blurRad="38100" dist="19050" dir="2700000" algn="tl" rotWithShape="0">
                    <a:schemeClr val="dk1">
                      <a:alpha val="40000"/>
                    </a:schemeClr>
                  </a:outerShdw>
                </a:effectLst>
                <a:sym typeface="+mn-ea"/>
              </a:rPr>
              <a:t>    </a:t>
            </a:r>
            <a:r>
              <a:rPr lang="zh-CN" altLang="en-US" sz="2000" b="1" dirty="0" smtClean="0">
                <a:solidFill>
                  <a:schemeClr val="tx1"/>
                </a:solidFill>
                <a:effectLst>
                  <a:outerShdw blurRad="38100" dist="19050" dir="2700000" algn="tl" rotWithShape="0">
                    <a:schemeClr val="dk1">
                      <a:alpha val="40000"/>
                    </a:schemeClr>
                  </a:outerShdw>
                </a:effectLst>
                <a:sym typeface="+mn-ea"/>
              </a:rPr>
              <a:t>从证据种类来看，保全最多的是书证，其次是物证和电子数据；</a:t>
            </a:r>
            <a:endParaRPr lang="zh-CN" altLang="en-US" sz="2000" b="1" dirty="0" smtClean="0">
              <a:solidFill>
                <a:schemeClr val="tx1"/>
              </a:solidFill>
              <a:effectLst>
                <a:outerShdw blurRad="38100" dist="19050" dir="2700000" algn="tl" rotWithShape="0">
                  <a:schemeClr val="dk1">
                    <a:alpha val="40000"/>
                  </a:schemeClr>
                </a:outerShdw>
              </a:effectLst>
            </a:endParaRPr>
          </a:p>
          <a:p>
            <a:r>
              <a:rPr lang="zh-CN" altLang="en-US" sz="2000" b="1" dirty="0" smtClean="0">
                <a:solidFill>
                  <a:schemeClr val="tx1"/>
                </a:solidFill>
                <a:effectLst>
                  <a:outerShdw blurRad="38100" dist="19050" dir="2700000" algn="tl" rotWithShape="0">
                    <a:schemeClr val="dk1">
                      <a:alpha val="40000"/>
                    </a:schemeClr>
                  </a:outerShdw>
                </a:effectLst>
                <a:sym typeface="+mn-ea"/>
              </a:rPr>
              <a:t>     从保全方式来看，最多的是复制，其次是拍照，鉴定、勘验、查封/封存的方式比较少，没有采取扣押方式的案件。</a:t>
            </a:r>
            <a:endParaRPr lang="zh-CN" altLang="en-US" sz="2000" b="1" dirty="0" smtClean="0">
              <a:solidFill>
                <a:schemeClr val="tx1"/>
              </a:solidFill>
              <a:effectLst>
                <a:outerShdw blurRad="38100" dist="19050" dir="2700000" algn="tl" rotWithShape="0">
                  <a:schemeClr val="dk1">
                    <a:alpha val="40000"/>
                  </a:schemeClr>
                </a:outerShdw>
              </a:effectLst>
              <a:sym typeface="+mn-ea"/>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6300132"/>
            <a:ext cx="12192000" cy="557868"/>
          </a:xfrm>
          <a:prstGeom prst="rect">
            <a:avLst/>
          </a:prstGeom>
        </p:spPr>
      </p:pic>
      <p:graphicFrame>
        <p:nvGraphicFramePr>
          <p:cNvPr id="3" name="表格 2"/>
          <p:cNvGraphicFramePr/>
          <p:nvPr/>
        </p:nvGraphicFramePr>
        <p:xfrm>
          <a:off x="2644775" y="949325"/>
          <a:ext cx="6770370" cy="3347720"/>
        </p:xfrm>
        <a:graphic>
          <a:graphicData uri="http://schemas.openxmlformats.org/drawingml/2006/table">
            <a:tbl>
              <a:tblPr firstRow="1" bandRow="1">
                <a:tableStyleId>{5940675A-B579-460E-94D1-54222C63F5DA}</a:tableStyleId>
              </a:tblPr>
              <a:tblGrid>
                <a:gridCol w="942975"/>
                <a:gridCol w="436880"/>
                <a:gridCol w="515620"/>
                <a:gridCol w="909955"/>
                <a:gridCol w="827405"/>
                <a:gridCol w="965835"/>
                <a:gridCol w="440690"/>
                <a:gridCol w="477520"/>
                <a:gridCol w="762635"/>
                <a:gridCol w="490855"/>
              </a:tblGrid>
              <a:tr h="608965">
                <a:tc>
                  <a:txBody>
                    <a:bodyPr/>
                    <a:p>
                      <a:pPr indent="0" algn="ctr">
                        <a:buNone/>
                      </a:pP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复制</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拍照</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录音/录像</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提取原件/副本</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制作笔录/节录本</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鉴定</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勘验</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查封/封存</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扣押</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8965">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当事人陈述</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353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书证</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72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1</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物证</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7</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6</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353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视听资料</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电子数据</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6</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5</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165">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证人证言</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4</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鉴定意见</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1</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165">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勘验笔录</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1</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1146810" y="211455"/>
            <a:ext cx="5807075" cy="460375"/>
          </a:xfrm>
          <a:prstGeom prst="rect">
            <a:avLst/>
          </a:prstGeom>
          <a:solidFill>
            <a:schemeClr val="accent5">
              <a:lumMod val="40000"/>
              <a:lumOff val="60000"/>
            </a:schemeClr>
          </a:solidFill>
        </p:spPr>
        <p:txBody>
          <a:bodyPr wrap="square" rtlCol="0">
            <a:spAutoFit/>
          </a:bodyPr>
          <a:p>
            <a:pPr algn="l"/>
            <a:r>
              <a:rPr lang="zh-CN" altLang="en-US" sz="2400" b="1">
                <a:solidFill>
                  <a:schemeClr val="tx1"/>
                </a:solidFill>
                <a:effectLst>
                  <a:outerShdw blurRad="38100" dist="19050" dir="2700000" algn="tl" rotWithShape="0">
                    <a:schemeClr val="dk1">
                      <a:alpha val="40000"/>
                    </a:schemeClr>
                  </a:outerShdw>
                </a:effectLst>
                <a:sym typeface="+mn-ea"/>
              </a:rPr>
              <a:t>请求保全的证据种类及保全方式相对集中</a:t>
            </a:r>
            <a:endParaRPr lang="zh-CN" altLang="en-US" sz="2400" b="1">
              <a:solidFill>
                <a:schemeClr val="tx1"/>
              </a:solidFill>
              <a:effectLst>
                <a:outerShdw blurRad="38100" dist="19050" dir="2700000" algn="tl" rotWithShape="0">
                  <a:schemeClr val="dk1">
                    <a:alpha val="40000"/>
                  </a:schemeClr>
                </a:outerShdw>
              </a:effectLst>
              <a:sym typeface="+mn-ea"/>
            </a:endParaRPr>
          </a:p>
        </p:txBody>
      </p:sp>
      <p:sp>
        <p:nvSpPr>
          <p:cNvPr id="4" name="同心圆 3"/>
          <p:cNvSpPr/>
          <p:nvPr/>
        </p:nvSpPr>
        <p:spPr>
          <a:xfrm>
            <a:off x="1270635" y="4579620"/>
            <a:ext cx="241300" cy="22987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6" name="同心圆 5"/>
          <p:cNvSpPr/>
          <p:nvPr/>
        </p:nvSpPr>
        <p:spPr>
          <a:xfrm>
            <a:off x="1270635" y="4904740"/>
            <a:ext cx="241300" cy="22987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47"/>
          <p:cNvGrpSpPr/>
          <p:nvPr/>
        </p:nvGrpSpPr>
        <p:grpSpPr>
          <a:xfrm>
            <a:off x="159507" y="144478"/>
            <a:ext cx="830394" cy="593753"/>
            <a:chOff x="600075" y="257175"/>
            <a:chExt cx="400050" cy="400050"/>
          </a:xfrm>
        </p:grpSpPr>
        <p:sp>
          <p:nvSpPr>
            <p:cNvPr id="50" name="矩形 49"/>
            <p:cNvSpPr/>
            <p:nvPr/>
          </p:nvSpPr>
          <p:spPr>
            <a:xfrm>
              <a:off x="600075" y="257175"/>
              <a:ext cx="400050" cy="40005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effectLst>
                    <a:outerShdw blurRad="38100" dist="19050" dir="2700000" algn="tl" rotWithShape="0">
                      <a:schemeClr val="dk1">
                        <a:alpha val="40000"/>
                      </a:schemeClr>
                    </a:outerShdw>
                  </a:effectLst>
                </a:rPr>
                <a:t>1-3</a:t>
              </a:r>
              <a:endParaRPr lang="en-US" altLang="zh-CN" sz="2400" b="1" dirty="0" smtClean="0">
                <a:solidFill>
                  <a:schemeClr val="tx1"/>
                </a:solidFill>
                <a:effectLst>
                  <a:outerShdw blurRad="38100" dist="19050" dir="2700000" algn="tl" rotWithShape="0">
                    <a:schemeClr val="dk1">
                      <a:alpha val="40000"/>
                    </a:schemeClr>
                  </a:outerShdw>
                </a:effectLst>
              </a:endParaRPr>
            </a:p>
          </p:txBody>
        </p:sp>
        <p:sp>
          <p:nvSpPr>
            <p:cNvPr id="51" name="矩形 50"/>
            <p:cNvSpPr/>
            <p:nvPr/>
          </p:nvSpPr>
          <p:spPr>
            <a:xfrm>
              <a:off x="642938" y="285750"/>
              <a:ext cx="314325"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52"/>
          <p:cNvSpPr txBox="1"/>
          <p:nvPr/>
        </p:nvSpPr>
        <p:spPr>
          <a:xfrm>
            <a:off x="1146810" y="5214620"/>
            <a:ext cx="9713595" cy="706755"/>
          </a:xfrm>
          <a:prstGeom prst="rect">
            <a:avLst/>
          </a:prstGeom>
          <a:noFill/>
        </p:spPr>
        <p:txBody>
          <a:bodyPr wrap="square" rtlCol="0">
            <a:spAutoFit/>
          </a:bodyPr>
          <a:lstStyle/>
          <a:p>
            <a:endParaRPr sz="2000" b="1" dirty="0" smtClean="0">
              <a:latin typeface="+mn-ea"/>
            </a:endParaRPr>
          </a:p>
          <a:p>
            <a:endParaRPr lang="zh-CN" altLang="en-US" sz="2000" dirty="0"/>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6300132"/>
            <a:ext cx="12192000" cy="557868"/>
          </a:xfrm>
          <a:prstGeom prst="rect">
            <a:avLst/>
          </a:prstGeom>
        </p:spPr>
      </p:pic>
      <p:sp>
        <p:nvSpPr>
          <p:cNvPr id="100" name="文本框 99"/>
          <p:cNvSpPr txBox="1"/>
          <p:nvPr/>
        </p:nvSpPr>
        <p:spPr>
          <a:xfrm>
            <a:off x="989330" y="4189730"/>
            <a:ext cx="10857230" cy="1198880"/>
          </a:xfrm>
          <a:prstGeom prst="rect">
            <a:avLst/>
          </a:prstGeom>
          <a:noFill/>
          <a:ln w="9525">
            <a:noFill/>
          </a:ln>
        </p:spPr>
        <p:txBody>
          <a:bodyPr wrap="square">
            <a:spAutoFit/>
          </a:bodyPr>
          <a:p>
            <a:pPr indent="0" algn="l"/>
            <a:r>
              <a:rPr lang="zh-CN" sz="2400" b="1">
                <a:solidFill>
                  <a:schemeClr val="tx1"/>
                </a:solidFill>
                <a:effectLst>
                  <a:outerShdw blurRad="38100" dist="19050" dir="2700000" algn="tl" rotWithShape="0">
                    <a:schemeClr val="dk1">
                      <a:alpha val="40000"/>
                    </a:schemeClr>
                  </a:outerShdw>
                </a:effectLst>
                <a:ea typeface="宋体" panose="02010600030101010101" pitchFamily="2" charset="-122"/>
              </a:rPr>
              <a:t>在统计的100份裁定书中，明确申请人提供担保的共28份，担保的方式大多是提供3-10万的现金担保、银行或保险公司保函。</a:t>
            </a:r>
            <a:endParaRPr lang="zh-CN" sz="2400" b="1">
              <a:solidFill>
                <a:schemeClr val="tx1"/>
              </a:solidFill>
              <a:effectLst>
                <a:outerShdw blurRad="38100" dist="19050" dir="2700000" algn="tl" rotWithShape="0">
                  <a:schemeClr val="dk1">
                    <a:alpha val="40000"/>
                  </a:schemeClr>
                </a:outerShdw>
              </a:effectLst>
              <a:ea typeface="宋体" panose="02010600030101010101" pitchFamily="2" charset="-122"/>
            </a:endParaRPr>
          </a:p>
          <a:p>
            <a:pPr indent="0" algn="l"/>
            <a:r>
              <a:rPr lang="zh-CN" sz="2400" b="1">
                <a:solidFill>
                  <a:schemeClr val="tx1"/>
                </a:solidFill>
                <a:effectLst>
                  <a:outerShdw blurRad="38100" dist="19050" dir="2700000" algn="tl" rotWithShape="0">
                    <a:schemeClr val="dk1">
                      <a:alpha val="40000"/>
                    </a:schemeClr>
                  </a:outerShdw>
                </a:effectLst>
                <a:ea typeface="宋体" panose="02010600030101010101" pitchFamily="2" charset="-122"/>
              </a:rPr>
              <a:t>在不需提供担保的裁定书中，有的写明无需担保，如需要时再责令追加担保。</a:t>
            </a:r>
            <a:endParaRPr lang="zh-CN" sz="2400" b="1">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pic>
        <p:nvPicPr>
          <p:cNvPr id="2" name="图片 -2147482622"/>
          <p:cNvPicPr>
            <a:picLocks noChangeAspect="1"/>
          </p:cNvPicPr>
          <p:nvPr/>
        </p:nvPicPr>
        <p:blipFill>
          <a:blip r:embed="rId2"/>
          <a:stretch>
            <a:fillRect/>
          </a:stretch>
        </p:blipFill>
        <p:spPr>
          <a:xfrm>
            <a:off x="2749233" y="838518"/>
            <a:ext cx="5767705" cy="2853055"/>
          </a:xfrm>
          <a:prstGeom prst="rect">
            <a:avLst/>
          </a:prstGeom>
          <a:noFill/>
          <a:ln w="9525">
            <a:noFill/>
          </a:ln>
        </p:spPr>
      </p:pic>
      <p:sp>
        <p:nvSpPr>
          <p:cNvPr id="3" name="同心圆 2"/>
          <p:cNvSpPr/>
          <p:nvPr/>
        </p:nvSpPr>
        <p:spPr>
          <a:xfrm>
            <a:off x="831850" y="4284345"/>
            <a:ext cx="241300" cy="22987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 name="同心圆 3"/>
          <p:cNvSpPr/>
          <p:nvPr/>
        </p:nvSpPr>
        <p:spPr>
          <a:xfrm rot="20280000">
            <a:off x="797560" y="5027295"/>
            <a:ext cx="241300" cy="22987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 name="文本框 4"/>
          <p:cNvSpPr txBox="1"/>
          <p:nvPr/>
        </p:nvSpPr>
        <p:spPr>
          <a:xfrm>
            <a:off x="1146810" y="211455"/>
            <a:ext cx="4610100" cy="460375"/>
          </a:xfrm>
          <a:prstGeom prst="rect">
            <a:avLst/>
          </a:prstGeom>
          <a:solidFill>
            <a:schemeClr val="accent5">
              <a:lumMod val="40000"/>
              <a:lumOff val="60000"/>
            </a:schemeClr>
          </a:solidFill>
        </p:spPr>
        <p:txBody>
          <a:bodyPr wrap="square" rtlCol="0">
            <a:spAutoFit/>
          </a:bodyPr>
          <a:p>
            <a:r>
              <a:rPr lang="zh-CN" altLang="en-US" sz="2400" b="1">
                <a:solidFill>
                  <a:schemeClr val="tx1"/>
                </a:solidFill>
                <a:effectLst>
                  <a:outerShdw blurRad="38100" dist="19050" dir="2700000" algn="tl" rotWithShape="0">
                    <a:schemeClr val="dk1">
                      <a:alpha val="40000"/>
                    </a:schemeClr>
                  </a:outerShdw>
                </a:effectLst>
              </a:rPr>
              <a:t>海事证据保全担保提供要求不一</a:t>
            </a:r>
            <a:endParaRPr lang="zh-CN" altLang="en-US" sz="2400" b="1">
              <a:solidFill>
                <a:schemeClr val="tx1"/>
              </a:solidFill>
              <a:effectLst>
                <a:outerShdw blurRad="38100" dist="19050" dir="2700000" algn="tl" rotWithShape="0">
                  <a:schemeClr val="dk1">
                    <a:alpha val="40000"/>
                  </a:schemeClr>
                </a:outerShdw>
              </a:effectLs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8出自【趣你的PPT】(微信:qunideppt)：最优质的PPT资源库"/>
          <p:cNvGrpSpPr/>
          <p:nvPr/>
        </p:nvGrpSpPr>
        <p:grpSpPr bwMode="auto">
          <a:xfrm>
            <a:off x="526415" y="1457960"/>
            <a:ext cx="3625215" cy="2844165"/>
            <a:chOff x="24" y="12"/>
            <a:chExt cx="1403" cy="1441"/>
          </a:xfrm>
        </p:grpSpPr>
        <p:sp>
          <p:nvSpPr>
            <p:cNvPr id="109" name="出自【趣你的PPT】(微信:qunideppt)：最优质的PPT资源库"/>
            <p:cNvSpPr/>
            <p:nvPr/>
          </p:nvSpPr>
          <p:spPr bwMode="auto">
            <a:xfrm>
              <a:off x="74" y="450"/>
              <a:ext cx="422" cy="911"/>
            </a:xfrm>
            <a:custGeom>
              <a:avLst/>
              <a:gdLst/>
              <a:ahLst/>
              <a:cxnLst/>
              <a:rect l="0" t="0" r="r" b="b"/>
              <a:pathLst>
                <a:path w="17747" h="21600">
                  <a:moveTo>
                    <a:pt x="17747" y="21600"/>
                  </a:moveTo>
                  <a:cubicBezTo>
                    <a:pt x="17747" y="21600"/>
                    <a:pt x="4344" y="20418"/>
                    <a:pt x="991" y="14747"/>
                  </a:cubicBezTo>
                  <a:cubicBezTo>
                    <a:pt x="-3853" y="6553"/>
                    <a:pt x="10628" y="0"/>
                    <a:pt x="10628" y="0"/>
                  </a:cubicBezTo>
                  <a:cubicBezTo>
                    <a:pt x="10628" y="0"/>
                    <a:pt x="8231" y="4369"/>
                    <a:pt x="8049" y="9074"/>
                  </a:cubicBezTo>
                  <a:cubicBezTo>
                    <a:pt x="7759" y="16592"/>
                    <a:pt x="17747" y="21600"/>
                    <a:pt x="17747" y="21600"/>
                  </a:cubicBezTo>
                  <a:close/>
                  <a:moveTo>
                    <a:pt x="17747" y="2160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0" name="出自【趣你的PPT】(微信:qunideppt)：最优质的PPT资源库"/>
            <p:cNvSpPr/>
            <p:nvPr/>
          </p:nvSpPr>
          <p:spPr bwMode="auto">
            <a:xfrm>
              <a:off x="24" y="208"/>
              <a:ext cx="744" cy="649"/>
            </a:xfrm>
            <a:custGeom>
              <a:avLst/>
              <a:gdLst/>
              <a:ahLst/>
              <a:cxnLst/>
              <a:rect l="0" t="0" r="r" b="b"/>
              <a:pathLst>
                <a:path w="19574" h="18386">
                  <a:moveTo>
                    <a:pt x="1036" y="18386"/>
                  </a:moveTo>
                  <a:cubicBezTo>
                    <a:pt x="1036" y="18386"/>
                    <a:pt x="-2026" y="9855"/>
                    <a:pt x="2377" y="4509"/>
                  </a:cubicBezTo>
                  <a:cubicBezTo>
                    <a:pt x="8738" y="-3214"/>
                    <a:pt x="19574" y="1325"/>
                    <a:pt x="19574" y="1325"/>
                  </a:cubicBezTo>
                  <a:cubicBezTo>
                    <a:pt x="19574" y="1325"/>
                    <a:pt x="14623" y="2536"/>
                    <a:pt x="10042" y="5240"/>
                  </a:cubicBezTo>
                  <a:cubicBezTo>
                    <a:pt x="2723" y="9562"/>
                    <a:pt x="1036" y="18386"/>
                    <a:pt x="1036" y="18386"/>
                  </a:cubicBezTo>
                  <a:close/>
                  <a:moveTo>
                    <a:pt x="1036" y="18386"/>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1" name="出自【趣你的PPT】(微信:qunideppt)：最优质的PPT资源库"/>
            <p:cNvSpPr/>
            <p:nvPr/>
          </p:nvSpPr>
          <p:spPr bwMode="auto">
            <a:xfrm>
              <a:off x="279" y="12"/>
              <a:ext cx="874" cy="516"/>
            </a:xfrm>
            <a:custGeom>
              <a:avLst/>
              <a:gdLst/>
              <a:ahLst/>
              <a:cxnLst/>
              <a:rect l="0" t="0" r="r" b="b"/>
              <a:pathLst>
                <a:path w="21600" h="19911">
                  <a:moveTo>
                    <a:pt x="0" y="8002"/>
                  </a:moveTo>
                  <a:cubicBezTo>
                    <a:pt x="0" y="8002"/>
                    <a:pt x="5010" y="-1689"/>
                    <a:pt x="11118" y="259"/>
                  </a:cubicBezTo>
                  <a:cubicBezTo>
                    <a:pt x="19942" y="3072"/>
                    <a:pt x="21600" y="19911"/>
                    <a:pt x="21600" y="19911"/>
                  </a:cubicBezTo>
                  <a:cubicBezTo>
                    <a:pt x="21600" y="19911"/>
                    <a:pt x="18360" y="14453"/>
                    <a:pt x="14165" y="10482"/>
                  </a:cubicBezTo>
                  <a:cubicBezTo>
                    <a:pt x="7461" y="4137"/>
                    <a:pt x="0" y="8002"/>
                    <a:pt x="0" y="8002"/>
                  </a:cubicBezTo>
                  <a:close/>
                  <a:moveTo>
                    <a:pt x="0" y="8002"/>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2" name="出自【趣你的PPT】(微信:qunideppt)：最优质的PPT资源库"/>
            <p:cNvSpPr/>
            <p:nvPr/>
          </p:nvSpPr>
          <p:spPr bwMode="auto">
            <a:xfrm>
              <a:off x="955" y="120"/>
              <a:ext cx="422" cy="911"/>
            </a:xfrm>
            <a:custGeom>
              <a:avLst/>
              <a:gdLst/>
              <a:ahLst/>
              <a:cxnLst/>
              <a:rect l="0" t="0" r="r" b="b"/>
              <a:pathLst>
                <a:path w="17747" h="21600">
                  <a:moveTo>
                    <a:pt x="0" y="0"/>
                  </a:moveTo>
                  <a:cubicBezTo>
                    <a:pt x="0" y="0"/>
                    <a:pt x="13403" y="1182"/>
                    <a:pt x="16756" y="6853"/>
                  </a:cubicBezTo>
                  <a:cubicBezTo>
                    <a:pt x="21600" y="15047"/>
                    <a:pt x="7119" y="21600"/>
                    <a:pt x="7119" y="21600"/>
                  </a:cubicBezTo>
                  <a:cubicBezTo>
                    <a:pt x="7119" y="21600"/>
                    <a:pt x="9516" y="17231"/>
                    <a:pt x="9698" y="12527"/>
                  </a:cubicBezTo>
                  <a:cubicBezTo>
                    <a:pt x="9989" y="5008"/>
                    <a:pt x="0" y="0"/>
                    <a:pt x="0" y="0"/>
                  </a:cubicBezTo>
                  <a:close/>
                  <a:moveTo>
                    <a:pt x="0" y="0"/>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3" name="出自【趣你的PPT】(微信:qunideppt)：最优质的PPT资源库"/>
            <p:cNvSpPr/>
            <p:nvPr/>
          </p:nvSpPr>
          <p:spPr bwMode="auto">
            <a:xfrm>
              <a:off x="683" y="617"/>
              <a:ext cx="744" cy="649"/>
            </a:xfrm>
            <a:custGeom>
              <a:avLst/>
              <a:gdLst/>
              <a:ahLst/>
              <a:cxnLst/>
              <a:rect l="0" t="0" r="r" b="b"/>
              <a:pathLst>
                <a:path w="19574" h="18386">
                  <a:moveTo>
                    <a:pt x="18538" y="0"/>
                  </a:moveTo>
                  <a:cubicBezTo>
                    <a:pt x="18538" y="0"/>
                    <a:pt x="21600" y="8531"/>
                    <a:pt x="17197" y="13877"/>
                  </a:cubicBezTo>
                  <a:cubicBezTo>
                    <a:pt x="10836" y="21600"/>
                    <a:pt x="0" y="17061"/>
                    <a:pt x="0" y="17061"/>
                  </a:cubicBezTo>
                  <a:cubicBezTo>
                    <a:pt x="0" y="17061"/>
                    <a:pt x="4951" y="15850"/>
                    <a:pt x="9532" y="13146"/>
                  </a:cubicBezTo>
                  <a:cubicBezTo>
                    <a:pt x="16851" y="8824"/>
                    <a:pt x="18538" y="0"/>
                    <a:pt x="18538" y="0"/>
                  </a:cubicBezTo>
                  <a:close/>
                  <a:moveTo>
                    <a:pt x="18538"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sp>
          <p:nvSpPr>
            <p:cNvPr id="114" name="出自【趣你的PPT】(微信:qunideppt)：最优质的PPT资源库"/>
            <p:cNvSpPr/>
            <p:nvPr/>
          </p:nvSpPr>
          <p:spPr bwMode="auto">
            <a:xfrm>
              <a:off x="272" y="937"/>
              <a:ext cx="874" cy="516"/>
            </a:xfrm>
            <a:custGeom>
              <a:avLst/>
              <a:gdLst/>
              <a:ahLst/>
              <a:cxnLst/>
              <a:rect l="0" t="0" r="r" b="b"/>
              <a:pathLst>
                <a:path w="21600" h="19911">
                  <a:moveTo>
                    <a:pt x="21600" y="11909"/>
                  </a:moveTo>
                  <a:cubicBezTo>
                    <a:pt x="21600" y="11909"/>
                    <a:pt x="16590" y="21600"/>
                    <a:pt x="10482" y="19652"/>
                  </a:cubicBezTo>
                  <a:cubicBezTo>
                    <a:pt x="1658" y="16839"/>
                    <a:pt x="0" y="0"/>
                    <a:pt x="0" y="0"/>
                  </a:cubicBezTo>
                  <a:cubicBezTo>
                    <a:pt x="0" y="0"/>
                    <a:pt x="3240" y="5458"/>
                    <a:pt x="7435" y="9429"/>
                  </a:cubicBezTo>
                  <a:cubicBezTo>
                    <a:pt x="14139" y="15774"/>
                    <a:pt x="21600" y="11909"/>
                    <a:pt x="21600" y="11909"/>
                  </a:cubicBezTo>
                  <a:close/>
                  <a:moveTo>
                    <a:pt x="21600" y="11909"/>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000" dirty="0">
                <a:solidFill>
                  <a:prstClr val="black"/>
                </a:solidFill>
                <a:latin typeface="Roboto Condensed Light" charset="0"/>
                <a:ea typeface="Roboto Condensed Light" charset="0"/>
                <a:cs typeface="Roboto Condensed Light" charset="0"/>
              </a:endParaRPr>
            </a:p>
          </p:txBody>
        </p:sp>
      </p:grpSp>
      <p:sp>
        <p:nvSpPr>
          <p:cNvPr id="81" name="出自【趣你的PPT】(微信:qunideppt)：最优质的PPT资源库"/>
          <p:cNvSpPr txBox="1"/>
          <p:nvPr/>
        </p:nvSpPr>
        <p:spPr>
          <a:xfrm>
            <a:off x="1302928" y="2453763"/>
            <a:ext cx="2140646" cy="829945"/>
          </a:xfrm>
          <a:prstGeom prst="rect">
            <a:avLst/>
          </a:prstGeom>
          <a:noFill/>
        </p:spPr>
        <p:txBody>
          <a:bodyPr wrap="square" rtlCol="0">
            <a:spAutoFit/>
          </a:bodyPr>
          <a:lstStyle/>
          <a:p>
            <a:pPr algn="ctr"/>
            <a:r>
              <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海事证据保全程序运行不畅</a:t>
            </a:r>
            <a:endParaRPr lang="zh-CN" altLang="en-US" sz="24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nvGrpSpPr>
          <p:cNvPr id="11" name="组合 47"/>
          <p:cNvGrpSpPr/>
          <p:nvPr/>
        </p:nvGrpSpPr>
        <p:grpSpPr>
          <a:xfrm>
            <a:off x="159507" y="144478"/>
            <a:ext cx="830394" cy="593753"/>
            <a:chOff x="600075" y="257175"/>
            <a:chExt cx="400050" cy="400050"/>
          </a:xfrm>
        </p:grpSpPr>
        <p:sp>
          <p:nvSpPr>
            <p:cNvPr id="50" name="矩形 49"/>
            <p:cNvSpPr/>
            <p:nvPr/>
          </p:nvSpPr>
          <p:spPr>
            <a:xfrm>
              <a:off x="600075" y="257175"/>
              <a:ext cx="400050" cy="40005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effectLst>
                    <a:outerShdw blurRad="38100" dist="19050" dir="2700000" algn="tl" rotWithShape="0">
                      <a:schemeClr val="dk1">
                        <a:alpha val="40000"/>
                      </a:schemeClr>
                    </a:outerShdw>
                  </a:effectLst>
                </a:rPr>
                <a:t>1-4</a:t>
              </a:r>
              <a:endParaRPr lang="en-US" sz="2400" dirty="0" smtClean="0">
                <a:solidFill>
                  <a:schemeClr val="tx1"/>
                </a:solidFill>
                <a:effectLst>
                  <a:outerShdw blurRad="38100" dist="19050" dir="2700000" algn="tl" rotWithShape="0">
                    <a:schemeClr val="dk1">
                      <a:alpha val="40000"/>
                    </a:schemeClr>
                  </a:outerShdw>
                </a:effectLst>
              </a:endParaRPr>
            </a:p>
          </p:txBody>
        </p:sp>
        <p:sp>
          <p:nvSpPr>
            <p:cNvPr id="51" name="矩形 50"/>
            <p:cNvSpPr/>
            <p:nvPr/>
          </p:nvSpPr>
          <p:spPr>
            <a:xfrm>
              <a:off x="642938" y="285750"/>
              <a:ext cx="314325" cy="31432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53"/>
          <p:cNvSpPr txBox="1"/>
          <p:nvPr/>
        </p:nvSpPr>
        <p:spPr>
          <a:xfrm>
            <a:off x="4271645" y="1228725"/>
            <a:ext cx="7339330" cy="891540"/>
          </a:xfrm>
          <a:prstGeom prst="rect">
            <a:avLst/>
          </a:prstGeom>
          <a:noFill/>
        </p:spPr>
        <p:txBody>
          <a:bodyPr wrap="square" rtlCol="0">
            <a:spAutoFit/>
          </a:bodyPr>
          <a:lstStyle/>
          <a:p>
            <a:r>
              <a:rPr lang="en-US" altLang="zh-CN" sz="2000" b="1" dirty="0" smtClean="0">
                <a:solidFill>
                  <a:schemeClr val="tx1"/>
                </a:solidFill>
                <a:effectLst>
                  <a:outerShdw blurRad="38100" dist="19050" dir="2700000" algn="tl" rotWithShape="0">
                    <a:schemeClr val="dk1">
                      <a:alpha val="40000"/>
                    </a:schemeClr>
                  </a:outerShdw>
                </a:effectLst>
              </a:rPr>
              <a:t>  </a:t>
            </a:r>
            <a:r>
              <a:rPr lang="en-US" altLang="zh-CN" sz="2800" b="1" dirty="0" smtClean="0">
                <a:solidFill>
                  <a:schemeClr val="tx1"/>
                </a:solidFill>
                <a:effectLst>
                  <a:outerShdw blurRad="38100" dist="19050" dir="2700000" algn="tl" rotWithShape="0">
                    <a:schemeClr val="dk1">
                      <a:alpha val="40000"/>
                    </a:schemeClr>
                  </a:outerShdw>
                </a:effectLst>
              </a:rPr>
              <a:t>     </a:t>
            </a:r>
            <a:r>
              <a:rPr lang="zh-CN" altLang="en-US" sz="2400" b="1" dirty="0" smtClean="0">
                <a:solidFill>
                  <a:schemeClr val="tx1"/>
                </a:solidFill>
                <a:effectLst>
                  <a:outerShdw blurRad="38100" dist="19050" dir="2700000" algn="tl" rotWithShape="0">
                    <a:schemeClr val="dk1">
                      <a:alpha val="40000"/>
                    </a:schemeClr>
                  </a:outerShdw>
                </a:effectLst>
              </a:rPr>
              <a:t>保全后的告知解除情况：诉前证据保全中明确告知申请人不起诉的证据保全解除后果的有4份。</a:t>
            </a:r>
            <a:endParaRPr lang="zh-CN" altLang="en-US" sz="2400" b="1" dirty="0" smtClean="0">
              <a:solidFill>
                <a:schemeClr val="tx1"/>
              </a:solidFill>
              <a:effectLst>
                <a:outerShdw blurRad="38100" dist="19050" dir="2700000" algn="tl" rotWithShape="0">
                  <a:schemeClr val="dk1">
                    <a:alpha val="40000"/>
                  </a:schemeClr>
                </a:outerShdw>
              </a:effectLst>
            </a:endParaRPr>
          </a:p>
        </p:txBody>
      </p:sp>
      <p:pic>
        <p:nvPicPr>
          <p:cNvPr id="65" name="图片 64"/>
          <p:cNvPicPr>
            <a:picLocks noChangeAspect="1"/>
          </p:cNvPicPr>
          <p:nvPr/>
        </p:nvPicPr>
        <p:blipFill rotWithShape="1">
          <a:blip r:embed="rId1" cstate="print">
            <a:extLst>
              <a:ext uri="{28A0092B-C50C-407E-A947-70E740481C1C}">
                <a14:useLocalDpi xmlns:a14="http://schemas.microsoft.com/office/drawing/2010/main" val="0"/>
              </a:ext>
            </a:extLst>
          </a:blip>
          <a:srcRect t="45319" b="42198"/>
          <a:stretch>
            <a:fillRect/>
          </a:stretch>
        </p:blipFill>
        <p:spPr>
          <a:xfrm>
            <a:off x="0" y="6300132"/>
            <a:ext cx="12192000" cy="557868"/>
          </a:xfrm>
          <a:prstGeom prst="rect">
            <a:avLst/>
          </a:prstGeom>
        </p:spPr>
      </p:pic>
      <p:sp>
        <p:nvSpPr>
          <p:cNvPr id="5" name="文本框 4"/>
          <p:cNvSpPr txBox="1"/>
          <p:nvPr/>
        </p:nvSpPr>
        <p:spPr>
          <a:xfrm>
            <a:off x="1146810" y="211455"/>
            <a:ext cx="4610100" cy="460375"/>
          </a:xfrm>
          <a:prstGeom prst="rect">
            <a:avLst/>
          </a:prstGeom>
          <a:solidFill>
            <a:schemeClr val="accent5">
              <a:lumMod val="40000"/>
              <a:lumOff val="60000"/>
            </a:schemeClr>
          </a:solidFill>
        </p:spPr>
        <p:txBody>
          <a:bodyPr wrap="square" rtlCol="0">
            <a:spAutoFit/>
          </a:bodyPr>
          <a:p>
            <a:r>
              <a:rPr lang="zh-CN" altLang="en-US" sz="2400" b="1">
                <a:solidFill>
                  <a:schemeClr val="tx1"/>
                </a:solidFill>
                <a:effectLst>
                  <a:outerShdw blurRad="38100" dist="19050" dir="2700000" algn="tl" rotWithShape="0">
                    <a:schemeClr val="dk1">
                      <a:alpha val="40000"/>
                    </a:schemeClr>
                  </a:outerShdw>
                </a:effectLst>
                <a:sym typeface="+mn-ea"/>
              </a:rPr>
              <a:t>海事证据保全程序运行不畅</a:t>
            </a:r>
            <a:endParaRPr lang="zh-CN" altLang="en-US" sz="2400" b="1">
              <a:solidFill>
                <a:schemeClr val="tx1"/>
              </a:solidFill>
              <a:effectLst>
                <a:outerShdw blurRad="38100" dist="19050" dir="2700000" algn="tl" rotWithShape="0">
                  <a:schemeClr val="dk1">
                    <a:alpha val="40000"/>
                  </a:schemeClr>
                </a:outerShdw>
              </a:effectLst>
              <a:sym typeface="+mn-ea"/>
            </a:endParaRPr>
          </a:p>
        </p:txBody>
      </p:sp>
      <p:sp>
        <p:nvSpPr>
          <p:cNvPr id="3" name="笑脸 2"/>
          <p:cNvSpPr/>
          <p:nvPr/>
        </p:nvSpPr>
        <p:spPr>
          <a:xfrm>
            <a:off x="4563745" y="1445260"/>
            <a:ext cx="259715" cy="22606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4" name="笑脸 3"/>
          <p:cNvSpPr/>
          <p:nvPr/>
        </p:nvSpPr>
        <p:spPr>
          <a:xfrm>
            <a:off x="4563745" y="2566035"/>
            <a:ext cx="259715" cy="22606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6" name="文本框 5"/>
          <p:cNvSpPr txBox="1"/>
          <p:nvPr/>
        </p:nvSpPr>
        <p:spPr>
          <a:xfrm>
            <a:off x="4823460" y="2448560"/>
            <a:ext cx="6994525" cy="460375"/>
          </a:xfrm>
          <a:prstGeom prst="rect">
            <a:avLst/>
          </a:prstGeom>
          <a:noFill/>
        </p:spPr>
        <p:txBody>
          <a:bodyPr wrap="square" rtlCol="0">
            <a:spAutoFit/>
          </a:bodyPr>
          <a:p>
            <a:r>
              <a:rPr lang="zh-CN" altLang="en-US" sz="2400" b="1">
                <a:solidFill>
                  <a:schemeClr val="tx1"/>
                </a:solidFill>
                <a:effectLst>
                  <a:outerShdw blurRad="38100" dist="19050" dir="2700000" algn="tl" rotWithShape="0">
                    <a:schemeClr val="dk1">
                      <a:alpha val="40000"/>
                    </a:schemeClr>
                  </a:outerShdw>
                </a:effectLst>
              </a:rPr>
              <a:t>证据保全的解除情况：没有解除证据保全的裁定书。</a:t>
            </a:r>
            <a:endParaRPr lang="zh-CN" altLang="en-US" sz="2400" b="1">
              <a:solidFill>
                <a:schemeClr val="tx1"/>
              </a:solidFill>
              <a:effectLst>
                <a:outerShdw blurRad="38100" dist="19050" dir="2700000" algn="tl" rotWithShape="0">
                  <a:schemeClr val="dk1">
                    <a:alpha val="40000"/>
                  </a:schemeClr>
                </a:outerShdw>
              </a:effectLst>
            </a:endParaRPr>
          </a:p>
        </p:txBody>
      </p:sp>
      <p:sp>
        <p:nvSpPr>
          <p:cNvPr id="7" name="文本框 6"/>
          <p:cNvSpPr txBox="1"/>
          <p:nvPr/>
        </p:nvSpPr>
        <p:spPr>
          <a:xfrm>
            <a:off x="4914265" y="3283585"/>
            <a:ext cx="5649595" cy="460375"/>
          </a:xfrm>
          <a:prstGeom prst="rect">
            <a:avLst/>
          </a:prstGeom>
          <a:noFill/>
        </p:spPr>
        <p:txBody>
          <a:bodyPr wrap="square" rtlCol="0">
            <a:spAutoFit/>
          </a:bodyPr>
          <a:p>
            <a:r>
              <a:rPr lang="zh-CN" altLang="en-US" sz="2400" b="1">
                <a:solidFill>
                  <a:schemeClr val="tx1"/>
                </a:solidFill>
                <a:effectLst>
                  <a:outerShdw blurRad="38100" dist="19050" dir="2700000" algn="tl" rotWithShape="0">
                    <a:schemeClr val="dk1">
                      <a:alpha val="40000"/>
                    </a:schemeClr>
                  </a:outerShdw>
                </a:effectLst>
              </a:rPr>
              <a:t>从证据保全实施效果来看：不理想。</a:t>
            </a:r>
            <a:endParaRPr lang="zh-CN" altLang="en-US" sz="2400" b="1">
              <a:solidFill>
                <a:schemeClr val="tx1"/>
              </a:solidFill>
              <a:effectLst>
                <a:outerShdw blurRad="38100" dist="19050" dir="2700000" algn="tl" rotWithShape="0">
                  <a:schemeClr val="dk1">
                    <a:alpha val="40000"/>
                  </a:schemeClr>
                </a:outerShdw>
              </a:effectLst>
            </a:endParaRPr>
          </a:p>
        </p:txBody>
      </p:sp>
      <p:sp>
        <p:nvSpPr>
          <p:cNvPr id="8" name="笑脸 7"/>
          <p:cNvSpPr/>
          <p:nvPr/>
        </p:nvSpPr>
        <p:spPr>
          <a:xfrm>
            <a:off x="4563745" y="3387090"/>
            <a:ext cx="259715" cy="226060"/>
          </a:xfrm>
          <a:prstGeom prst="smileyFace">
            <a:avLst>
              <a:gd name="adj" fmla="val 465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24"/>
  <p:tag name="KSO_WM_UNIT_COLOR_SCHEME_PARENT_PAGE" val="2_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4"/>
  <p:tag name="KSO_WM_UNIT_COLOR_SCHEME_PARENT_PAGE" val="2_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5"/>
  <p:tag name="KSO_WM_UNIT_LAYERLEVEL" val="1"/>
  <p:tag name="KSO_WM_TAG_VERSION" val="1.0"/>
  <p:tag name="KSO_WM_BEAUTIFY_FLAG" val="#wm#"/>
  <p:tag name="KSO_WM_UNIT_COLOR_SCHEME_SHAPE_ID" val="11"/>
  <p:tag name="KSO_WM_UNIT_COLOR_SCHEME_PARENT_PAGE" val="2_2"/>
  <p:tag name="KSO_WM_UNIT_TYPE" val="i"/>
  <p:tag name="KSO_WM_UNIT_INDEX" val="5"/>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6"/>
  <p:tag name="KSO_WM_UNIT_LAYERLEVEL" val="1"/>
  <p:tag name="KSO_WM_TAG_VERSION" val="1.0"/>
  <p:tag name="KSO_WM_BEAUTIFY_FLAG" val="#wm#"/>
  <p:tag name="KSO_WM_UNIT_COLOR_SCHEME_SHAPE_ID" val="12"/>
  <p:tag name="KSO_WM_UNIT_COLOR_SCHEME_PARENT_PAGE" val="2_2"/>
  <p:tag name="KSO_WM_UNIT_TYPE" val="i"/>
  <p:tag name="KSO_WM_UNIT_INDEX" val="6"/>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7"/>
  <p:tag name="KSO_WM_UNIT_LAYERLEVEL" val="1"/>
  <p:tag name="KSO_WM_TAG_VERSION" val="1.0"/>
  <p:tag name="KSO_WM_BEAUTIFY_FLAG" val="#wm#"/>
  <p:tag name="KSO_WM_UNIT_COLOR_SCHEME_SHAPE_ID" val="13"/>
  <p:tag name="KSO_WM_UNIT_COLOR_SCHEME_PARENT_PAGE" val="2_2"/>
  <p:tag name="KSO_WM_UNIT_TYPE" val="i"/>
  <p:tag name="KSO_WM_UNIT_INDEX" val="7"/>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8"/>
  <p:tag name="KSO_WM_UNIT_LAYERLEVEL" val="1"/>
  <p:tag name="KSO_WM_TAG_VERSION" val="1.0"/>
  <p:tag name="KSO_WM_BEAUTIFY_FLAG" val="#wm#"/>
  <p:tag name="KSO_WM_UNIT_COLOR_SCHEME_SHAPE_ID" val="14"/>
  <p:tag name="KSO_WM_UNIT_COLOR_SCHEME_PARENT_PAGE" val="2_2"/>
  <p:tag name="KSO_WM_UNIT_TYPE" val="i"/>
  <p:tag name="KSO_WM_UNIT_INDEX" val="8"/>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9"/>
  <p:tag name="KSO_WM_UNIT_LAYERLEVEL" val="1"/>
  <p:tag name="KSO_WM_TAG_VERSION" val="1.0"/>
  <p:tag name="KSO_WM_BEAUTIFY_FLAG" val="#wm#"/>
  <p:tag name="KSO_WM_UNIT_COLOR_SCHEME_SHAPE_ID" val="15"/>
  <p:tag name="KSO_WM_UNIT_COLOR_SCHEME_PARENT_PAGE" val="2_2"/>
  <p:tag name="KSO_WM_UNIT_TYPE" val="i"/>
  <p:tag name="KSO_WM_UNIT_INDEX" val="9"/>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0"/>
  <p:tag name="KSO_WM_UNIT_LAYERLEVEL" val="1"/>
  <p:tag name="KSO_WM_TAG_VERSION" val="1.0"/>
  <p:tag name="KSO_WM_BEAUTIFY_FLAG" val="#wm#"/>
  <p:tag name="KSO_WM_UNIT_COLOR_SCHEME_SHAPE_ID" val="16"/>
  <p:tag name="KSO_WM_UNIT_COLOR_SCHEME_PARENT_PAGE" val="2_2"/>
  <p:tag name="KSO_WM_UNIT_TYPE" val="i"/>
  <p:tag name="KSO_WM_UNIT_INDEX" val="10"/>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1"/>
  <p:tag name="KSO_WM_UNIT_LAYERLEVEL" val="1"/>
  <p:tag name="KSO_WM_TAG_VERSION" val="1.0"/>
  <p:tag name="KSO_WM_BEAUTIFY_FLAG" val="#wm#"/>
  <p:tag name="KSO_WM_UNIT_COLOR_SCHEME_SHAPE_ID" val="17"/>
  <p:tag name="KSO_WM_UNIT_COLOR_SCHEME_PARENT_PAGE" val="2_2"/>
  <p:tag name="KSO_WM_UNIT_TYPE" val="i"/>
  <p:tag name="KSO_WM_UNIT_INDEX" val="1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2"/>
  <p:tag name="KSO_WM_UNIT_LAYERLEVEL" val="1"/>
  <p:tag name="KSO_WM_TAG_VERSION" val="1.0"/>
  <p:tag name="KSO_WM_BEAUTIFY_FLAG" val="#wm#"/>
  <p:tag name="KSO_WM_UNIT_TYPE" val="i"/>
  <p:tag name="KSO_WM_UNIT_INDEX" val="1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3"/>
  <p:tag name="KSO_WM_UNIT_LAYERLEVEL" val="1"/>
  <p:tag name="KSO_WM_TAG_VERSION" val="1.0"/>
  <p:tag name="KSO_WM_BEAUTIFY_FLAG" val="#wm#"/>
  <p:tag name="KSO_WM_UNIT_COLOR_SCHEME_SHAPE_ID" val="19"/>
  <p:tag name="KSO_WM_UNIT_COLOR_SCHEME_PARENT_PAGE" val="2_2"/>
  <p:tag name="KSO_WM_UNIT_TYPE" val="i"/>
  <p:tag name="KSO_WM_UNIT_INDEX" val="13"/>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4"/>
  <p:tag name="KSO_WM_UNIT_LAYERLEVEL" val="1"/>
  <p:tag name="KSO_WM_TAG_VERSION" val="1.0"/>
  <p:tag name="KSO_WM_BEAUTIFY_FLAG" val="#wm#"/>
  <p:tag name="KSO_WM_UNIT_COLOR_SCHEME_SHAPE_ID" val="20"/>
  <p:tag name="KSO_WM_UNIT_COLOR_SCHEME_PARENT_PAGE" val="2_2"/>
  <p:tag name="KSO_WM_UNIT_TYPE" val="i"/>
  <p:tag name="KSO_WM_UNIT_INDEX" val="1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5"/>
  <p:tag name="KSO_WM_UNIT_COLOR_SCHEME_PARENT_PAGE" val="2_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5"/>
  <p:tag name="KSO_WM_UNIT_LAYERLEVEL" val="1"/>
  <p:tag name="KSO_WM_TAG_VERSION" val="1.0"/>
  <p:tag name="KSO_WM_BEAUTIFY_FLAG" val="#wm#"/>
  <p:tag name="KSO_WM_UNIT_COLOR_SCHEME_SHAPE_ID" val="21"/>
  <p:tag name="KSO_WM_UNIT_COLOR_SCHEME_PARENT_PAGE" val="2_2"/>
  <p:tag name="KSO_WM_UNIT_TYPE" val="i"/>
  <p:tag name="KSO_WM_UNIT_INDEX" val="15"/>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6"/>
  <p:tag name="KSO_WM_UNIT_LAYERLEVEL" val="1"/>
  <p:tag name="KSO_WM_TAG_VERSION" val="1.0"/>
  <p:tag name="KSO_WM_BEAUTIFY_FLAG" val="#wm#"/>
  <p:tag name="KSO_WM_UNIT_COLOR_SCHEME_SHAPE_ID" val="22"/>
  <p:tag name="KSO_WM_UNIT_COLOR_SCHEME_PARENT_PAGE" val="2_2"/>
  <p:tag name="KSO_WM_UNIT_TYPE" val="i"/>
  <p:tag name="KSO_WM_UNIT_INDEX" val="16"/>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7"/>
  <p:tag name="KSO_WM_UNIT_LAYERLEVEL" val="1"/>
  <p:tag name="KSO_WM_TAG_VERSION" val="1.0"/>
  <p:tag name="KSO_WM_BEAUTIFY_FLAG" val="#wm#"/>
  <p:tag name="KSO_WM_UNIT_COLOR_SCHEME_SHAPE_ID" val="23"/>
  <p:tag name="KSO_WM_UNIT_COLOR_SCHEME_PARENT_PAGE" val="2_2"/>
  <p:tag name="KSO_WM_UNIT_TYPE" val="i"/>
  <p:tag name="KSO_WM_UNIT_INDEX" val="17"/>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8"/>
  <p:tag name="KSO_WM_UNIT_LAYERLEVEL" val="1"/>
  <p:tag name="KSO_WM_TAG_VERSION" val="1.0"/>
  <p:tag name="KSO_WM_BEAUTIFY_FLAG" val="#wm#"/>
  <p:tag name="KSO_WM_UNIT_COLOR_SCHEME_SHAPE_ID" val="24"/>
  <p:tag name="KSO_WM_UNIT_COLOR_SCHEME_PARENT_PAGE" val="2_2"/>
  <p:tag name="KSO_WM_UNIT_TYPE" val="i"/>
  <p:tag name="KSO_WM_UNIT_INDEX" val="18"/>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9"/>
  <p:tag name="KSO_WM_UNIT_LAYERLEVEL" val="1"/>
  <p:tag name="KSO_WM_TAG_VERSION" val="1.0"/>
  <p:tag name="KSO_WM_BEAUTIFY_FLAG" val="#wm#"/>
  <p:tag name="KSO_WM_UNIT_COLOR_SCHEME_SHAPE_ID" val="25"/>
  <p:tag name="KSO_WM_UNIT_COLOR_SCHEME_PARENT_PAGE" val="2_2"/>
  <p:tag name="KSO_WM_UNIT_TYPE" val="i"/>
  <p:tag name="KSO_WM_UNIT_INDEX" val="19"/>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0"/>
  <p:tag name="KSO_WM_UNIT_LAYERLEVEL" val="1"/>
  <p:tag name="KSO_WM_TAG_VERSION" val="1.0"/>
  <p:tag name="KSO_WM_BEAUTIFY_FLAG" val="#wm#"/>
  <p:tag name="KSO_WM_UNIT_COLOR_SCHEME_SHAPE_ID" val="26"/>
  <p:tag name="KSO_WM_UNIT_COLOR_SCHEME_PARENT_PAGE" val="2_2"/>
  <p:tag name="KSO_WM_UNIT_TYPE" val="i"/>
  <p:tag name="KSO_WM_UNIT_INDEX" val="20"/>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1"/>
  <p:tag name="KSO_WM_UNIT_LAYERLEVEL" val="1"/>
  <p:tag name="KSO_WM_TAG_VERSION" val="1.0"/>
  <p:tag name="KSO_WM_BEAUTIFY_FLAG" val="#wm#"/>
  <p:tag name="KSO_WM_UNIT_COLOR_SCHEME_SHAPE_ID" val="27"/>
  <p:tag name="KSO_WM_UNIT_COLOR_SCHEME_PARENT_PAGE" val="2_2"/>
  <p:tag name="KSO_WM_UNIT_TYPE" val="i"/>
  <p:tag name="KSO_WM_UNIT_INDEX" val="2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2"/>
  <p:tag name="KSO_WM_UNIT_LAYERLEVEL" val="1"/>
  <p:tag name="KSO_WM_TAG_VERSION" val="1.0"/>
  <p:tag name="KSO_WM_BEAUTIFY_FLAG" val="#wm#"/>
  <p:tag name="KSO_WM_UNIT_COLOR_SCHEME_SHAPE_ID" val="28"/>
  <p:tag name="KSO_WM_UNIT_COLOR_SCHEME_PARENT_PAGE" val="2_2"/>
  <p:tag name="KSO_WM_UNIT_TYPE" val="i"/>
  <p:tag name="KSO_WM_UNIT_INDEX" val="2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SLIDE_COLORSCHEME_VERSION" val="3.2"/>
  <p:tag name="KSO_WM_UNIT_COLOR_SCHEME_SHAPE_ID" val="2"/>
  <p:tag name="KSO_WM_UNIT_COLOR_SCHEME_PARENT_PAGE" val="2_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BEAUTIFY_FLAG" val="#wm#"/>
  <p:tag name="KSO_WM_UNIT_COLOR_SCHEME_SHAPE_ID" val="8"/>
  <p:tag name="KSO_WM_UNIT_COLOR_SCHEME_PARENT_PAGE" val="2_2"/>
  <p:tag name="KSO_WM_UNIT_TYPE" val="i"/>
  <p:tag name="KSO_WM_UNIT_INDEX"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3"/>
  <p:tag name="KSO_WM_UNIT_LAYERLEVEL" val="1"/>
  <p:tag name="KSO_WM_TAG_VERSION" val="1.0"/>
  <p:tag name="KSO_WM_BEAUTIFY_FLAG" val="#wm#"/>
  <p:tag name="KSO_WM_UNIT_COLOR_SCHEME_SHAPE_ID" val="9"/>
  <p:tag name="KSO_WM_UNIT_COLOR_SCHEME_PARENT_PAGE" val="2_2"/>
  <p:tag name="KSO_WM_UNIT_TYPE" val="i"/>
  <p:tag name="KSO_WM_UNIT_INDEX" val="3"/>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4"/>
  <p:tag name="KSO_WM_UNIT_LAYERLEVEL" val="1"/>
  <p:tag name="KSO_WM_TAG_VERSION" val="1.0"/>
  <p:tag name="KSO_WM_BEAUTIFY_FLAG" val="#wm#"/>
  <p:tag name="KSO_WM_UNIT_COLOR_SCHEME_SHAPE_ID" val="10"/>
  <p:tag name="KSO_WM_UNIT_COLOR_SCHEME_PARENT_PAGE" val="2_2"/>
  <p:tag name="KSO_WM_UNIT_TYPE" val="i"/>
  <p:tag name="KSO_WM_UNIT_INDEX" val="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BEAUTIFY_FLAG" val="#wm#"/>
  <p:tag name="KSO_WM_UNIT_TYPE" val="i"/>
  <p:tag name="KSO_WM_UNIT_INDEX"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5"/>
  <p:tag name="KSO_WM_UNIT_LAYERLEVEL" val="1"/>
  <p:tag name="KSO_WM_TAG_VERSION" val="1.0"/>
  <p:tag name="KSO_WM_BEAUTIFY_FLAG" val="#wm#"/>
  <p:tag name="KSO_WM_UNIT_COLOR_SCHEME_SHAPE_ID" val="11"/>
  <p:tag name="KSO_WM_UNIT_COLOR_SCHEME_PARENT_PAGE" val="2_2"/>
  <p:tag name="KSO_WM_UNIT_TYPE" val="i"/>
  <p:tag name="KSO_WM_UNIT_INDEX" val="5"/>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6"/>
  <p:tag name="KSO_WM_UNIT_LAYERLEVEL" val="1"/>
  <p:tag name="KSO_WM_TAG_VERSION" val="1.0"/>
  <p:tag name="KSO_WM_BEAUTIFY_FLAG" val="#wm#"/>
  <p:tag name="KSO_WM_UNIT_COLOR_SCHEME_SHAPE_ID" val="12"/>
  <p:tag name="KSO_WM_UNIT_COLOR_SCHEME_PARENT_PAGE" val="2_2"/>
  <p:tag name="KSO_WM_UNIT_TYPE" val="i"/>
  <p:tag name="KSO_WM_UNIT_INDEX" val="6"/>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7"/>
  <p:tag name="KSO_WM_UNIT_LAYERLEVEL" val="1"/>
  <p:tag name="KSO_WM_TAG_VERSION" val="1.0"/>
  <p:tag name="KSO_WM_BEAUTIFY_FLAG" val="#wm#"/>
  <p:tag name="KSO_WM_UNIT_COLOR_SCHEME_SHAPE_ID" val="13"/>
  <p:tag name="KSO_WM_UNIT_COLOR_SCHEME_PARENT_PAGE" val="2_2"/>
  <p:tag name="KSO_WM_UNIT_TYPE" val="i"/>
  <p:tag name="KSO_WM_UNIT_INDEX" val="7"/>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8"/>
  <p:tag name="KSO_WM_UNIT_LAYERLEVEL" val="1"/>
  <p:tag name="KSO_WM_TAG_VERSION" val="1.0"/>
  <p:tag name="KSO_WM_BEAUTIFY_FLAG" val="#wm#"/>
  <p:tag name="KSO_WM_UNIT_COLOR_SCHEME_SHAPE_ID" val="14"/>
  <p:tag name="KSO_WM_UNIT_COLOR_SCHEME_PARENT_PAGE" val="2_2"/>
  <p:tag name="KSO_WM_UNIT_TYPE" val="i"/>
  <p:tag name="KSO_WM_UNIT_INDEX" val="8"/>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9"/>
  <p:tag name="KSO_WM_UNIT_LAYERLEVEL" val="1"/>
  <p:tag name="KSO_WM_TAG_VERSION" val="1.0"/>
  <p:tag name="KSO_WM_BEAUTIFY_FLAG" val="#wm#"/>
  <p:tag name="KSO_WM_UNIT_COLOR_SCHEME_SHAPE_ID" val="15"/>
  <p:tag name="KSO_WM_UNIT_COLOR_SCHEME_PARENT_PAGE" val="2_2"/>
  <p:tag name="KSO_WM_UNIT_TYPE" val="i"/>
  <p:tag name="KSO_WM_UNIT_INDEX" val="9"/>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0"/>
  <p:tag name="KSO_WM_UNIT_LAYERLEVEL" val="1"/>
  <p:tag name="KSO_WM_TAG_VERSION" val="1.0"/>
  <p:tag name="KSO_WM_BEAUTIFY_FLAG" val="#wm#"/>
  <p:tag name="KSO_WM_UNIT_COLOR_SCHEME_SHAPE_ID" val="16"/>
  <p:tag name="KSO_WM_UNIT_COLOR_SCHEME_PARENT_PAGE" val="2_2"/>
  <p:tag name="KSO_WM_UNIT_TYPE" val="i"/>
  <p:tag name="KSO_WM_UNIT_INDEX" val="10"/>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1"/>
  <p:tag name="KSO_WM_UNIT_LAYERLEVEL" val="1"/>
  <p:tag name="KSO_WM_TAG_VERSION" val="1.0"/>
  <p:tag name="KSO_WM_BEAUTIFY_FLAG" val="#wm#"/>
  <p:tag name="KSO_WM_UNIT_COLOR_SCHEME_SHAPE_ID" val="17"/>
  <p:tag name="KSO_WM_UNIT_COLOR_SCHEME_PARENT_PAGE" val="2_2"/>
  <p:tag name="KSO_WM_UNIT_TYPE" val="i"/>
  <p:tag name="KSO_WM_UNIT_INDEX" val="1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2"/>
  <p:tag name="KSO_WM_UNIT_LAYERLEVEL" val="1"/>
  <p:tag name="KSO_WM_TAG_VERSION" val="1.0"/>
  <p:tag name="KSO_WM_BEAUTIFY_FLAG" val="#wm#"/>
  <p:tag name="KSO_WM_UNIT_TYPE" val="i"/>
  <p:tag name="KSO_WM_UNIT_INDEX" val="1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3"/>
  <p:tag name="KSO_WM_UNIT_LAYERLEVEL" val="1"/>
  <p:tag name="KSO_WM_TAG_VERSION" val="1.0"/>
  <p:tag name="KSO_WM_BEAUTIFY_FLAG" val="#wm#"/>
  <p:tag name="KSO_WM_UNIT_COLOR_SCHEME_SHAPE_ID" val="19"/>
  <p:tag name="KSO_WM_UNIT_COLOR_SCHEME_PARENT_PAGE" val="2_2"/>
  <p:tag name="KSO_WM_UNIT_TYPE" val="i"/>
  <p:tag name="KSO_WM_UNIT_INDEX" val="13"/>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4"/>
  <p:tag name="KSO_WM_UNIT_LAYERLEVEL" val="1"/>
  <p:tag name="KSO_WM_TAG_VERSION" val="1.0"/>
  <p:tag name="KSO_WM_BEAUTIFY_FLAG" val="#wm#"/>
  <p:tag name="KSO_WM_UNIT_COLOR_SCHEME_SHAPE_ID" val="20"/>
  <p:tag name="KSO_WM_UNIT_COLOR_SCHEME_PARENT_PAGE" val="2_2"/>
  <p:tag name="KSO_WM_UNIT_TYPE" val="i"/>
  <p:tag name="KSO_WM_UNIT_INDEX" val="1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BEAUTIFY_FLAG" val="#wm#"/>
  <p:tag name="KSO_WM_UNIT_COLOR_SCHEME_SHAPE_ID" val="8"/>
  <p:tag name="KSO_WM_UNIT_COLOR_SCHEME_PARENT_PAGE" val="2_2"/>
  <p:tag name="KSO_WM_UNIT_TYPE" val="i"/>
  <p:tag name="KSO_WM_UNIT_INDEX" val="2"/>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5"/>
  <p:tag name="KSO_WM_UNIT_LAYERLEVEL" val="1"/>
  <p:tag name="KSO_WM_TAG_VERSION" val="1.0"/>
  <p:tag name="KSO_WM_BEAUTIFY_FLAG" val="#wm#"/>
  <p:tag name="KSO_WM_UNIT_COLOR_SCHEME_SHAPE_ID" val="21"/>
  <p:tag name="KSO_WM_UNIT_COLOR_SCHEME_PARENT_PAGE" val="2_2"/>
  <p:tag name="KSO_WM_UNIT_TYPE" val="i"/>
  <p:tag name="KSO_WM_UNIT_INDEX" val="15"/>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6"/>
  <p:tag name="KSO_WM_UNIT_LAYERLEVEL" val="1"/>
  <p:tag name="KSO_WM_TAG_VERSION" val="1.0"/>
  <p:tag name="KSO_WM_BEAUTIFY_FLAG" val="#wm#"/>
  <p:tag name="KSO_WM_UNIT_COLOR_SCHEME_SHAPE_ID" val="22"/>
  <p:tag name="KSO_WM_UNIT_COLOR_SCHEME_PARENT_PAGE" val="2_2"/>
  <p:tag name="KSO_WM_UNIT_TYPE" val="i"/>
  <p:tag name="KSO_WM_UNIT_INDEX" val="16"/>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7"/>
  <p:tag name="KSO_WM_UNIT_LAYERLEVEL" val="1"/>
  <p:tag name="KSO_WM_TAG_VERSION" val="1.0"/>
  <p:tag name="KSO_WM_BEAUTIFY_FLAG" val="#wm#"/>
  <p:tag name="KSO_WM_UNIT_COLOR_SCHEME_SHAPE_ID" val="23"/>
  <p:tag name="KSO_WM_UNIT_COLOR_SCHEME_PARENT_PAGE" val="2_2"/>
  <p:tag name="KSO_WM_UNIT_TYPE" val="i"/>
  <p:tag name="KSO_WM_UNIT_INDEX" val="17"/>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8"/>
  <p:tag name="KSO_WM_UNIT_LAYERLEVEL" val="1"/>
  <p:tag name="KSO_WM_TAG_VERSION" val="1.0"/>
  <p:tag name="KSO_WM_BEAUTIFY_FLAG" val="#wm#"/>
  <p:tag name="KSO_WM_UNIT_COLOR_SCHEME_SHAPE_ID" val="24"/>
  <p:tag name="KSO_WM_UNIT_COLOR_SCHEME_PARENT_PAGE" val="2_2"/>
  <p:tag name="KSO_WM_UNIT_TYPE" val="i"/>
  <p:tag name="KSO_WM_UNIT_INDEX" val="18"/>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9"/>
  <p:tag name="KSO_WM_UNIT_LAYERLEVEL" val="1"/>
  <p:tag name="KSO_WM_TAG_VERSION" val="1.0"/>
  <p:tag name="KSO_WM_BEAUTIFY_FLAG" val="#wm#"/>
  <p:tag name="KSO_WM_UNIT_COLOR_SCHEME_SHAPE_ID" val="25"/>
  <p:tag name="KSO_WM_UNIT_COLOR_SCHEME_PARENT_PAGE" val="2_2"/>
  <p:tag name="KSO_WM_UNIT_TYPE" val="i"/>
  <p:tag name="KSO_WM_UNIT_INDEX" val="19"/>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0"/>
  <p:tag name="KSO_WM_UNIT_LAYERLEVEL" val="1"/>
  <p:tag name="KSO_WM_TAG_VERSION" val="1.0"/>
  <p:tag name="KSO_WM_BEAUTIFY_FLAG" val="#wm#"/>
  <p:tag name="KSO_WM_UNIT_COLOR_SCHEME_SHAPE_ID" val="26"/>
  <p:tag name="KSO_WM_UNIT_COLOR_SCHEME_PARENT_PAGE" val="2_2"/>
  <p:tag name="KSO_WM_UNIT_TYPE" val="i"/>
  <p:tag name="KSO_WM_UNIT_INDEX" val="20"/>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1"/>
  <p:tag name="KSO_WM_UNIT_LAYERLEVEL" val="1"/>
  <p:tag name="KSO_WM_TAG_VERSION" val="1.0"/>
  <p:tag name="KSO_WM_BEAUTIFY_FLAG" val="#wm#"/>
  <p:tag name="KSO_WM_UNIT_COLOR_SCHEME_SHAPE_ID" val="27"/>
  <p:tag name="KSO_WM_UNIT_COLOR_SCHEME_PARENT_PAGE" val="2_2"/>
  <p:tag name="KSO_WM_UNIT_TYPE" val="i"/>
  <p:tag name="KSO_WM_UNIT_INDEX" val="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2"/>
  <p:tag name="KSO_WM_UNIT_LAYERLEVEL" val="1"/>
  <p:tag name="KSO_WM_TAG_VERSION" val="1.0"/>
  <p:tag name="KSO_WM_BEAUTIFY_FLAG" val="#wm#"/>
  <p:tag name="KSO_WM_UNIT_COLOR_SCHEME_SHAPE_ID" val="28"/>
  <p:tag name="KSO_WM_UNIT_COLOR_SCHEME_PARENT_PAGE" val="2_2"/>
  <p:tag name="KSO_WM_UNIT_TYPE" val="i"/>
  <p:tag name="KSO_WM_UNIT_INDEX" val="2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3"/>
  <p:tag name="KSO_WM_UNIT_LAYERLEVEL" val="1"/>
  <p:tag name="KSO_WM_TAG_VERSION" val="1.0"/>
  <p:tag name="KSO_WM_BEAUTIFY_FLAG" val="#wm#"/>
  <p:tag name="KSO_WM_UNIT_COLOR_SCHEME_SHAPE_ID" val="9"/>
  <p:tag name="KSO_WM_UNIT_COLOR_SCHEME_PARENT_PAGE" val="2_2"/>
  <p:tag name="KSO_WM_UNIT_TYPE" val="i"/>
  <p:tag name="KSO_WM_UNIT_INDEX" val="3"/>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
  <p:tag name="KSO_WM_UNIT_LAYERLEVEL" val="1"/>
  <p:tag name="KSO_WM_TAG_VERSION" val="1.0"/>
  <p:tag name="KSO_WM_BEAUTIFY_FLAG" val="#wm#"/>
  <p:tag name="KSO_WM_UNIT_TYPE" val="i"/>
  <p:tag name="KSO_WM_UNIT_INDEX"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2"/>
  <p:tag name="KSO_WM_UNIT_LAYERLEVEL" val="1"/>
  <p:tag name="KSO_WM_TAG_VERSION" val="1.0"/>
  <p:tag name="KSO_WM_BEAUTIFY_FLAG" val="#wm#"/>
  <p:tag name="KSO_WM_UNIT_COLOR_SCHEME_SHAPE_ID" val="8"/>
  <p:tag name="KSO_WM_UNIT_COLOR_SCHEME_PARENT_PAGE" val="2_2"/>
  <p:tag name="KSO_WM_UNIT_TYPE" val="i"/>
  <p:tag name="KSO_WM_UNIT_INDEX"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3"/>
  <p:tag name="KSO_WM_UNIT_LAYERLEVEL" val="1"/>
  <p:tag name="KSO_WM_TAG_VERSION" val="1.0"/>
  <p:tag name="KSO_WM_BEAUTIFY_FLAG" val="#wm#"/>
  <p:tag name="KSO_WM_UNIT_COLOR_SCHEME_SHAPE_ID" val="9"/>
  <p:tag name="KSO_WM_UNIT_COLOR_SCHEME_PARENT_PAGE" val="2_2"/>
  <p:tag name="KSO_WM_UNIT_TYPE" val="i"/>
  <p:tag name="KSO_WM_UNIT_INDEX" val="3"/>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4"/>
  <p:tag name="KSO_WM_UNIT_LAYERLEVEL" val="1"/>
  <p:tag name="KSO_WM_TAG_VERSION" val="1.0"/>
  <p:tag name="KSO_WM_BEAUTIFY_FLAG" val="#wm#"/>
  <p:tag name="KSO_WM_UNIT_COLOR_SCHEME_SHAPE_ID" val="10"/>
  <p:tag name="KSO_WM_UNIT_COLOR_SCHEME_PARENT_PAGE" val="2_2"/>
  <p:tag name="KSO_WM_UNIT_TYPE" val="i"/>
  <p:tag name="KSO_WM_UNIT_INDEX" val="4"/>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5"/>
  <p:tag name="KSO_WM_UNIT_LAYERLEVEL" val="1"/>
  <p:tag name="KSO_WM_TAG_VERSION" val="1.0"/>
  <p:tag name="KSO_WM_BEAUTIFY_FLAG" val="#wm#"/>
  <p:tag name="KSO_WM_UNIT_COLOR_SCHEME_SHAPE_ID" val="11"/>
  <p:tag name="KSO_WM_UNIT_COLOR_SCHEME_PARENT_PAGE" val="2_2"/>
  <p:tag name="KSO_WM_UNIT_TYPE" val="i"/>
  <p:tag name="KSO_WM_UNIT_INDEX" val="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6"/>
  <p:tag name="KSO_WM_UNIT_LAYERLEVEL" val="1"/>
  <p:tag name="KSO_WM_TAG_VERSION" val="1.0"/>
  <p:tag name="KSO_WM_BEAUTIFY_FLAG" val="#wm#"/>
  <p:tag name="KSO_WM_UNIT_COLOR_SCHEME_SHAPE_ID" val="12"/>
  <p:tag name="KSO_WM_UNIT_COLOR_SCHEME_PARENT_PAGE" val="2_2"/>
  <p:tag name="KSO_WM_UNIT_TYPE" val="i"/>
  <p:tag name="KSO_WM_UNIT_INDEX" val="6"/>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7"/>
  <p:tag name="KSO_WM_UNIT_LAYERLEVEL" val="1"/>
  <p:tag name="KSO_WM_TAG_VERSION" val="1.0"/>
  <p:tag name="KSO_WM_BEAUTIFY_FLAG" val="#wm#"/>
  <p:tag name="KSO_WM_UNIT_COLOR_SCHEME_SHAPE_ID" val="13"/>
  <p:tag name="KSO_WM_UNIT_COLOR_SCHEME_PARENT_PAGE" val="2_2"/>
  <p:tag name="KSO_WM_UNIT_TYPE" val="i"/>
  <p:tag name="KSO_WM_UNIT_INDEX" val="7"/>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8"/>
  <p:tag name="KSO_WM_UNIT_LAYERLEVEL" val="1"/>
  <p:tag name="KSO_WM_TAG_VERSION" val="1.0"/>
  <p:tag name="KSO_WM_BEAUTIFY_FLAG" val="#wm#"/>
  <p:tag name="KSO_WM_UNIT_COLOR_SCHEME_SHAPE_ID" val="14"/>
  <p:tag name="KSO_WM_UNIT_COLOR_SCHEME_PARENT_PAGE" val="2_2"/>
  <p:tag name="KSO_WM_UNIT_TYPE" val="i"/>
  <p:tag name="KSO_WM_UNIT_INDEX" val="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4"/>
  <p:tag name="KSO_WM_UNIT_LAYERLEVEL" val="1"/>
  <p:tag name="KSO_WM_TAG_VERSION" val="1.0"/>
  <p:tag name="KSO_WM_BEAUTIFY_FLAG" val="#wm#"/>
  <p:tag name="KSO_WM_UNIT_COLOR_SCHEME_SHAPE_ID" val="10"/>
  <p:tag name="KSO_WM_UNIT_COLOR_SCHEME_PARENT_PAGE" val="2_2"/>
  <p:tag name="KSO_WM_UNIT_TYPE" val="i"/>
  <p:tag name="KSO_WM_UNIT_INDEX" val="4"/>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9"/>
  <p:tag name="KSO_WM_UNIT_LAYERLEVEL" val="1"/>
  <p:tag name="KSO_WM_TAG_VERSION" val="1.0"/>
  <p:tag name="KSO_WM_BEAUTIFY_FLAG" val="#wm#"/>
  <p:tag name="KSO_WM_UNIT_COLOR_SCHEME_SHAPE_ID" val="15"/>
  <p:tag name="KSO_WM_UNIT_COLOR_SCHEME_PARENT_PAGE" val="2_2"/>
  <p:tag name="KSO_WM_UNIT_TYPE" val="i"/>
  <p:tag name="KSO_WM_UNIT_INDEX" val="9"/>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0"/>
  <p:tag name="KSO_WM_UNIT_LAYERLEVEL" val="1"/>
  <p:tag name="KSO_WM_TAG_VERSION" val="1.0"/>
  <p:tag name="KSO_WM_BEAUTIFY_FLAG" val="#wm#"/>
  <p:tag name="KSO_WM_UNIT_COLOR_SCHEME_SHAPE_ID" val="16"/>
  <p:tag name="KSO_WM_UNIT_COLOR_SCHEME_PARENT_PAGE" val="2_2"/>
  <p:tag name="KSO_WM_UNIT_TYPE" val="i"/>
  <p:tag name="KSO_WM_UNIT_INDEX" val="10"/>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1"/>
  <p:tag name="KSO_WM_UNIT_LAYERLEVEL" val="1"/>
  <p:tag name="KSO_WM_TAG_VERSION" val="1.0"/>
  <p:tag name="KSO_WM_BEAUTIFY_FLAG" val="#wm#"/>
  <p:tag name="KSO_WM_UNIT_COLOR_SCHEME_SHAPE_ID" val="17"/>
  <p:tag name="KSO_WM_UNIT_COLOR_SCHEME_PARENT_PAGE" val="2_2"/>
  <p:tag name="KSO_WM_UNIT_TYPE" val="i"/>
  <p:tag name="KSO_WM_UNIT_INDEX" val="1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2"/>
  <p:tag name="KSO_WM_UNIT_LAYERLEVEL" val="1"/>
  <p:tag name="KSO_WM_TAG_VERSION" val="1.0"/>
  <p:tag name="KSO_WM_BEAUTIFY_FLAG" val="#wm#"/>
  <p:tag name="KSO_WM_UNIT_TYPE" val="i"/>
  <p:tag name="KSO_WM_UNIT_INDEX" val="1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3"/>
  <p:tag name="KSO_WM_UNIT_LAYERLEVEL" val="1"/>
  <p:tag name="KSO_WM_TAG_VERSION" val="1.0"/>
  <p:tag name="KSO_WM_BEAUTIFY_FLAG" val="#wm#"/>
  <p:tag name="KSO_WM_UNIT_COLOR_SCHEME_SHAPE_ID" val="19"/>
  <p:tag name="KSO_WM_UNIT_COLOR_SCHEME_PARENT_PAGE" val="2_2"/>
  <p:tag name="KSO_WM_UNIT_TYPE" val="i"/>
  <p:tag name="KSO_WM_UNIT_INDEX" val="13"/>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4"/>
  <p:tag name="KSO_WM_UNIT_LAYERLEVEL" val="1"/>
  <p:tag name="KSO_WM_TAG_VERSION" val="1.0"/>
  <p:tag name="KSO_WM_BEAUTIFY_FLAG" val="#wm#"/>
  <p:tag name="KSO_WM_UNIT_COLOR_SCHEME_SHAPE_ID" val="20"/>
  <p:tag name="KSO_WM_UNIT_COLOR_SCHEME_PARENT_PAGE" val="2_2"/>
  <p:tag name="KSO_WM_UNIT_TYPE" val="i"/>
  <p:tag name="KSO_WM_UNIT_INDEX" val="14"/>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5"/>
  <p:tag name="KSO_WM_UNIT_LAYERLEVEL" val="1"/>
  <p:tag name="KSO_WM_TAG_VERSION" val="1.0"/>
  <p:tag name="KSO_WM_BEAUTIFY_FLAG" val="#wm#"/>
  <p:tag name="KSO_WM_UNIT_COLOR_SCHEME_SHAPE_ID" val="21"/>
  <p:tag name="KSO_WM_UNIT_COLOR_SCHEME_PARENT_PAGE" val="2_2"/>
  <p:tag name="KSO_WM_UNIT_TYPE" val="i"/>
  <p:tag name="KSO_WM_UNIT_INDEX" val="15"/>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6"/>
  <p:tag name="KSO_WM_UNIT_LAYERLEVEL" val="1"/>
  <p:tag name="KSO_WM_TAG_VERSION" val="1.0"/>
  <p:tag name="KSO_WM_BEAUTIFY_FLAG" val="#wm#"/>
  <p:tag name="KSO_WM_UNIT_COLOR_SCHEME_SHAPE_ID" val="22"/>
  <p:tag name="KSO_WM_UNIT_COLOR_SCHEME_PARENT_PAGE" val="2_2"/>
  <p:tag name="KSO_WM_UNIT_TYPE" val="i"/>
  <p:tag name="KSO_WM_UNIT_INDEX" val="16"/>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7"/>
  <p:tag name="KSO_WM_UNIT_LAYERLEVEL" val="1"/>
  <p:tag name="KSO_WM_TAG_VERSION" val="1.0"/>
  <p:tag name="KSO_WM_BEAUTIFY_FLAG" val="#wm#"/>
  <p:tag name="KSO_WM_UNIT_COLOR_SCHEME_SHAPE_ID" val="23"/>
  <p:tag name="KSO_WM_UNIT_COLOR_SCHEME_PARENT_PAGE" val="2_2"/>
  <p:tag name="KSO_WM_UNIT_TYPE" val="i"/>
  <p:tag name="KSO_WM_UNIT_INDEX" val="17"/>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8"/>
  <p:tag name="KSO_WM_UNIT_LAYERLEVEL" val="1"/>
  <p:tag name="KSO_WM_TAG_VERSION" val="1.0"/>
  <p:tag name="KSO_WM_BEAUTIFY_FLAG" val="#wm#"/>
  <p:tag name="KSO_WM_UNIT_COLOR_SCHEME_SHAPE_ID" val="24"/>
  <p:tag name="KSO_WM_UNIT_COLOR_SCHEME_PARENT_PAGE" val="2_2"/>
  <p:tag name="KSO_WM_UNIT_TYPE" val="i"/>
  <p:tag name="KSO_WM_UNIT_INDEX" val="1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5"/>
  <p:tag name="KSO_WM_UNIT_LAYERLEVEL" val="1"/>
  <p:tag name="KSO_WM_TAG_VERSION" val="1.0"/>
  <p:tag name="KSO_WM_BEAUTIFY_FLAG" val="#wm#"/>
  <p:tag name="KSO_WM_UNIT_COLOR_SCHEME_SHAPE_ID" val="11"/>
  <p:tag name="KSO_WM_UNIT_COLOR_SCHEME_PARENT_PAGE" val="2_2"/>
  <p:tag name="KSO_WM_UNIT_TYPE" val="i"/>
  <p:tag name="KSO_WM_UNIT_INDEX" val="5"/>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19"/>
  <p:tag name="KSO_WM_UNIT_LAYERLEVEL" val="1"/>
  <p:tag name="KSO_WM_TAG_VERSION" val="1.0"/>
  <p:tag name="KSO_WM_BEAUTIFY_FLAG" val="#wm#"/>
  <p:tag name="KSO_WM_UNIT_COLOR_SCHEME_SHAPE_ID" val="25"/>
  <p:tag name="KSO_WM_UNIT_COLOR_SCHEME_PARENT_PAGE" val="2_2"/>
  <p:tag name="KSO_WM_UNIT_TYPE" val="i"/>
  <p:tag name="KSO_WM_UNIT_INDEX" val="19"/>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20"/>
  <p:tag name="KSO_WM_UNIT_LAYERLEVEL" val="1"/>
  <p:tag name="KSO_WM_TAG_VERSION" val="1.0"/>
  <p:tag name="KSO_WM_BEAUTIFY_FLAG" val="#wm#"/>
  <p:tag name="KSO_WM_UNIT_COLOR_SCHEME_SHAPE_ID" val="26"/>
  <p:tag name="KSO_WM_UNIT_COLOR_SCHEME_PARENT_PAGE" val="2_2"/>
  <p:tag name="KSO_WM_UNIT_TYPE" val="i"/>
  <p:tag name="KSO_WM_UNIT_INDEX" val="20"/>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21"/>
  <p:tag name="KSO_WM_UNIT_LAYERLEVEL" val="1"/>
  <p:tag name="KSO_WM_TAG_VERSION" val="1.0"/>
  <p:tag name="KSO_WM_BEAUTIFY_FLAG" val="#wm#"/>
  <p:tag name="KSO_WM_UNIT_COLOR_SCHEME_SHAPE_ID" val="27"/>
  <p:tag name="KSO_WM_UNIT_COLOR_SCHEME_PARENT_PAGE" val="2_2"/>
  <p:tag name="KSO_WM_UNIT_TYPE" val="i"/>
  <p:tag name="KSO_WM_UNIT_INDEX" val="2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i*22"/>
  <p:tag name="KSO_WM_UNIT_LAYERLEVEL" val="1"/>
  <p:tag name="KSO_WM_TAG_VERSION" val="1.0"/>
  <p:tag name="KSO_WM_BEAUTIFY_FLAG" val="#wm#"/>
  <p:tag name="KSO_WM_UNIT_COLOR_SCHEME_SHAPE_ID" val="28"/>
  <p:tag name="KSO_WM_UNIT_COLOR_SCHEME_PARENT_PAGE" val="2_2"/>
  <p:tag name="KSO_WM_UNIT_TYPE" val="i"/>
  <p:tag name="KSO_WM_UNIT_INDEX" val="2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BEAUTIFY_FLAG" val="#wm#"/>
  <p:tag name="KSO_WM_UNIT_COLOR_SCHEME_SHAPE_ID" val="8"/>
  <p:tag name="KSO_WM_UNIT_COLOR_SCHEME_PARENT_PAGE" val="2_2"/>
  <p:tag name="KSO_WM_UNIT_TYPE" val="i"/>
  <p:tag name="KSO_WM_UNIT_INDEX"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3"/>
  <p:tag name="KSO_WM_UNIT_LAYERLEVEL" val="1"/>
  <p:tag name="KSO_WM_TAG_VERSION" val="1.0"/>
  <p:tag name="KSO_WM_BEAUTIFY_FLAG" val="#wm#"/>
  <p:tag name="KSO_WM_UNIT_COLOR_SCHEME_SHAPE_ID" val="9"/>
  <p:tag name="KSO_WM_UNIT_COLOR_SCHEME_PARENT_PAGE" val="2_2"/>
  <p:tag name="KSO_WM_UNIT_TYPE" val="i"/>
  <p:tag name="KSO_WM_UNIT_INDEX" val="3"/>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6"/>
  <p:tag name="KSO_WM_UNIT_LAYERLEVEL" val="1"/>
  <p:tag name="KSO_WM_TAG_VERSION" val="1.0"/>
  <p:tag name="KSO_WM_BEAUTIFY_FLAG" val="#wm#"/>
  <p:tag name="KSO_WM_UNIT_COLOR_SCHEME_SHAPE_ID" val="12"/>
  <p:tag name="KSO_WM_UNIT_COLOR_SCHEME_PARENT_PAGE" val="2_2"/>
  <p:tag name="KSO_WM_UNIT_TYPE" val="i"/>
  <p:tag name="KSO_WM_UNIT_INDEX" val="6"/>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4"/>
  <p:tag name="KSO_WM_UNIT_LAYERLEVEL" val="1"/>
  <p:tag name="KSO_WM_TAG_VERSION" val="1.0"/>
  <p:tag name="KSO_WM_BEAUTIFY_FLAG" val="#wm#"/>
  <p:tag name="KSO_WM_UNIT_COLOR_SCHEME_SHAPE_ID" val="10"/>
  <p:tag name="KSO_WM_UNIT_COLOR_SCHEME_PARENT_PAGE" val="2_2"/>
  <p:tag name="KSO_WM_UNIT_TYPE" val="i"/>
  <p:tag name="KSO_WM_UNIT_INDEX" val="4"/>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5"/>
  <p:tag name="KSO_WM_UNIT_LAYERLEVEL" val="1"/>
  <p:tag name="KSO_WM_TAG_VERSION" val="1.0"/>
  <p:tag name="KSO_WM_BEAUTIFY_FLAG" val="#wm#"/>
  <p:tag name="KSO_WM_UNIT_COLOR_SCHEME_SHAPE_ID" val="11"/>
  <p:tag name="KSO_WM_UNIT_COLOR_SCHEME_PARENT_PAGE" val="2_2"/>
  <p:tag name="KSO_WM_UNIT_TYPE" val="i"/>
  <p:tag name="KSO_WM_UNIT_INDEX" val="5"/>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6"/>
  <p:tag name="KSO_WM_UNIT_LAYERLEVEL" val="1"/>
  <p:tag name="KSO_WM_TAG_VERSION" val="1.0"/>
  <p:tag name="KSO_WM_BEAUTIFY_FLAG" val="#wm#"/>
  <p:tag name="KSO_WM_UNIT_COLOR_SCHEME_SHAPE_ID" val="12"/>
  <p:tag name="KSO_WM_UNIT_COLOR_SCHEME_PARENT_PAGE" val="2_2"/>
  <p:tag name="KSO_WM_UNIT_TYPE" val="i"/>
  <p:tag name="KSO_WM_UNIT_INDEX" val="6"/>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7"/>
  <p:tag name="KSO_WM_UNIT_LAYERLEVEL" val="1"/>
  <p:tag name="KSO_WM_TAG_VERSION" val="1.0"/>
  <p:tag name="KSO_WM_BEAUTIFY_FLAG" val="#wm#"/>
  <p:tag name="KSO_WM_UNIT_COLOR_SCHEME_SHAPE_ID" val="13"/>
  <p:tag name="KSO_WM_UNIT_COLOR_SCHEME_PARENT_PAGE" val="2_2"/>
  <p:tag name="KSO_WM_UNIT_TYPE" val="i"/>
  <p:tag name="KSO_WM_UNIT_INDEX" val="7"/>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8"/>
  <p:tag name="KSO_WM_UNIT_LAYERLEVEL" val="1"/>
  <p:tag name="KSO_WM_TAG_VERSION" val="1.0"/>
  <p:tag name="KSO_WM_BEAUTIFY_FLAG" val="#wm#"/>
  <p:tag name="KSO_WM_UNIT_COLOR_SCHEME_SHAPE_ID" val="14"/>
  <p:tag name="KSO_WM_UNIT_COLOR_SCHEME_PARENT_PAGE" val="2_2"/>
  <p:tag name="KSO_WM_UNIT_TYPE" val="i"/>
  <p:tag name="KSO_WM_UNIT_INDEX" val="8"/>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9"/>
  <p:tag name="KSO_WM_UNIT_LAYERLEVEL" val="1"/>
  <p:tag name="KSO_WM_TAG_VERSION" val="1.0"/>
  <p:tag name="KSO_WM_BEAUTIFY_FLAG" val="#wm#"/>
  <p:tag name="KSO_WM_UNIT_COLOR_SCHEME_SHAPE_ID" val="15"/>
  <p:tag name="KSO_WM_UNIT_COLOR_SCHEME_PARENT_PAGE" val="2_2"/>
  <p:tag name="KSO_WM_UNIT_TYPE" val="i"/>
  <p:tag name="KSO_WM_UNIT_INDEX" val="9"/>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0"/>
  <p:tag name="KSO_WM_UNIT_LAYERLEVEL" val="1"/>
  <p:tag name="KSO_WM_TAG_VERSION" val="1.0"/>
  <p:tag name="KSO_WM_BEAUTIFY_FLAG" val="#wm#"/>
  <p:tag name="KSO_WM_UNIT_COLOR_SCHEME_SHAPE_ID" val="16"/>
  <p:tag name="KSO_WM_UNIT_COLOR_SCHEME_PARENT_PAGE" val="2_2"/>
  <p:tag name="KSO_WM_UNIT_TYPE" val="i"/>
  <p:tag name="KSO_WM_UNIT_INDEX" val="10"/>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1"/>
  <p:tag name="KSO_WM_UNIT_LAYERLEVEL" val="1"/>
  <p:tag name="KSO_WM_TAG_VERSION" val="1.0"/>
  <p:tag name="KSO_WM_BEAUTIFY_FLAG" val="#wm#"/>
  <p:tag name="KSO_WM_UNIT_COLOR_SCHEME_SHAPE_ID" val="17"/>
  <p:tag name="KSO_WM_UNIT_COLOR_SCHEME_PARENT_PAGE" val="2_2"/>
  <p:tag name="KSO_WM_UNIT_TYPE" val="i"/>
  <p:tag name="KSO_WM_UNIT_INDEX" val="1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2"/>
  <p:tag name="KSO_WM_UNIT_LAYERLEVEL" val="1"/>
  <p:tag name="KSO_WM_TAG_VERSION" val="1.0"/>
  <p:tag name="KSO_WM_BEAUTIFY_FLAG" val="#wm#"/>
  <p:tag name="KSO_WM_UNIT_TYPE" val="i"/>
  <p:tag name="KSO_WM_UNIT_INDEX" val="1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3"/>
  <p:tag name="KSO_WM_UNIT_LAYERLEVEL" val="1"/>
  <p:tag name="KSO_WM_TAG_VERSION" val="1.0"/>
  <p:tag name="KSO_WM_BEAUTIFY_FLAG" val="#wm#"/>
  <p:tag name="KSO_WM_UNIT_COLOR_SCHEME_SHAPE_ID" val="19"/>
  <p:tag name="KSO_WM_UNIT_COLOR_SCHEME_PARENT_PAGE" val="2_2"/>
  <p:tag name="KSO_WM_UNIT_TYPE" val="i"/>
  <p:tag name="KSO_WM_UNIT_INDEX" val="13"/>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7"/>
  <p:tag name="KSO_WM_UNIT_LAYERLEVEL" val="1"/>
  <p:tag name="KSO_WM_TAG_VERSION" val="1.0"/>
  <p:tag name="KSO_WM_BEAUTIFY_FLAG" val="#wm#"/>
  <p:tag name="KSO_WM_UNIT_COLOR_SCHEME_SHAPE_ID" val="13"/>
  <p:tag name="KSO_WM_UNIT_COLOR_SCHEME_PARENT_PAGE" val="2_2"/>
  <p:tag name="KSO_WM_UNIT_TYPE" val="i"/>
  <p:tag name="KSO_WM_UNIT_INDEX" val="7"/>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4"/>
  <p:tag name="KSO_WM_UNIT_LAYERLEVEL" val="1"/>
  <p:tag name="KSO_WM_TAG_VERSION" val="1.0"/>
  <p:tag name="KSO_WM_BEAUTIFY_FLAG" val="#wm#"/>
  <p:tag name="KSO_WM_UNIT_COLOR_SCHEME_SHAPE_ID" val="20"/>
  <p:tag name="KSO_WM_UNIT_COLOR_SCHEME_PARENT_PAGE" val="2_2"/>
  <p:tag name="KSO_WM_UNIT_TYPE" val="i"/>
  <p:tag name="KSO_WM_UNIT_INDEX" val="14"/>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5"/>
  <p:tag name="KSO_WM_UNIT_LAYERLEVEL" val="1"/>
  <p:tag name="KSO_WM_TAG_VERSION" val="1.0"/>
  <p:tag name="KSO_WM_BEAUTIFY_FLAG" val="#wm#"/>
  <p:tag name="KSO_WM_UNIT_COLOR_SCHEME_SHAPE_ID" val="21"/>
  <p:tag name="KSO_WM_UNIT_COLOR_SCHEME_PARENT_PAGE" val="2_2"/>
  <p:tag name="KSO_WM_UNIT_TYPE" val="i"/>
  <p:tag name="KSO_WM_UNIT_INDEX" val="15"/>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6"/>
  <p:tag name="KSO_WM_UNIT_LAYERLEVEL" val="1"/>
  <p:tag name="KSO_WM_TAG_VERSION" val="1.0"/>
  <p:tag name="KSO_WM_BEAUTIFY_FLAG" val="#wm#"/>
  <p:tag name="KSO_WM_UNIT_COLOR_SCHEME_SHAPE_ID" val="22"/>
  <p:tag name="KSO_WM_UNIT_COLOR_SCHEME_PARENT_PAGE" val="2_2"/>
  <p:tag name="KSO_WM_UNIT_TYPE" val="i"/>
  <p:tag name="KSO_WM_UNIT_INDEX" val="16"/>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7"/>
  <p:tag name="KSO_WM_UNIT_LAYERLEVEL" val="1"/>
  <p:tag name="KSO_WM_TAG_VERSION" val="1.0"/>
  <p:tag name="KSO_WM_BEAUTIFY_FLAG" val="#wm#"/>
  <p:tag name="KSO_WM_UNIT_COLOR_SCHEME_SHAPE_ID" val="23"/>
  <p:tag name="KSO_WM_UNIT_COLOR_SCHEME_PARENT_PAGE" val="2_2"/>
  <p:tag name="KSO_WM_UNIT_TYPE" val="i"/>
  <p:tag name="KSO_WM_UNIT_INDEX" val="17"/>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8"/>
  <p:tag name="KSO_WM_UNIT_LAYERLEVEL" val="1"/>
  <p:tag name="KSO_WM_TAG_VERSION" val="1.0"/>
  <p:tag name="KSO_WM_BEAUTIFY_FLAG" val="#wm#"/>
  <p:tag name="KSO_WM_UNIT_COLOR_SCHEME_SHAPE_ID" val="24"/>
  <p:tag name="KSO_WM_UNIT_COLOR_SCHEME_PARENT_PAGE" val="2_2"/>
  <p:tag name="KSO_WM_UNIT_TYPE" val="i"/>
  <p:tag name="KSO_WM_UNIT_INDEX" val="18"/>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9"/>
  <p:tag name="KSO_WM_UNIT_LAYERLEVEL" val="1"/>
  <p:tag name="KSO_WM_TAG_VERSION" val="1.0"/>
  <p:tag name="KSO_WM_BEAUTIFY_FLAG" val="#wm#"/>
  <p:tag name="KSO_WM_UNIT_COLOR_SCHEME_SHAPE_ID" val="25"/>
  <p:tag name="KSO_WM_UNIT_COLOR_SCHEME_PARENT_PAGE" val="2_2"/>
  <p:tag name="KSO_WM_UNIT_TYPE" val="i"/>
  <p:tag name="KSO_WM_UNIT_INDEX" val="19"/>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0"/>
  <p:tag name="KSO_WM_UNIT_LAYERLEVEL" val="1"/>
  <p:tag name="KSO_WM_TAG_VERSION" val="1.0"/>
  <p:tag name="KSO_WM_BEAUTIFY_FLAG" val="#wm#"/>
  <p:tag name="KSO_WM_UNIT_COLOR_SCHEME_SHAPE_ID" val="26"/>
  <p:tag name="KSO_WM_UNIT_COLOR_SCHEME_PARENT_PAGE" val="2_2"/>
  <p:tag name="KSO_WM_UNIT_TYPE" val="i"/>
  <p:tag name="KSO_WM_UNIT_INDEX" val="20"/>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1"/>
  <p:tag name="KSO_WM_UNIT_LAYERLEVEL" val="1"/>
  <p:tag name="KSO_WM_TAG_VERSION" val="1.0"/>
  <p:tag name="KSO_WM_BEAUTIFY_FLAG" val="#wm#"/>
  <p:tag name="KSO_WM_UNIT_COLOR_SCHEME_SHAPE_ID" val="27"/>
  <p:tag name="KSO_WM_UNIT_COLOR_SCHEME_PARENT_PAGE" val="2_2"/>
  <p:tag name="KSO_WM_UNIT_TYPE" val="i"/>
  <p:tag name="KSO_WM_UNIT_INDEX" val="2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2"/>
  <p:tag name="KSO_WM_UNIT_LAYERLEVEL" val="1"/>
  <p:tag name="KSO_WM_TAG_VERSION" val="1.0"/>
  <p:tag name="KSO_WM_BEAUTIFY_FLAG" val="#wm#"/>
  <p:tag name="KSO_WM_UNIT_COLOR_SCHEME_SHAPE_ID" val="28"/>
  <p:tag name="KSO_WM_UNIT_COLOR_SCHEME_PARENT_PAGE" val="2_2"/>
  <p:tag name="KSO_WM_UNIT_TYPE" val="i"/>
  <p:tag name="KSO_WM_UNIT_INDEX" val="2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21"/>
  <p:tag name="KSO_WM_UNIT_COLOR_SCHEME_PARENT_PAGE" val="2_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8"/>
  <p:tag name="KSO_WM_UNIT_LAYERLEVEL" val="1"/>
  <p:tag name="KSO_WM_TAG_VERSION" val="1.0"/>
  <p:tag name="KSO_WM_BEAUTIFY_FLAG" val="#wm#"/>
  <p:tag name="KSO_WM_UNIT_COLOR_SCHEME_SHAPE_ID" val="14"/>
  <p:tag name="KSO_WM_UNIT_COLOR_SCHEME_PARENT_PAGE" val="2_2"/>
  <p:tag name="KSO_WM_UNIT_TYPE" val="i"/>
  <p:tag name="KSO_WM_UNIT_INDEX" val="8"/>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COLOR_SCHEME_SHAPE_ID" val="8"/>
  <p:tag name="KSO_WM_UNIT_COLOR_SCHEME_PARENT_PAGE" val="2_2"/>
  <p:tag name="KSO_WM_UNIT_TYPE" val="i"/>
  <p:tag name="KSO_WM_UNIT_INDEX"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1.0"/>
  <p:tag name="KSO_WM_BEAUTIFY_FLAG" val="#wm#"/>
  <p:tag name="KSO_WM_UNIT_COLOR_SCHEME_SHAPE_ID" val="9"/>
  <p:tag name="KSO_WM_UNIT_COLOR_SCHEME_PARENT_PAGE" val="2_2"/>
  <p:tag name="KSO_WM_UNIT_TYPE" val="i"/>
  <p:tag name="KSO_WM_UNIT_INDEX" val="3"/>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1.0"/>
  <p:tag name="KSO_WM_BEAUTIFY_FLAG" val="#wm#"/>
  <p:tag name="KSO_WM_UNIT_COLOR_SCHEME_SHAPE_ID" val="10"/>
  <p:tag name="KSO_WM_UNIT_COLOR_SCHEME_PARENT_PAGE" val="2_2"/>
  <p:tag name="KSO_WM_UNIT_TYPE" val="i"/>
  <p:tag name="KSO_WM_UNIT_INDEX" val="4"/>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1.0"/>
  <p:tag name="KSO_WM_BEAUTIFY_FLAG" val="#wm#"/>
  <p:tag name="KSO_WM_UNIT_COLOR_SCHEME_SHAPE_ID" val="11"/>
  <p:tag name="KSO_WM_UNIT_COLOR_SCHEME_PARENT_PAGE" val="2_2"/>
  <p:tag name="KSO_WM_UNIT_TYPE" val="i"/>
  <p:tag name="KSO_WM_UNIT_INDEX" val="5"/>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9"/>
  <p:tag name="KSO_WM_UNIT_LAYERLEVEL" val="1"/>
  <p:tag name="KSO_WM_TAG_VERSION" val="1.0"/>
  <p:tag name="KSO_WM_BEAUTIFY_FLAG" val="#wm#"/>
  <p:tag name="KSO_WM_UNIT_COLOR_SCHEME_SHAPE_ID" val="15"/>
  <p:tag name="KSO_WM_UNIT_COLOR_SCHEME_PARENT_PAGE" val="2_2"/>
  <p:tag name="KSO_WM_UNIT_TYPE" val="i"/>
  <p:tag name="KSO_WM_UNIT_INDEX" val="9"/>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6"/>
  <p:tag name="KSO_WM_UNIT_LAYERLEVEL" val="1"/>
  <p:tag name="KSO_WM_TAG_VERSION" val="1.0"/>
  <p:tag name="KSO_WM_BEAUTIFY_FLAG" val="#wm#"/>
  <p:tag name="KSO_WM_UNIT_COLOR_SCHEME_SHAPE_ID" val="12"/>
  <p:tag name="KSO_WM_UNIT_COLOR_SCHEME_PARENT_PAGE" val="2_2"/>
  <p:tag name="KSO_WM_UNIT_TYPE" val="i"/>
  <p:tag name="KSO_WM_UNIT_INDEX" val="6"/>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7"/>
  <p:tag name="KSO_WM_UNIT_LAYERLEVEL" val="1"/>
  <p:tag name="KSO_WM_TAG_VERSION" val="1.0"/>
  <p:tag name="KSO_WM_BEAUTIFY_FLAG" val="#wm#"/>
  <p:tag name="KSO_WM_UNIT_COLOR_SCHEME_SHAPE_ID" val="13"/>
  <p:tag name="KSO_WM_UNIT_COLOR_SCHEME_PARENT_PAGE" val="2_2"/>
  <p:tag name="KSO_WM_UNIT_TYPE" val="i"/>
  <p:tag name="KSO_WM_UNIT_INDEX" val="7"/>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8"/>
  <p:tag name="KSO_WM_UNIT_LAYERLEVEL" val="1"/>
  <p:tag name="KSO_WM_TAG_VERSION" val="1.0"/>
  <p:tag name="KSO_WM_BEAUTIFY_FLAG" val="#wm#"/>
  <p:tag name="KSO_WM_UNIT_COLOR_SCHEME_SHAPE_ID" val="14"/>
  <p:tag name="KSO_WM_UNIT_COLOR_SCHEME_PARENT_PAGE" val="2_2"/>
  <p:tag name="KSO_WM_UNIT_TYPE" val="i"/>
  <p:tag name="KSO_WM_UNIT_INDEX" val="8"/>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9"/>
  <p:tag name="KSO_WM_UNIT_LAYERLEVEL" val="1"/>
  <p:tag name="KSO_WM_TAG_VERSION" val="1.0"/>
  <p:tag name="KSO_WM_BEAUTIFY_FLAG" val="#wm#"/>
  <p:tag name="KSO_WM_UNIT_COLOR_SCHEME_SHAPE_ID" val="15"/>
  <p:tag name="KSO_WM_UNIT_COLOR_SCHEME_PARENT_PAGE" val="2_2"/>
  <p:tag name="KSO_WM_UNIT_TYPE" val="i"/>
  <p:tag name="KSO_WM_UNIT_INDEX" val="9"/>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0"/>
  <p:tag name="KSO_WM_UNIT_LAYERLEVEL" val="1"/>
  <p:tag name="KSO_WM_TAG_VERSION" val="1.0"/>
  <p:tag name="KSO_WM_BEAUTIFY_FLAG" val="#wm#"/>
  <p:tag name="KSO_WM_UNIT_COLOR_SCHEME_SHAPE_ID" val="16"/>
  <p:tag name="KSO_WM_UNIT_COLOR_SCHEME_PARENT_PAGE" val="2_2"/>
  <p:tag name="KSO_WM_UNIT_TYPE" val="i"/>
  <p:tag name="KSO_WM_UNIT_INDEX" val="10"/>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1"/>
  <p:tag name="KSO_WM_UNIT_LAYERLEVEL" val="1"/>
  <p:tag name="KSO_WM_TAG_VERSION" val="1.0"/>
  <p:tag name="KSO_WM_BEAUTIFY_FLAG" val="#wm#"/>
  <p:tag name="KSO_WM_UNIT_COLOR_SCHEME_SHAPE_ID" val="17"/>
  <p:tag name="KSO_WM_UNIT_COLOR_SCHEME_PARENT_PAGE" val="2_2"/>
  <p:tag name="KSO_WM_UNIT_TYPE" val="i"/>
  <p:tag name="KSO_WM_UNIT_INDEX" val="1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2"/>
  <p:tag name="KSO_WM_UNIT_LAYERLEVEL" val="1"/>
  <p:tag name="KSO_WM_TAG_VERSION" val="1.0"/>
  <p:tag name="KSO_WM_BEAUTIFY_FLAG" val="#wm#"/>
  <p:tag name="KSO_WM_UNIT_TYPE" val="i"/>
  <p:tag name="KSO_WM_UNIT_INDEX" val="1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3"/>
  <p:tag name="KSO_WM_UNIT_LAYERLEVEL" val="1"/>
  <p:tag name="KSO_WM_TAG_VERSION" val="1.0"/>
  <p:tag name="KSO_WM_BEAUTIFY_FLAG" val="#wm#"/>
  <p:tag name="KSO_WM_UNIT_COLOR_SCHEME_SHAPE_ID" val="19"/>
  <p:tag name="KSO_WM_UNIT_COLOR_SCHEME_PARENT_PAGE" val="2_2"/>
  <p:tag name="KSO_WM_UNIT_TYPE" val="i"/>
  <p:tag name="KSO_WM_UNIT_INDEX" val="13"/>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4"/>
  <p:tag name="KSO_WM_UNIT_LAYERLEVEL" val="1"/>
  <p:tag name="KSO_WM_TAG_VERSION" val="1.0"/>
  <p:tag name="KSO_WM_BEAUTIFY_FLAG" val="#wm#"/>
  <p:tag name="KSO_WM_UNIT_COLOR_SCHEME_SHAPE_ID" val="20"/>
  <p:tag name="KSO_WM_UNIT_COLOR_SCHEME_PARENT_PAGE" val="2_2"/>
  <p:tag name="KSO_WM_UNIT_TYPE" val="i"/>
  <p:tag name="KSO_WM_UNIT_INDEX" val="14"/>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5"/>
  <p:tag name="KSO_WM_UNIT_LAYERLEVEL" val="1"/>
  <p:tag name="KSO_WM_TAG_VERSION" val="1.0"/>
  <p:tag name="KSO_WM_BEAUTIFY_FLAG" val="#wm#"/>
  <p:tag name="KSO_WM_UNIT_COLOR_SCHEME_SHAPE_ID" val="21"/>
  <p:tag name="KSO_WM_UNIT_COLOR_SCHEME_PARENT_PAGE" val="2_2"/>
  <p:tag name="KSO_WM_UNIT_TYPE" val="i"/>
  <p:tag name="KSO_WM_UNIT_INDEX" val="15"/>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0"/>
  <p:tag name="KSO_WM_UNIT_LAYERLEVEL" val="1"/>
  <p:tag name="KSO_WM_TAG_VERSION" val="1.0"/>
  <p:tag name="KSO_WM_BEAUTIFY_FLAG" val="#wm#"/>
  <p:tag name="KSO_WM_UNIT_COLOR_SCHEME_SHAPE_ID" val="16"/>
  <p:tag name="KSO_WM_UNIT_COLOR_SCHEME_PARENT_PAGE" val="2_2"/>
  <p:tag name="KSO_WM_UNIT_TYPE" val="i"/>
  <p:tag name="KSO_WM_UNIT_INDEX" val="10"/>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6"/>
  <p:tag name="KSO_WM_UNIT_LAYERLEVEL" val="1"/>
  <p:tag name="KSO_WM_TAG_VERSION" val="1.0"/>
  <p:tag name="KSO_WM_BEAUTIFY_FLAG" val="#wm#"/>
  <p:tag name="KSO_WM_UNIT_COLOR_SCHEME_SHAPE_ID" val="22"/>
  <p:tag name="KSO_WM_UNIT_COLOR_SCHEME_PARENT_PAGE" val="2_2"/>
  <p:tag name="KSO_WM_UNIT_TYPE" val="i"/>
  <p:tag name="KSO_WM_UNIT_INDEX" val="16"/>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7"/>
  <p:tag name="KSO_WM_UNIT_LAYERLEVEL" val="1"/>
  <p:tag name="KSO_WM_TAG_VERSION" val="1.0"/>
  <p:tag name="KSO_WM_BEAUTIFY_FLAG" val="#wm#"/>
  <p:tag name="KSO_WM_UNIT_COLOR_SCHEME_SHAPE_ID" val="23"/>
  <p:tag name="KSO_WM_UNIT_COLOR_SCHEME_PARENT_PAGE" val="2_2"/>
  <p:tag name="KSO_WM_UNIT_TYPE" val="i"/>
  <p:tag name="KSO_WM_UNIT_INDEX" val="17"/>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8"/>
  <p:tag name="KSO_WM_UNIT_LAYERLEVEL" val="1"/>
  <p:tag name="KSO_WM_TAG_VERSION" val="1.0"/>
  <p:tag name="KSO_WM_BEAUTIFY_FLAG" val="#wm#"/>
  <p:tag name="KSO_WM_UNIT_COLOR_SCHEME_SHAPE_ID" val="24"/>
  <p:tag name="KSO_WM_UNIT_COLOR_SCHEME_PARENT_PAGE" val="2_2"/>
  <p:tag name="KSO_WM_UNIT_TYPE" val="i"/>
  <p:tag name="KSO_WM_UNIT_INDEX" val="18"/>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9"/>
  <p:tag name="KSO_WM_UNIT_LAYERLEVEL" val="1"/>
  <p:tag name="KSO_WM_TAG_VERSION" val="1.0"/>
  <p:tag name="KSO_WM_BEAUTIFY_FLAG" val="#wm#"/>
  <p:tag name="KSO_WM_UNIT_COLOR_SCHEME_SHAPE_ID" val="25"/>
  <p:tag name="KSO_WM_UNIT_COLOR_SCHEME_PARENT_PAGE" val="2_2"/>
  <p:tag name="KSO_WM_UNIT_TYPE" val="i"/>
  <p:tag name="KSO_WM_UNIT_INDEX" val="19"/>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0"/>
  <p:tag name="KSO_WM_UNIT_LAYERLEVEL" val="1"/>
  <p:tag name="KSO_WM_TAG_VERSION" val="1.0"/>
  <p:tag name="KSO_WM_BEAUTIFY_FLAG" val="#wm#"/>
  <p:tag name="KSO_WM_UNIT_COLOR_SCHEME_SHAPE_ID" val="26"/>
  <p:tag name="KSO_WM_UNIT_COLOR_SCHEME_PARENT_PAGE" val="2_2"/>
  <p:tag name="KSO_WM_UNIT_TYPE" val="i"/>
  <p:tag name="KSO_WM_UNIT_INDEX" val="20"/>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1"/>
  <p:tag name="KSO_WM_UNIT_LAYERLEVEL" val="1"/>
  <p:tag name="KSO_WM_TAG_VERSION" val="1.0"/>
  <p:tag name="KSO_WM_BEAUTIFY_FLAG" val="#wm#"/>
  <p:tag name="KSO_WM_UNIT_COLOR_SCHEME_SHAPE_ID" val="27"/>
  <p:tag name="KSO_WM_UNIT_COLOR_SCHEME_PARENT_PAGE" val="2_2"/>
  <p:tag name="KSO_WM_UNIT_TYPE" val="i"/>
  <p:tag name="KSO_WM_UNIT_INDEX" val="2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2"/>
  <p:tag name="KSO_WM_UNIT_LAYERLEVEL" val="1"/>
  <p:tag name="KSO_WM_TAG_VERSION" val="1.0"/>
  <p:tag name="KSO_WM_BEAUTIFY_FLAG" val="#wm#"/>
  <p:tag name="KSO_WM_UNIT_COLOR_SCHEME_SHAPE_ID" val="28"/>
  <p:tag name="KSO_WM_UNIT_COLOR_SCHEME_PARENT_PAGE" val="2_2"/>
  <p:tag name="KSO_WM_UNIT_TYPE" val="i"/>
  <p:tag name="KSO_WM_UNIT_INDEX" val="2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1"/>
  <p:tag name="KSO_WM_UNIT_LAYERLEVEL" val="1"/>
  <p:tag name="KSO_WM_TAG_VERSION" val="1.0"/>
  <p:tag name="KSO_WM_BEAUTIFY_FLAG" val="#wm#"/>
  <p:tag name="KSO_WM_UNIT_COLOR_SCHEME_SHAPE_ID" val="17"/>
  <p:tag name="KSO_WM_UNIT_COLOR_SCHEME_PARENT_PAGE" val="2_2"/>
  <p:tag name="KSO_WM_UNIT_TYPE" val="i"/>
  <p:tag name="KSO_WM_UNIT_INDEX" val="1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UNIT_TYPE" val="i"/>
  <p:tag name="KSO_WM_UNIT_INDEX"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BEAUTIFY_FLAG" val="#wm#"/>
  <p:tag name="KSO_WM_UNIT_COLOR_SCHEME_SHAPE_ID" val="8"/>
  <p:tag name="KSO_WM_UNIT_COLOR_SCHEME_PARENT_PAGE" val="2_2"/>
  <p:tag name="KSO_WM_UNIT_TYPE" val="i"/>
  <p:tag name="KSO_WM_UNIT_INDEX"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BEAUTIFY_FLAG" val="#wm#"/>
  <p:tag name="KSO_WM_UNIT_COLOR_SCHEME_SHAPE_ID" val="9"/>
  <p:tag name="KSO_WM_UNIT_COLOR_SCHEME_PARENT_PAGE" val="2_2"/>
  <p:tag name="KSO_WM_UNIT_TYPE" val="i"/>
  <p:tag name="KSO_WM_UNIT_INDEX" val="3"/>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4"/>
  <p:tag name="KSO_WM_UNIT_LAYERLEVEL" val="1"/>
  <p:tag name="KSO_WM_TAG_VERSION" val="1.0"/>
  <p:tag name="KSO_WM_BEAUTIFY_FLAG" val="#wm#"/>
  <p:tag name="KSO_WM_UNIT_COLOR_SCHEME_SHAPE_ID" val="10"/>
  <p:tag name="KSO_WM_UNIT_COLOR_SCHEME_PARENT_PAGE" val="2_2"/>
  <p:tag name="KSO_WM_UNIT_TYPE" val="i"/>
  <p:tag name="KSO_WM_UNIT_INDEX" val="4"/>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5"/>
  <p:tag name="KSO_WM_UNIT_LAYERLEVEL" val="1"/>
  <p:tag name="KSO_WM_TAG_VERSION" val="1.0"/>
  <p:tag name="KSO_WM_BEAUTIFY_FLAG" val="#wm#"/>
  <p:tag name="KSO_WM_UNIT_COLOR_SCHEME_SHAPE_ID" val="11"/>
  <p:tag name="KSO_WM_UNIT_COLOR_SCHEME_PARENT_PAGE" val="2_2"/>
  <p:tag name="KSO_WM_UNIT_TYPE" val="i"/>
  <p:tag name="KSO_WM_UNIT_INDEX" val="5"/>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6"/>
  <p:tag name="KSO_WM_UNIT_LAYERLEVEL" val="1"/>
  <p:tag name="KSO_WM_TAG_VERSION" val="1.0"/>
  <p:tag name="KSO_WM_BEAUTIFY_FLAG" val="#wm#"/>
  <p:tag name="KSO_WM_UNIT_COLOR_SCHEME_SHAPE_ID" val="12"/>
  <p:tag name="KSO_WM_UNIT_COLOR_SCHEME_PARENT_PAGE" val="2_2"/>
  <p:tag name="KSO_WM_UNIT_TYPE" val="i"/>
  <p:tag name="KSO_WM_UNIT_INDEX" val="6"/>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7"/>
  <p:tag name="KSO_WM_UNIT_LAYERLEVEL" val="1"/>
  <p:tag name="KSO_WM_TAG_VERSION" val="1.0"/>
  <p:tag name="KSO_WM_BEAUTIFY_FLAG" val="#wm#"/>
  <p:tag name="KSO_WM_UNIT_COLOR_SCHEME_SHAPE_ID" val="13"/>
  <p:tag name="KSO_WM_UNIT_COLOR_SCHEME_PARENT_PAGE" val="2_2"/>
  <p:tag name="KSO_WM_UNIT_TYPE" val="i"/>
  <p:tag name="KSO_WM_UNIT_INDEX" val="7"/>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8"/>
  <p:tag name="KSO_WM_UNIT_LAYERLEVEL" val="1"/>
  <p:tag name="KSO_WM_TAG_VERSION" val="1.0"/>
  <p:tag name="KSO_WM_BEAUTIFY_FLAG" val="#wm#"/>
  <p:tag name="KSO_WM_UNIT_COLOR_SCHEME_SHAPE_ID" val="14"/>
  <p:tag name="KSO_WM_UNIT_COLOR_SCHEME_PARENT_PAGE" val="2_2"/>
  <p:tag name="KSO_WM_UNIT_TYPE" val="i"/>
  <p:tag name="KSO_WM_UNIT_INDEX" val="8"/>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2"/>
  <p:tag name="KSO_WM_UNIT_LAYERLEVEL" val="1"/>
  <p:tag name="KSO_WM_TAG_VERSION" val="1.0"/>
  <p:tag name="KSO_WM_BEAUTIFY_FLAG" val="#wm#"/>
  <p:tag name="KSO_WM_UNIT_TYPE" val="i"/>
  <p:tag name="KSO_WM_UNIT_INDEX" val="12"/>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9"/>
  <p:tag name="KSO_WM_UNIT_LAYERLEVEL" val="1"/>
  <p:tag name="KSO_WM_TAG_VERSION" val="1.0"/>
  <p:tag name="KSO_WM_BEAUTIFY_FLAG" val="#wm#"/>
  <p:tag name="KSO_WM_UNIT_COLOR_SCHEME_SHAPE_ID" val="15"/>
  <p:tag name="KSO_WM_UNIT_COLOR_SCHEME_PARENT_PAGE" val="2_2"/>
  <p:tag name="KSO_WM_UNIT_TYPE" val="i"/>
  <p:tag name="KSO_WM_UNIT_INDEX" val="9"/>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0"/>
  <p:tag name="KSO_WM_UNIT_LAYERLEVEL" val="1"/>
  <p:tag name="KSO_WM_TAG_VERSION" val="1.0"/>
  <p:tag name="KSO_WM_BEAUTIFY_FLAG" val="#wm#"/>
  <p:tag name="KSO_WM_UNIT_COLOR_SCHEME_SHAPE_ID" val="16"/>
  <p:tag name="KSO_WM_UNIT_COLOR_SCHEME_PARENT_PAGE" val="2_2"/>
  <p:tag name="KSO_WM_UNIT_TYPE" val="i"/>
  <p:tag name="KSO_WM_UNIT_INDEX" val="10"/>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1"/>
  <p:tag name="KSO_WM_UNIT_LAYERLEVEL" val="1"/>
  <p:tag name="KSO_WM_TAG_VERSION" val="1.0"/>
  <p:tag name="KSO_WM_BEAUTIFY_FLAG" val="#wm#"/>
  <p:tag name="KSO_WM_UNIT_COLOR_SCHEME_SHAPE_ID" val="17"/>
  <p:tag name="KSO_WM_UNIT_COLOR_SCHEME_PARENT_PAGE" val="2_2"/>
  <p:tag name="KSO_WM_UNIT_TYPE" val="i"/>
  <p:tag name="KSO_WM_UNIT_INDEX" val="1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2"/>
  <p:tag name="KSO_WM_UNIT_LAYERLEVEL" val="1"/>
  <p:tag name="KSO_WM_TAG_VERSION" val="1.0"/>
  <p:tag name="KSO_WM_BEAUTIFY_FLAG" val="#wm#"/>
  <p:tag name="KSO_WM_UNIT_TYPE" val="i"/>
  <p:tag name="KSO_WM_UNIT_INDEX" val="1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3"/>
  <p:tag name="KSO_WM_UNIT_LAYERLEVEL" val="1"/>
  <p:tag name="KSO_WM_TAG_VERSION" val="1.0"/>
  <p:tag name="KSO_WM_BEAUTIFY_FLAG" val="#wm#"/>
  <p:tag name="KSO_WM_UNIT_COLOR_SCHEME_SHAPE_ID" val="19"/>
  <p:tag name="KSO_WM_UNIT_COLOR_SCHEME_PARENT_PAGE" val="2_2"/>
  <p:tag name="KSO_WM_UNIT_TYPE" val="i"/>
  <p:tag name="KSO_WM_UNIT_INDEX" val="13"/>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4"/>
  <p:tag name="KSO_WM_UNIT_LAYERLEVEL" val="1"/>
  <p:tag name="KSO_WM_TAG_VERSION" val="1.0"/>
  <p:tag name="KSO_WM_BEAUTIFY_FLAG" val="#wm#"/>
  <p:tag name="KSO_WM_UNIT_COLOR_SCHEME_SHAPE_ID" val="20"/>
  <p:tag name="KSO_WM_UNIT_COLOR_SCHEME_PARENT_PAGE" val="2_2"/>
  <p:tag name="KSO_WM_UNIT_TYPE" val="i"/>
  <p:tag name="KSO_WM_UNIT_INDEX" val="14"/>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5"/>
  <p:tag name="KSO_WM_UNIT_LAYERLEVEL" val="1"/>
  <p:tag name="KSO_WM_TAG_VERSION" val="1.0"/>
  <p:tag name="KSO_WM_BEAUTIFY_FLAG" val="#wm#"/>
  <p:tag name="KSO_WM_UNIT_COLOR_SCHEME_SHAPE_ID" val="21"/>
  <p:tag name="KSO_WM_UNIT_COLOR_SCHEME_PARENT_PAGE" val="2_2"/>
  <p:tag name="KSO_WM_UNIT_TYPE" val="i"/>
  <p:tag name="KSO_WM_UNIT_INDEX" val="15"/>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6"/>
  <p:tag name="KSO_WM_UNIT_LAYERLEVEL" val="1"/>
  <p:tag name="KSO_WM_TAG_VERSION" val="1.0"/>
  <p:tag name="KSO_WM_BEAUTIFY_FLAG" val="#wm#"/>
  <p:tag name="KSO_WM_UNIT_COLOR_SCHEME_SHAPE_ID" val="22"/>
  <p:tag name="KSO_WM_UNIT_COLOR_SCHEME_PARENT_PAGE" val="2_2"/>
  <p:tag name="KSO_WM_UNIT_TYPE" val="i"/>
  <p:tag name="KSO_WM_UNIT_INDEX" val="16"/>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7"/>
  <p:tag name="KSO_WM_UNIT_LAYERLEVEL" val="1"/>
  <p:tag name="KSO_WM_TAG_VERSION" val="1.0"/>
  <p:tag name="KSO_WM_BEAUTIFY_FLAG" val="#wm#"/>
  <p:tag name="KSO_WM_UNIT_COLOR_SCHEME_SHAPE_ID" val="23"/>
  <p:tag name="KSO_WM_UNIT_COLOR_SCHEME_PARENT_PAGE" val="2_2"/>
  <p:tag name="KSO_WM_UNIT_TYPE" val="i"/>
  <p:tag name="KSO_WM_UNIT_INDEX" val="17"/>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8"/>
  <p:tag name="KSO_WM_UNIT_LAYERLEVEL" val="1"/>
  <p:tag name="KSO_WM_TAG_VERSION" val="1.0"/>
  <p:tag name="KSO_WM_BEAUTIFY_FLAG" val="#wm#"/>
  <p:tag name="KSO_WM_UNIT_COLOR_SCHEME_SHAPE_ID" val="24"/>
  <p:tag name="KSO_WM_UNIT_COLOR_SCHEME_PARENT_PAGE" val="2_2"/>
  <p:tag name="KSO_WM_UNIT_TYPE" val="i"/>
  <p:tag name="KSO_WM_UNIT_INDEX" val="18"/>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3"/>
  <p:tag name="KSO_WM_UNIT_LAYERLEVEL" val="1"/>
  <p:tag name="KSO_WM_TAG_VERSION" val="1.0"/>
  <p:tag name="KSO_WM_BEAUTIFY_FLAG" val="#wm#"/>
  <p:tag name="KSO_WM_UNIT_COLOR_SCHEME_SHAPE_ID" val="19"/>
  <p:tag name="KSO_WM_UNIT_COLOR_SCHEME_PARENT_PAGE" val="2_2"/>
  <p:tag name="KSO_WM_UNIT_TYPE" val="i"/>
  <p:tag name="KSO_WM_UNIT_INDEX" val="13"/>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9"/>
  <p:tag name="KSO_WM_UNIT_LAYERLEVEL" val="1"/>
  <p:tag name="KSO_WM_TAG_VERSION" val="1.0"/>
  <p:tag name="KSO_WM_BEAUTIFY_FLAG" val="#wm#"/>
  <p:tag name="KSO_WM_UNIT_COLOR_SCHEME_SHAPE_ID" val="25"/>
  <p:tag name="KSO_WM_UNIT_COLOR_SCHEME_PARENT_PAGE" val="2_2"/>
  <p:tag name="KSO_WM_UNIT_TYPE" val="i"/>
  <p:tag name="KSO_WM_UNIT_INDEX" val="19"/>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0"/>
  <p:tag name="KSO_WM_UNIT_LAYERLEVEL" val="1"/>
  <p:tag name="KSO_WM_TAG_VERSION" val="1.0"/>
  <p:tag name="KSO_WM_BEAUTIFY_FLAG" val="#wm#"/>
  <p:tag name="KSO_WM_UNIT_COLOR_SCHEME_SHAPE_ID" val="26"/>
  <p:tag name="KSO_WM_UNIT_COLOR_SCHEME_PARENT_PAGE" val="2_2"/>
  <p:tag name="KSO_WM_UNIT_TYPE" val="i"/>
  <p:tag name="KSO_WM_UNIT_INDEX" val="20"/>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1"/>
  <p:tag name="KSO_WM_UNIT_LAYERLEVEL" val="1"/>
  <p:tag name="KSO_WM_TAG_VERSION" val="1.0"/>
  <p:tag name="KSO_WM_BEAUTIFY_FLAG" val="#wm#"/>
  <p:tag name="KSO_WM_UNIT_COLOR_SCHEME_SHAPE_ID" val="27"/>
  <p:tag name="KSO_WM_UNIT_COLOR_SCHEME_PARENT_PAGE" val="2_2"/>
  <p:tag name="KSO_WM_UNIT_TYPE" val="i"/>
  <p:tag name="KSO_WM_UNIT_INDEX" val="2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2"/>
  <p:tag name="KSO_WM_UNIT_LAYERLEVEL" val="1"/>
  <p:tag name="KSO_WM_TAG_VERSION" val="1.0"/>
  <p:tag name="KSO_WM_BEAUTIFY_FLAG" val="#wm#"/>
  <p:tag name="KSO_WM_UNIT_COLOR_SCHEME_SHAPE_ID" val="28"/>
  <p:tag name="KSO_WM_UNIT_COLOR_SCHEME_PARENT_PAGE" val="2_2"/>
  <p:tag name="KSO_WM_UNIT_TYPE" val="i"/>
  <p:tag name="KSO_WM_UNIT_INDEX" val="2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17"/>
  <p:tag name="KSO_WM_UNIT_COLOR_SCHEME_PARENT_PAGE" val="2_1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18"/>
  <p:tag name="KSO_WM_UNIT_COLOR_SCHEME_PARENT_PAGE" val="2_1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4"/>
  <p:tag name="KSO_WM_UNIT_LAYERLEVEL" val="1"/>
  <p:tag name="KSO_WM_TAG_VERSION" val="1.0"/>
  <p:tag name="KSO_WM_BEAUTIFY_FLAG" val="#wm#"/>
  <p:tag name="KSO_WM_UNIT_COLOR_SCHEME_SHAPE_ID" val="20"/>
  <p:tag name="KSO_WM_UNIT_COLOR_SCHEME_PARENT_PAGE" val="2_2"/>
  <p:tag name="KSO_WM_UNIT_TYPE" val="i"/>
  <p:tag name="KSO_WM_UNIT_INDEX" val="14"/>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19"/>
  <p:tag name="KSO_WM_UNIT_COLOR_SCHEME_PARENT_PAGE" val="2_1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20"/>
  <p:tag name="KSO_WM_UNIT_COLOR_SCHEME_PARENT_PAGE" val="2_1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2"/>
  <p:tag name="KSO_WM_UNIT_COLOR_SCHEME_PARENT_PAGE" val="2_1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3"/>
  <p:tag name="KSO_WM_UNIT_COLOR_SCHEME_PARENT_PAGE" val="2_1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4"/>
  <p:tag name="KSO_WM_UNIT_COLOR_SCHEME_PARENT_PAGE" val="2_1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13"/>
  <p:tag name="KSO_WM_UNIT_COLOR_SCHEME_PARENT_PAGE" val="2_11"/>
</p:tagLst>
</file>

<file path=ppt/tags/tag266.xml><?xml version="1.0" encoding="utf-8"?>
<p:tagLst xmlns:p="http://schemas.openxmlformats.org/presentationml/2006/main">
  <p:tag name="KSO_WM_SLIDE_COLORSCHEME_VERSION" val="3.2"/>
  <p:tag name="KSO_WM_UNIT_COLOR_SCHEME_SHAPE_ID" val="5"/>
  <p:tag name="KSO_WM_UNIT_COLOR_SCHEME_PARENT_PAGE" val="2_1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90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900"/>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5"/>
  <p:tag name="KSO_WM_UNIT_LAYERLEVEL" val="1"/>
  <p:tag name="KSO_WM_TAG_VERSION" val="1.0"/>
  <p:tag name="KSO_WM_BEAUTIFY_FLAG" val="#wm#"/>
  <p:tag name="KSO_WM_UNIT_COLOR_SCHEME_SHAPE_ID" val="21"/>
  <p:tag name="KSO_WM_UNIT_COLOR_SCHEME_PARENT_PAGE" val="2_2"/>
  <p:tag name="KSO_WM_UNIT_TYPE" val="i"/>
  <p:tag name="KSO_WM_UNIT_INDEX" val="15"/>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2.xml><?xml version="1.0" encoding="utf-8"?>
<p:tagLst xmlns:p="http://schemas.openxmlformats.org/presentationml/2006/main">
  <p:tag name="KSO_WM_TEMPLATE_THUMBS_INDEX" val="1、5、7、8"/>
  <p:tag name="KSO_WM_TAG_VERSION" val="1.0"/>
  <p:tag name="KSO_WM_BEAUTIFY_FLAG" val="#wm#"/>
  <p:tag name="KSO_WM_TEMPLATE_CATEGORY" val="custom"/>
  <p:tag name="KSO_WM_TEMPLATE_INDEX" val="20191900"/>
  <p:tag name="KSO_WM_TEMPLATE_SUBCATEGORY" val="0"/>
</p:tagLst>
</file>

<file path=ppt/tags/tag273.xml><?xml version="1.0" encoding="utf-8"?>
<p:tagLst xmlns:p="http://schemas.openxmlformats.org/presentationml/2006/main">
  <p:tag name="KSO_WM_UNIT_ISCONTENTSTITLE" val="0"/>
  <p:tag name="KSO_WM_UNIT_PRESET_TEXT" val="单击此处添加副标题"/>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191900_1*b*1"/>
  <p:tag name="KSO_WM_TEMPLATE_CATEGORY" val="custom"/>
  <p:tag name="KSO_WM_TEMPLATE_INDEX" val="20191900"/>
  <p:tag name="KSO_WM_UNIT_LAYERLEVEL" val="1"/>
  <p:tag name="KSO_WM_TAG_VERSION" val="1.0"/>
  <p:tag name="KSO_WM_BEAUTIFY_FLAG" val="#wm#"/>
  <p:tag name="KSO_WM_UNIT_COLOR_SCHEME_SHAPE_ID" val="5"/>
  <p:tag name="KSO_WM_UNIT_COLOR_SCHEME_PARENT_PAGE" val="0_1"/>
  <p:tag name="KSO_WM_UNIT_NOCLEAR" val="0"/>
</p:tagLst>
</file>

<file path=ppt/tags/tag274.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191900_1*a*1"/>
  <p:tag name="KSO_WM_TEMPLATE_CATEGORY" val="custom"/>
  <p:tag name="KSO_WM_TEMPLATE_INDEX" val="20191900"/>
  <p:tag name="KSO_WM_UNIT_LAYERLEVEL" val="1"/>
  <p:tag name="KSO_WM_TAG_VERSION" val="1.0"/>
  <p:tag name="KSO_WM_BEAUTIFY_FLAG" val="#wm#"/>
  <p:tag name="KSO_WM_UNIT_COLOR_SCHEME_SHAPE_ID" val="4"/>
  <p:tag name="KSO_WM_UNIT_COLOR_SCHEME_PARENT_PAGE" val="0_1"/>
  <p:tag name="KSO_WM_UNIT_NOCLEAR" val="0"/>
</p:tagLst>
</file>

<file path=ppt/tags/tag275.xml><?xml version="1.0" encoding="utf-8"?>
<p:tagLst xmlns:p="http://schemas.openxmlformats.org/presentationml/2006/main">
  <p:tag name="KSO_WM_UNIT_ISCONTENTSTITLE" val="0"/>
  <p:tag name="KSO_WM_UNIT_PRESET_TEXT" val="汇报人署名"/>
  <p:tag name="KSO_WM_UNIT_VALUE" val="8"/>
  <p:tag name="KSO_WM_UNIT_HIGHLIGHT" val="0"/>
  <p:tag name="KSO_WM_UNIT_COMPATIBLE" val="0"/>
  <p:tag name="KSO_WM_UNIT_DIAGRAM_ISNUMVISUAL" val="0"/>
  <p:tag name="KSO_WM_UNIT_DIAGRAM_ISREFERUNIT" val="0"/>
  <p:tag name="KSO_WM_UNIT_TYPE" val="b"/>
  <p:tag name="KSO_WM_UNIT_INDEX" val="2"/>
  <p:tag name="KSO_WM_UNIT_ID" val="custom20191900_1*b*2"/>
  <p:tag name="KSO_WM_TEMPLATE_CATEGORY" val="custom"/>
  <p:tag name="KSO_WM_TEMPLATE_INDEX" val="20191900"/>
  <p:tag name="KSO_WM_UNIT_LAYERLEVEL" val="1"/>
  <p:tag name="KSO_WM_TAG_VERSION" val="1.0"/>
  <p:tag name="KSO_WM_BEAUTIFY_FLAG" val="#wm#"/>
  <p:tag name="KSO_WM_UNIT_COLOR_SCHEME_SHAPE_ID" val="7"/>
  <p:tag name="KSO_WM_UNIT_COLOR_SCHEME_PARENT_PAGE" val="0_1"/>
  <p:tag name="KSO_WM_UNIT_NOCLEAR" val="0"/>
</p:tagLst>
</file>

<file path=ppt/tags/tag276.xml><?xml version="1.0" encoding="utf-8"?>
<p:tagLst xmlns:p="http://schemas.openxmlformats.org/presentationml/2006/main">
  <p:tag name="KSO_WM_UNIT_ISCONTENTSTITLE" val="0"/>
  <p:tag name="KSO_WM_UNIT_PRESET_TEXT" val="汇报日期"/>
  <p:tag name="KSO_WM_UNIT_VALUE" val="8"/>
  <p:tag name="KSO_WM_UNIT_HIGHLIGHT" val="0"/>
  <p:tag name="KSO_WM_UNIT_COMPATIBLE" val="0"/>
  <p:tag name="KSO_WM_UNIT_DIAGRAM_ISNUMVISUAL" val="0"/>
  <p:tag name="KSO_WM_UNIT_DIAGRAM_ISREFERUNIT" val="0"/>
  <p:tag name="KSO_WM_UNIT_TYPE" val="b"/>
  <p:tag name="KSO_WM_UNIT_INDEX" val="3"/>
  <p:tag name="KSO_WM_UNIT_ID" val="custom20191900_1*b*3"/>
  <p:tag name="KSO_WM_TEMPLATE_CATEGORY" val="custom"/>
  <p:tag name="KSO_WM_TEMPLATE_INDEX" val="20191900"/>
  <p:tag name="KSO_WM_UNIT_LAYERLEVEL" val="1"/>
  <p:tag name="KSO_WM_TAG_VERSION" val="1.0"/>
  <p:tag name="KSO_WM_BEAUTIFY_FLAG" val="#wm#"/>
  <p:tag name="KSO_WM_UNIT_COLOR_SCHEME_SHAPE_ID" val="6"/>
  <p:tag name="KSO_WM_UNIT_COLOR_SCHEME_PARENT_PAGE" val="0_1"/>
  <p:tag name="KSO_WM_UNIT_NOCLEAR" val="0"/>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28"/>
  <p:tag name="KSO_WM_UNIT_COLOR_SCHEME_PARENT_PAGE" val="2_1"/>
</p:tagLst>
</file>

<file path=ppt/tags/tag278.xml><?xml version="1.0" encoding="utf-8"?>
<p:tagLst xmlns:p="http://schemas.openxmlformats.org/presentationml/2006/main">
  <p:tag name="KSO_WM_TEMPLATE_THUMBS_INDEX" val="1、5、7、8"/>
  <p:tag name="KSO_WM_SLIDE_ID" val="custom20191900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900"/>
  <p:tag name="KSO_WM_SLIDE_LAYOUT" val="a_b"/>
  <p:tag name="KSO_WM_SLIDE_LAYOUT_CNT" val="1_3"/>
  <p:tag name="KSO_WM_SLIDE_COVER_HASPICTURE" val="2"/>
  <p:tag name="KSO_WM_SLIDE_COLORSCHEME_VERSION" val="3.2"/>
  <p:tag name="KSO_WM_TEMPLATE_SUBCATEGORY" val="0"/>
</p:tagLst>
</file>

<file path=ppt/tags/tag279.xml><?xml version="1.0" encoding="utf-8"?>
<p:tagLst xmlns:p="http://schemas.openxmlformats.org/presentationml/2006/main">
  <p:tag name="KSO_WM_TEMPLATE_CATEGORY" val="custom"/>
  <p:tag name="KSO_WM_TEMPLATE_INDEX" val="2019190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6"/>
  <p:tag name="KSO_WM_UNIT_LAYERLEVEL" val="1"/>
  <p:tag name="KSO_WM_TAG_VERSION" val="1.0"/>
  <p:tag name="KSO_WM_BEAUTIFY_FLAG" val="#wm#"/>
  <p:tag name="KSO_WM_UNIT_COLOR_SCHEME_SHAPE_ID" val="22"/>
  <p:tag name="KSO_WM_UNIT_COLOR_SCHEME_PARENT_PAGE" val="2_2"/>
  <p:tag name="KSO_WM_UNIT_TYPE" val="i"/>
  <p:tag name="KSO_WM_UNIT_INDEX" val="16"/>
</p:tagLst>
</file>

<file path=ppt/tags/tag280.xml><?xml version="1.0" encoding="utf-8"?>
<p:tagLst xmlns:p="http://schemas.openxmlformats.org/presentationml/2006/main">
  <p:tag name="KSO_WM_TEMPLATE_CATEGORY" val="custom"/>
  <p:tag name="KSO_WM_TEMPLATE_INDEX" val="20191900"/>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28"/>
  <p:tag name="KSO_WM_UNIT_COLOR_SCHEME_PARENT_PAGE" val="2_1"/>
</p:tagLst>
</file>

<file path=ppt/tags/tag282.xml><?xml version="1.0" encoding="utf-8"?>
<p:tagLst xmlns:p="http://schemas.openxmlformats.org/presentationml/2006/main">
  <p:tag name="KSO_WM_TEMPLATE_THUMBS_INDEX" val="1、5、7、8"/>
  <p:tag name="KSO_WM_SLIDE_ID" val="custom20191900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900"/>
  <p:tag name="KSO_WM_SLIDE_LAYOUT" val="a_b"/>
  <p:tag name="KSO_WM_SLIDE_LAYOUT_CNT" val="1_3"/>
  <p:tag name="KSO_WM_SLIDE_COVER_HASPICTURE" val="2"/>
  <p:tag name="KSO_WM_SLIDE_COLORSCHEME_VERSION" val="3.2"/>
  <p:tag name="KSO_WM_TEMPLATE_SUBCATEGORY" val="0"/>
</p:tagLst>
</file>

<file path=ppt/tags/tag283.xml><?xml version="1.0" encoding="utf-8"?>
<p:tagLst xmlns:p="http://schemas.openxmlformats.org/presentationml/2006/main">
  <p:tag name="KSO_WM_TEMPLATE_CATEGORY" val="custom"/>
  <p:tag name="KSO_WM_TEMPLATE_INDEX" val="20191900"/>
</p:tagLst>
</file>

<file path=ppt/tags/tag284.xml><?xml version="1.0" encoding="utf-8"?>
<p:tagLst xmlns:p="http://schemas.openxmlformats.org/presentationml/2006/main">
  <p:tag name="KSO_WM_TEMPLATE_CATEGORY" val="custom"/>
  <p:tag name="KSO_WM_TEMPLATE_INDEX" val="20191900"/>
</p:tagLst>
</file>

<file path=ppt/tags/tag285.xml><?xml version="1.0" encoding="utf-8"?>
<p:tagLst xmlns:p="http://schemas.openxmlformats.org/presentationml/2006/main">
  <p:tag name="KSO_WM_TEMPLATE_CATEGORY" val="custom"/>
  <p:tag name="KSO_WM_TEMPLATE_INDEX" val="20191900"/>
</p:tagLst>
</file>

<file path=ppt/tags/tag286.xml><?xml version="1.0" encoding="utf-8"?>
<p:tagLst xmlns:p="http://schemas.openxmlformats.org/presentationml/2006/main">
  <p:tag name="KSO_WM_TEMPLATE_CATEGORY" val="custom"/>
  <p:tag name="KSO_WM_TEMPLATE_INDEX" val="20191900"/>
</p:tagLst>
</file>

<file path=ppt/tags/tag287.xml><?xml version="1.0" encoding="utf-8"?>
<p:tagLst xmlns:p="http://schemas.openxmlformats.org/presentationml/2006/main">
  <p:tag name="KSO_WM_TEMPLATE_CATEGORY" val="custom"/>
  <p:tag name="KSO_WM_TEMPLATE_INDEX" val="20191900"/>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28"/>
  <p:tag name="KSO_WM_UNIT_COLOR_SCHEME_PARENT_PAGE" val="2_1"/>
</p:tagLst>
</file>

<file path=ppt/tags/tag289.xml><?xml version="1.0" encoding="utf-8"?>
<p:tagLst xmlns:p="http://schemas.openxmlformats.org/presentationml/2006/main">
  <p:tag name="KSO_WM_TEMPLATE_THUMBS_INDEX" val="1、5、7、8"/>
  <p:tag name="KSO_WM_SLIDE_ID" val="custom20191900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900"/>
  <p:tag name="KSO_WM_SLIDE_LAYOUT" val="a_b"/>
  <p:tag name="KSO_WM_SLIDE_LAYOUT_CNT" val="1_3"/>
  <p:tag name="KSO_WM_SLIDE_COVER_HASPICTURE" val="2"/>
  <p:tag name="KSO_WM_SLIDE_COLORSCHEME_VERSION" val="3.2"/>
  <p:tag name="KSO_WM_TEMPLATE_SUBCATEGORY"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7"/>
  <p:tag name="KSO_WM_UNIT_LAYERLEVEL" val="1"/>
  <p:tag name="KSO_WM_TAG_VERSION" val="1.0"/>
  <p:tag name="KSO_WM_BEAUTIFY_FLAG" val="#wm#"/>
  <p:tag name="KSO_WM_UNIT_COLOR_SCHEME_SHAPE_ID" val="23"/>
  <p:tag name="KSO_WM_UNIT_COLOR_SCHEME_PARENT_PAGE" val="2_2"/>
  <p:tag name="KSO_WM_UNIT_TYPE" val="i"/>
  <p:tag name="KSO_WM_UNIT_INDEX" val="17"/>
</p:tagLst>
</file>

<file path=ppt/tags/tag290.xml><?xml version="1.0" encoding="utf-8"?>
<p:tagLst xmlns:p="http://schemas.openxmlformats.org/presentationml/2006/main">
  <p:tag name="KSO_WM_TEMPLATE_CATEGORY" val="custom"/>
  <p:tag name="KSO_WM_TEMPLATE_INDEX" val="20191900"/>
</p:tagLst>
</file>

<file path=ppt/tags/tag291.xml><?xml version="1.0" encoding="utf-8"?>
<p:tagLst xmlns:p="http://schemas.openxmlformats.org/presentationml/2006/main">
  <p:tag name="KSO_WM_TEMPLATE_CATEGORY" val="custom"/>
  <p:tag name="KSO_WM_TEMPLATE_INDEX" val="20191900"/>
</p:tagLst>
</file>

<file path=ppt/tags/tag292.xml><?xml version="1.0" encoding="utf-8"?>
<p:tagLst xmlns:p="http://schemas.openxmlformats.org/presentationml/2006/main">
  <p:tag name="KSO_WM_TEMPLATE_CATEGORY" val="custom"/>
  <p:tag name="KSO_WM_TEMPLATE_INDEX" val="20191900"/>
</p:tagLst>
</file>

<file path=ppt/tags/tag293.xml><?xml version="1.0" encoding="utf-8"?>
<p:tagLst xmlns:p="http://schemas.openxmlformats.org/presentationml/2006/main">
  <p:tag name="KSO_WM_TEMPLATE_CATEGORY" val="custom"/>
  <p:tag name="KSO_WM_TEMPLATE_INDEX" val="20191900"/>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28"/>
  <p:tag name="KSO_WM_UNIT_COLOR_SCHEME_PARENT_PAGE" val="2_1"/>
</p:tagLst>
</file>

<file path=ppt/tags/tag295.xml><?xml version="1.0" encoding="utf-8"?>
<p:tagLst xmlns:p="http://schemas.openxmlformats.org/presentationml/2006/main">
  <p:tag name="KSO_WM_TEMPLATE_THUMBS_INDEX" val="1、5、7、8"/>
  <p:tag name="KSO_WM_SLIDE_ID" val="custom20191900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900"/>
  <p:tag name="KSO_WM_SLIDE_LAYOUT" val="a_b"/>
  <p:tag name="KSO_WM_SLIDE_LAYOUT_CNT" val="1_3"/>
  <p:tag name="KSO_WM_SLIDE_COVER_HASPICTURE" val="2"/>
  <p:tag name="KSO_WM_SLIDE_COLORSCHEME_VERSION" val="3.2"/>
  <p:tag name="KSO_WM_TEMPLATE_SUBCATEGORY" val="0"/>
</p:tagLst>
</file>

<file path=ppt/tags/tag296.xml><?xml version="1.0" encoding="utf-8"?>
<p:tagLst xmlns:p="http://schemas.openxmlformats.org/presentationml/2006/main">
  <p:tag name="KSO_WM_TEMPLATE_CATEGORY" val="custom"/>
  <p:tag name="KSO_WM_TEMPLATE_INDEX" val="20191900"/>
</p:tagLst>
</file>

<file path=ppt/tags/tag297.xml><?xml version="1.0" encoding="utf-8"?>
<p:tagLst xmlns:p="http://schemas.openxmlformats.org/presentationml/2006/main">
  <p:tag name="KSO_WM_TEMPLATE_CATEGORY" val="custom"/>
  <p:tag name="KSO_WM_TEMPLATE_INDEX" val="20191900"/>
</p:tagLst>
</file>

<file path=ppt/tags/tag298.xml><?xml version="1.0" encoding="utf-8"?>
<p:tagLst xmlns:p="http://schemas.openxmlformats.org/presentationml/2006/main">
  <p:tag name="KSO_WM_TEMPLATE_CATEGORY" val="custom"/>
  <p:tag name="KSO_WM_TEMPLATE_INDEX" val="20191900"/>
</p:tagLst>
</file>

<file path=ppt/tags/tag299.xml><?xml version="1.0" encoding="utf-8"?>
<p:tagLst xmlns:p="http://schemas.openxmlformats.org/presentationml/2006/main">
  <p:tag name="KSO_WM_TEMPLATE_CATEGORY" val="custom"/>
  <p:tag name="KSO_WM_TEMPLATE_INDEX" val="2019190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26"/>
  <p:tag name="KSO_WM_UNIT_COLOR_SCHEME_PARENT_PAGE" val="2_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8"/>
  <p:tag name="KSO_WM_UNIT_LAYERLEVEL" val="1"/>
  <p:tag name="KSO_WM_TAG_VERSION" val="1.0"/>
  <p:tag name="KSO_WM_BEAUTIFY_FLAG" val="#wm#"/>
  <p:tag name="KSO_WM_UNIT_COLOR_SCHEME_SHAPE_ID" val="24"/>
  <p:tag name="KSO_WM_UNIT_COLOR_SCHEME_PARENT_PAGE" val="2_2"/>
  <p:tag name="KSO_WM_UNIT_TYPE" val="i"/>
  <p:tag name="KSO_WM_UNIT_INDEX" val="18"/>
</p:tagLst>
</file>

<file path=ppt/tags/tag300.xml><?xml version="1.0" encoding="utf-8"?>
<p:tagLst xmlns:p="http://schemas.openxmlformats.org/presentationml/2006/main">
  <p:tag name="KSO_WM_TEMPLATE_CATEGORY" val="custom"/>
  <p:tag name="KSO_WM_TEMPLATE_INDEX" val="2019190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9"/>
  <p:tag name="KSO_WM_UNIT_LAYERLEVEL" val="1"/>
  <p:tag name="KSO_WM_TAG_VERSION" val="1.0"/>
  <p:tag name="KSO_WM_BEAUTIFY_FLAG" val="#wm#"/>
  <p:tag name="KSO_WM_UNIT_COLOR_SCHEME_SHAPE_ID" val="25"/>
  <p:tag name="KSO_WM_UNIT_COLOR_SCHEME_PARENT_PAGE" val="2_2"/>
  <p:tag name="KSO_WM_UNIT_TYPE" val="i"/>
  <p:tag name="KSO_WM_UNIT_INDEX" val="19"/>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0"/>
  <p:tag name="KSO_WM_UNIT_LAYERLEVEL" val="1"/>
  <p:tag name="KSO_WM_TAG_VERSION" val="1.0"/>
  <p:tag name="KSO_WM_BEAUTIFY_FLAG" val="#wm#"/>
  <p:tag name="KSO_WM_UNIT_COLOR_SCHEME_SHAPE_ID" val="26"/>
  <p:tag name="KSO_WM_UNIT_COLOR_SCHEME_PARENT_PAGE" val="2_2"/>
  <p:tag name="KSO_WM_UNIT_TYPE" val="i"/>
  <p:tag name="KSO_WM_UNIT_INDEX" val="2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1"/>
  <p:tag name="KSO_WM_UNIT_LAYERLEVEL" val="1"/>
  <p:tag name="KSO_WM_TAG_VERSION" val="1.0"/>
  <p:tag name="KSO_WM_BEAUTIFY_FLAG" val="#wm#"/>
  <p:tag name="KSO_WM_UNIT_COLOR_SCHEME_SHAPE_ID" val="27"/>
  <p:tag name="KSO_WM_UNIT_COLOR_SCHEME_PARENT_PAGE" val="2_2"/>
  <p:tag name="KSO_WM_UNIT_TYPE" val="i"/>
  <p:tag name="KSO_WM_UNIT_INDEX" val="2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2"/>
  <p:tag name="KSO_WM_UNIT_LAYERLEVEL" val="1"/>
  <p:tag name="KSO_WM_TAG_VERSION" val="1.0"/>
  <p:tag name="KSO_WM_BEAUTIFY_FLAG" val="#wm#"/>
  <p:tag name="KSO_WM_UNIT_COLOR_SCHEME_SHAPE_ID" val="28"/>
  <p:tag name="KSO_WM_UNIT_COLOR_SCHEME_PARENT_PAGE" val="2_2"/>
  <p:tag name="KSO_WM_UNIT_TYPE" val="i"/>
  <p:tag name="KSO_WM_UNIT_INDEX" val="2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16"/>
  <p:tag name="KSO_WM_UNIT_COLOR_SCHEME_PARENT_PAGE" val="2_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8"/>
  <p:tag name="KSO_WM_UNIT_COLOR_SCHEME_PARENT_PAGE" val="2_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9"/>
  <p:tag name="KSO_WM_UNIT_COLOR_SCHEME_PARENT_PAGE" val="2_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10"/>
  <p:tag name="KSO_WM_UNIT_COLOR_SCHEME_PARENT_PAGE" val="2_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11"/>
  <p:tag name="KSO_WM_UNIT_COLOR_SCHEME_PARENT_PAGE" val="2_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12"/>
  <p:tag name="KSO_WM_UNIT_COLOR_SCHEME_PARENT_PAGE" val="2_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13"/>
  <p:tag name="KSO_WM_UNIT_COLOR_SCHEME_PARENT_PAGE" val="2_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14"/>
  <p:tag name="KSO_WM_UNIT_COLOR_SCHEME_PARENT_PAGE" val="2_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15"/>
  <p:tag name="KSO_WM_UNIT_COLOR_SCHEME_PARENT_PAGE" val="2_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16"/>
  <p:tag name="KSO_WM_UNIT_COLOR_SCHEME_PARENT_PAGE" val="2_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47"/>
  <p:tag name="KSO_WM_UNIT_COLOR_SCHEME_PARENT_PAGE" val="2_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17"/>
  <p:tag name="KSO_WM_UNIT_COLOR_SCHEME_PARENT_PAGE" val="2_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19"/>
  <p:tag name="KSO_WM_UNIT_COLOR_SCHEME_PARENT_PAGE" val="2_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0"/>
  <p:tag name="KSO_WM_UNIT_COLOR_SCHEME_PARENT_PAGE" val="2_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1"/>
  <p:tag name="KSO_WM_UNIT_COLOR_SCHEME_PARENT_PAGE" val="2_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2"/>
  <p:tag name="KSO_WM_UNIT_COLOR_SCHEME_PARENT_PAGE" val="2_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3"/>
  <p:tag name="KSO_WM_UNIT_COLOR_SCHEME_PARENT_PAGE" val="2_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4"/>
  <p:tag name="KSO_WM_UNIT_COLOR_SCHEME_PARENT_PAGE" val="2_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5"/>
  <p:tag name="KSO_WM_UNIT_COLOR_SCHEME_PARENT_PAGE" val="2_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6"/>
  <p:tag name="KSO_WM_UNIT_COLOR_SCHEME_PARENT_PAGE" val="2_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48"/>
  <p:tag name="KSO_WM_UNIT_COLOR_SCHEME_PARENT_PAGE" val="2_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7"/>
  <p:tag name="KSO_WM_UNIT_COLOR_SCHEME_PARENT_PAGE" val="2_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8"/>
  <p:tag name="KSO_WM_UNIT_COLOR_SCHEME_PARENT_PAGE" val="2_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0"/>
  <p:tag name="KSO_WM_UNIT_COLOR_SCHEME_PARENT_PAGE" val="2_3"/>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1"/>
  <p:tag name="KSO_WM_UNIT_COLOR_SCHEME_PARENT_PAGE" val="2_3"/>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
  <p:tag name="KSO_WM_UNIT_COLOR_SCHEME_PARENT_PAGE" val="2_3"/>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4"/>
  <p:tag name="KSO_WM_UNIT_COLOR_SCHEME_PARENT_PAGE" val="2_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5"/>
  <p:tag name="KSO_WM_UNIT_COLOR_SCHEME_PARENT_PAGE" val="2_3"/>
</p:tagLst>
</file>

<file path=ppt/tags/tag67.xml><?xml version="1.0" encoding="utf-8"?>
<p:tagLst xmlns:p="http://schemas.openxmlformats.org/presentationml/2006/main">
  <p:tag name="KSO_WM_SLIDE_COLORSCHEME_VERSION" val="3.2"/>
  <p:tag name="KSO_WM_UNIT_COLOR_SCHEME_SHAPE_ID" val="6"/>
  <p:tag name="KSO_WM_UNIT_COLOR_SCHEME_PARENT_PAGE" val="2_3"/>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COLOR_SCHEME_SHAPE_ID" val="8"/>
  <p:tag name="KSO_WM_UNIT_COLOR_SCHEME_PARENT_PAGE" val="2_2"/>
  <p:tag name="KSO_WM_UNIT_TYPE" val="i"/>
  <p:tag name="KSO_WM_UNIT_INDEX"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49"/>
  <p:tag name="KSO_WM_UNIT_COLOR_SCHEME_PARENT_PAGE" val="2_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COLOR_SCHEME_SHAPE_ID" val="9"/>
  <p:tag name="KSO_WM_UNIT_COLOR_SCHEME_PARENT_PAGE" val="2_2"/>
  <p:tag name="KSO_WM_UNIT_TYPE" val="i"/>
  <p:tag name="KSO_WM_UNIT_INDEX" val="3"/>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BEAUTIFY_FLAG" val="#wm#"/>
  <p:tag name="KSO_WM_UNIT_COLOR_SCHEME_SHAPE_ID" val="10"/>
  <p:tag name="KSO_WM_UNIT_COLOR_SCHEME_PARENT_PAGE" val="2_2"/>
  <p:tag name="KSO_WM_UNIT_TYPE" val="i"/>
  <p:tag name="KSO_WM_UNIT_INDEX" val="4"/>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BEAUTIFY_FLAG" val="#wm#"/>
  <p:tag name="KSO_WM_UNIT_COLOR_SCHEME_SHAPE_ID" val="11"/>
  <p:tag name="KSO_WM_UNIT_COLOR_SCHEME_PARENT_PAGE" val="2_2"/>
  <p:tag name="KSO_WM_UNIT_TYPE" val="i"/>
  <p:tag name="KSO_WM_UNIT_INDEX" val="5"/>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BEAUTIFY_FLAG" val="#wm#"/>
  <p:tag name="KSO_WM_UNIT_COLOR_SCHEME_SHAPE_ID" val="12"/>
  <p:tag name="KSO_WM_UNIT_COLOR_SCHEME_PARENT_PAGE" val="2_2"/>
  <p:tag name="KSO_WM_UNIT_TYPE" val="i"/>
  <p:tag name="KSO_WM_UNIT_INDEX" val="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BEAUTIFY_FLAG" val="#wm#"/>
  <p:tag name="KSO_WM_UNIT_COLOR_SCHEME_SHAPE_ID" val="13"/>
  <p:tag name="KSO_WM_UNIT_COLOR_SCHEME_PARENT_PAGE" val="2_2"/>
  <p:tag name="KSO_WM_UNIT_TYPE" val="i"/>
  <p:tag name="KSO_WM_UNIT_INDEX" val="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BEAUTIFY_FLAG" val="#wm#"/>
  <p:tag name="KSO_WM_UNIT_COLOR_SCHEME_SHAPE_ID" val="14"/>
  <p:tag name="KSO_WM_UNIT_COLOR_SCHEME_PARENT_PAGE" val="2_2"/>
  <p:tag name="KSO_WM_UNIT_TYPE" val="i"/>
  <p:tag name="KSO_WM_UNIT_INDEX" val="8"/>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BEAUTIFY_FLAG" val="#wm#"/>
  <p:tag name="KSO_WM_UNIT_COLOR_SCHEME_SHAPE_ID" val="15"/>
  <p:tag name="KSO_WM_UNIT_COLOR_SCHEME_PARENT_PAGE" val="2_2"/>
  <p:tag name="KSO_WM_UNIT_TYPE" val="i"/>
  <p:tag name="KSO_WM_UNIT_INDEX" val="9"/>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BEAUTIFY_FLAG" val="#wm#"/>
  <p:tag name="KSO_WM_UNIT_COLOR_SCHEME_SHAPE_ID" val="16"/>
  <p:tag name="KSO_WM_UNIT_COLOR_SCHEME_PARENT_PAGE" val="2_2"/>
  <p:tag name="KSO_WM_UNIT_TYPE" val="i"/>
  <p:tag name="KSO_WM_UNIT_INDEX" val="10"/>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BEAUTIFY_FLAG" val="#wm#"/>
  <p:tag name="KSO_WM_UNIT_COLOR_SCHEME_SHAPE_ID" val="17"/>
  <p:tag name="KSO_WM_UNIT_COLOR_SCHEME_PARENT_PAGE" val="2_2"/>
  <p:tag name="KSO_WM_UNIT_TYPE" val="i"/>
  <p:tag name="KSO_WM_UNIT_INDEX" val="1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BEAUTIFY_FLAG" val="#wm#"/>
  <p:tag name="KSO_WM_UNIT_TYPE" val="i"/>
  <p:tag name="KSO_WM_UNIT_INDEX" val="1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50"/>
  <p:tag name="KSO_WM_UNIT_COLOR_SCHEME_PARENT_PAGE" val="2_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3"/>
  <p:tag name="KSO_WM_UNIT_LAYERLEVEL" val="1"/>
  <p:tag name="KSO_WM_TAG_VERSION" val="1.0"/>
  <p:tag name="KSO_WM_BEAUTIFY_FLAG" val="#wm#"/>
  <p:tag name="KSO_WM_UNIT_COLOR_SCHEME_SHAPE_ID" val="19"/>
  <p:tag name="KSO_WM_UNIT_COLOR_SCHEME_PARENT_PAGE" val="2_2"/>
  <p:tag name="KSO_WM_UNIT_TYPE" val="i"/>
  <p:tag name="KSO_WM_UNIT_INDEX" val="13"/>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
  <p:tag name="KSO_WM_UNIT_LAYERLEVEL" val="1"/>
  <p:tag name="KSO_WM_TAG_VERSION" val="1.0"/>
  <p:tag name="KSO_WM_BEAUTIFY_FLAG" val="#wm#"/>
  <p:tag name="KSO_WM_UNIT_COLOR_SCHEME_SHAPE_ID" val="20"/>
  <p:tag name="KSO_WM_UNIT_COLOR_SCHEME_PARENT_PAGE" val="2_2"/>
  <p:tag name="KSO_WM_UNIT_TYPE" val="i"/>
  <p:tag name="KSO_WM_UNIT_INDEX" val="14"/>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5"/>
  <p:tag name="KSO_WM_UNIT_LAYERLEVEL" val="1"/>
  <p:tag name="KSO_WM_TAG_VERSION" val="1.0"/>
  <p:tag name="KSO_WM_BEAUTIFY_FLAG" val="#wm#"/>
  <p:tag name="KSO_WM_UNIT_COLOR_SCHEME_SHAPE_ID" val="21"/>
  <p:tag name="KSO_WM_UNIT_COLOR_SCHEME_PARENT_PAGE" val="2_2"/>
  <p:tag name="KSO_WM_UNIT_TYPE" val="i"/>
  <p:tag name="KSO_WM_UNIT_INDEX" val="15"/>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6"/>
  <p:tag name="KSO_WM_UNIT_LAYERLEVEL" val="1"/>
  <p:tag name="KSO_WM_TAG_VERSION" val="1.0"/>
  <p:tag name="KSO_WM_BEAUTIFY_FLAG" val="#wm#"/>
  <p:tag name="KSO_WM_UNIT_COLOR_SCHEME_SHAPE_ID" val="22"/>
  <p:tag name="KSO_WM_UNIT_COLOR_SCHEME_PARENT_PAGE" val="2_2"/>
  <p:tag name="KSO_WM_UNIT_TYPE" val="i"/>
  <p:tag name="KSO_WM_UNIT_INDEX" val="1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7"/>
  <p:tag name="KSO_WM_UNIT_LAYERLEVEL" val="1"/>
  <p:tag name="KSO_WM_TAG_VERSION" val="1.0"/>
  <p:tag name="KSO_WM_BEAUTIFY_FLAG" val="#wm#"/>
  <p:tag name="KSO_WM_UNIT_COLOR_SCHEME_SHAPE_ID" val="23"/>
  <p:tag name="KSO_WM_UNIT_COLOR_SCHEME_PARENT_PAGE" val="2_2"/>
  <p:tag name="KSO_WM_UNIT_TYPE" val="i"/>
  <p:tag name="KSO_WM_UNIT_INDEX" val="17"/>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8"/>
  <p:tag name="KSO_WM_UNIT_LAYERLEVEL" val="1"/>
  <p:tag name="KSO_WM_TAG_VERSION" val="1.0"/>
  <p:tag name="KSO_WM_BEAUTIFY_FLAG" val="#wm#"/>
  <p:tag name="KSO_WM_UNIT_COLOR_SCHEME_SHAPE_ID" val="24"/>
  <p:tag name="KSO_WM_UNIT_COLOR_SCHEME_PARENT_PAGE" val="2_2"/>
  <p:tag name="KSO_WM_UNIT_TYPE" val="i"/>
  <p:tag name="KSO_WM_UNIT_INDEX" val="18"/>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9"/>
  <p:tag name="KSO_WM_UNIT_LAYERLEVEL" val="1"/>
  <p:tag name="KSO_WM_TAG_VERSION" val="1.0"/>
  <p:tag name="KSO_WM_BEAUTIFY_FLAG" val="#wm#"/>
  <p:tag name="KSO_WM_UNIT_COLOR_SCHEME_SHAPE_ID" val="25"/>
  <p:tag name="KSO_WM_UNIT_COLOR_SCHEME_PARENT_PAGE" val="2_2"/>
  <p:tag name="KSO_WM_UNIT_TYPE" val="i"/>
  <p:tag name="KSO_WM_UNIT_INDEX" val="19"/>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0"/>
  <p:tag name="KSO_WM_UNIT_LAYERLEVEL" val="1"/>
  <p:tag name="KSO_WM_TAG_VERSION" val="1.0"/>
  <p:tag name="KSO_WM_BEAUTIFY_FLAG" val="#wm#"/>
  <p:tag name="KSO_WM_UNIT_COLOR_SCHEME_SHAPE_ID" val="26"/>
  <p:tag name="KSO_WM_UNIT_COLOR_SCHEME_PARENT_PAGE" val="2_2"/>
  <p:tag name="KSO_WM_UNIT_TYPE" val="i"/>
  <p:tag name="KSO_WM_UNIT_INDEX" val="2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1"/>
  <p:tag name="KSO_WM_UNIT_LAYERLEVEL" val="1"/>
  <p:tag name="KSO_WM_TAG_VERSION" val="1.0"/>
  <p:tag name="KSO_WM_BEAUTIFY_FLAG" val="#wm#"/>
  <p:tag name="KSO_WM_UNIT_COLOR_SCHEME_SHAPE_ID" val="27"/>
  <p:tag name="KSO_WM_UNIT_COLOR_SCHEME_PARENT_PAGE" val="2_2"/>
  <p:tag name="KSO_WM_UNIT_TYPE" val="i"/>
  <p:tag name="KSO_WM_UNIT_INDEX" val="2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2"/>
  <p:tag name="KSO_WM_UNIT_LAYERLEVEL" val="1"/>
  <p:tag name="KSO_WM_TAG_VERSION" val="1.0"/>
  <p:tag name="KSO_WM_BEAUTIFY_FLAG" val="#wm#"/>
  <p:tag name="KSO_WM_UNIT_COLOR_SCHEME_SHAPE_ID" val="28"/>
  <p:tag name="KSO_WM_UNIT_COLOR_SCHEME_PARENT_PAGE" val="2_2"/>
  <p:tag name="KSO_WM_UNIT_TYPE" val="i"/>
  <p:tag name="KSO_WM_UNIT_INDEX" val="2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3"/>
  <p:tag name="KSO_WM_UNIT_COLOR_SCHEME_PARENT_PAGE" val="2_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COLOR_SCHEME_SHAPE_ID" val="8"/>
  <p:tag name="KSO_WM_UNIT_COLOR_SCHEME_PARENT_PAGE" val="2_2"/>
  <p:tag name="KSO_WM_UNIT_TYPE" val="i"/>
  <p:tag name="KSO_WM_UNIT_INDEX"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3"/>
  <p:tag name="KSO_WM_UNIT_LAYERLEVEL" val="1"/>
  <p:tag name="KSO_WM_TAG_VERSION" val="1.0"/>
  <p:tag name="KSO_WM_BEAUTIFY_FLAG" val="#wm#"/>
  <p:tag name="KSO_WM_UNIT_COLOR_SCHEME_SHAPE_ID" val="9"/>
  <p:tag name="KSO_WM_UNIT_COLOR_SCHEME_PARENT_PAGE" val="2_2"/>
  <p:tag name="KSO_WM_UNIT_TYPE" val="i"/>
  <p:tag name="KSO_WM_UNIT_INDEX" val="3"/>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4"/>
  <p:tag name="KSO_WM_UNIT_LAYERLEVEL" val="1"/>
  <p:tag name="KSO_WM_TAG_VERSION" val="1.0"/>
  <p:tag name="KSO_WM_BEAUTIFY_FLAG" val="#wm#"/>
  <p:tag name="KSO_WM_UNIT_COLOR_SCHEME_SHAPE_ID" val="10"/>
  <p:tag name="KSO_WM_UNIT_COLOR_SCHEME_PARENT_PAGE" val="2_2"/>
  <p:tag name="KSO_WM_UNIT_TYPE" val="i"/>
  <p:tag name="KSO_WM_UNIT_INDEX" val="4"/>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44546A"/>
      </a:dk2>
      <a:lt2>
        <a:srgbClr val="E7E6E6"/>
      </a:lt2>
      <a:accent1>
        <a:srgbClr val="C3DBEF"/>
      </a:accent1>
      <a:accent2>
        <a:srgbClr val="FEE59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85">
      <a:dk1>
        <a:srgbClr val="000000"/>
      </a:dk1>
      <a:lt1>
        <a:sysClr val="window" lastClr="FFFFFF"/>
      </a:lt1>
      <a:dk2>
        <a:srgbClr val="285F6A"/>
      </a:dk2>
      <a:lt2>
        <a:srgbClr val="FFFFFF"/>
      </a:lt2>
      <a:accent1>
        <a:srgbClr val="AFE8DF"/>
      </a:accent1>
      <a:accent2>
        <a:srgbClr val="63B3C3"/>
      </a:accent2>
      <a:accent3>
        <a:srgbClr val="93CBD6"/>
      </a:accent3>
      <a:accent4>
        <a:srgbClr val="D7CD88"/>
      </a:accent4>
      <a:accent5>
        <a:srgbClr val="CAE1C9"/>
      </a:accent5>
      <a:accent6>
        <a:srgbClr val="E6D09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2428</Words>
  <Application>WPS 演示</Application>
  <PresentationFormat>自定义</PresentationFormat>
  <Paragraphs>351</Paragraphs>
  <Slides>20</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20</vt:i4>
      </vt:variant>
    </vt:vector>
  </HeadingPairs>
  <TitlesOfParts>
    <vt:vector size="35" baseType="lpstr">
      <vt:lpstr>Arial</vt:lpstr>
      <vt:lpstr>宋体</vt:lpstr>
      <vt:lpstr>Wingdings</vt:lpstr>
      <vt:lpstr>微软雅黑</vt:lpstr>
      <vt:lpstr>汉仪旗黑-85S</vt:lpstr>
      <vt:lpstr>方正清刻本悦宋简体</vt:lpstr>
      <vt:lpstr>Roboto Condensed Light</vt:lpstr>
      <vt:lpstr>黑体</vt:lpstr>
      <vt:lpstr>Arial Unicode MS</vt:lpstr>
      <vt:lpstr>Calibri</vt:lpstr>
      <vt:lpstr>Symbol</vt:lpstr>
      <vt:lpstr>方正小标宋简体</vt:lpstr>
      <vt:lpstr>Segoe Print</vt:lpstr>
      <vt:lpstr>Office 主题</vt:lpstr>
      <vt:lpstr>Office 主题​​</vt:lpstr>
      <vt:lpstr>海事证据保全制度实施现状及其完善</vt:lpstr>
      <vt:lpstr>海事证据保全制度的相关法律规定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Administrator</cp:lastModifiedBy>
  <cp:revision>241</cp:revision>
  <dcterms:created xsi:type="dcterms:W3CDTF">2017-08-16T03:31:00Z</dcterms:created>
  <dcterms:modified xsi:type="dcterms:W3CDTF">2019-07-11T13:41:55Z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2052-10.8.2.6948</vt:lpwstr>
  </property>
</Properties>
</file>