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4"/>
  </p:notesMasterIdLst>
  <p:sldIdLst>
    <p:sldId id="417" r:id="rId3"/>
    <p:sldId id="258" r:id="rId4"/>
    <p:sldId id="257" r:id="rId5"/>
    <p:sldId id="380" r:id="rId6"/>
    <p:sldId id="374" r:id="rId7"/>
    <p:sldId id="376" r:id="rId8"/>
    <p:sldId id="377" r:id="rId9"/>
    <p:sldId id="378" r:id="rId10"/>
    <p:sldId id="375" r:id="rId11"/>
    <p:sldId id="347" r:id="rId12"/>
    <p:sldId id="348" r:id="rId13"/>
    <p:sldId id="349" r:id="rId14"/>
    <p:sldId id="350" r:id="rId15"/>
    <p:sldId id="381" r:id="rId16"/>
    <p:sldId id="416" r:id="rId17"/>
    <p:sldId id="400" r:id="rId18"/>
    <p:sldId id="401" r:id="rId19"/>
    <p:sldId id="398" r:id="rId20"/>
    <p:sldId id="402" r:id="rId21"/>
    <p:sldId id="412" r:id="rId22"/>
    <p:sldId id="418" r:id="rId23"/>
    <p:sldId id="413" r:id="rId24"/>
    <p:sldId id="419" r:id="rId25"/>
    <p:sldId id="414" r:id="rId26"/>
    <p:sldId id="393" r:id="rId27"/>
    <p:sldId id="406" r:id="rId28"/>
    <p:sldId id="407" r:id="rId29"/>
    <p:sldId id="408" r:id="rId30"/>
    <p:sldId id="409" r:id="rId31"/>
    <p:sldId id="410" r:id="rId32"/>
    <p:sldId id="356" r:id="rId33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indent="-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indent="-47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indent="-79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30388" indent="-111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CCFFFF"/>
    <a:srgbClr val="C0C0C0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99" autoAdjust="0"/>
  </p:normalViewPr>
  <p:slideViewPr>
    <p:cSldViewPr snapToGrid="0">
      <p:cViewPr varScale="1">
        <p:scale>
          <a:sx n="100" d="100"/>
          <a:sy n="100" d="100"/>
        </p:scale>
        <p:origin x="-504" y="-84"/>
      </p:cViewPr>
      <p:guideLst>
        <p:guide orient="horz" pos="1622"/>
        <p:guide pos="29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2B44DC-ED4B-460A-860A-54C7EC42A815}" type="doc">
      <dgm:prSet loTypeId="urn:microsoft.com/office/officeart/2005/8/layout/venn3" loCatId="relationship" qsTypeId="urn:microsoft.com/office/officeart/2005/8/quickstyle/simple1#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2C7CD284-736A-4AF4-9058-0457BA15D49B}">
      <dgm:prSet phldrT="[文本]" custT="1"/>
      <dgm:spPr/>
      <dgm:t>
        <a:bodyPr/>
        <a:lstStyle/>
        <a:p>
          <a:pPr>
            <a:lnSpc>
              <a:spcPct val="60000"/>
            </a:lnSpc>
          </a:pPr>
          <a:r>
            <a:rPr lang="zh-CN" altLang="en-US" sz="1400" b="1" dirty="0" smtClean="0"/>
            <a:t>服务和保障“一带一路”建设的需要</a:t>
          </a:r>
          <a:endParaRPr lang="zh-CN" altLang="en-US" sz="1400" b="1" dirty="0"/>
        </a:p>
      </dgm:t>
    </dgm:pt>
    <dgm:pt modelId="{9750573E-5138-4514-9305-9C425D3F9C60}" type="par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661FB84-604A-4459-8783-3FD2DE604739}" type="sib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8DE3C91-CF68-4BD1-A78A-3B9DA1727FBF}" type="pres">
      <dgm:prSet presAssocID="{072B44DC-ED4B-460A-860A-54C7EC42A8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7554DFB-5E92-4212-B8D2-51D54510EB60}" type="pres">
      <dgm:prSet presAssocID="{2C7CD284-736A-4AF4-9058-0457BA15D49B}" presName="Name5" presStyleLbl="vennNode1" presStyleIdx="0" presStyleCnt="1" custLinFactNeighborX="-28983" custLinFactNeighborY="-34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79353AC-964D-4C4C-9C05-255D453908DA}" srcId="{072B44DC-ED4B-460A-860A-54C7EC42A815}" destId="{2C7CD284-736A-4AF4-9058-0457BA15D49B}" srcOrd="0" destOrd="0" parTransId="{9750573E-5138-4514-9305-9C425D3F9C60}" sibTransId="{E661FB84-604A-4459-8783-3FD2DE604739}"/>
    <dgm:cxn modelId="{8BF52C66-0F5E-4813-8538-8C2809DE1C30}" type="presOf" srcId="{072B44DC-ED4B-460A-860A-54C7EC42A815}" destId="{E8DE3C91-CF68-4BD1-A78A-3B9DA1727FBF}" srcOrd="0" destOrd="0" presId="urn:microsoft.com/office/officeart/2005/8/layout/venn3"/>
    <dgm:cxn modelId="{1A251FEB-84AD-4D8C-8064-B51DD7FB19CE}" type="presOf" srcId="{2C7CD284-736A-4AF4-9058-0457BA15D49B}" destId="{07554DFB-5E92-4212-B8D2-51D54510EB60}" srcOrd="0" destOrd="0" presId="urn:microsoft.com/office/officeart/2005/8/layout/venn3"/>
    <dgm:cxn modelId="{45F7BFE5-3456-429D-BD18-85AF4645395E}" type="presParOf" srcId="{E8DE3C91-CF68-4BD1-A78A-3B9DA1727FBF}" destId="{07554DFB-5E92-4212-B8D2-51D54510EB60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2B44DC-ED4B-460A-860A-54C7EC42A815}" type="doc">
      <dgm:prSet loTypeId="urn:microsoft.com/office/officeart/2005/8/layout/venn3" loCatId="relationship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2C7CD284-736A-4AF4-9058-0457BA15D49B}">
      <dgm:prSet phldrT="[文本]" custT="1"/>
      <dgm:spPr/>
      <dgm:t>
        <a:bodyPr/>
        <a:lstStyle/>
        <a:p>
          <a:pPr>
            <a:lnSpc>
              <a:spcPct val="60000"/>
            </a:lnSpc>
          </a:pPr>
          <a:r>
            <a:rPr lang="zh-CN" altLang="en-US" sz="1400" b="1" dirty="0" smtClean="0"/>
            <a:t>服务和保障“一带一路”建设的需要</a:t>
          </a:r>
          <a:endParaRPr lang="zh-CN" altLang="en-US" sz="1400" b="1" dirty="0"/>
        </a:p>
      </dgm:t>
    </dgm:pt>
    <dgm:pt modelId="{9750573E-5138-4514-9305-9C425D3F9C60}" type="par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661FB84-604A-4459-8783-3FD2DE604739}" type="sib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8DE3C91-CF68-4BD1-A78A-3B9DA1727FBF}" type="pres">
      <dgm:prSet presAssocID="{072B44DC-ED4B-460A-860A-54C7EC42A8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7554DFB-5E92-4212-B8D2-51D54510EB60}" type="pres">
      <dgm:prSet presAssocID="{2C7CD284-736A-4AF4-9058-0457BA15D49B}" presName="Name5" presStyleLbl="vennNode1" presStyleIdx="0" presStyleCnt="1" custLinFactNeighborX="-28983" custLinFactNeighborY="-34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D5E9BE4-0204-4B8B-9396-088C8D75FDA0}" type="presOf" srcId="{2C7CD284-736A-4AF4-9058-0457BA15D49B}" destId="{07554DFB-5E92-4212-B8D2-51D54510EB60}" srcOrd="0" destOrd="0" presId="urn:microsoft.com/office/officeart/2005/8/layout/venn3"/>
    <dgm:cxn modelId="{09516977-5D30-400C-9F6C-0B8CB9C8AFD2}" type="presOf" srcId="{072B44DC-ED4B-460A-860A-54C7EC42A815}" destId="{E8DE3C91-CF68-4BD1-A78A-3B9DA1727FBF}" srcOrd="0" destOrd="0" presId="urn:microsoft.com/office/officeart/2005/8/layout/venn3"/>
    <dgm:cxn modelId="{279353AC-964D-4C4C-9C05-255D453908DA}" srcId="{072B44DC-ED4B-460A-860A-54C7EC42A815}" destId="{2C7CD284-736A-4AF4-9058-0457BA15D49B}" srcOrd="0" destOrd="0" parTransId="{9750573E-5138-4514-9305-9C425D3F9C60}" sibTransId="{E661FB84-604A-4459-8783-3FD2DE604739}"/>
    <dgm:cxn modelId="{88ECA8BA-6F91-46C4-A547-604526BD16A5}" type="presParOf" srcId="{E8DE3C91-CF68-4BD1-A78A-3B9DA1727FBF}" destId="{07554DFB-5E92-4212-B8D2-51D54510EB60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2B44DC-ED4B-460A-860A-54C7EC42A815}" type="doc">
      <dgm:prSet loTypeId="urn:microsoft.com/office/officeart/2005/8/layout/venn3" loCatId="relationship" qsTypeId="urn:microsoft.com/office/officeart/2005/8/quickstyle/simple1#3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2C7CD284-736A-4AF4-9058-0457BA15D49B}">
      <dgm:prSet phldrT="[文本]" custT="1"/>
      <dgm:spPr/>
      <dgm:t>
        <a:bodyPr/>
        <a:lstStyle/>
        <a:p>
          <a:pPr>
            <a:lnSpc>
              <a:spcPct val="60000"/>
            </a:lnSpc>
          </a:pPr>
          <a:r>
            <a:rPr lang="zh-CN" altLang="en-US" sz="1400" b="1" dirty="0" smtClean="0"/>
            <a:t>服务和保障“一带一路”建设的需要</a:t>
          </a:r>
          <a:endParaRPr lang="zh-CN" altLang="en-US" sz="1400" b="1" dirty="0"/>
        </a:p>
      </dgm:t>
    </dgm:pt>
    <dgm:pt modelId="{9750573E-5138-4514-9305-9C425D3F9C60}" type="par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661FB84-604A-4459-8783-3FD2DE604739}" type="sib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8DE3C91-CF68-4BD1-A78A-3B9DA1727FBF}" type="pres">
      <dgm:prSet presAssocID="{072B44DC-ED4B-460A-860A-54C7EC42A8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7554DFB-5E92-4212-B8D2-51D54510EB60}" type="pres">
      <dgm:prSet presAssocID="{2C7CD284-736A-4AF4-9058-0457BA15D49B}" presName="Name5" presStyleLbl="vennNode1" presStyleIdx="0" presStyleCnt="1" custLinFactNeighborX="-28983" custLinFactNeighborY="-34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79353AC-964D-4C4C-9C05-255D453908DA}" srcId="{072B44DC-ED4B-460A-860A-54C7EC42A815}" destId="{2C7CD284-736A-4AF4-9058-0457BA15D49B}" srcOrd="0" destOrd="0" parTransId="{9750573E-5138-4514-9305-9C425D3F9C60}" sibTransId="{E661FB84-604A-4459-8783-3FD2DE604739}"/>
    <dgm:cxn modelId="{E24EBCC8-0231-4B4C-B917-8200475BD5FD}" type="presOf" srcId="{2C7CD284-736A-4AF4-9058-0457BA15D49B}" destId="{07554DFB-5E92-4212-B8D2-51D54510EB60}" srcOrd="0" destOrd="0" presId="urn:microsoft.com/office/officeart/2005/8/layout/venn3"/>
    <dgm:cxn modelId="{12D68D7B-BE12-46AF-9196-4FD856FA55B7}" type="presOf" srcId="{072B44DC-ED4B-460A-860A-54C7EC42A815}" destId="{E8DE3C91-CF68-4BD1-A78A-3B9DA1727FBF}" srcOrd="0" destOrd="0" presId="urn:microsoft.com/office/officeart/2005/8/layout/venn3"/>
    <dgm:cxn modelId="{78D039C6-48D9-481C-8226-A5E79AD2332B}" type="presParOf" srcId="{E8DE3C91-CF68-4BD1-A78A-3B9DA1727FBF}" destId="{07554DFB-5E92-4212-B8D2-51D54510EB60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2B44DC-ED4B-460A-860A-54C7EC42A815}" type="doc">
      <dgm:prSet loTypeId="urn:microsoft.com/office/officeart/2005/8/layout/venn3" loCatId="relationship" qsTypeId="urn:microsoft.com/office/officeart/2005/8/quickstyle/simple1#4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2C7CD284-736A-4AF4-9058-0457BA15D49B}">
      <dgm:prSet phldrT="[文本]" custT="1"/>
      <dgm:spPr/>
      <dgm:t>
        <a:bodyPr/>
        <a:lstStyle/>
        <a:p>
          <a:pPr>
            <a:lnSpc>
              <a:spcPct val="60000"/>
            </a:lnSpc>
            <a:spcAft>
              <a:spcPts val="0"/>
            </a:spcAft>
          </a:pPr>
          <a:r>
            <a:rPr lang="zh-CN" altLang="en-US" sz="1400" b="1" kern="1200" dirty="0" smtClean="0"/>
            <a:t>服务和保障</a:t>
          </a:r>
          <a:r>
            <a:rPr lang="zh-CN" altLang="en-US" sz="1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“一带一路”</a:t>
          </a:r>
          <a:r>
            <a:rPr lang="zh-CN" altLang="en-US" sz="1400" b="1" kern="1200" dirty="0" smtClean="0"/>
            <a:t>建设的需要</a:t>
          </a:r>
          <a:endParaRPr lang="zh-CN" altLang="en-US" sz="1400" b="1" kern="1200" dirty="0"/>
        </a:p>
      </dgm:t>
    </dgm:pt>
    <dgm:pt modelId="{9750573E-5138-4514-9305-9C425D3F9C60}" type="par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661FB84-604A-4459-8783-3FD2DE604739}" type="sib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8DE3C91-CF68-4BD1-A78A-3B9DA1727FBF}" type="pres">
      <dgm:prSet presAssocID="{072B44DC-ED4B-460A-860A-54C7EC42A8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7554DFB-5E92-4212-B8D2-51D54510EB60}" type="pres">
      <dgm:prSet presAssocID="{2C7CD284-736A-4AF4-9058-0457BA15D49B}" presName="Name5" presStyleLbl="vennNode1" presStyleIdx="0" presStyleCnt="1" custLinFactNeighborX="-28983" custLinFactNeighborY="-34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E26836A-BA3F-4913-BF04-FE020FEC17D0}" type="presOf" srcId="{072B44DC-ED4B-460A-860A-54C7EC42A815}" destId="{E8DE3C91-CF68-4BD1-A78A-3B9DA1727FBF}" srcOrd="0" destOrd="0" presId="urn:microsoft.com/office/officeart/2005/8/layout/venn3"/>
    <dgm:cxn modelId="{279353AC-964D-4C4C-9C05-255D453908DA}" srcId="{072B44DC-ED4B-460A-860A-54C7EC42A815}" destId="{2C7CD284-736A-4AF4-9058-0457BA15D49B}" srcOrd="0" destOrd="0" parTransId="{9750573E-5138-4514-9305-9C425D3F9C60}" sibTransId="{E661FB84-604A-4459-8783-3FD2DE604739}"/>
    <dgm:cxn modelId="{82821426-2BE9-4346-8432-3B657CDFC593}" type="presOf" srcId="{2C7CD284-736A-4AF4-9058-0457BA15D49B}" destId="{07554DFB-5E92-4212-B8D2-51D54510EB60}" srcOrd="0" destOrd="0" presId="urn:microsoft.com/office/officeart/2005/8/layout/venn3"/>
    <dgm:cxn modelId="{0EBB578B-F5FB-4E4A-A644-EF98461CBF18}" type="presParOf" srcId="{E8DE3C91-CF68-4BD1-A78A-3B9DA1727FBF}" destId="{07554DFB-5E92-4212-B8D2-51D54510EB60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2B44DC-ED4B-460A-860A-54C7EC42A815}" type="doc">
      <dgm:prSet loTypeId="urn:microsoft.com/office/officeart/2005/8/layout/venn3" loCatId="relationship" qsTypeId="urn:microsoft.com/office/officeart/2005/8/quickstyle/simple1#5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2C7CD284-736A-4AF4-9058-0457BA15D49B}">
      <dgm:prSet phldrT="[文本]" custT="1"/>
      <dgm:spPr/>
      <dgm:t>
        <a:bodyPr/>
        <a:lstStyle/>
        <a:p>
          <a:pPr>
            <a:lnSpc>
              <a:spcPct val="60000"/>
            </a:lnSpc>
          </a:pPr>
          <a:r>
            <a:rPr lang="zh-CN" altLang="en-US" sz="1400" b="1" dirty="0" smtClean="0"/>
            <a:t>服务和保障“一带一路”建设的需要</a:t>
          </a:r>
          <a:endParaRPr lang="zh-CN" altLang="en-US" sz="1400" b="1" dirty="0"/>
        </a:p>
      </dgm:t>
    </dgm:pt>
    <dgm:pt modelId="{9750573E-5138-4514-9305-9C425D3F9C60}" type="par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661FB84-604A-4459-8783-3FD2DE604739}" type="sibTrans" cxnId="{279353AC-964D-4C4C-9C05-255D453908DA}">
      <dgm:prSet/>
      <dgm:spPr/>
      <dgm:t>
        <a:bodyPr/>
        <a:lstStyle/>
        <a:p>
          <a:endParaRPr lang="zh-CN" altLang="en-US"/>
        </a:p>
      </dgm:t>
    </dgm:pt>
    <dgm:pt modelId="{E8DE3C91-CF68-4BD1-A78A-3B9DA1727FBF}" type="pres">
      <dgm:prSet presAssocID="{072B44DC-ED4B-460A-860A-54C7EC42A8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7554DFB-5E92-4212-B8D2-51D54510EB60}" type="pres">
      <dgm:prSet presAssocID="{2C7CD284-736A-4AF4-9058-0457BA15D49B}" presName="Name5" presStyleLbl="vennNode1" presStyleIdx="0" presStyleCnt="1" custLinFactNeighborX="-1375" custLinFactNeighborY="-34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79353AC-964D-4C4C-9C05-255D453908DA}" srcId="{072B44DC-ED4B-460A-860A-54C7EC42A815}" destId="{2C7CD284-736A-4AF4-9058-0457BA15D49B}" srcOrd="0" destOrd="0" parTransId="{9750573E-5138-4514-9305-9C425D3F9C60}" sibTransId="{E661FB84-604A-4459-8783-3FD2DE604739}"/>
    <dgm:cxn modelId="{70E9752B-B093-4DAC-B6DF-E564A45497CE}" type="presOf" srcId="{2C7CD284-736A-4AF4-9058-0457BA15D49B}" destId="{07554DFB-5E92-4212-B8D2-51D54510EB60}" srcOrd="0" destOrd="0" presId="urn:microsoft.com/office/officeart/2005/8/layout/venn3"/>
    <dgm:cxn modelId="{31B224DB-9DFA-4BB6-8548-D9202782A741}" type="presOf" srcId="{072B44DC-ED4B-460A-860A-54C7EC42A815}" destId="{E8DE3C91-CF68-4BD1-A78A-3B9DA1727FBF}" srcOrd="0" destOrd="0" presId="urn:microsoft.com/office/officeart/2005/8/layout/venn3"/>
    <dgm:cxn modelId="{A743D6AE-823D-4882-A595-5434BCB9D292}" type="presParOf" srcId="{E8DE3C91-CF68-4BD1-A78A-3B9DA1727FBF}" destId="{07554DFB-5E92-4212-B8D2-51D54510EB60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5226">
              <a:buFont typeface="Arial" pitchFamily="34" charset="0"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5226">
              <a:buFont typeface="Arial" pitchFamily="34" charset="0"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D9CE0A29-2088-4EDB-B1F1-F2929B1DF09E}" type="datetimeFigureOut">
              <a:rPr lang="zh-CN" altLang="en-US"/>
              <a:pPr>
                <a:defRPr/>
              </a:pPr>
              <a:t>2019/7/11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5226">
              <a:buFont typeface="Arial" pitchFamily="34" charset="0"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5226">
              <a:buFont typeface="Arial" pitchFamily="34" charset="0"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BA5A51DA-F1B7-4F7D-BDF6-E94E6DAA91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0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80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20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76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2284" algn="l" defTabSz="9089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6741" algn="l" defTabSz="9089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1198" algn="l" defTabSz="9089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5654" algn="l" defTabSz="9089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790" y="842552"/>
            <a:ext cx="6858000" cy="17906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790" y="2700890"/>
            <a:ext cx="6858000" cy="124256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4457" indent="0" algn="ctr">
              <a:buNone/>
              <a:defRPr sz="2000"/>
            </a:lvl2pPr>
            <a:lvl3pPr marL="908914" indent="0" algn="ctr">
              <a:buNone/>
              <a:defRPr sz="1800"/>
            </a:lvl3pPr>
            <a:lvl4pPr marL="1363370" indent="0" algn="ctr">
              <a:buNone/>
              <a:defRPr sz="1600"/>
            </a:lvl4pPr>
            <a:lvl5pPr marL="1817827" indent="0" algn="ctr">
              <a:buNone/>
              <a:defRPr sz="1600"/>
            </a:lvl5pPr>
            <a:lvl6pPr marL="2272284" indent="0" algn="ctr">
              <a:buNone/>
              <a:defRPr sz="1600"/>
            </a:lvl6pPr>
            <a:lvl7pPr marL="2726741" indent="0" algn="ctr">
              <a:buNone/>
              <a:defRPr sz="1600"/>
            </a:lvl7pPr>
            <a:lvl8pPr marL="3181198" indent="0" algn="ctr">
              <a:buNone/>
              <a:defRPr sz="1600"/>
            </a:lvl8pPr>
            <a:lvl9pPr marL="3635654" indent="0" algn="ctr">
              <a:buNone/>
              <a:defRPr sz="16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313A0-C40F-4883-861D-0DD97E6D838C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59DBE-3FF8-4695-A81E-A81AC69B6233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6AECC-1092-4D67-8F0B-6A39D4257C6B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8181F-AB6A-48F7-983F-C2D06E4E25AB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0511" y="206308"/>
            <a:ext cx="2056926" cy="4387566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6573" y="206308"/>
            <a:ext cx="6022275" cy="4387566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48C98-AB33-49AC-AE7F-5E8B5507578D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4CAD-0C00-4615-995B-F843D21CD099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 bwMode="auto">
      <p:bgPr>
        <a:solidFill>
          <a:srgbClr val="C6D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0"/>
          <p:cNvGrpSpPr>
            <a:grpSpLocks/>
          </p:cNvGrpSpPr>
          <p:nvPr userDrawn="1"/>
        </p:nvGrpSpPr>
        <p:grpSpPr bwMode="auto">
          <a:xfrm>
            <a:off x="-11113" y="-17463"/>
            <a:ext cx="9167813" cy="5154613"/>
            <a:chOff x="0" y="0"/>
            <a:chExt cx="9212810" cy="5195664"/>
          </a:xfrm>
        </p:grpSpPr>
        <p:grpSp>
          <p:nvGrpSpPr>
            <p:cNvPr id="3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7995"/>
              <a:chOff x="0" y="0"/>
              <a:chExt cx="9211223" cy="707995"/>
            </a:xfrm>
          </p:grpSpPr>
          <p:sp>
            <p:nvSpPr>
              <p:cNvPr id="7" name="矩形 1"/>
              <p:cNvSpPr>
                <a:spLocks noChangeArrowheads="1"/>
              </p:cNvSpPr>
              <p:nvPr/>
            </p:nvSpPr>
            <p:spPr bwMode="auto">
              <a:xfrm>
                <a:off x="1596" y="0"/>
                <a:ext cx="9209619" cy="692862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defTabSz="915226" eaLnBrk="0" hangingPunct="0">
                  <a:buFont typeface="Arial" pitchFamily="34" charset="0"/>
                  <a:buNone/>
                  <a:defRPr/>
                </a:pPr>
                <a:endParaRPr lang="zh-CN" altLang="zh-CN">
                  <a:solidFill>
                    <a:srgbClr val="FFFFFF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8" name="直接连接符 12"/>
              <p:cNvSpPr>
                <a:spLocks noChangeShapeType="1"/>
              </p:cNvSpPr>
              <p:nvPr/>
            </p:nvSpPr>
            <p:spPr bwMode="auto">
              <a:xfrm>
                <a:off x="0" y="707264"/>
                <a:ext cx="9211215" cy="0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pPr defTabSz="915226">
                  <a:buFont typeface="Arial" pitchFamily="34" charset="0"/>
                  <a:buNone/>
                  <a:defRPr/>
                </a:pPr>
                <a:endParaRPr lang="zh-CN" altLang="en-US">
                  <a:latin typeface="Arial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4" name="组合 39"/>
            <p:cNvGrpSpPr>
              <a:grpSpLocks/>
            </p:cNvGrpSpPr>
            <p:nvPr/>
          </p:nvGrpSpPr>
          <p:grpSpPr bwMode="auto">
            <a:xfrm>
              <a:off x="0" y="4849604"/>
              <a:ext cx="9212810" cy="346060"/>
              <a:chOff x="0" y="-129977"/>
              <a:chExt cx="9212810" cy="346060"/>
            </a:xfrm>
          </p:grpSpPr>
          <p:sp>
            <p:nvSpPr>
              <p:cNvPr id="5" name="矩形 15"/>
              <p:cNvSpPr>
                <a:spLocks noChangeArrowheads="1"/>
              </p:cNvSpPr>
              <p:nvPr/>
            </p:nvSpPr>
            <p:spPr bwMode="auto">
              <a:xfrm>
                <a:off x="0" y="-129548"/>
                <a:ext cx="9208025" cy="345631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defTabSz="915226" eaLnBrk="0" hangingPunct="0">
                  <a:buFont typeface="Arial" pitchFamily="34" charset="0"/>
                  <a:buNone/>
                  <a:defRPr/>
                </a:pPr>
                <a:endParaRPr lang="zh-CN" altLang="zh-CN">
                  <a:solidFill>
                    <a:srgbClr val="FFFFFF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6" name="直接连接符 16"/>
              <p:cNvSpPr>
                <a:spLocks noChangeShapeType="1"/>
              </p:cNvSpPr>
              <p:nvPr/>
            </p:nvSpPr>
            <p:spPr bwMode="auto">
              <a:xfrm>
                <a:off x="1596" y="-129548"/>
                <a:ext cx="9211214" cy="0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pPr defTabSz="915226">
                  <a:buFont typeface="Arial" pitchFamily="34" charset="0"/>
                  <a:buNone/>
                  <a:defRPr/>
                </a:pPr>
                <a:endParaRPr lang="zh-CN" altLang="en-US">
                  <a:latin typeface="Arial" pitchFamily="34" charset="0"/>
                  <a:ea typeface="宋体" pitchFamily="2" charset="-122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790" y="842552"/>
            <a:ext cx="6858000" cy="17906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790" y="2700890"/>
            <a:ext cx="6858000" cy="124256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4457" indent="0" algn="ctr">
              <a:buNone/>
              <a:defRPr sz="2000"/>
            </a:lvl2pPr>
            <a:lvl3pPr marL="908914" indent="0" algn="ctr">
              <a:buNone/>
              <a:defRPr sz="1800"/>
            </a:lvl3pPr>
            <a:lvl4pPr marL="1363370" indent="0" algn="ctr">
              <a:buNone/>
              <a:defRPr sz="1600"/>
            </a:lvl4pPr>
            <a:lvl5pPr marL="1817827" indent="0" algn="ctr">
              <a:buNone/>
              <a:defRPr sz="1600"/>
            </a:lvl5pPr>
            <a:lvl6pPr marL="2272284" indent="0" algn="ctr">
              <a:buNone/>
              <a:defRPr sz="1600"/>
            </a:lvl6pPr>
            <a:lvl7pPr marL="2726741" indent="0" algn="ctr">
              <a:buNone/>
              <a:defRPr sz="1600"/>
            </a:lvl7pPr>
            <a:lvl8pPr marL="3181198" indent="0" algn="ctr">
              <a:buNone/>
              <a:defRPr sz="1600"/>
            </a:lvl8pPr>
            <a:lvl9pPr marL="3635654" indent="0" algn="ctr">
              <a:buNone/>
              <a:defRPr sz="16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6075F-532C-45AE-9039-481140612F61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2836B-66C9-41C6-BE12-59271A0E242B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57F34-3779-4951-BDC6-E5F5DB1FD39F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28D20-37B6-4CAF-ADC2-07794A53854A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030" y="1281938"/>
            <a:ext cx="7886463" cy="21402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4030" y="3442649"/>
            <a:ext cx="7886463" cy="1124452"/>
          </a:xfrm>
        </p:spPr>
        <p:txBody>
          <a:bodyPr/>
          <a:lstStyle>
            <a:lvl1pPr marL="0" indent="0">
              <a:buNone/>
              <a:defRPr sz="2400"/>
            </a:lvl1pPr>
            <a:lvl2pPr marL="454457" indent="0">
              <a:buNone/>
              <a:defRPr sz="2000"/>
            </a:lvl2pPr>
            <a:lvl3pPr marL="908914" indent="0">
              <a:buNone/>
              <a:defRPr sz="1800"/>
            </a:lvl3pPr>
            <a:lvl4pPr marL="1363370" indent="0">
              <a:buNone/>
              <a:defRPr sz="1600"/>
            </a:lvl4pPr>
            <a:lvl5pPr marL="1817827" indent="0">
              <a:buNone/>
              <a:defRPr sz="1600"/>
            </a:lvl5pPr>
            <a:lvl6pPr marL="2272284" indent="0">
              <a:buNone/>
              <a:defRPr sz="1600"/>
            </a:lvl6pPr>
            <a:lvl7pPr marL="2726741" indent="0">
              <a:buNone/>
              <a:defRPr sz="1600"/>
            </a:lvl7pPr>
            <a:lvl8pPr marL="3181198" indent="0">
              <a:buNone/>
              <a:defRPr sz="1600"/>
            </a:lvl8pPr>
            <a:lvl9pPr marL="3635654" indent="0">
              <a:buNone/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5380A-8725-48AB-A7EB-03E4DD03D4C0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81BD5-6015-4C02-958E-872B73A73F75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6569" y="1200045"/>
            <a:ext cx="4039600" cy="3393829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831" y="1200045"/>
            <a:ext cx="4039601" cy="3393829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2F9DF-84EA-43CB-9003-1D1FFE77EEF4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BF107-0F9A-49A6-8626-A09B03503DEC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349" y="274026"/>
            <a:ext cx="7886463" cy="993739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349" y="1261465"/>
            <a:ext cx="3867400" cy="61734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457" indent="0">
              <a:buNone/>
              <a:defRPr sz="2000" b="1"/>
            </a:lvl2pPr>
            <a:lvl3pPr marL="908914" indent="0">
              <a:buNone/>
              <a:defRPr sz="1800" b="1"/>
            </a:lvl3pPr>
            <a:lvl4pPr marL="1363370" indent="0">
              <a:buNone/>
              <a:defRPr sz="1600" b="1"/>
            </a:lvl4pPr>
            <a:lvl5pPr marL="1817827" indent="0">
              <a:buNone/>
              <a:defRPr sz="1600" b="1"/>
            </a:lvl5pPr>
            <a:lvl6pPr marL="2272284" indent="0">
              <a:buNone/>
              <a:defRPr sz="1600" b="1"/>
            </a:lvl6pPr>
            <a:lvl7pPr marL="2726741" indent="0">
              <a:buNone/>
              <a:defRPr sz="1600" b="1"/>
            </a:lvl7pPr>
            <a:lvl8pPr marL="3181198" indent="0">
              <a:buNone/>
              <a:defRPr sz="1600" b="1"/>
            </a:lvl8pPr>
            <a:lvl9pPr marL="3635654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349" y="1878811"/>
            <a:ext cx="3867400" cy="276388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8874" y="1261465"/>
            <a:ext cx="3887938" cy="61734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457" indent="0">
              <a:buNone/>
              <a:defRPr sz="2000" b="1"/>
            </a:lvl2pPr>
            <a:lvl3pPr marL="908914" indent="0">
              <a:buNone/>
              <a:defRPr sz="1800" b="1"/>
            </a:lvl3pPr>
            <a:lvl4pPr marL="1363370" indent="0">
              <a:buNone/>
              <a:defRPr sz="1600" b="1"/>
            </a:lvl4pPr>
            <a:lvl5pPr marL="1817827" indent="0">
              <a:buNone/>
              <a:defRPr sz="1600" b="1"/>
            </a:lvl5pPr>
            <a:lvl6pPr marL="2272284" indent="0">
              <a:buNone/>
              <a:defRPr sz="1600" b="1"/>
            </a:lvl6pPr>
            <a:lvl7pPr marL="2726741" indent="0">
              <a:buNone/>
              <a:defRPr sz="1600" b="1"/>
            </a:lvl7pPr>
            <a:lvl8pPr marL="3181198" indent="0">
              <a:buNone/>
              <a:defRPr sz="1600" b="1"/>
            </a:lvl8pPr>
            <a:lvl9pPr marL="3635654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8874" y="1878811"/>
            <a:ext cx="3887938" cy="276388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18EB-9F61-4302-8D47-57F073791F1A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21950-0684-4561-8920-757E41099799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187D6-7E3A-4E37-A22B-04C47EF3A9B6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F8154-9A50-4476-8375-D06B77CE641F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3E9CE-EFF9-4DCC-B58B-111A7339622A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B461B-D210-4DFF-8320-B465542AF4DF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2E63-ED35-43A1-A99C-D18ED2E75F0B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28E13-1EBC-4E00-A74B-5C183D6CB7DE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349" y="343320"/>
            <a:ext cx="2947945" cy="120004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939" y="740185"/>
            <a:ext cx="4628874" cy="36552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349" y="1543366"/>
            <a:ext cx="2947945" cy="2858375"/>
          </a:xfrm>
        </p:spPr>
        <p:txBody>
          <a:bodyPr/>
          <a:lstStyle>
            <a:lvl1pPr marL="0" indent="0">
              <a:buNone/>
              <a:defRPr sz="1600"/>
            </a:lvl1pPr>
            <a:lvl2pPr marL="454457" indent="0">
              <a:buNone/>
              <a:defRPr sz="1400"/>
            </a:lvl2pPr>
            <a:lvl3pPr marL="908914" indent="0">
              <a:buNone/>
              <a:defRPr sz="1200"/>
            </a:lvl3pPr>
            <a:lvl4pPr marL="1363370" indent="0">
              <a:buNone/>
              <a:defRPr sz="1000"/>
            </a:lvl4pPr>
            <a:lvl5pPr marL="1817827" indent="0">
              <a:buNone/>
              <a:defRPr sz="1000"/>
            </a:lvl5pPr>
            <a:lvl6pPr marL="2272284" indent="0">
              <a:buNone/>
              <a:defRPr sz="1000"/>
            </a:lvl6pPr>
            <a:lvl7pPr marL="2726741" indent="0">
              <a:buNone/>
              <a:defRPr sz="1000"/>
            </a:lvl7pPr>
            <a:lvl8pPr marL="3181198" indent="0">
              <a:buNone/>
              <a:defRPr sz="1000"/>
            </a:lvl8pPr>
            <a:lvl9pPr marL="3635654" indent="0">
              <a:buNone/>
              <a:defRPr sz="1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80F51-043A-4A2C-9AF2-F5098054CD51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42B69-3298-46BD-9F84-728D700FBC4C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349" y="343320"/>
            <a:ext cx="2947945" cy="120004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939" y="740185"/>
            <a:ext cx="4628874" cy="3655256"/>
          </a:xfrm>
        </p:spPr>
        <p:txBody>
          <a:bodyPr/>
          <a:lstStyle>
            <a:lvl1pPr marL="0" indent="0">
              <a:buNone/>
              <a:defRPr sz="3200"/>
            </a:lvl1pPr>
            <a:lvl2pPr marL="454457" indent="0">
              <a:buNone/>
              <a:defRPr sz="2800"/>
            </a:lvl2pPr>
            <a:lvl3pPr marL="908914" indent="0">
              <a:buNone/>
              <a:defRPr sz="2400"/>
            </a:lvl3pPr>
            <a:lvl4pPr marL="1363370" indent="0">
              <a:buNone/>
              <a:defRPr sz="2000"/>
            </a:lvl4pPr>
            <a:lvl5pPr marL="1817827" indent="0">
              <a:buNone/>
              <a:defRPr sz="2000"/>
            </a:lvl5pPr>
            <a:lvl6pPr marL="2272284" indent="0">
              <a:buNone/>
              <a:defRPr sz="2000"/>
            </a:lvl6pPr>
            <a:lvl7pPr marL="2726741" indent="0">
              <a:buNone/>
              <a:defRPr sz="2000"/>
            </a:lvl7pPr>
            <a:lvl8pPr marL="3181198" indent="0">
              <a:buNone/>
              <a:defRPr sz="2000"/>
            </a:lvl8pPr>
            <a:lvl9pPr marL="3635654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349" y="1543366"/>
            <a:ext cx="2947945" cy="2858375"/>
          </a:xfrm>
        </p:spPr>
        <p:txBody>
          <a:bodyPr/>
          <a:lstStyle>
            <a:lvl1pPr marL="0" indent="0">
              <a:buNone/>
              <a:defRPr sz="1600"/>
            </a:lvl1pPr>
            <a:lvl2pPr marL="454457" indent="0">
              <a:buNone/>
              <a:defRPr sz="1400"/>
            </a:lvl2pPr>
            <a:lvl3pPr marL="908914" indent="0">
              <a:buNone/>
              <a:defRPr sz="1200"/>
            </a:lvl3pPr>
            <a:lvl4pPr marL="1363370" indent="0">
              <a:buNone/>
              <a:defRPr sz="1000"/>
            </a:lvl4pPr>
            <a:lvl5pPr marL="1817827" indent="0">
              <a:buNone/>
              <a:defRPr sz="1000"/>
            </a:lvl5pPr>
            <a:lvl6pPr marL="2272284" indent="0">
              <a:buNone/>
              <a:defRPr sz="1000"/>
            </a:lvl6pPr>
            <a:lvl7pPr marL="2726741" indent="0">
              <a:buNone/>
              <a:defRPr sz="1000"/>
            </a:lvl7pPr>
            <a:lvl8pPr marL="3181198" indent="0">
              <a:buNone/>
              <a:defRPr sz="1000"/>
            </a:lvl8pPr>
            <a:lvl9pPr marL="3635654" indent="0">
              <a:buNone/>
              <a:defRPr sz="1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15A7B-2A53-48E9-B58C-13533665F1FA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F11BE-6AC4-427A-A75E-B59B6558FD7C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DBBE0-668C-421F-AC76-3C2687EF2220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CF67-7885-4A60-9722-DDE5B23342F2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0507" y="206308"/>
            <a:ext cx="2056926" cy="4387566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6569" y="206308"/>
            <a:ext cx="6022275" cy="4387566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1097C-13DF-42DC-A0C0-61C0068EE326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BA654-D433-441B-85AA-11AFB9CEA947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 bwMode="auto">
      <p:bgPr>
        <a:solidFill>
          <a:srgbClr val="C6D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0"/>
          <p:cNvGrpSpPr>
            <a:grpSpLocks/>
          </p:cNvGrpSpPr>
          <p:nvPr userDrawn="1"/>
        </p:nvGrpSpPr>
        <p:grpSpPr bwMode="auto">
          <a:xfrm>
            <a:off x="-11113" y="-17463"/>
            <a:ext cx="9167813" cy="5154613"/>
            <a:chOff x="0" y="0"/>
            <a:chExt cx="9212810" cy="5196148"/>
          </a:xfrm>
        </p:grpSpPr>
        <p:grpSp>
          <p:nvGrpSpPr>
            <p:cNvPr id="3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7" name="矩形 1"/>
              <p:cNvSpPr>
                <a:spLocks noChangeArrowheads="1"/>
              </p:cNvSpPr>
              <p:nvPr/>
            </p:nvSpPr>
            <p:spPr bwMode="auto">
              <a:xfrm>
                <a:off x="1596" y="0"/>
                <a:ext cx="9209619" cy="692927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defTabSz="915226" eaLnBrk="0" hangingPunct="0">
                  <a:buFont typeface="Arial" pitchFamily="34" charset="0"/>
                  <a:buNone/>
                  <a:defRPr/>
                </a:pPr>
                <a:endParaRPr lang="zh-CN" altLang="zh-CN">
                  <a:solidFill>
                    <a:srgbClr val="FFFFFF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8" name="直接连接符 12"/>
              <p:cNvSpPr>
                <a:spLocks noChangeShapeType="1"/>
              </p:cNvSpPr>
              <p:nvPr/>
            </p:nvSpPr>
            <p:spPr bwMode="auto">
              <a:xfrm>
                <a:off x="0" y="707330"/>
                <a:ext cx="9211215" cy="0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pPr defTabSz="915226">
                  <a:buFont typeface="Arial" pitchFamily="34" charset="0"/>
                  <a:buNone/>
                  <a:defRPr/>
                </a:pPr>
                <a:endParaRPr lang="zh-CN" altLang="en-US">
                  <a:latin typeface="Arial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4" name="组合 39"/>
            <p:cNvGrpSpPr>
              <a:grpSpLocks/>
            </p:cNvGrpSpPr>
            <p:nvPr/>
          </p:nvGrpSpPr>
          <p:grpSpPr bwMode="auto">
            <a:xfrm>
              <a:off x="0" y="4850056"/>
              <a:ext cx="9212810" cy="346092"/>
              <a:chOff x="0" y="-129525"/>
              <a:chExt cx="9212810" cy="346092"/>
            </a:xfrm>
          </p:grpSpPr>
          <p:sp>
            <p:nvSpPr>
              <p:cNvPr id="5" name="矩形 15"/>
              <p:cNvSpPr>
                <a:spLocks noChangeArrowheads="1"/>
              </p:cNvSpPr>
              <p:nvPr/>
            </p:nvSpPr>
            <p:spPr bwMode="auto">
              <a:xfrm>
                <a:off x="0" y="-129096"/>
                <a:ext cx="9208025" cy="345663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defTabSz="915226" eaLnBrk="0" hangingPunct="0">
                  <a:buFont typeface="Arial" pitchFamily="34" charset="0"/>
                  <a:buNone/>
                  <a:defRPr/>
                </a:pPr>
                <a:endParaRPr lang="zh-CN" altLang="zh-CN">
                  <a:solidFill>
                    <a:srgbClr val="FFFFFF"/>
                  </a:solidFill>
                  <a:latin typeface="Arial" pitchFamily="34" charset="0"/>
                  <a:ea typeface="宋体" pitchFamily="2" charset="-122"/>
                </a:endParaRPr>
              </a:p>
            </p:txBody>
          </p:sp>
          <p:sp>
            <p:nvSpPr>
              <p:cNvPr id="6" name="直接连接符 16"/>
              <p:cNvSpPr>
                <a:spLocks noChangeShapeType="1"/>
              </p:cNvSpPr>
              <p:nvPr/>
            </p:nvSpPr>
            <p:spPr bwMode="auto">
              <a:xfrm>
                <a:off x="1596" y="-129096"/>
                <a:ext cx="9211214" cy="0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pPr defTabSz="915226">
                  <a:buFont typeface="Arial" pitchFamily="34" charset="0"/>
                  <a:buNone/>
                  <a:defRPr/>
                </a:pPr>
                <a:endParaRPr lang="zh-CN" altLang="en-US">
                  <a:latin typeface="Arial" pitchFamily="34" charset="0"/>
                  <a:ea typeface="宋体" pitchFamily="2" charset="-122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034" y="1281942"/>
            <a:ext cx="7886463" cy="21402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4034" y="3442653"/>
            <a:ext cx="7886463" cy="1124452"/>
          </a:xfrm>
        </p:spPr>
        <p:txBody>
          <a:bodyPr/>
          <a:lstStyle>
            <a:lvl1pPr marL="0" indent="0">
              <a:buNone/>
              <a:defRPr sz="2400"/>
            </a:lvl1pPr>
            <a:lvl2pPr marL="454457" indent="0">
              <a:buNone/>
              <a:defRPr sz="2000"/>
            </a:lvl2pPr>
            <a:lvl3pPr marL="908914" indent="0">
              <a:buNone/>
              <a:defRPr sz="1800"/>
            </a:lvl3pPr>
            <a:lvl4pPr marL="1363370" indent="0">
              <a:buNone/>
              <a:defRPr sz="1600"/>
            </a:lvl4pPr>
            <a:lvl5pPr marL="1817827" indent="0">
              <a:buNone/>
              <a:defRPr sz="1600"/>
            </a:lvl5pPr>
            <a:lvl6pPr marL="2272284" indent="0">
              <a:buNone/>
              <a:defRPr sz="1600"/>
            </a:lvl6pPr>
            <a:lvl7pPr marL="2726741" indent="0">
              <a:buNone/>
              <a:defRPr sz="1600"/>
            </a:lvl7pPr>
            <a:lvl8pPr marL="3181198" indent="0">
              <a:buNone/>
              <a:defRPr sz="1600"/>
            </a:lvl8pPr>
            <a:lvl9pPr marL="3635654" indent="0">
              <a:buNone/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C144C-4A84-4B43-BF14-9B64487F921B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2C201-EB90-4A52-8F26-1F580E9E4070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6569" y="1200049"/>
            <a:ext cx="4039600" cy="3393829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831" y="1200049"/>
            <a:ext cx="4039601" cy="3393829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84091-F9A4-4118-8AB8-CC3BC0586340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2E99F-861B-432F-BC11-24990D978EFD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353" y="274030"/>
            <a:ext cx="7886463" cy="993739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349" y="1261465"/>
            <a:ext cx="3867400" cy="61734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457" indent="0">
              <a:buNone/>
              <a:defRPr sz="2000" b="1"/>
            </a:lvl2pPr>
            <a:lvl3pPr marL="908914" indent="0">
              <a:buNone/>
              <a:defRPr sz="1800" b="1"/>
            </a:lvl3pPr>
            <a:lvl4pPr marL="1363370" indent="0">
              <a:buNone/>
              <a:defRPr sz="1600" b="1"/>
            </a:lvl4pPr>
            <a:lvl5pPr marL="1817827" indent="0">
              <a:buNone/>
              <a:defRPr sz="1600" b="1"/>
            </a:lvl5pPr>
            <a:lvl6pPr marL="2272284" indent="0">
              <a:buNone/>
              <a:defRPr sz="1600" b="1"/>
            </a:lvl6pPr>
            <a:lvl7pPr marL="2726741" indent="0">
              <a:buNone/>
              <a:defRPr sz="1600" b="1"/>
            </a:lvl7pPr>
            <a:lvl8pPr marL="3181198" indent="0">
              <a:buNone/>
              <a:defRPr sz="1600" b="1"/>
            </a:lvl8pPr>
            <a:lvl9pPr marL="3635654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349" y="1878811"/>
            <a:ext cx="3867400" cy="276388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8874" y="1261465"/>
            <a:ext cx="3887938" cy="61734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457" indent="0">
              <a:buNone/>
              <a:defRPr sz="2000" b="1"/>
            </a:lvl2pPr>
            <a:lvl3pPr marL="908914" indent="0">
              <a:buNone/>
              <a:defRPr sz="1800" b="1"/>
            </a:lvl3pPr>
            <a:lvl4pPr marL="1363370" indent="0">
              <a:buNone/>
              <a:defRPr sz="1600" b="1"/>
            </a:lvl4pPr>
            <a:lvl5pPr marL="1817827" indent="0">
              <a:buNone/>
              <a:defRPr sz="1600" b="1"/>
            </a:lvl5pPr>
            <a:lvl6pPr marL="2272284" indent="0">
              <a:buNone/>
              <a:defRPr sz="1600" b="1"/>
            </a:lvl6pPr>
            <a:lvl7pPr marL="2726741" indent="0">
              <a:buNone/>
              <a:defRPr sz="1600" b="1"/>
            </a:lvl7pPr>
            <a:lvl8pPr marL="3181198" indent="0">
              <a:buNone/>
              <a:defRPr sz="1600" b="1"/>
            </a:lvl8pPr>
            <a:lvl9pPr marL="3635654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8874" y="1878811"/>
            <a:ext cx="3887938" cy="276388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97DB-048D-4345-8CC3-2D8E195FB160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C92A9-C745-4D38-8A90-0BD35ED0457A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21E27-F08B-4622-A1D1-3B3057A77C35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20837-E389-424D-A52B-70289AC628B3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87B4E-5E7C-497D-95F1-03B86C609BBF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87F34-FC67-464F-B397-402DAE04809F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353" y="343322"/>
            <a:ext cx="2947945" cy="120004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943" y="740185"/>
            <a:ext cx="4628874" cy="36552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353" y="1543370"/>
            <a:ext cx="2947945" cy="2858375"/>
          </a:xfrm>
        </p:spPr>
        <p:txBody>
          <a:bodyPr/>
          <a:lstStyle>
            <a:lvl1pPr marL="0" indent="0">
              <a:buNone/>
              <a:defRPr sz="1600"/>
            </a:lvl1pPr>
            <a:lvl2pPr marL="454457" indent="0">
              <a:buNone/>
              <a:defRPr sz="1400"/>
            </a:lvl2pPr>
            <a:lvl3pPr marL="908914" indent="0">
              <a:buNone/>
              <a:defRPr sz="1200"/>
            </a:lvl3pPr>
            <a:lvl4pPr marL="1363370" indent="0">
              <a:buNone/>
              <a:defRPr sz="1000"/>
            </a:lvl4pPr>
            <a:lvl5pPr marL="1817827" indent="0">
              <a:buNone/>
              <a:defRPr sz="1000"/>
            </a:lvl5pPr>
            <a:lvl6pPr marL="2272284" indent="0">
              <a:buNone/>
              <a:defRPr sz="1000"/>
            </a:lvl6pPr>
            <a:lvl7pPr marL="2726741" indent="0">
              <a:buNone/>
              <a:defRPr sz="1000"/>
            </a:lvl7pPr>
            <a:lvl8pPr marL="3181198" indent="0">
              <a:buNone/>
              <a:defRPr sz="1000"/>
            </a:lvl8pPr>
            <a:lvl9pPr marL="3635654" indent="0">
              <a:buNone/>
              <a:defRPr sz="1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132DB-2FE6-43DF-BD8A-7C3406D8D62D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E51ED-11FB-43C1-9527-389883596B8B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353" y="343322"/>
            <a:ext cx="2947945" cy="120004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943" y="740185"/>
            <a:ext cx="4628874" cy="3655256"/>
          </a:xfrm>
        </p:spPr>
        <p:txBody>
          <a:bodyPr/>
          <a:lstStyle>
            <a:lvl1pPr marL="0" indent="0">
              <a:buNone/>
              <a:defRPr sz="3200"/>
            </a:lvl1pPr>
            <a:lvl2pPr marL="454457" indent="0">
              <a:buNone/>
              <a:defRPr sz="2800"/>
            </a:lvl2pPr>
            <a:lvl3pPr marL="908914" indent="0">
              <a:buNone/>
              <a:defRPr sz="2400"/>
            </a:lvl3pPr>
            <a:lvl4pPr marL="1363370" indent="0">
              <a:buNone/>
              <a:defRPr sz="2000"/>
            </a:lvl4pPr>
            <a:lvl5pPr marL="1817827" indent="0">
              <a:buNone/>
              <a:defRPr sz="2000"/>
            </a:lvl5pPr>
            <a:lvl6pPr marL="2272284" indent="0">
              <a:buNone/>
              <a:defRPr sz="2000"/>
            </a:lvl6pPr>
            <a:lvl7pPr marL="2726741" indent="0">
              <a:buNone/>
              <a:defRPr sz="2000"/>
            </a:lvl7pPr>
            <a:lvl8pPr marL="3181198" indent="0">
              <a:buNone/>
              <a:defRPr sz="2000"/>
            </a:lvl8pPr>
            <a:lvl9pPr marL="3635654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353" y="1543370"/>
            <a:ext cx="2947945" cy="2858375"/>
          </a:xfrm>
        </p:spPr>
        <p:txBody>
          <a:bodyPr/>
          <a:lstStyle>
            <a:lvl1pPr marL="0" indent="0">
              <a:buNone/>
              <a:defRPr sz="1600"/>
            </a:lvl1pPr>
            <a:lvl2pPr marL="454457" indent="0">
              <a:buNone/>
              <a:defRPr sz="1400"/>
            </a:lvl2pPr>
            <a:lvl3pPr marL="908914" indent="0">
              <a:buNone/>
              <a:defRPr sz="1200"/>
            </a:lvl3pPr>
            <a:lvl4pPr marL="1363370" indent="0">
              <a:buNone/>
              <a:defRPr sz="1000"/>
            </a:lvl4pPr>
            <a:lvl5pPr marL="1817827" indent="0">
              <a:buNone/>
              <a:defRPr sz="1000"/>
            </a:lvl5pPr>
            <a:lvl6pPr marL="2272284" indent="0">
              <a:buNone/>
              <a:defRPr sz="1000"/>
            </a:lvl6pPr>
            <a:lvl7pPr marL="2726741" indent="0">
              <a:buNone/>
              <a:defRPr sz="1000"/>
            </a:lvl7pPr>
            <a:lvl8pPr marL="3181198" indent="0">
              <a:buNone/>
              <a:defRPr sz="1000"/>
            </a:lvl8pPr>
            <a:lvl9pPr marL="3635654" indent="0">
              <a:buNone/>
              <a:defRPr sz="1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CFCEB-3226-4040-9EA0-83826F67F77F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32CC4-BBAA-4ED9-B9A7-29CDE311D613}" type="slidenum">
              <a:rPr lang="zh-CN" altLang="en-US"/>
              <a:pPr>
                <a:defRPr/>
              </a:pPr>
              <a:t>‹#›</a:t>
            </a:fld>
            <a:endParaRPr lang="zh-CN" altLang="en-US" sz="1800" dirty="0">
              <a:solidFill>
                <a:schemeClr val="tx1"/>
              </a:solidFill>
              <a:ea typeface="宋体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2" tIns="45791" rIns="91582" bIns="457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Arial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2" tIns="45791" rIns="91582" bIns="457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Arial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Arial" charset="0"/>
              </a:rPr>
              <a:t>第二级</a:t>
            </a:r>
          </a:p>
          <a:p>
            <a:pPr lvl="2"/>
            <a:r>
              <a:rPr lang="zh-CN" altLang="zh-CN" smtClean="0">
                <a:sym typeface="Arial" charset="0"/>
              </a:rPr>
              <a:t>第三级</a:t>
            </a:r>
          </a:p>
          <a:p>
            <a:pPr lvl="3"/>
            <a:r>
              <a:rPr lang="zh-CN" altLang="zh-CN" smtClean="0">
                <a:sym typeface="Arial" charset="0"/>
              </a:rPr>
              <a:t>第四级</a:t>
            </a:r>
          </a:p>
          <a:p>
            <a:pPr lvl="4"/>
            <a:r>
              <a:rPr lang="zh-CN" altLang="zh-CN" smtClean="0">
                <a:sym typeface="Arial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582" tIns="45791" rIns="91582" bIns="45791" numCol="1" anchor="ctr" anchorCtr="0" compatLnSpc="1"/>
          <a:lstStyle>
            <a:lvl1pPr defTabSz="915226" eaLnBrk="0" hangingPunct="0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  <a:ea typeface="+mn-ea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67B3E96E-F91D-4F7B-96B5-34C22AF45418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582" tIns="45791" rIns="91582" bIns="45791" numCol="1" anchor="ctr" anchorCtr="0" compatLnSpc="1"/>
          <a:lstStyle>
            <a:lvl1pPr algn="ctr" defTabSz="915226" eaLnBrk="0" hangingPunct="0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  <a:ea typeface="+mn-ea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582" tIns="45791" rIns="91582" bIns="45791" numCol="1" anchor="ctr" anchorCtr="0" compatLnSpc="1">
            <a:prstTxWarp prst="textNoShape">
              <a:avLst/>
            </a:prstTxWarp>
          </a:bodyPr>
          <a:lstStyle>
            <a:lvl1pPr algn="r" defTabSz="915226" eaLnBrk="0" hangingPunct="0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  <a:ea typeface="微软雅黑" pitchFamily="34" charset="-122"/>
                <a:sym typeface="Arial" pitchFamily="34" charset="0"/>
              </a:defRPr>
            </a:lvl1pPr>
          </a:lstStyle>
          <a:p>
            <a:pPr>
              <a:defRPr/>
            </a:pPr>
            <a:fld id="{5E0F8194-17E9-42CF-8048-1339B880631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charset="0"/>
        </a:defRPr>
      </a:lvl5pPr>
      <a:lvl6pPr marL="1369682" indent="-91522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1824139" indent="-91522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2278596" indent="-91522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2733053" indent="-91522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742950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4pPr>
      <a:lvl5pPr marL="2058988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5pPr>
      <a:lvl6pPr marL="2499512" indent="-227228" algn="l" defTabSz="908914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53969" indent="-227228" algn="l" defTabSz="908914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426" indent="-227228" algn="l" defTabSz="908914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62883" indent="-227228" algn="l" defTabSz="908914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457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914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370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827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2284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741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1198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654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2" tIns="45791" rIns="91582" bIns="457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Arial" charset="0"/>
              </a:rPr>
              <a:t>单击此处编辑母版标题样式</a:t>
            </a:r>
          </a:p>
        </p:txBody>
      </p:sp>
      <p:sp>
        <p:nvSpPr>
          <p:cNvPr id="14339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82" tIns="45791" rIns="91582" bIns="457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Arial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Arial" charset="0"/>
              </a:rPr>
              <a:t>第二级</a:t>
            </a:r>
          </a:p>
          <a:p>
            <a:pPr lvl="2"/>
            <a:r>
              <a:rPr lang="zh-CN" altLang="zh-CN" smtClean="0">
                <a:sym typeface="Arial" charset="0"/>
              </a:rPr>
              <a:t>第三级</a:t>
            </a:r>
          </a:p>
          <a:p>
            <a:pPr lvl="3"/>
            <a:r>
              <a:rPr lang="zh-CN" altLang="zh-CN" smtClean="0">
                <a:sym typeface="Arial" charset="0"/>
              </a:rPr>
              <a:t>第四级</a:t>
            </a:r>
          </a:p>
          <a:p>
            <a:pPr lvl="4"/>
            <a:r>
              <a:rPr lang="zh-CN" altLang="zh-CN" smtClean="0">
                <a:sym typeface="Arial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582" tIns="45791" rIns="91582" bIns="45791" numCol="1" anchor="ctr" anchorCtr="0" compatLnSpc="1"/>
          <a:lstStyle>
            <a:lvl1pPr defTabSz="915226" eaLnBrk="0" hangingPunct="0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  <a:ea typeface="+mn-ea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D94A8573-D941-4027-A994-92F45DDEDF89}" type="datetime1">
              <a:rPr lang="zh-CN" altLang="en-US"/>
              <a:pPr>
                <a:defRPr/>
              </a:pPr>
              <a:t>2019/7/11</a:t>
            </a:fld>
            <a:endParaRPr lang="zh-CN" altLang="en-US" sz="1800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582" tIns="45791" rIns="91582" bIns="45791" numCol="1" anchor="ctr" anchorCtr="0" compatLnSpc="1"/>
          <a:lstStyle>
            <a:lvl1pPr algn="ctr" defTabSz="915226" eaLnBrk="0" hangingPunct="0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  <a:ea typeface="+mn-ea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582" tIns="45791" rIns="91582" bIns="45791" numCol="1" anchor="ctr" anchorCtr="0" compatLnSpc="1">
            <a:prstTxWarp prst="textNoShape">
              <a:avLst/>
            </a:prstTxWarp>
          </a:bodyPr>
          <a:lstStyle>
            <a:lvl1pPr algn="r" defTabSz="915226" eaLnBrk="0" hangingPunct="0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  <a:ea typeface="微软雅黑" pitchFamily="34" charset="-122"/>
                <a:sym typeface="Arial" pitchFamily="34" charset="0"/>
              </a:defRPr>
            </a:lvl1pPr>
          </a:lstStyle>
          <a:p>
            <a:pPr>
              <a:defRPr/>
            </a:pPr>
            <a:fld id="{FE252AC3-B0B2-4B4E-8B14-97B33F6403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charset="0"/>
        </a:defRPr>
      </a:lvl5pPr>
      <a:lvl6pPr marL="1369682" indent="-91522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1824139" indent="-91522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2278596" indent="-91522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2733053" indent="-91522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742950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4pPr>
      <a:lvl5pPr marL="2058988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5pPr>
      <a:lvl6pPr marL="2499512" indent="-227228" algn="l" defTabSz="908914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53969" indent="-227228" algn="l" defTabSz="908914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426" indent="-227228" algn="l" defTabSz="908914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62883" indent="-227228" algn="l" defTabSz="908914" rtl="0" eaLnBrk="1" latinLnBrk="0" hangingPunct="1">
        <a:lnSpc>
          <a:spcPct val="90000"/>
        </a:lnSpc>
        <a:spcBef>
          <a:spcPts val="497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457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914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370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827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2284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741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1198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654" algn="l" defTabSz="9089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79"/>
          <p:cNvSpPr>
            <a:spLocks noChangeArrowheads="1"/>
          </p:cNvSpPr>
          <p:nvPr/>
        </p:nvSpPr>
        <p:spPr bwMode="auto">
          <a:xfrm>
            <a:off x="0" y="1520825"/>
            <a:ext cx="925195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algn="ctr" eaLnBrk="0" hangingPunct="0">
              <a:lnSpc>
                <a:spcPts val="3200"/>
              </a:lnSpc>
              <a:buFont typeface="Arial" charset="0"/>
              <a:buNone/>
            </a:pPr>
            <a:r>
              <a:rPr lang="zh-CN" altLang="zh-CN" sz="2400" b="1">
                <a:ea typeface="微软雅黑" pitchFamily="34" charset="-122"/>
                <a:sym typeface="Arial" charset="0"/>
              </a:rPr>
              <a:t>关于修改《中华人民共和国海事</a:t>
            </a:r>
            <a:endParaRPr lang="en-US" altLang="zh-CN" sz="2400" b="1">
              <a:ea typeface="微软雅黑" pitchFamily="34" charset="-122"/>
              <a:sym typeface="Arial" charset="0"/>
            </a:endParaRPr>
          </a:p>
          <a:p>
            <a:pPr algn="ctr" eaLnBrk="0" hangingPunct="0">
              <a:lnSpc>
                <a:spcPts val="3200"/>
              </a:lnSpc>
              <a:buFont typeface="Arial" charset="0"/>
              <a:buNone/>
            </a:pPr>
            <a:r>
              <a:rPr lang="zh-CN" altLang="zh-CN" sz="2400" b="1">
                <a:ea typeface="微软雅黑" pitchFamily="34" charset="-122"/>
                <a:sym typeface="Arial" charset="0"/>
              </a:rPr>
              <a:t>诉讼特别程序法》相关法律</a:t>
            </a:r>
            <a:endParaRPr lang="en-US" altLang="zh-CN" sz="2400" b="1">
              <a:ea typeface="微软雅黑" pitchFamily="34" charset="-122"/>
              <a:sym typeface="Arial" charset="0"/>
            </a:endParaRPr>
          </a:p>
          <a:p>
            <a:pPr algn="ctr" eaLnBrk="0" hangingPunct="0">
              <a:lnSpc>
                <a:spcPts val="3200"/>
              </a:lnSpc>
              <a:buFont typeface="Arial" charset="0"/>
              <a:buNone/>
            </a:pPr>
            <a:r>
              <a:rPr lang="zh-CN" altLang="zh-CN" sz="2400" b="1">
                <a:ea typeface="微软雅黑" pitchFamily="34" charset="-122"/>
                <a:sym typeface="Arial" charset="0"/>
              </a:rPr>
              <a:t>问题的调研报告</a:t>
            </a:r>
          </a:p>
        </p:txBody>
      </p:sp>
      <p:sp>
        <p:nvSpPr>
          <p:cNvPr id="28674" name="TextBox 80"/>
          <p:cNvSpPr>
            <a:spLocks noChangeArrowheads="1"/>
          </p:cNvSpPr>
          <p:nvPr/>
        </p:nvSpPr>
        <p:spPr bwMode="auto">
          <a:xfrm>
            <a:off x="2508250" y="3525838"/>
            <a:ext cx="424021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ea typeface="微软雅黑" pitchFamily="34" charset="-122"/>
              </a:rPr>
              <a:t>汇报人：山东省高级人民法院     刘福贵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35"/>
          <p:cNvSpPr>
            <a:spLocks noChangeArrowheads="1"/>
          </p:cNvSpPr>
          <p:nvPr/>
        </p:nvSpPr>
        <p:spPr bwMode="auto">
          <a:xfrm>
            <a:off x="122238" y="174625"/>
            <a:ext cx="4041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二、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《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海诉法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》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修改的可行性分析</a:t>
            </a:r>
          </a:p>
        </p:txBody>
      </p:sp>
      <p:sp>
        <p:nvSpPr>
          <p:cNvPr id="37890" name="六边形 42"/>
          <p:cNvSpPr>
            <a:spLocks noChangeArrowheads="1"/>
          </p:cNvSpPr>
          <p:nvPr/>
        </p:nvSpPr>
        <p:spPr bwMode="auto">
          <a:xfrm>
            <a:off x="925513" y="2660650"/>
            <a:ext cx="2000250" cy="1719263"/>
          </a:xfrm>
          <a:prstGeom prst="hexagon">
            <a:avLst>
              <a:gd name="adj" fmla="val 25003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《海诉法》修改的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指导原则已基本确立</a:t>
            </a:r>
          </a:p>
        </p:txBody>
      </p:sp>
      <p:sp>
        <p:nvSpPr>
          <p:cNvPr id="37891" name="六边形 16"/>
          <p:cNvSpPr>
            <a:spLocks noChangeArrowheads="1"/>
          </p:cNvSpPr>
          <p:nvPr/>
        </p:nvSpPr>
        <p:spPr bwMode="auto">
          <a:xfrm>
            <a:off x="1589088" y="2046288"/>
            <a:ext cx="463550" cy="398462"/>
          </a:xfrm>
          <a:prstGeom prst="hexagon">
            <a:avLst>
              <a:gd name="adj" fmla="val 25028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7892" name="六边形 17"/>
          <p:cNvSpPr>
            <a:spLocks noChangeArrowheads="1"/>
          </p:cNvSpPr>
          <p:nvPr/>
        </p:nvSpPr>
        <p:spPr bwMode="auto">
          <a:xfrm>
            <a:off x="2990850" y="3387725"/>
            <a:ext cx="461963" cy="398463"/>
          </a:xfrm>
          <a:prstGeom prst="hexagon">
            <a:avLst>
              <a:gd name="adj" fmla="val 24942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7893" name="六边形 3"/>
          <p:cNvSpPr>
            <a:spLocks noChangeArrowheads="1"/>
          </p:cNvSpPr>
          <p:nvPr/>
        </p:nvSpPr>
        <p:spPr bwMode="auto">
          <a:xfrm>
            <a:off x="2120900" y="2097088"/>
            <a:ext cx="300038" cy="257175"/>
          </a:xfrm>
          <a:prstGeom prst="hexagon">
            <a:avLst>
              <a:gd name="adj" fmla="val 24970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六边形 42"/>
          <p:cNvSpPr>
            <a:spLocks noChangeArrowheads="1"/>
          </p:cNvSpPr>
          <p:nvPr/>
        </p:nvSpPr>
        <p:spPr bwMode="auto">
          <a:xfrm>
            <a:off x="925513" y="2660650"/>
            <a:ext cx="2000250" cy="1719263"/>
          </a:xfrm>
          <a:prstGeom prst="hexagon">
            <a:avLst>
              <a:gd name="adj" fmla="val 25003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《海诉法》修改的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指导原则已基本确立</a:t>
            </a:r>
          </a:p>
        </p:txBody>
      </p:sp>
      <p:sp>
        <p:nvSpPr>
          <p:cNvPr id="38914" name="六边形 13"/>
          <p:cNvSpPr>
            <a:spLocks noChangeArrowheads="1"/>
          </p:cNvSpPr>
          <p:nvPr/>
        </p:nvSpPr>
        <p:spPr bwMode="auto">
          <a:xfrm>
            <a:off x="2689225" y="1504950"/>
            <a:ext cx="2001838" cy="1720850"/>
          </a:xfrm>
          <a:prstGeom prst="hexagon">
            <a:avLst>
              <a:gd name="adj" fmla="val 24978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海事司法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实践经验已相对丰富</a:t>
            </a:r>
          </a:p>
        </p:txBody>
      </p:sp>
      <p:sp>
        <p:nvSpPr>
          <p:cNvPr id="38915" name="六边形 16"/>
          <p:cNvSpPr>
            <a:spLocks noChangeArrowheads="1"/>
          </p:cNvSpPr>
          <p:nvPr/>
        </p:nvSpPr>
        <p:spPr bwMode="auto">
          <a:xfrm>
            <a:off x="1589088" y="2046288"/>
            <a:ext cx="463550" cy="398462"/>
          </a:xfrm>
          <a:prstGeom prst="hexagon">
            <a:avLst>
              <a:gd name="adj" fmla="val 25028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8916" name="六边形 17"/>
          <p:cNvSpPr>
            <a:spLocks noChangeArrowheads="1"/>
          </p:cNvSpPr>
          <p:nvPr/>
        </p:nvSpPr>
        <p:spPr bwMode="auto">
          <a:xfrm>
            <a:off x="2990850" y="3387725"/>
            <a:ext cx="461963" cy="398463"/>
          </a:xfrm>
          <a:prstGeom prst="hexagon">
            <a:avLst>
              <a:gd name="adj" fmla="val 24942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8917" name="六边形 20"/>
          <p:cNvSpPr>
            <a:spLocks noChangeArrowheads="1"/>
          </p:cNvSpPr>
          <p:nvPr/>
        </p:nvSpPr>
        <p:spPr bwMode="auto">
          <a:xfrm>
            <a:off x="4691063" y="1931988"/>
            <a:ext cx="439737" cy="379412"/>
          </a:xfrm>
          <a:prstGeom prst="hexagon">
            <a:avLst>
              <a:gd name="adj" fmla="val 24940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8918" name="六边形 21"/>
          <p:cNvSpPr>
            <a:spLocks noChangeArrowheads="1"/>
          </p:cNvSpPr>
          <p:nvPr/>
        </p:nvSpPr>
        <p:spPr bwMode="auto">
          <a:xfrm>
            <a:off x="2744788" y="1627188"/>
            <a:ext cx="180975" cy="155575"/>
          </a:xfrm>
          <a:prstGeom prst="hexagon">
            <a:avLst>
              <a:gd name="adj" fmla="val 24859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8919" name="六边形 24"/>
          <p:cNvSpPr>
            <a:spLocks noChangeArrowheads="1"/>
          </p:cNvSpPr>
          <p:nvPr/>
        </p:nvSpPr>
        <p:spPr bwMode="auto">
          <a:xfrm>
            <a:off x="2420938" y="1831975"/>
            <a:ext cx="355600" cy="304800"/>
          </a:xfrm>
          <a:prstGeom prst="hexagon">
            <a:avLst>
              <a:gd name="adj" fmla="val 24954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8920" name="六边形 3"/>
          <p:cNvSpPr>
            <a:spLocks noChangeArrowheads="1"/>
          </p:cNvSpPr>
          <p:nvPr/>
        </p:nvSpPr>
        <p:spPr bwMode="auto">
          <a:xfrm>
            <a:off x="2120900" y="2097088"/>
            <a:ext cx="300038" cy="257175"/>
          </a:xfrm>
          <a:prstGeom prst="hexagon">
            <a:avLst>
              <a:gd name="adj" fmla="val 24970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8921" name="TextBox 35"/>
          <p:cNvSpPr>
            <a:spLocks noChangeArrowheads="1"/>
          </p:cNvSpPr>
          <p:nvPr/>
        </p:nvSpPr>
        <p:spPr bwMode="auto">
          <a:xfrm>
            <a:off x="122238" y="174625"/>
            <a:ext cx="4041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二、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《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海诉法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》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修改的可行性分析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六边形 42"/>
          <p:cNvSpPr>
            <a:spLocks noChangeArrowheads="1"/>
          </p:cNvSpPr>
          <p:nvPr/>
        </p:nvSpPr>
        <p:spPr bwMode="auto">
          <a:xfrm>
            <a:off x="925513" y="2660650"/>
            <a:ext cx="2000250" cy="1719263"/>
          </a:xfrm>
          <a:prstGeom prst="hexagon">
            <a:avLst>
              <a:gd name="adj" fmla="val 25003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《海诉法》修改的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指导原则已基本确立</a:t>
            </a:r>
          </a:p>
        </p:txBody>
      </p:sp>
      <p:sp>
        <p:nvSpPr>
          <p:cNvPr id="39938" name="六边形 13"/>
          <p:cNvSpPr>
            <a:spLocks noChangeArrowheads="1"/>
          </p:cNvSpPr>
          <p:nvPr/>
        </p:nvSpPr>
        <p:spPr bwMode="auto">
          <a:xfrm>
            <a:off x="2689225" y="1504950"/>
            <a:ext cx="2001838" cy="1720850"/>
          </a:xfrm>
          <a:prstGeom prst="hexagon">
            <a:avLst>
              <a:gd name="adj" fmla="val 24978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海事司法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实践经验已相对丰富</a:t>
            </a:r>
          </a:p>
        </p:txBody>
      </p:sp>
      <p:sp>
        <p:nvSpPr>
          <p:cNvPr id="39939" name="六边形 14"/>
          <p:cNvSpPr>
            <a:spLocks noChangeArrowheads="1"/>
          </p:cNvSpPr>
          <p:nvPr/>
        </p:nvSpPr>
        <p:spPr bwMode="auto">
          <a:xfrm>
            <a:off x="4522788" y="2613025"/>
            <a:ext cx="2001837" cy="1719263"/>
          </a:xfrm>
          <a:prstGeom prst="hexagon">
            <a:avLst>
              <a:gd name="adj" fmla="val 25001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国外海事司法的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先进经验可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供 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借鉴</a:t>
            </a:r>
            <a:endParaRPr lang="zh-CN" altLang="zh-CN" sz="1400">
              <a:solidFill>
                <a:srgbClr val="FFFFFF"/>
              </a:solidFill>
            </a:endParaRPr>
          </a:p>
        </p:txBody>
      </p:sp>
      <p:sp>
        <p:nvSpPr>
          <p:cNvPr id="39940" name="六边形 16"/>
          <p:cNvSpPr>
            <a:spLocks noChangeArrowheads="1"/>
          </p:cNvSpPr>
          <p:nvPr/>
        </p:nvSpPr>
        <p:spPr bwMode="auto">
          <a:xfrm>
            <a:off x="1589088" y="2046288"/>
            <a:ext cx="463550" cy="398462"/>
          </a:xfrm>
          <a:prstGeom prst="hexagon">
            <a:avLst>
              <a:gd name="adj" fmla="val 25028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41" name="六边形 17"/>
          <p:cNvSpPr>
            <a:spLocks noChangeArrowheads="1"/>
          </p:cNvSpPr>
          <p:nvPr/>
        </p:nvSpPr>
        <p:spPr bwMode="auto">
          <a:xfrm>
            <a:off x="2990850" y="3387725"/>
            <a:ext cx="461963" cy="398463"/>
          </a:xfrm>
          <a:prstGeom prst="hexagon">
            <a:avLst>
              <a:gd name="adj" fmla="val 24942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42" name="六边形 18"/>
          <p:cNvSpPr>
            <a:spLocks noChangeArrowheads="1"/>
          </p:cNvSpPr>
          <p:nvPr/>
        </p:nvSpPr>
        <p:spPr bwMode="auto">
          <a:xfrm>
            <a:off x="4008438" y="3468688"/>
            <a:ext cx="461962" cy="398462"/>
          </a:xfrm>
          <a:prstGeom prst="hexagon">
            <a:avLst>
              <a:gd name="adj" fmla="val 24942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43" name="六边形 19"/>
          <p:cNvSpPr>
            <a:spLocks noChangeArrowheads="1"/>
          </p:cNvSpPr>
          <p:nvPr/>
        </p:nvSpPr>
        <p:spPr bwMode="auto">
          <a:xfrm>
            <a:off x="5360988" y="2084388"/>
            <a:ext cx="300037" cy="257175"/>
          </a:xfrm>
          <a:prstGeom prst="hexagon">
            <a:avLst>
              <a:gd name="adj" fmla="val 24970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44" name="六边形 20"/>
          <p:cNvSpPr>
            <a:spLocks noChangeArrowheads="1"/>
          </p:cNvSpPr>
          <p:nvPr/>
        </p:nvSpPr>
        <p:spPr bwMode="auto">
          <a:xfrm>
            <a:off x="4691063" y="1931988"/>
            <a:ext cx="439737" cy="379412"/>
          </a:xfrm>
          <a:prstGeom prst="hexagon">
            <a:avLst>
              <a:gd name="adj" fmla="val 24940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45" name="六边形 21"/>
          <p:cNvSpPr>
            <a:spLocks noChangeArrowheads="1"/>
          </p:cNvSpPr>
          <p:nvPr/>
        </p:nvSpPr>
        <p:spPr bwMode="auto">
          <a:xfrm>
            <a:off x="2744788" y="1627188"/>
            <a:ext cx="180975" cy="155575"/>
          </a:xfrm>
          <a:prstGeom prst="hexagon">
            <a:avLst>
              <a:gd name="adj" fmla="val 24859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46" name="六边形 22"/>
          <p:cNvSpPr>
            <a:spLocks noChangeArrowheads="1"/>
          </p:cNvSpPr>
          <p:nvPr/>
        </p:nvSpPr>
        <p:spPr bwMode="auto">
          <a:xfrm>
            <a:off x="3817938" y="3384550"/>
            <a:ext cx="204787" cy="176213"/>
          </a:xfrm>
          <a:prstGeom prst="hexagon">
            <a:avLst>
              <a:gd name="adj" fmla="val 25180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47" name="六边形 23"/>
          <p:cNvSpPr>
            <a:spLocks noChangeArrowheads="1"/>
          </p:cNvSpPr>
          <p:nvPr/>
        </p:nvSpPr>
        <p:spPr bwMode="auto">
          <a:xfrm>
            <a:off x="5116513" y="2311400"/>
            <a:ext cx="214312" cy="182563"/>
          </a:xfrm>
          <a:prstGeom prst="hexagon">
            <a:avLst>
              <a:gd name="adj" fmla="val 25168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48" name="六边形 24"/>
          <p:cNvSpPr>
            <a:spLocks noChangeArrowheads="1"/>
          </p:cNvSpPr>
          <p:nvPr/>
        </p:nvSpPr>
        <p:spPr bwMode="auto">
          <a:xfrm>
            <a:off x="2420938" y="1831975"/>
            <a:ext cx="355600" cy="304800"/>
          </a:xfrm>
          <a:prstGeom prst="hexagon">
            <a:avLst>
              <a:gd name="adj" fmla="val 24954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49" name="六边形 3"/>
          <p:cNvSpPr>
            <a:spLocks noChangeArrowheads="1"/>
          </p:cNvSpPr>
          <p:nvPr/>
        </p:nvSpPr>
        <p:spPr bwMode="auto">
          <a:xfrm>
            <a:off x="2120900" y="2097088"/>
            <a:ext cx="300038" cy="257175"/>
          </a:xfrm>
          <a:prstGeom prst="hexagon">
            <a:avLst>
              <a:gd name="adj" fmla="val 24970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9950" name="TextBox 35"/>
          <p:cNvSpPr>
            <a:spLocks noChangeArrowheads="1"/>
          </p:cNvSpPr>
          <p:nvPr/>
        </p:nvSpPr>
        <p:spPr bwMode="auto">
          <a:xfrm>
            <a:off x="122238" y="174625"/>
            <a:ext cx="4041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二、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《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海诉法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》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修改的可行性分析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六边形 42"/>
          <p:cNvSpPr>
            <a:spLocks noChangeArrowheads="1"/>
          </p:cNvSpPr>
          <p:nvPr/>
        </p:nvSpPr>
        <p:spPr bwMode="auto">
          <a:xfrm>
            <a:off x="925513" y="2660650"/>
            <a:ext cx="2000250" cy="1719263"/>
          </a:xfrm>
          <a:prstGeom prst="hexagon">
            <a:avLst>
              <a:gd name="adj" fmla="val 25003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《海诉法》修改的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指导原则已基本确立</a:t>
            </a:r>
          </a:p>
        </p:txBody>
      </p:sp>
      <p:sp>
        <p:nvSpPr>
          <p:cNvPr id="40962" name="六边形 13"/>
          <p:cNvSpPr>
            <a:spLocks noChangeArrowheads="1"/>
          </p:cNvSpPr>
          <p:nvPr/>
        </p:nvSpPr>
        <p:spPr bwMode="auto">
          <a:xfrm>
            <a:off x="2689225" y="1504950"/>
            <a:ext cx="2001838" cy="1720850"/>
          </a:xfrm>
          <a:prstGeom prst="hexagon">
            <a:avLst>
              <a:gd name="adj" fmla="val 24978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海事司法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实践经验已相对丰富</a:t>
            </a:r>
          </a:p>
        </p:txBody>
      </p:sp>
      <p:sp>
        <p:nvSpPr>
          <p:cNvPr id="40963" name="六边形 14"/>
          <p:cNvSpPr>
            <a:spLocks noChangeArrowheads="1"/>
          </p:cNvSpPr>
          <p:nvPr/>
        </p:nvSpPr>
        <p:spPr bwMode="auto">
          <a:xfrm>
            <a:off x="4522788" y="2613025"/>
            <a:ext cx="2001837" cy="1719263"/>
          </a:xfrm>
          <a:prstGeom prst="hexagon">
            <a:avLst>
              <a:gd name="adj" fmla="val 25001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国外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海事司法的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先进经验可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供 </a:t>
            </a:r>
            <a:r>
              <a:rPr lang="zh-CN" altLang="zh-CN" sz="1400" b="1">
                <a:latin typeface="微软雅黑" pitchFamily="34" charset="-122"/>
                <a:ea typeface="微软雅黑" pitchFamily="34" charset="-122"/>
              </a:rPr>
              <a:t>借鉴</a:t>
            </a:r>
            <a:endParaRPr lang="zh-CN" altLang="zh-CN" sz="1400">
              <a:solidFill>
                <a:srgbClr val="FFFFFF"/>
              </a:solidFill>
            </a:endParaRPr>
          </a:p>
        </p:txBody>
      </p:sp>
      <p:sp>
        <p:nvSpPr>
          <p:cNvPr id="40964" name="六边形 15"/>
          <p:cNvSpPr>
            <a:spLocks noChangeArrowheads="1"/>
          </p:cNvSpPr>
          <p:nvPr/>
        </p:nvSpPr>
        <p:spPr bwMode="auto">
          <a:xfrm>
            <a:off x="6234113" y="1504950"/>
            <a:ext cx="2000250" cy="1720850"/>
          </a:xfrm>
          <a:prstGeom prst="hexagon">
            <a:avLst>
              <a:gd name="adj" fmla="val 24980"/>
              <a:gd name="vf" fmla="val 115470"/>
            </a:avLst>
          </a:prstGeom>
          <a:solidFill>
            <a:srgbClr val="19667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与海事相关的各个领域涌现了一批专家学者、复合型人才，研究成果丰硕</a:t>
            </a:r>
            <a:endParaRPr lang="zh-CN" altLang="zh-CN" sz="1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965" name="六边形 16"/>
          <p:cNvSpPr>
            <a:spLocks noChangeArrowheads="1"/>
          </p:cNvSpPr>
          <p:nvPr/>
        </p:nvSpPr>
        <p:spPr bwMode="auto">
          <a:xfrm>
            <a:off x="1589088" y="2046288"/>
            <a:ext cx="463550" cy="398462"/>
          </a:xfrm>
          <a:prstGeom prst="hexagon">
            <a:avLst>
              <a:gd name="adj" fmla="val 25028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66" name="六边形 17"/>
          <p:cNvSpPr>
            <a:spLocks noChangeArrowheads="1"/>
          </p:cNvSpPr>
          <p:nvPr/>
        </p:nvSpPr>
        <p:spPr bwMode="auto">
          <a:xfrm>
            <a:off x="2990850" y="3387725"/>
            <a:ext cx="461963" cy="398463"/>
          </a:xfrm>
          <a:prstGeom prst="hexagon">
            <a:avLst>
              <a:gd name="adj" fmla="val 24942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67" name="六边形 18"/>
          <p:cNvSpPr>
            <a:spLocks noChangeArrowheads="1"/>
          </p:cNvSpPr>
          <p:nvPr/>
        </p:nvSpPr>
        <p:spPr bwMode="auto">
          <a:xfrm>
            <a:off x="4008438" y="3468688"/>
            <a:ext cx="461962" cy="398462"/>
          </a:xfrm>
          <a:prstGeom prst="hexagon">
            <a:avLst>
              <a:gd name="adj" fmla="val 24942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68" name="六边形 19"/>
          <p:cNvSpPr>
            <a:spLocks noChangeArrowheads="1"/>
          </p:cNvSpPr>
          <p:nvPr/>
        </p:nvSpPr>
        <p:spPr bwMode="auto">
          <a:xfrm>
            <a:off x="5360988" y="2084388"/>
            <a:ext cx="300037" cy="257175"/>
          </a:xfrm>
          <a:prstGeom prst="hexagon">
            <a:avLst>
              <a:gd name="adj" fmla="val 24970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69" name="六边形 20"/>
          <p:cNvSpPr>
            <a:spLocks noChangeArrowheads="1"/>
          </p:cNvSpPr>
          <p:nvPr/>
        </p:nvSpPr>
        <p:spPr bwMode="auto">
          <a:xfrm>
            <a:off x="4691063" y="1931988"/>
            <a:ext cx="439737" cy="379412"/>
          </a:xfrm>
          <a:prstGeom prst="hexagon">
            <a:avLst>
              <a:gd name="adj" fmla="val 24940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70" name="六边形 21"/>
          <p:cNvSpPr>
            <a:spLocks noChangeArrowheads="1"/>
          </p:cNvSpPr>
          <p:nvPr/>
        </p:nvSpPr>
        <p:spPr bwMode="auto">
          <a:xfrm>
            <a:off x="2744788" y="1627188"/>
            <a:ext cx="180975" cy="155575"/>
          </a:xfrm>
          <a:prstGeom prst="hexagon">
            <a:avLst>
              <a:gd name="adj" fmla="val 24859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71" name="六边形 22"/>
          <p:cNvSpPr>
            <a:spLocks noChangeArrowheads="1"/>
          </p:cNvSpPr>
          <p:nvPr/>
        </p:nvSpPr>
        <p:spPr bwMode="auto">
          <a:xfrm>
            <a:off x="3817938" y="3384550"/>
            <a:ext cx="204787" cy="176213"/>
          </a:xfrm>
          <a:prstGeom prst="hexagon">
            <a:avLst>
              <a:gd name="adj" fmla="val 25180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72" name="六边形 23"/>
          <p:cNvSpPr>
            <a:spLocks noChangeArrowheads="1"/>
          </p:cNvSpPr>
          <p:nvPr/>
        </p:nvSpPr>
        <p:spPr bwMode="auto">
          <a:xfrm>
            <a:off x="5116513" y="2311400"/>
            <a:ext cx="214312" cy="182563"/>
          </a:xfrm>
          <a:prstGeom prst="hexagon">
            <a:avLst>
              <a:gd name="adj" fmla="val 25168"/>
              <a:gd name="vf" fmla="val 115470"/>
            </a:avLst>
          </a:prstGeom>
          <a:solidFill>
            <a:srgbClr val="7BBC28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73" name="六边形 24"/>
          <p:cNvSpPr>
            <a:spLocks noChangeArrowheads="1"/>
          </p:cNvSpPr>
          <p:nvPr/>
        </p:nvSpPr>
        <p:spPr bwMode="auto">
          <a:xfrm>
            <a:off x="2420938" y="1831975"/>
            <a:ext cx="355600" cy="304800"/>
          </a:xfrm>
          <a:prstGeom prst="hexagon">
            <a:avLst>
              <a:gd name="adj" fmla="val 24954"/>
              <a:gd name="vf" fmla="val 115470"/>
            </a:avLst>
          </a:prstGeom>
          <a:solidFill>
            <a:srgbClr val="33A6B2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74" name="六边形 25"/>
          <p:cNvSpPr>
            <a:spLocks noChangeArrowheads="1"/>
          </p:cNvSpPr>
          <p:nvPr/>
        </p:nvSpPr>
        <p:spPr bwMode="auto">
          <a:xfrm>
            <a:off x="6524625" y="3330575"/>
            <a:ext cx="442913" cy="379413"/>
          </a:xfrm>
          <a:prstGeom prst="hexagon">
            <a:avLst>
              <a:gd name="adj" fmla="val 25017"/>
              <a:gd name="vf" fmla="val 115470"/>
            </a:avLst>
          </a:prstGeom>
          <a:solidFill>
            <a:srgbClr val="19667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75" name="六边形 26"/>
          <p:cNvSpPr>
            <a:spLocks noChangeArrowheads="1"/>
          </p:cNvSpPr>
          <p:nvPr/>
        </p:nvSpPr>
        <p:spPr bwMode="auto">
          <a:xfrm>
            <a:off x="7065963" y="3287713"/>
            <a:ext cx="319087" cy="274637"/>
          </a:xfrm>
          <a:prstGeom prst="hexagon">
            <a:avLst>
              <a:gd name="adj" fmla="val 24937"/>
              <a:gd name="vf" fmla="val 115470"/>
            </a:avLst>
          </a:prstGeom>
          <a:solidFill>
            <a:srgbClr val="19667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76" name="六边形 27"/>
          <p:cNvSpPr>
            <a:spLocks noChangeArrowheads="1"/>
          </p:cNvSpPr>
          <p:nvPr/>
        </p:nvSpPr>
        <p:spPr bwMode="auto">
          <a:xfrm>
            <a:off x="6973888" y="3621088"/>
            <a:ext cx="211137" cy="182562"/>
          </a:xfrm>
          <a:prstGeom prst="hexagon">
            <a:avLst>
              <a:gd name="adj" fmla="val 24946"/>
              <a:gd name="vf" fmla="val 115470"/>
            </a:avLst>
          </a:prstGeom>
          <a:solidFill>
            <a:srgbClr val="19667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77" name="六边形 3"/>
          <p:cNvSpPr>
            <a:spLocks noChangeArrowheads="1"/>
          </p:cNvSpPr>
          <p:nvPr/>
        </p:nvSpPr>
        <p:spPr bwMode="auto">
          <a:xfrm>
            <a:off x="2120900" y="2097088"/>
            <a:ext cx="300038" cy="257175"/>
          </a:xfrm>
          <a:prstGeom prst="hexagon">
            <a:avLst>
              <a:gd name="adj" fmla="val 24970"/>
              <a:gd name="vf" fmla="val 115470"/>
            </a:avLst>
          </a:prstGeom>
          <a:solidFill>
            <a:srgbClr val="B1DE64"/>
          </a:solidFill>
          <a:ln w="25400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algn="ctr" eaLnBrk="0" hangingPunct="0">
              <a:buFont typeface="Arial" charset="0"/>
              <a:buNone/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40978" name="TextBox 35"/>
          <p:cNvSpPr>
            <a:spLocks noChangeArrowheads="1"/>
          </p:cNvSpPr>
          <p:nvPr/>
        </p:nvSpPr>
        <p:spPr bwMode="auto">
          <a:xfrm>
            <a:off x="122238" y="174625"/>
            <a:ext cx="4041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二、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《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海诉法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》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修改的可行性分析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35"/>
          <p:cNvSpPr>
            <a:spLocks noChangeArrowheads="1"/>
          </p:cNvSpPr>
          <p:nvPr/>
        </p:nvSpPr>
        <p:spPr bwMode="auto">
          <a:xfrm>
            <a:off x="122238" y="174625"/>
            <a:ext cx="4041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二、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《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海诉法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</a:rPr>
              <a:t>》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修改的可行性分析</a:t>
            </a:r>
          </a:p>
        </p:txBody>
      </p:sp>
      <p:sp>
        <p:nvSpPr>
          <p:cNvPr id="41986" name="TextBox 35"/>
          <p:cNvSpPr>
            <a:spLocks noChangeArrowheads="1"/>
          </p:cNvSpPr>
          <p:nvPr/>
        </p:nvSpPr>
        <p:spPr bwMode="auto">
          <a:xfrm>
            <a:off x="1266825" y="1358900"/>
            <a:ext cx="6162675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lnSpc>
                <a:spcPts val="3000"/>
              </a:lnSpc>
              <a:buFont typeface="Arial" charset="0"/>
              <a:buNone/>
            </a:pPr>
            <a:r>
              <a:rPr lang="zh-CN" altLang="en-US" sz="1400" b="1">
                <a:ea typeface="微软雅黑" pitchFamily="34" charset="-122"/>
              </a:rPr>
              <a:t>        自</a:t>
            </a:r>
            <a:r>
              <a:rPr lang="en-US" altLang="zh-CN" sz="1400" b="1">
                <a:ea typeface="微软雅黑" pitchFamily="34" charset="-122"/>
              </a:rPr>
              <a:t>2012</a:t>
            </a:r>
            <a:r>
              <a:rPr lang="zh-CN" altLang="en-US" sz="1400" b="1">
                <a:ea typeface="微软雅黑" pitchFamily="34" charset="-122"/>
              </a:rPr>
              <a:t>年以来，全国受理一审海事案件年均</a:t>
            </a:r>
            <a:r>
              <a:rPr lang="en-US" altLang="zh-CN" sz="1400" b="1">
                <a:ea typeface="微软雅黑" pitchFamily="34" charset="-122"/>
              </a:rPr>
              <a:t>2</a:t>
            </a:r>
            <a:r>
              <a:rPr lang="zh-CN" altLang="en-US" sz="1400" b="1">
                <a:ea typeface="微软雅黑" pitchFamily="34" charset="-122"/>
              </a:rPr>
              <a:t>万多件。我国已经成为世界上受理海事案件数量最多的国家。海事法院通过解决大量的海事纠纷，积累了丰富的实践经验，为</a:t>
            </a:r>
            <a:r>
              <a:rPr lang="en-US" altLang="zh-CN" sz="1400" b="1">
                <a:ea typeface="微软雅黑" pitchFamily="34" charset="-122"/>
              </a:rPr>
              <a:t>《</a:t>
            </a:r>
            <a:r>
              <a:rPr lang="zh-CN" altLang="en-US" sz="1400" b="1">
                <a:ea typeface="微软雅黑" pitchFamily="34" charset="-122"/>
              </a:rPr>
              <a:t>海诉法</a:t>
            </a:r>
            <a:r>
              <a:rPr lang="en-US" altLang="zh-CN" sz="1400" b="1">
                <a:ea typeface="微软雅黑" pitchFamily="34" charset="-122"/>
              </a:rPr>
              <a:t>》</a:t>
            </a:r>
            <a:r>
              <a:rPr lang="zh-CN" altLang="en-US" sz="1400" b="1">
                <a:ea typeface="微软雅黑" pitchFamily="34" charset="-122"/>
              </a:rPr>
              <a:t>的修改打下了坚实的基础。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箭头 1"/>
          <p:cNvSpPr/>
          <p:nvPr/>
        </p:nvSpPr>
        <p:spPr>
          <a:xfrm>
            <a:off x="1981200" y="546100"/>
            <a:ext cx="5181600" cy="4051300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3010" name="组合 2"/>
          <p:cNvGrpSpPr>
            <a:grpSpLocks/>
          </p:cNvGrpSpPr>
          <p:nvPr/>
        </p:nvGrpSpPr>
        <p:grpSpPr bwMode="auto">
          <a:xfrm>
            <a:off x="1677988" y="1776413"/>
            <a:ext cx="1828800" cy="1608137"/>
            <a:chOff x="0" y="1256599"/>
            <a:chExt cx="1828800" cy="1620498"/>
          </a:xfrm>
        </p:grpSpPr>
        <p:sp>
          <p:nvSpPr>
            <p:cNvPr id="4" name="圆角矩形 3"/>
            <p:cNvSpPr/>
            <p:nvPr/>
          </p:nvSpPr>
          <p:spPr>
            <a:xfrm>
              <a:off x="0" y="1256599"/>
              <a:ext cx="1828800" cy="162049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圆角矩形 4"/>
            <p:cNvSpPr/>
            <p:nvPr/>
          </p:nvSpPr>
          <p:spPr>
            <a:xfrm>
              <a:off x="79375" y="1334984"/>
              <a:ext cx="1670050" cy="14637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anchor="ctr"/>
            <a:lstStyle/>
            <a:p>
              <a:pPr algn="ctr" defTabSz="1066800">
                <a:lnSpc>
                  <a:spcPct val="60000"/>
                </a:lnSpc>
                <a:spcAft>
                  <a:spcPct val="35000"/>
                </a:spcAft>
                <a:defRPr/>
              </a:pPr>
              <a:r>
                <a:rPr lang="zh-CN" altLang="en-US" sz="1400" b="1">
                  <a:solidFill>
                    <a:schemeClr val="tx1"/>
                  </a:solidFill>
                </a:rPr>
                <a:t>需要增加的内容</a:t>
              </a:r>
            </a:p>
          </p:txBody>
        </p:sp>
      </p:grpSp>
      <p:grpSp>
        <p:nvGrpSpPr>
          <p:cNvPr id="43011" name="组合 5"/>
          <p:cNvGrpSpPr>
            <a:grpSpLocks/>
          </p:cNvGrpSpPr>
          <p:nvPr/>
        </p:nvGrpSpPr>
        <p:grpSpPr bwMode="auto">
          <a:xfrm>
            <a:off x="3657600" y="1743075"/>
            <a:ext cx="1828800" cy="1619250"/>
            <a:chOff x="2133600" y="1215373"/>
            <a:chExt cx="1828800" cy="1620498"/>
          </a:xfrm>
        </p:grpSpPr>
        <p:sp>
          <p:nvSpPr>
            <p:cNvPr id="7" name="圆角矩形 6"/>
            <p:cNvSpPr/>
            <p:nvPr/>
          </p:nvSpPr>
          <p:spPr>
            <a:xfrm>
              <a:off x="2133600" y="1215373"/>
              <a:ext cx="1828800" cy="162049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490032"/>
                <a:satOff val="3463"/>
                <a:lumOff val="-15098"/>
                <a:alphaOff val="0"/>
              </a:schemeClr>
            </a:fillRef>
            <a:effectRef idx="0">
              <a:schemeClr val="accent5">
                <a:hueOff val="-6490032"/>
                <a:satOff val="3463"/>
                <a:lumOff val="-1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圆角矩形 4"/>
            <p:cNvSpPr/>
            <p:nvPr/>
          </p:nvSpPr>
          <p:spPr>
            <a:xfrm>
              <a:off x="2212975" y="1294809"/>
              <a:ext cx="1670050" cy="14616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400" b="1">
                  <a:solidFill>
                    <a:schemeClr val="tx1"/>
                  </a:solidFill>
                </a:rPr>
                <a:t>需要完善的内容</a:t>
              </a:r>
            </a:p>
          </p:txBody>
        </p:sp>
      </p:grpSp>
      <p:grpSp>
        <p:nvGrpSpPr>
          <p:cNvPr id="43012" name="组合 8"/>
          <p:cNvGrpSpPr>
            <a:grpSpLocks/>
          </p:cNvGrpSpPr>
          <p:nvPr/>
        </p:nvGrpSpPr>
        <p:grpSpPr bwMode="auto">
          <a:xfrm>
            <a:off x="5624513" y="1728788"/>
            <a:ext cx="1828800" cy="1619250"/>
            <a:chOff x="4267200" y="1215373"/>
            <a:chExt cx="1828800" cy="1620498"/>
          </a:xfrm>
        </p:grpSpPr>
        <p:sp>
          <p:nvSpPr>
            <p:cNvPr id="10" name="圆角矩形 9"/>
            <p:cNvSpPr/>
            <p:nvPr/>
          </p:nvSpPr>
          <p:spPr>
            <a:xfrm>
              <a:off x="4267200" y="1215373"/>
              <a:ext cx="1828800" cy="162049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2980065"/>
                <a:satOff val="6926"/>
                <a:lumOff val="-30196"/>
                <a:alphaOff val="0"/>
              </a:schemeClr>
            </a:fillRef>
            <a:effectRef idx="0">
              <a:schemeClr val="accent5">
                <a:hueOff val="-12980065"/>
                <a:satOff val="6926"/>
                <a:lumOff val="-3019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圆角矩形 4"/>
            <p:cNvSpPr/>
            <p:nvPr/>
          </p:nvSpPr>
          <p:spPr>
            <a:xfrm>
              <a:off x="4346575" y="1294809"/>
              <a:ext cx="1670050" cy="14616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400" b="1">
                  <a:solidFill>
                    <a:schemeClr val="tx1"/>
                  </a:solidFill>
                </a:rPr>
                <a:t>需要整合的内容</a:t>
              </a:r>
            </a:p>
          </p:txBody>
        </p:sp>
      </p:grpSp>
      <p:sp>
        <p:nvSpPr>
          <p:cNvPr id="43013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4046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三、修改《海诉法》的建议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ight Arrow 1"/>
          <p:cNvSpPr>
            <a:spLocks noChangeArrowheads="1"/>
          </p:cNvSpPr>
          <p:nvPr/>
        </p:nvSpPr>
        <p:spPr bwMode="auto">
          <a:xfrm>
            <a:off x="530225" y="1096963"/>
            <a:ext cx="8026400" cy="646112"/>
          </a:xfrm>
          <a:prstGeom prst="rightArrow">
            <a:avLst>
              <a:gd name="adj1" fmla="val 100000"/>
              <a:gd name="adj2" fmla="val 71430"/>
            </a:avLst>
          </a:prstGeom>
          <a:solidFill>
            <a:srgbClr val="17375E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0891" tIns="178920" rIns="90891" bIns="45446"/>
          <a:lstStyle/>
          <a:p>
            <a:pPr algn="ctr"/>
            <a:r>
              <a:rPr lang="en-US" altLang="zh-CN" sz="1600" b="1">
                <a:solidFill>
                  <a:schemeClr val="bg1"/>
                </a:solidFill>
                <a:ea typeface="微软雅黑" pitchFamily="34" charset="-122"/>
              </a:rPr>
              <a:t>1.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增加海洋环境污染公益诉讼的规定</a:t>
            </a:r>
            <a:endParaRPr lang="en-US" sz="1600" b="1">
              <a:solidFill>
                <a:schemeClr val="bg1"/>
              </a:solidFill>
            </a:endParaRPr>
          </a:p>
          <a:p>
            <a:pPr algn="ctr"/>
            <a:endParaRPr lang="en-US" altLang="en-US" sz="1600" b="1">
              <a:solidFill>
                <a:schemeClr val="bg1"/>
              </a:solidFill>
              <a:ea typeface="微软雅黑" pitchFamily="34" charset="-122"/>
            </a:endParaRPr>
          </a:p>
        </p:txBody>
      </p:sp>
      <p:cxnSp>
        <p:nvCxnSpPr>
          <p:cNvPr id="3" name="直接箭头连接符 2"/>
          <p:cNvCxnSpPr>
            <a:cxnSpLocks/>
            <a:stCxn id="5" idx="6"/>
          </p:cNvCxnSpPr>
          <p:nvPr/>
        </p:nvCxnSpPr>
        <p:spPr>
          <a:xfrm>
            <a:off x="1524000" y="2370138"/>
            <a:ext cx="5795963" cy="0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1131888" y="2174875"/>
            <a:ext cx="392112" cy="390525"/>
          </a:xfrm>
          <a:prstGeom prst="ellips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91" tIns="45446" rIns="90891" bIns="45446" anchor="ctr"/>
          <a:lstStyle/>
          <a:p>
            <a:pPr algn="ctr" defTabSz="915226">
              <a:defRPr/>
            </a:pPr>
            <a:endParaRPr lang="zh-CN" altLang="en-US" sz="2800" dirty="0"/>
          </a:p>
        </p:txBody>
      </p:sp>
      <p:sp>
        <p:nvSpPr>
          <p:cNvPr id="44036" name="矩形 5"/>
          <p:cNvSpPr>
            <a:spLocks noChangeArrowheads="1"/>
          </p:cNvSpPr>
          <p:nvPr/>
        </p:nvSpPr>
        <p:spPr bwMode="auto">
          <a:xfrm>
            <a:off x="866775" y="2606675"/>
            <a:ext cx="340995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defTabSz="908050"/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民事诉讼法第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55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条规定了公益诉讼的案件范围、主体资格等内容。海洋环境污染公益诉讼由海事法院管辖。 </a:t>
            </a:r>
          </a:p>
        </p:txBody>
      </p:sp>
      <p:sp>
        <p:nvSpPr>
          <p:cNvPr id="7" name="椭圆 6"/>
          <p:cNvSpPr/>
          <p:nvPr/>
        </p:nvSpPr>
        <p:spPr>
          <a:xfrm>
            <a:off x="7315200" y="2174875"/>
            <a:ext cx="392113" cy="39052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91" tIns="45446" rIns="90891" bIns="45446" anchor="ctr"/>
          <a:lstStyle/>
          <a:p>
            <a:pPr algn="ctr" defTabSz="915226">
              <a:defRPr/>
            </a:pPr>
            <a:endParaRPr lang="zh-CN" altLang="en-US" sz="2800" dirty="0"/>
          </a:p>
        </p:txBody>
      </p:sp>
      <p:cxnSp>
        <p:nvCxnSpPr>
          <p:cNvPr id="13" name="直接连接符 12"/>
          <p:cNvCxnSpPr/>
          <p:nvPr/>
        </p:nvCxnSpPr>
        <p:spPr>
          <a:xfrm>
            <a:off x="4552950" y="2525713"/>
            <a:ext cx="0" cy="17526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39" name="矩形 14"/>
          <p:cNvSpPr>
            <a:spLocks noChangeArrowheads="1"/>
          </p:cNvSpPr>
          <p:nvPr/>
        </p:nvSpPr>
        <p:spPr bwMode="auto">
          <a:xfrm>
            <a:off x="4748213" y="2557463"/>
            <a:ext cx="3408362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defTabSz="908050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   该类案件兼具了公益诉讼和海事诉讼的双重特殊性，增加该项规定，有利于构建符合海事纠纷特点的公益诉讼程序。</a:t>
            </a:r>
            <a:r>
              <a:rPr lang="zh-CN" altLang="en-US"/>
              <a:t> </a:t>
            </a:r>
          </a:p>
        </p:txBody>
      </p:sp>
      <p:sp>
        <p:nvSpPr>
          <p:cNvPr id="44040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需要增加的内容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ight Arrow 1"/>
          <p:cNvSpPr>
            <a:spLocks noChangeArrowheads="1"/>
          </p:cNvSpPr>
          <p:nvPr/>
        </p:nvSpPr>
        <p:spPr bwMode="auto">
          <a:xfrm>
            <a:off x="549275" y="1106488"/>
            <a:ext cx="8026400" cy="646112"/>
          </a:xfrm>
          <a:prstGeom prst="rightArrow">
            <a:avLst>
              <a:gd name="adj1" fmla="val 100000"/>
              <a:gd name="adj2" fmla="val 71430"/>
            </a:avLst>
          </a:prstGeom>
          <a:solidFill>
            <a:srgbClr val="17375E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0891" tIns="178920" rIns="90891" bIns="45446"/>
          <a:lstStyle/>
          <a:p>
            <a:pPr algn="ctr" defTabSz="908050"/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增加船舶担保物权实现程序的规定</a:t>
            </a:r>
            <a:r>
              <a:rPr lang="zh-CN" altLang="en-US" sz="2400" b="1">
                <a:ea typeface="微软雅黑" pitchFamily="34" charset="-122"/>
              </a:rPr>
              <a:t> </a:t>
            </a:r>
          </a:p>
          <a:p>
            <a:pPr algn="ctr" defTabSz="908050"/>
            <a:endParaRPr lang="en-US" sz="2400" b="1">
              <a:solidFill>
                <a:schemeClr val="bg1"/>
              </a:solidFill>
            </a:endParaRPr>
          </a:p>
          <a:p>
            <a:pPr algn="ctr" defTabSz="908050"/>
            <a:endParaRPr lang="en-US" altLang="en-US" sz="2400" b="1">
              <a:solidFill>
                <a:schemeClr val="bg1"/>
              </a:solidFill>
              <a:ea typeface="微软雅黑" pitchFamily="34" charset="-122"/>
            </a:endParaRPr>
          </a:p>
        </p:txBody>
      </p:sp>
      <p:cxnSp>
        <p:nvCxnSpPr>
          <p:cNvPr id="3" name="直接箭头连接符 2"/>
          <p:cNvCxnSpPr>
            <a:cxnSpLocks/>
            <a:stCxn id="5" idx="6"/>
          </p:cNvCxnSpPr>
          <p:nvPr/>
        </p:nvCxnSpPr>
        <p:spPr>
          <a:xfrm>
            <a:off x="1524000" y="2370138"/>
            <a:ext cx="5795963" cy="0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1131888" y="2174875"/>
            <a:ext cx="392112" cy="390525"/>
          </a:xfrm>
          <a:prstGeom prst="ellips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91" tIns="45446" rIns="90891" bIns="45446" anchor="ctr"/>
          <a:lstStyle/>
          <a:p>
            <a:pPr algn="ctr" defTabSz="915226">
              <a:defRPr/>
            </a:pPr>
            <a:endParaRPr lang="zh-CN" altLang="en-US" sz="2800" dirty="0"/>
          </a:p>
        </p:txBody>
      </p:sp>
      <p:sp>
        <p:nvSpPr>
          <p:cNvPr id="45060" name="矩形 5"/>
          <p:cNvSpPr>
            <a:spLocks noChangeArrowheads="1"/>
          </p:cNvSpPr>
          <p:nvPr/>
        </p:nvSpPr>
        <p:spPr bwMode="auto">
          <a:xfrm>
            <a:off x="835025" y="2917825"/>
            <a:ext cx="340995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defTabSz="908050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   根据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海事法院受理案件范围的规定，海事法院可以受理申请实现以船舶、船用物料等财产为担保物的担保物权案件。</a:t>
            </a:r>
            <a:endParaRPr lang="zh-CN" altLang="en-US" sz="1400" b="1">
              <a:latin typeface="微软雅黑" pitchFamily="34" charset="-122"/>
              <a:ea typeface="微软雅黑" pitchFamily="34" charset="-122"/>
            </a:endParaRPr>
          </a:p>
          <a:p>
            <a:pPr defTabSz="908050">
              <a:lnSpc>
                <a:spcPts val="2988"/>
              </a:lnSpc>
            </a:pPr>
            <a:endParaRPr lang="zh-CN" altLang="en-US" sz="1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7315200" y="2174875"/>
            <a:ext cx="392113" cy="39052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91" tIns="45446" rIns="90891" bIns="45446" anchor="ctr"/>
          <a:lstStyle/>
          <a:p>
            <a:pPr algn="ctr" defTabSz="915226">
              <a:defRPr/>
            </a:pPr>
            <a:endParaRPr lang="zh-CN" altLang="en-US" sz="2800" dirty="0"/>
          </a:p>
        </p:txBody>
      </p:sp>
      <p:cxnSp>
        <p:nvCxnSpPr>
          <p:cNvPr id="13" name="直接连接符 12"/>
          <p:cNvCxnSpPr/>
          <p:nvPr/>
        </p:nvCxnSpPr>
        <p:spPr>
          <a:xfrm>
            <a:off x="4552950" y="2525713"/>
            <a:ext cx="0" cy="17526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3" name="矩形 14"/>
          <p:cNvSpPr>
            <a:spLocks noChangeArrowheads="1"/>
          </p:cNvSpPr>
          <p:nvPr/>
        </p:nvSpPr>
        <p:spPr bwMode="auto">
          <a:xfrm>
            <a:off x="4764088" y="2630488"/>
            <a:ext cx="37973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defTabSz="908050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   该类案件与民事诉讼法第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196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197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条规定的实现担保物权案件有一定区别，特别是以船舶为担保物时，不仅有抵押权、留置权，还有船舶优先权，产生船舶优先权的原因也是多样的，因此，需要对船舶担保物权实现程序作出专门的规定。</a:t>
            </a:r>
          </a:p>
        </p:txBody>
      </p:sp>
      <p:sp>
        <p:nvSpPr>
          <p:cNvPr id="45064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需要增加的内容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5065" name="Right Arrow 1"/>
          <p:cNvSpPr>
            <a:spLocks noChangeArrowheads="1"/>
          </p:cNvSpPr>
          <p:nvPr/>
        </p:nvSpPr>
        <p:spPr bwMode="auto">
          <a:xfrm>
            <a:off x="530225" y="1096963"/>
            <a:ext cx="8026400" cy="646112"/>
          </a:xfrm>
          <a:prstGeom prst="rightArrow">
            <a:avLst>
              <a:gd name="adj1" fmla="val 100000"/>
              <a:gd name="adj2" fmla="val 71430"/>
            </a:avLst>
          </a:prstGeom>
          <a:solidFill>
            <a:srgbClr val="17375E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0891" tIns="178920" rIns="90891" bIns="45446"/>
          <a:lstStyle/>
          <a:p>
            <a:pPr algn="ctr"/>
            <a:r>
              <a:rPr lang="en-US" altLang="zh-CN" sz="1600" b="1">
                <a:solidFill>
                  <a:schemeClr val="bg1"/>
                </a:solidFill>
                <a:ea typeface="微软雅黑" pitchFamily="34" charset="-122"/>
              </a:rPr>
              <a:t>2.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增加船舶担保物权实现程序的规定</a:t>
            </a:r>
            <a:endParaRPr lang="en-US" sz="1600" b="1">
              <a:solidFill>
                <a:schemeClr val="bg1"/>
              </a:solidFill>
              <a:ea typeface="微软雅黑" pitchFamily="34" charset="-122"/>
            </a:endParaRPr>
          </a:p>
          <a:p>
            <a:pPr algn="ctr"/>
            <a:endParaRPr lang="en-US" altLang="en-US" sz="1600" b="1">
              <a:solidFill>
                <a:schemeClr val="bg1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ight Arrow 1"/>
          <p:cNvSpPr>
            <a:spLocks noChangeArrowheads="1"/>
          </p:cNvSpPr>
          <p:nvPr/>
        </p:nvSpPr>
        <p:spPr bwMode="auto">
          <a:xfrm>
            <a:off x="530225" y="1096963"/>
            <a:ext cx="8026400" cy="646112"/>
          </a:xfrm>
          <a:prstGeom prst="rightArrow">
            <a:avLst>
              <a:gd name="adj1" fmla="val 100000"/>
              <a:gd name="adj2" fmla="val 71430"/>
            </a:avLst>
          </a:prstGeom>
          <a:solidFill>
            <a:srgbClr val="17375E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0891" tIns="178920" rIns="90891" bIns="45446"/>
          <a:lstStyle/>
          <a:p>
            <a:pPr algn="ctr"/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增加海事刑事案件的管辖</a:t>
            </a:r>
            <a:endParaRPr lang="en-US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" name="直接箭头连接符 2"/>
          <p:cNvCxnSpPr>
            <a:cxnSpLocks/>
            <a:stCxn id="5" idx="6"/>
          </p:cNvCxnSpPr>
          <p:nvPr/>
        </p:nvCxnSpPr>
        <p:spPr>
          <a:xfrm>
            <a:off x="1524000" y="2370138"/>
            <a:ext cx="5795963" cy="0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1131888" y="2174875"/>
            <a:ext cx="392112" cy="390525"/>
          </a:xfrm>
          <a:prstGeom prst="ellips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91" tIns="45446" rIns="90891" bIns="45446" anchor="ctr"/>
          <a:lstStyle/>
          <a:p>
            <a:pPr algn="ctr" defTabSz="915226">
              <a:defRPr/>
            </a:pPr>
            <a:endParaRPr lang="zh-CN" altLang="en-US" sz="2800" dirty="0"/>
          </a:p>
        </p:txBody>
      </p:sp>
      <p:sp>
        <p:nvSpPr>
          <p:cNvPr id="46084" name="矩形 5"/>
          <p:cNvSpPr>
            <a:spLocks noChangeArrowheads="1"/>
          </p:cNvSpPr>
          <p:nvPr/>
        </p:nvSpPr>
        <p:spPr bwMode="auto">
          <a:xfrm>
            <a:off x="876300" y="2616200"/>
            <a:ext cx="340995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defTabSz="908050"/>
            <a:endParaRPr lang="en-US" altLang="zh-CN" sz="1400" b="1">
              <a:latin typeface="微软雅黑" pitchFamily="34" charset="-122"/>
              <a:ea typeface="微软雅黑" pitchFamily="34" charset="-122"/>
            </a:endParaRPr>
          </a:p>
          <a:p>
            <a:pPr defTabSz="908050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   海上环境污染、海上安全事故等类型的刑事案件，基本上与海事海商、海事行政纠纷密切相关。</a:t>
            </a:r>
            <a:endParaRPr lang="en-US" altLang="zh-CN" sz="1400" b="1">
              <a:latin typeface="微软雅黑" pitchFamily="34" charset="-122"/>
              <a:ea typeface="微软雅黑" pitchFamily="34" charset="-122"/>
            </a:endParaRPr>
          </a:p>
          <a:p>
            <a:pPr defTabSz="908050"/>
            <a:endParaRPr lang="zh-CN" altLang="en-US" sz="1400" b="1">
              <a:latin typeface="微软雅黑" pitchFamily="34" charset="-122"/>
              <a:ea typeface="微软雅黑" pitchFamily="34" charset="-122"/>
            </a:endParaRPr>
          </a:p>
          <a:p>
            <a:pPr defTabSz="908050"/>
            <a:endParaRPr lang="zh-CN" altLang="en-US" sz="1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7315200" y="2174875"/>
            <a:ext cx="392113" cy="39052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91" tIns="45446" rIns="90891" bIns="45446" anchor="ctr"/>
          <a:lstStyle/>
          <a:p>
            <a:pPr algn="ctr" defTabSz="915226">
              <a:defRPr/>
            </a:pPr>
            <a:endParaRPr lang="zh-CN" altLang="en-US" sz="2800" dirty="0"/>
          </a:p>
        </p:txBody>
      </p:sp>
      <p:cxnSp>
        <p:nvCxnSpPr>
          <p:cNvPr id="13" name="直接连接符 12"/>
          <p:cNvCxnSpPr/>
          <p:nvPr/>
        </p:nvCxnSpPr>
        <p:spPr>
          <a:xfrm>
            <a:off x="4552950" y="2525713"/>
            <a:ext cx="0" cy="17526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87" name="矩形 14"/>
          <p:cNvSpPr>
            <a:spLocks noChangeArrowheads="1"/>
          </p:cNvSpPr>
          <p:nvPr/>
        </p:nvSpPr>
        <p:spPr bwMode="auto">
          <a:xfrm>
            <a:off x="4757738" y="2713038"/>
            <a:ext cx="3408362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indent="454025" defTabSz="908050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目前，海事行政诉讼案件已由海事法院管辖。将海事刑事案件纳入海事法院的受案范围，有利于形成三审合一的审判格局，优化司法资源，统一裁判标准。</a:t>
            </a:r>
          </a:p>
          <a:p>
            <a:pPr indent="454025" defTabSz="908050"/>
            <a:endParaRPr lang="zh-CN" altLang="en-US" sz="1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088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需要增加的内容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ight Arrow 1"/>
          <p:cNvSpPr>
            <a:spLocks noChangeArrowheads="1"/>
          </p:cNvSpPr>
          <p:nvPr/>
        </p:nvSpPr>
        <p:spPr bwMode="auto">
          <a:xfrm>
            <a:off x="530225" y="1117600"/>
            <a:ext cx="8026400" cy="646113"/>
          </a:xfrm>
          <a:prstGeom prst="rightArrow">
            <a:avLst>
              <a:gd name="adj1" fmla="val 100000"/>
              <a:gd name="adj2" fmla="val 71430"/>
            </a:avLst>
          </a:prstGeom>
          <a:solidFill>
            <a:srgbClr val="17375E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0891" tIns="178920" rIns="90891" bIns="45446"/>
          <a:lstStyle/>
          <a:p>
            <a:pPr algn="ctr"/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增加船舶拍卖费用承担的规定 </a:t>
            </a:r>
            <a:endParaRPr lang="en-US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en-US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" name="直接箭头连接符 2"/>
          <p:cNvCxnSpPr>
            <a:cxnSpLocks/>
            <a:stCxn id="5" idx="6"/>
          </p:cNvCxnSpPr>
          <p:nvPr/>
        </p:nvCxnSpPr>
        <p:spPr>
          <a:xfrm>
            <a:off x="1524000" y="2370138"/>
            <a:ext cx="5795963" cy="0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1131888" y="2174875"/>
            <a:ext cx="392112" cy="390525"/>
          </a:xfrm>
          <a:prstGeom prst="ellips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91" tIns="45446" rIns="90891" bIns="45446" anchor="ctr"/>
          <a:lstStyle/>
          <a:p>
            <a:pPr algn="ctr" defTabSz="915226">
              <a:defRPr/>
            </a:pPr>
            <a:endParaRPr lang="zh-CN" altLang="en-US" sz="2800" dirty="0"/>
          </a:p>
        </p:txBody>
      </p:sp>
      <p:sp>
        <p:nvSpPr>
          <p:cNvPr id="47108" name="矩形 5"/>
          <p:cNvSpPr>
            <a:spLocks noChangeArrowheads="1"/>
          </p:cNvSpPr>
          <p:nvPr/>
        </p:nvSpPr>
        <p:spPr bwMode="auto">
          <a:xfrm>
            <a:off x="860425" y="2684463"/>
            <a:ext cx="3408363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defTabSz="908050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   目前，就船舶拍卖所产生的验船费、评估费、拍卖费等费用没有统一标准，对费用决定主体也没有明确规定。实践中，做法不尽相同 。</a:t>
            </a:r>
          </a:p>
          <a:p>
            <a:pPr defTabSz="908050"/>
            <a:endParaRPr lang="zh-CN" altLang="en-US" sz="1400" b="1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7315200" y="2174875"/>
            <a:ext cx="392113" cy="39052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91" tIns="45446" rIns="90891" bIns="45446" anchor="ctr"/>
          <a:lstStyle/>
          <a:p>
            <a:pPr algn="ctr" defTabSz="915226">
              <a:defRPr/>
            </a:pPr>
            <a:endParaRPr lang="zh-CN" altLang="en-US" sz="2800" dirty="0"/>
          </a:p>
        </p:txBody>
      </p:sp>
      <p:cxnSp>
        <p:nvCxnSpPr>
          <p:cNvPr id="13" name="直接连接符 12"/>
          <p:cNvCxnSpPr/>
          <p:nvPr/>
        </p:nvCxnSpPr>
        <p:spPr>
          <a:xfrm>
            <a:off x="4552950" y="2525713"/>
            <a:ext cx="0" cy="17526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1" name="矩形 14"/>
          <p:cNvSpPr>
            <a:spLocks noChangeArrowheads="1"/>
          </p:cNvSpPr>
          <p:nvPr/>
        </p:nvSpPr>
        <p:spPr bwMode="auto">
          <a:xfrm>
            <a:off x="4748213" y="2581275"/>
            <a:ext cx="340836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/>
          <a:lstStyle/>
          <a:p>
            <a:pPr defTabSz="908050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    建议在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海诉法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中，明确决定主体和收费标准，最大限度平衡相关主体的利益。</a:t>
            </a:r>
          </a:p>
        </p:txBody>
      </p:sp>
      <p:sp>
        <p:nvSpPr>
          <p:cNvPr id="47112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需要增加的内容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组合 40"/>
          <p:cNvGrpSpPr>
            <a:grpSpLocks/>
          </p:cNvGrpSpPr>
          <p:nvPr/>
        </p:nvGrpSpPr>
        <p:grpSpPr bwMode="auto">
          <a:xfrm>
            <a:off x="-1588" y="-11113"/>
            <a:ext cx="9167813" cy="5154613"/>
            <a:chOff x="0" y="0"/>
            <a:chExt cx="9212810" cy="5196149"/>
          </a:xfrm>
        </p:grpSpPr>
        <p:grpSp>
          <p:nvGrpSpPr>
            <p:cNvPr id="29706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29710" name="矩形 1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29711" name="直接连接符 12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9707" name="组合 39"/>
            <p:cNvGrpSpPr>
              <a:grpSpLocks/>
            </p:cNvGrpSpPr>
            <p:nvPr/>
          </p:nvGrpSpPr>
          <p:grpSpPr bwMode="auto">
            <a:xfrm>
              <a:off x="0" y="4850091"/>
              <a:ext cx="9212810" cy="346058"/>
              <a:chOff x="0" y="-129490"/>
              <a:chExt cx="9212810" cy="346058"/>
            </a:xfrm>
          </p:grpSpPr>
          <p:sp>
            <p:nvSpPr>
              <p:cNvPr id="29708" name="矩形 15"/>
              <p:cNvSpPr>
                <a:spLocks noChangeArrowheads="1"/>
              </p:cNvSpPr>
              <p:nvPr/>
            </p:nvSpPr>
            <p:spPr bwMode="auto">
              <a:xfrm>
                <a:off x="0" y="-129490"/>
                <a:ext cx="9208048" cy="346058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29709" name="直接连接符 16"/>
              <p:cNvSpPr>
                <a:spLocks noChangeShapeType="1"/>
              </p:cNvSpPr>
              <p:nvPr/>
            </p:nvSpPr>
            <p:spPr bwMode="auto">
              <a:xfrm>
                <a:off x="1588" y="-129490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29698" name="五角星 18"/>
          <p:cNvSpPr>
            <a:spLocks noChangeArrowheads="1"/>
          </p:cNvSpPr>
          <p:nvPr/>
        </p:nvSpPr>
        <p:spPr bwMode="auto">
          <a:xfrm rot="2134839">
            <a:off x="1022350" y="2078038"/>
            <a:ext cx="2135188" cy="2162175"/>
          </a:xfrm>
          <a:custGeom>
            <a:avLst/>
            <a:gdLst>
              <a:gd name="T0" fmla="*/ 463861 w 2146515"/>
              <a:gd name="T1" fmla="*/ 231971 h 2179015"/>
              <a:gd name="T2" fmla="*/ 735685 w 2146515"/>
              <a:gd name="T3" fmla="*/ 235695 h 2179015"/>
              <a:gd name="T4" fmla="*/ 1056719 w 2146515"/>
              <a:gd name="T5" fmla="*/ 0 h 2179015"/>
              <a:gd name="T6" fmla="*/ 1372219 w 2146515"/>
              <a:gd name="T7" fmla="*/ 231634 h 2179015"/>
              <a:gd name="T8" fmla="*/ 1723882 w 2146515"/>
              <a:gd name="T9" fmla="*/ 220325 h 2179015"/>
              <a:gd name="T10" fmla="*/ 1813682 w 2146515"/>
              <a:gd name="T11" fmla="*/ 539413 h 2179015"/>
              <a:gd name="T12" fmla="*/ 2113435 w 2146515"/>
              <a:gd name="T13" fmla="*/ 738879 h 2179015"/>
              <a:gd name="T14" fmla="*/ 1984355 w 2146515"/>
              <a:gd name="T15" fmla="*/ 1092848 h 2179015"/>
              <a:gd name="T16" fmla="*/ 2084641 w 2146515"/>
              <a:gd name="T17" fmla="*/ 1392749 h 2179015"/>
              <a:gd name="T18" fmla="*/ 1823246 w 2146515"/>
              <a:gd name="T19" fmla="*/ 1569615 h 2179015"/>
              <a:gd name="T20" fmla="*/ 1709806 w 2146515"/>
              <a:gd name="T21" fmla="*/ 1934409 h 2179015"/>
              <a:gd name="T22" fmla="*/ 1320758 w 2146515"/>
              <a:gd name="T23" fmla="*/ 1925659 h 2179015"/>
              <a:gd name="T24" fmla="*/ 1047582 w 2146515"/>
              <a:gd name="T25" fmla="*/ 2128993 h 2179015"/>
              <a:gd name="T26" fmla="*/ 778030 w 2146515"/>
              <a:gd name="T27" fmla="*/ 1925988 h 2179015"/>
              <a:gd name="T28" fmla="*/ 403631 w 2146515"/>
              <a:gd name="T29" fmla="*/ 1934409 h 2179015"/>
              <a:gd name="T30" fmla="*/ 293440 w 2146515"/>
              <a:gd name="T31" fmla="*/ 1580066 h 2179015"/>
              <a:gd name="T32" fmla="*/ 45885 w 2146515"/>
              <a:gd name="T33" fmla="*/ 1411596 h 2179015"/>
              <a:gd name="T34" fmla="*/ 147744 w 2146515"/>
              <a:gd name="T35" fmla="*/ 1144027 h 2179015"/>
              <a:gd name="T36" fmla="*/ 0 w 2146515"/>
              <a:gd name="T37" fmla="*/ 738879 h 2179015"/>
              <a:gd name="T38" fmla="*/ 380568 w 2146515"/>
              <a:gd name="T39" fmla="*/ 485637 h 2179015"/>
              <a:gd name="T40" fmla="*/ 463861 w 2146515"/>
              <a:gd name="T41" fmla="*/ 231971 h 217901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146515"/>
              <a:gd name="T64" fmla="*/ 0 h 2179015"/>
              <a:gd name="T65" fmla="*/ 2146515 w 2146515"/>
              <a:gd name="T66" fmla="*/ 2179015 h 217901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146515" h="2179015">
                <a:moveTo>
                  <a:pt x="471122" y="237422"/>
                </a:moveTo>
                <a:lnTo>
                  <a:pt x="747200" y="241233"/>
                </a:lnTo>
                <a:lnTo>
                  <a:pt x="1073258" y="0"/>
                </a:lnTo>
                <a:lnTo>
                  <a:pt x="1393697" y="237076"/>
                </a:lnTo>
                <a:lnTo>
                  <a:pt x="1750864" y="225501"/>
                </a:lnTo>
                <a:lnTo>
                  <a:pt x="1842069" y="552087"/>
                </a:lnTo>
                <a:lnTo>
                  <a:pt x="2146515" y="756238"/>
                </a:lnTo>
                <a:lnTo>
                  <a:pt x="2015413" y="1118523"/>
                </a:lnTo>
                <a:lnTo>
                  <a:pt x="2117270" y="1425471"/>
                </a:lnTo>
                <a:lnTo>
                  <a:pt x="1851783" y="1606493"/>
                </a:lnTo>
                <a:lnTo>
                  <a:pt x="1736567" y="1979858"/>
                </a:lnTo>
                <a:lnTo>
                  <a:pt x="1341430" y="1970902"/>
                </a:lnTo>
                <a:lnTo>
                  <a:pt x="1063978" y="2179015"/>
                </a:lnTo>
                <a:lnTo>
                  <a:pt x="790207" y="1971239"/>
                </a:lnTo>
                <a:lnTo>
                  <a:pt x="409948" y="1979858"/>
                </a:lnTo>
                <a:lnTo>
                  <a:pt x="298033" y="1617190"/>
                </a:lnTo>
                <a:lnTo>
                  <a:pt x="46603" y="1444761"/>
                </a:lnTo>
                <a:lnTo>
                  <a:pt x="150057" y="1170905"/>
                </a:lnTo>
                <a:lnTo>
                  <a:pt x="0" y="756238"/>
                </a:lnTo>
                <a:lnTo>
                  <a:pt x="386524" y="497047"/>
                </a:lnTo>
                <a:lnTo>
                  <a:pt x="471122" y="237422"/>
                </a:lnTo>
                <a:close/>
              </a:path>
            </a:pathLst>
          </a:custGeom>
          <a:solidFill>
            <a:srgbClr val="33A6B2"/>
          </a:solidFill>
          <a:ln w="25400">
            <a:noFill/>
            <a:round/>
            <a:headEnd/>
            <a:tailEnd/>
          </a:ln>
        </p:spPr>
        <p:txBody>
          <a:bodyPr lIns="90891" tIns="45446" rIns="90891" bIns="45446"/>
          <a:lstStyle/>
          <a:p>
            <a:endParaRPr lang="zh-CN" altLang="en-US"/>
          </a:p>
        </p:txBody>
      </p:sp>
      <p:sp>
        <p:nvSpPr>
          <p:cNvPr id="29699" name="五角星 18"/>
          <p:cNvSpPr>
            <a:spLocks noChangeArrowheads="1"/>
          </p:cNvSpPr>
          <p:nvPr/>
        </p:nvSpPr>
        <p:spPr bwMode="auto">
          <a:xfrm rot="2134839">
            <a:off x="3454400" y="2073275"/>
            <a:ext cx="2136775" cy="2162175"/>
          </a:xfrm>
          <a:custGeom>
            <a:avLst/>
            <a:gdLst>
              <a:gd name="T0" fmla="*/ 464552 w 2146515"/>
              <a:gd name="T1" fmla="*/ 231971 h 2179015"/>
              <a:gd name="T2" fmla="*/ 736780 w 2146515"/>
              <a:gd name="T3" fmla="*/ 235695 h 2179015"/>
              <a:gd name="T4" fmla="*/ 1058291 w 2146515"/>
              <a:gd name="T5" fmla="*/ 0 h 2179015"/>
              <a:gd name="T6" fmla="*/ 1374260 w 2146515"/>
              <a:gd name="T7" fmla="*/ 231634 h 2179015"/>
              <a:gd name="T8" fmla="*/ 1726446 w 2146515"/>
              <a:gd name="T9" fmla="*/ 220325 h 2179015"/>
              <a:gd name="T10" fmla="*/ 1816379 w 2146515"/>
              <a:gd name="T11" fmla="*/ 539414 h 2179015"/>
              <a:gd name="T12" fmla="*/ 2116577 w 2146515"/>
              <a:gd name="T13" fmla="*/ 738879 h 2179015"/>
              <a:gd name="T14" fmla="*/ 1987306 w 2146515"/>
              <a:gd name="T15" fmla="*/ 1092848 h 2179015"/>
              <a:gd name="T16" fmla="*/ 2087741 w 2146515"/>
              <a:gd name="T17" fmla="*/ 1392750 h 2179015"/>
              <a:gd name="T18" fmla="*/ 1825957 w 2146515"/>
              <a:gd name="T19" fmla="*/ 1569616 h 2179015"/>
              <a:gd name="T20" fmla="*/ 1712349 w 2146515"/>
              <a:gd name="T21" fmla="*/ 1934409 h 2179015"/>
              <a:gd name="T22" fmla="*/ 1322722 w 2146515"/>
              <a:gd name="T23" fmla="*/ 1925660 h 2179015"/>
              <a:gd name="T24" fmla="*/ 1049139 w 2146515"/>
              <a:gd name="T25" fmla="*/ 2128995 h 2179015"/>
              <a:gd name="T26" fmla="*/ 779187 w 2146515"/>
              <a:gd name="T27" fmla="*/ 1925989 h 2179015"/>
              <a:gd name="T28" fmla="*/ 404231 w 2146515"/>
              <a:gd name="T29" fmla="*/ 1934409 h 2179015"/>
              <a:gd name="T30" fmla="*/ 293877 w 2146515"/>
              <a:gd name="T31" fmla="*/ 1580067 h 2179015"/>
              <a:gd name="T32" fmla="*/ 45954 w 2146515"/>
              <a:gd name="T33" fmla="*/ 1411597 h 2179015"/>
              <a:gd name="T34" fmla="*/ 147965 w 2146515"/>
              <a:gd name="T35" fmla="*/ 1144027 h 2179015"/>
              <a:gd name="T36" fmla="*/ 0 w 2146515"/>
              <a:gd name="T37" fmla="*/ 738879 h 2179015"/>
              <a:gd name="T38" fmla="*/ 381134 w 2146515"/>
              <a:gd name="T39" fmla="*/ 485637 h 2179015"/>
              <a:gd name="T40" fmla="*/ 464552 w 2146515"/>
              <a:gd name="T41" fmla="*/ 231971 h 217901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146515"/>
              <a:gd name="T64" fmla="*/ 0 h 2179015"/>
              <a:gd name="T65" fmla="*/ 2146515 w 2146515"/>
              <a:gd name="T66" fmla="*/ 2179015 h 217901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146515" h="2179015">
                <a:moveTo>
                  <a:pt x="471122" y="237422"/>
                </a:moveTo>
                <a:lnTo>
                  <a:pt x="747200" y="241233"/>
                </a:lnTo>
                <a:lnTo>
                  <a:pt x="1073258" y="0"/>
                </a:lnTo>
                <a:lnTo>
                  <a:pt x="1393697" y="237076"/>
                </a:lnTo>
                <a:lnTo>
                  <a:pt x="1750864" y="225501"/>
                </a:lnTo>
                <a:lnTo>
                  <a:pt x="1842069" y="552087"/>
                </a:lnTo>
                <a:lnTo>
                  <a:pt x="2146515" y="756238"/>
                </a:lnTo>
                <a:lnTo>
                  <a:pt x="2015413" y="1118523"/>
                </a:lnTo>
                <a:lnTo>
                  <a:pt x="2117270" y="1425471"/>
                </a:lnTo>
                <a:lnTo>
                  <a:pt x="1851783" y="1606493"/>
                </a:lnTo>
                <a:lnTo>
                  <a:pt x="1736567" y="1979858"/>
                </a:lnTo>
                <a:lnTo>
                  <a:pt x="1341430" y="1970902"/>
                </a:lnTo>
                <a:lnTo>
                  <a:pt x="1063978" y="2179015"/>
                </a:lnTo>
                <a:lnTo>
                  <a:pt x="790207" y="1971239"/>
                </a:lnTo>
                <a:lnTo>
                  <a:pt x="409948" y="1979858"/>
                </a:lnTo>
                <a:lnTo>
                  <a:pt x="298033" y="1617190"/>
                </a:lnTo>
                <a:lnTo>
                  <a:pt x="46603" y="1444761"/>
                </a:lnTo>
                <a:lnTo>
                  <a:pt x="150057" y="1170905"/>
                </a:lnTo>
                <a:lnTo>
                  <a:pt x="0" y="756238"/>
                </a:lnTo>
                <a:lnTo>
                  <a:pt x="386524" y="497047"/>
                </a:lnTo>
                <a:lnTo>
                  <a:pt x="471122" y="237422"/>
                </a:lnTo>
                <a:close/>
              </a:path>
            </a:pathLst>
          </a:custGeom>
          <a:solidFill>
            <a:srgbClr val="B1DE64"/>
          </a:solidFill>
          <a:ln w="25400">
            <a:noFill/>
            <a:round/>
            <a:headEnd/>
            <a:tailEnd/>
          </a:ln>
        </p:spPr>
        <p:txBody>
          <a:bodyPr lIns="90891" tIns="45446" rIns="90891" bIns="45446"/>
          <a:lstStyle/>
          <a:p>
            <a:endParaRPr lang="zh-CN" altLang="en-US"/>
          </a:p>
        </p:txBody>
      </p:sp>
      <p:sp>
        <p:nvSpPr>
          <p:cNvPr id="29700" name="五角星 18"/>
          <p:cNvSpPr>
            <a:spLocks noChangeArrowheads="1"/>
          </p:cNvSpPr>
          <p:nvPr/>
        </p:nvSpPr>
        <p:spPr bwMode="auto">
          <a:xfrm rot="2134839">
            <a:off x="5888038" y="2073275"/>
            <a:ext cx="2135187" cy="2162175"/>
          </a:xfrm>
          <a:custGeom>
            <a:avLst/>
            <a:gdLst>
              <a:gd name="T0" fmla="*/ 463861 w 2146515"/>
              <a:gd name="T1" fmla="*/ 231971 h 2179015"/>
              <a:gd name="T2" fmla="*/ 735684 w 2146515"/>
              <a:gd name="T3" fmla="*/ 235695 h 2179015"/>
              <a:gd name="T4" fmla="*/ 1056717 w 2146515"/>
              <a:gd name="T5" fmla="*/ 0 h 2179015"/>
              <a:gd name="T6" fmla="*/ 1372218 w 2146515"/>
              <a:gd name="T7" fmla="*/ 231634 h 2179015"/>
              <a:gd name="T8" fmla="*/ 1723881 w 2146515"/>
              <a:gd name="T9" fmla="*/ 220325 h 2179015"/>
              <a:gd name="T10" fmla="*/ 1813680 w 2146515"/>
              <a:gd name="T11" fmla="*/ 539414 h 2179015"/>
              <a:gd name="T12" fmla="*/ 2113432 w 2146515"/>
              <a:gd name="T13" fmla="*/ 738879 h 2179015"/>
              <a:gd name="T14" fmla="*/ 1984353 w 2146515"/>
              <a:gd name="T15" fmla="*/ 1092848 h 2179015"/>
              <a:gd name="T16" fmla="*/ 2084640 w 2146515"/>
              <a:gd name="T17" fmla="*/ 1392750 h 2179015"/>
              <a:gd name="T18" fmla="*/ 1823244 w 2146515"/>
              <a:gd name="T19" fmla="*/ 1569616 h 2179015"/>
              <a:gd name="T20" fmla="*/ 1709804 w 2146515"/>
              <a:gd name="T21" fmla="*/ 1934409 h 2179015"/>
              <a:gd name="T22" fmla="*/ 1320756 w 2146515"/>
              <a:gd name="T23" fmla="*/ 1925660 h 2179015"/>
              <a:gd name="T24" fmla="*/ 1047581 w 2146515"/>
              <a:gd name="T25" fmla="*/ 2128995 h 2179015"/>
              <a:gd name="T26" fmla="*/ 778029 w 2146515"/>
              <a:gd name="T27" fmla="*/ 1925989 h 2179015"/>
              <a:gd name="T28" fmla="*/ 403630 w 2146515"/>
              <a:gd name="T29" fmla="*/ 1934409 h 2179015"/>
              <a:gd name="T30" fmla="*/ 293440 w 2146515"/>
              <a:gd name="T31" fmla="*/ 1580067 h 2179015"/>
              <a:gd name="T32" fmla="*/ 45885 w 2146515"/>
              <a:gd name="T33" fmla="*/ 1411597 h 2179015"/>
              <a:gd name="T34" fmla="*/ 147744 w 2146515"/>
              <a:gd name="T35" fmla="*/ 1144027 h 2179015"/>
              <a:gd name="T36" fmla="*/ 0 w 2146515"/>
              <a:gd name="T37" fmla="*/ 738879 h 2179015"/>
              <a:gd name="T38" fmla="*/ 380567 w 2146515"/>
              <a:gd name="T39" fmla="*/ 485637 h 2179015"/>
              <a:gd name="T40" fmla="*/ 463861 w 2146515"/>
              <a:gd name="T41" fmla="*/ 231971 h 217901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146515"/>
              <a:gd name="T64" fmla="*/ 0 h 2179015"/>
              <a:gd name="T65" fmla="*/ 2146515 w 2146515"/>
              <a:gd name="T66" fmla="*/ 2179015 h 217901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146515" h="2179015">
                <a:moveTo>
                  <a:pt x="471122" y="237422"/>
                </a:moveTo>
                <a:lnTo>
                  <a:pt x="747200" y="241233"/>
                </a:lnTo>
                <a:lnTo>
                  <a:pt x="1073258" y="0"/>
                </a:lnTo>
                <a:lnTo>
                  <a:pt x="1393697" y="237076"/>
                </a:lnTo>
                <a:lnTo>
                  <a:pt x="1750864" y="225501"/>
                </a:lnTo>
                <a:lnTo>
                  <a:pt x="1842069" y="552087"/>
                </a:lnTo>
                <a:lnTo>
                  <a:pt x="2146515" y="756238"/>
                </a:lnTo>
                <a:lnTo>
                  <a:pt x="2015413" y="1118523"/>
                </a:lnTo>
                <a:lnTo>
                  <a:pt x="2117270" y="1425471"/>
                </a:lnTo>
                <a:lnTo>
                  <a:pt x="1851783" y="1606493"/>
                </a:lnTo>
                <a:lnTo>
                  <a:pt x="1736567" y="1979858"/>
                </a:lnTo>
                <a:lnTo>
                  <a:pt x="1341430" y="1970902"/>
                </a:lnTo>
                <a:lnTo>
                  <a:pt x="1063978" y="2179015"/>
                </a:lnTo>
                <a:lnTo>
                  <a:pt x="790207" y="1971239"/>
                </a:lnTo>
                <a:lnTo>
                  <a:pt x="409948" y="1979858"/>
                </a:lnTo>
                <a:lnTo>
                  <a:pt x="298033" y="1617190"/>
                </a:lnTo>
                <a:lnTo>
                  <a:pt x="46603" y="1444761"/>
                </a:lnTo>
                <a:lnTo>
                  <a:pt x="150057" y="1170905"/>
                </a:lnTo>
                <a:lnTo>
                  <a:pt x="0" y="756238"/>
                </a:lnTo>
                <a:lnTo>
                  <a:pt x="386524" y="497047"/>
                </a:lnTo>
                <a:lnTo>
                  <a:pt x="471122" y="237422"/>
                </a:lnTo>
                <a:close/>
              </a:path>
            </a:pathLst>
          </a:custGeom>
          <a:solidFill>
            <a:srgbClr val="196674"/>
          </a:solidFill>
          <a:ln w="25400">
            <a:noFill/>
            <a:round/>
            <a:headEnd/>
            <a:tailEnd/>
          </a:ln>
        </p:spPr>
        <p:txBody>
          <a:bodyPr lIns="90891" tIns="45446" rIns="90891" bIns="45446"/>
          <a:lstStyle/>
          <a:p>
            <a:endParaRPr lang="zh-CN" altLang="en-US"/>
          </a:p>
        </p:txBody>
      </p:sp>
      <p:sp>
        <p:nvSpPr>
          <p:cNvPr id="29701" name="TextBox 1"/>
          <p:cNvSpPr>
            <a:spLocks noChangeArrowheads="1"/>
          </p:cNvSpPr>
          <p:nvPr/>
        </p:nvSpPr>
        <p:spPr bwMode="auto">
          <a:xfrm>
            <a:off x="2755900" y="973138"/>
            <a:ext cx="3535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algn="ctr" eaLnBrk="0" hangingPunct="0">
              <a:buFont typeface="Arial" charset="0"/>
              <a:buNone/>
            </a:pPr>
            <a:r>
              <a:rPr lang="zh-CN" altLang="zh-CN" sz="2400" b="1">
                <a:ea typeface="微软雅黑" pitchFamily="34" charset="-122"/>
              </a:rPr>
              <a:t>主要内容</a:t>
            </a:r>
          </a:p>
        </p:txBody>
      </p:sp>
      <p:sp>
        <p:nvSpPr>
          <p:cNvPr id="29702" name="TextBox 21"/>
          <p:cNvSpPr>
            <a:spLocks noChangeArrowheads="1"/>
          </p:cNvSpPr>
          <p:nvPr/>
        </p:nvSpPr>
        <p:spPr bwMode="auto">
          <a:xfrm>
            <a:off x="1190625" y="2776538"/>
            <a:ext cx="1798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ea typeface="微软雅黑" pitchFamily="34" charset="-122"/>
              </a:rPr>
              <a:t>《海诉法》</a:t>
            </a:r>
            <a:endParaRPr lang="en-US" altLang="zh-CN" sz="1400" b="1">
              <a:ea typeface="微软雅黑" pitchFamily="34" charset="-122"/>
            </a:endParaRPr>
          </a:p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ea typeface="微软雅黑" pitchFamily="34" charset="-122"/>
              </a:rPr>
              <a:t>修改的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必要性</a:t>
            </a:r>
          </a:p>
        </p:txBody>
      </p:sp>
      <p:sp>
        <p:nvSpPr>
          <p:cNvPr id="29703" name="TextBox 21"/>
          <p:cNvSpPr>
            <a:spLocks noChangeArrowheads="1"/>
          </p:cNvSpPr>
          <p:nvPr/>
        </p:nvSpPr>
        <p:spPr bwMode="auto">
          <a:xfrm>
            <a:off x="3624263" y="2789238"/>
            <a:ext cx="1797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《海诉法》</a:t>
            </a:r>
            <a:endParaRPr lang="en-US" altLang="zh-CN" sz="1400" b="1">
              <a:latin typeface="微软雅黑" pitchFamily="34" charset="-122"/>
              <a:ea typeface="微软雅黑" pitchFamily="34" charset="-122"/>
            </a:endParaRPr>
          </a:p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修改的可行性</a:t>
            </a:r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704" name="TextBox 21"/>
          <p:cNvSpPr>
            <a:spLocks noChangeArrowheads="1"/>
          </p:cNvSpPr>
          <p:nvPr/>
        </p:nvSpPr>
        <p:spPr bwMode="auto">
          <a:xfrm>
            <a:off x="6049963" y="2795588"/>
            <a:ext cx="17986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《海诉法》</a:t>
            </a:r>
            <a:endParaRPr lang="en-US" altLang="zh-CN" sz="1400" b="1">
              <a:latin typeface="微软雅黑" pitchFamily="34" charset="-122"/>
              <a:ea typeface="微软雅黑" pitchFamily="34" charset="-122"/>
            </a:endParaRPr>
          </a:p>
          <a:p>
            <a:pPr algn="ctr"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修改的建议</a:t>
            </a:r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705" name="TextBox 79"/>
          <p:cNvSpPr>
            <a:spLocks noChangeArrowheads="1"/>
          </p:cNvSpPr>
          <p:nvPr/>
        </p:nvSpPr>
        <p:spPr bwMode="auto">
          <a:xfrm>
            <a:off x="0" y="236538"/>
            <a:ext cx="85201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  <a:sym typeface="Arial" charset="0"/>
              </a:rPr>
              <a:t>关于</a:t>
            </a: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  <a:sym typeface="Arial" charset="0"/>
              </a:rPr>
              <a:t>修改</a:t>
            </a:r>
            <a:r>
              <a:rPr lang="zh-CN" altLang="zh-CN" sz="1600" b="1">
                <a:solidFill>
                  <a:schemeClr val="bg1"/>
                </a:solidFill>
                <a:ea typeface="微软雅黑" pitchFamily="34" charset="-122"/>
                <a:sym typeface="Arial" charset="0"/>
              </a:rPr>
              <a:t>《中华人民共和国海事诉讼特别程序法》相关法律问题的调研报告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29" name="Group 4"/>
          <p:cNvGrpSpPr>
            <a:grpSpLocks/>
          </p:cNvGrpSpPr>
          <p:nvPr/>
        </p:nvGrpSpPr>
        <p:grpSpPr bwMode="auto">
          <a:xfrm>
            <a:off x="242888" y="1084263"/>
            <a:ext cx="2530475" cy="3222625"/>
            <a:chOff x="-7484" y="0"/>
            <a:chExt cx="1876174" cy="3168352"/>
          </a:xfrm>
        </p:grpSpPr>
        <p:sp>
          <p:nvSpPr>
            <p:cNvPr id="9" name="矩形 4"/>
            <p:cNvSpPr>
              <a:spLocks noChangeArrowheads="1"/>
            </p:cNvSpPr>
            <p:nvPr/>
          </p:nvSpPr>
          <p:spPr bwMode="auto">
            <a:xfrm>
              <a:off x="-422" y="0"/>
              <a:ext cx="1869112" cy="31683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15226">
                <a:buFont typeface="Arial" charset="0"/>
                <a:buNone/>
                <a:defRPr/>
              </a:pPr>
              <a:endParaRPr lang="zh-CN" altLang="en-US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48133" name="矩形 7"/>
            <p:cNvSpPr>
              <a:spLocks noChangeArrowheads="1"/>
            </p:cNvSpPr>
            <p:nvPr/>
          </p:nvSpPr>
          <p:spPr bwMode="auto">
            <a:xfrm rot="5400000">
              <a:off x="898345" y="-898344"/>
              <a:ext cx="72000" cy="1868690"/>
            </a:xfrm>
            <a:prstGeom prst="rect">
              <a:avLst/>
            </a:prstGeom>
            <a:solidFill>
              <a:srgbClr val="282828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 typeface="Arial" charset="0"/>
                <a:buNone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13" name="矩形 10"/>
            <p:cNvSpPr>
              <a:spLocks noChangeArrowheads="1"/>
            </p:cNvSpPr>
            <p:nvPr/>
          </p:nvSpPr>
          <p:spPr bwMode="auto">
            <a:xfrm>
              <a:off x="-7484" y="54626"/>
              <a:ext cx="1871466" cy="33244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5226">
                <a:spcBef>
                  <a:spcPts val="1200"/>
                </a:spcBef>
                <a:spcAft>
                  <a:spcPts val="1200"/>
                </a:spcAft>
                <a:buFont typeface="Arial" charset="0"/>
                <a:buNone/>
                <a:defRPr/>
              </a:pPr>
              <a:r>
                <a:rPr lang="en-US" altLang="zh-CN" sz="1600" b="1" dirty="0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1.</a:t>
              </a:r>
              <a:r>
                <a:rPr lang="zh-CN" altLang="en-US" sz="1600" b="1" dirty="0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关于送达方式</a:t>
              </a:r>
            </a:p>
          </p:txBody>
        </p:sp>
      </p:grpSp>
      <p:sp>
        <p:nvSpPr>
          <p:cNvPr id="48130" name="文本框 102"/>
          <p:cNvSpPr txBox="1">
            <a:spLocks noChangeArrowheads="1"/>
          </p:cNvSpPr>
          <p:nvPr/>
        </p:nvSpPr>
        <p:spPr bwMode="auto">
          <a:xfrm>
            <a:off x="0" y="217488"/>
            <a:ext cx="6129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需要完善的内容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8131" name="矩形 18"/>
          <p:cNvSpPr>
            <a:spLocks noChangeArrowheads="1"/>
          </p:cNvSpPr>
          <p:nvPr/>
        </p:nvSpPr>
        <p:spPr bwMode="auto">
          <a:xfrm>
            <a:off x="415925" y="1825625"/>
            <a:ext cx="2116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完善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《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海诉法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》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80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条第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款的规定，简化有关扣押船舶等案件的送达方式。</a:t>
            </a:r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文本框 102"/>
          <p:cNvSpPr txBox="1">
            <a:spLocks noChangeArrowheads="1"/>
          </p:cNvSpPr>
          <p:nvPr/>
        </p:nvSpPr>
        <p:spPr bwMode="auto">
          <a:xfrm>
            <a:off x="0" y="217488"/>
            <a:ext cx="6129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需要完善的内容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9154" name="矩形 18"/>
          <p:cNvSpPr>
            <a:spLocks noChangeArrowheads="1"/>
          </p:cNvSpPr>
          <p:nvPr/>
        </p:nvSpPr>
        <p:spPr bwMode="auto">
          <a:xfrm>
            <a:off x="1301750" y="1663700"/>
            <a:ext cx="6488113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第八十条    海事诉讼法律文书的送达，适用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《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中华人民共和国民事诉讼法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》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的有关规定，还可以采用下列方式：</a:t>
            </a:r>
          </a:p>
          <a:p>
            <a:pPr>
              <a:lnSpc>
                <a:spcPct val="130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（一）向受送达人委托的诉讼代理人送达；</a:t>
            </a:r>
          </a:p>
          <a:p>
            <a:pPr>
              <a:lnSpc>
                <a:spcPct val="130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（二）向受送达人在中华人民共和国领域内设立的代表机构、分支机构或者业务代办人送达；</a:t>
            </a:r>
          </a:p>
          <a:p>
            <a:pPr>
              <a:lnSpc>
                <a:spcPct val="130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（三）通过能够确认收悉的其他适当方式送达。</a:t>
            </a:r>
          </a:p>
          <a:p>
            <a:pPr>
              <a:lnSpc>
                <a:spcPct val="130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有关扣押船舶的法律文书也可以向当事船舶的船长送达。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Group 13"/>
          <p:cNvGrpSpPr>
            <a:grpSpLocks/>
          </p:cNvGrpSpPr>
          <p:nvPr/>
        </p:nvGrpSpPr>
        <p:grpSpPr bwMode="auto">
          <a:xfrm>
            <a:off x="3295650" y="1050925"/>
            <a:ext cx="2520950" cy="3224213"/>
            <a:chOff x="0" y="0"/>
            <a:chExt cx="1868690" cy="3168352"/>
          </a:xfrm>
        </p:grpSpPr>
        <p:sp>
          <p:nvSpPr>
            <p:cNvPr id="3" name="矩形 4"/>
            <p:cNvSpPr>
              <a:spLocks noChangeArrowheads="1"/>
            </p:cNvSpPr>
            <p:nvPr/>
          </p:nvSpPr>
          <p:spPr bwMode="auto">
            <a:xfrm>
              <a:off x="0" y="0"/>
              <a:ext cx="1868690" cy="31683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15226">
                <a:buFont typeface="Arial" charset="0"/>
                <a:buNone/>
                <a:defRPr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50186" name="矩形 7"/>
            <p:cNvSpPr>
              <a:spLocks noChangeArrowheads="1"/>
            </p:cNvSpPr>
            <p:nvPr/>
          </p:nvSpPr>
          <p:spPr bwMode="auto">
            <a:xfrm rot="5400000">
              <a:off x="898345" y="-898344"/>
              <a:ext cx="72000" cy="1868690"/>
            </a:xfrm>
            <a:prstGeom prst="rect">
              <a:avLst/>
            </a:prstGeom>
            <a:solidFill>
              <a:srgbClr val="282828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 typeface="Arial" charset="0"/>
                <a:buNone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50187" name="矩形 11"/>
            <p:cNvSpPr>
              <a:spLocks noChangeArrowheads="1"/>
            </p:cNvSpPr>
            <p:nvPr/>
          </p:nvSpPr>
          <p:spPr bwMode="auto">
            <a:xfrm>
              <a:off x="72959" y="1063917"/>
              <a:ext cx="1692176" cy="1213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zh-CN" altLang="en-US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在</a:t>
              </a:r>
              <a:r>
                <a:rPr lang="en-US" altLang="zh-CN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《</a:t>
              </a:r>
              <a:r>
                <a:rPr lang="zh-CN" altLang="en-US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海诉法</a:t>
              </a:r>
              <a:r>
                <a:rPr lang="en-US" altLang="zh-CN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》</a:t>
              </a:r>
              <a:r>
                <a:rPr lang="zh-CN" altLang="en-US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第</a:t>
              </a:r>
              <a:r>
                <a:rPr lang="en-US" altLang="zh-CN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40</a:t>
              </a:r>
              <a:r>
                <a:rPr lang="zh-CN" altLang="en-US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条的基础上，补充拍卖、变卖船舶登记的规定。</a:t>
              </a:r>
            </a:p>
          </p:txBody>
        </p:sp>
      </p:grpSp>
      <p:grpSp>
        <p:nvGrpSpPr>
          <p:cNvPr id="50178" name="Group 4"/>
          <p:cNvGrpSpPr>
            <a:grpSpLocks/>
          </p:cNvGrpSpPr>
          <p:nvPr/>
        </p:nvGrpSpPr>
        <p:grpSpPr bwMode="auto">
          <a:xfrm>
            <a:off x="233363" y="1084263"/>
            <a:ext cx="2530475" cy="3222625"/>
            <a:chOff x="-7484" y="0"/>
            <a:chExt cx="1876174" cy="3168352"/>
          </a:xfrm>
        </p:grpSpPr>
        <p:sp>
          <p:nvSpPr>
            <p:cNvPr id="9" name="矩形 4"/>
            <p:cNvSpPr>
              <a:spLocks noChangeArrowheads="1"/>
            </p:cNvSpPr>
            <p:nvPr/>
          </p:nvSpPr>
          <p:spPr bwMode="auto">
            <a:xfrm>
              <a:off x="-422" y="0"/>
              <a:ext cx="1869112" cy="31683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15226">
                <a:buFont typeface="Arial" charset="0"/>
                <a:buNone/>
                <a:defRPr/>
              </a:pPr>
              <a:endParaRPr lang="zh-CN" altLang="en-US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50183" name="矩形 7"/>
            <p:cNvSpPr>
              <a:spLocks noChangeArrowheads="1"/>
            </p:cNvSpPr>
            <p:nvPr/>
          </p:nvSpPr>
          <p:spPr bwMode="auto">
            <a:xfrm rot="5400000">
              <a:off x="898345" y="-898344"/>
              <a:ext cx="72000" cy="1868690"/>
            </a:xfrm>
            <a:prstGeom prst="rect">
              <a:avLst/>
            </a:prstGeom>
            <a:solidFill>
              <a:srgbClr val="282828"/>
            </a:solidFill>
            <a:ln w="9525">
              <a:noFill/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>
                <a:buFont typeface="Arial" charset="0"/>
                <a:buNone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13" name="矩形 10"/>
            <p:cNvSpPr>
              <a:spLocks noChangeArrowheads="1"/>
            </p:cNvSpPr>
            <p:nvPr/>
          </p:nvSpPr>
          <p:spPr bwMode="auto">
            <a:xfrm>
              <a:off x="-7484" y="54626"/>
              <a:ext cx="1871466" cy="33244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5226">
                <a:spcBef>
                  <a:spcPts val="2000"/>
                </a:spcBef>
                <a:spcAft>
                  <a:spcPts val="1200"/>
                </a:spcAft>
                <a:buFont typeface="Arial" charset="0"/>
                <a:buNone/>
                <a:defRPr/>
              </a:pPr>
              <a:r>
                <a:rPr lang="en-US" altLang="zh-CN" sz="1600" b="1" dirty="0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1.</a:t>
              </a:r>
              <a:r>
                <a:rPr lang="zh-CN" altLang="en-US" sz="1600" b="1" dirty="0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关于送达方式</a:t>
              </a:r>
            </a:p>
          </p:txBody>
        </p:sp>
      </p:grpSp>
      <p:sp>
        <p:nvSpPr>
          <p:cNvPr id="22" name="矩形 10"/>
          <p:cNvSpPr>
            <a:spLocks noChangeArrowheads="1"/>
          </p:cNvSpPr>
          <p:nvPr/>
        </p:nvSpPr>
        <p:spPr bwMode="auto">
          <a:xfrm>
            <a:off x="3300413" y="1155700"/>
            <a:ext cx="2509837" cy="601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algn="ctr" defTabSz="915226">
              <a:buFont typeface="Arial" charset="0"/>
              <a:buNone/>
              <a:defRPr/>
            </a:pPr>
            <a:r>
              <a:rPr lang="en-US" altLang="zh-CN" sz="1600" b="1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2.</a:t>
            </a:r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拍卖、变卖船舶的</a:t>
            </a:r>
            <a:endParaRPr lang="en-US" altLang="zh-CN" sz="1600" b="1" dirty="0">
              <a:latin typeface="微软雅黑" pitchFamily="34" charset="-122"/>
              <a:ea typeface="微软雅黑" pitchFamily="34" charset="-122"/>
            </a:endParaRPr>
          </a:p>
          <a:p>
            <a:pPr algn="ctr" defTabSz="915226">
              <a:buFont typeface="Arial" charset="0"/>
              <a:buNone/>
              <a:defRPr/>
            </a:pPr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登记问题</a:t>
            </a:r>
            <a:endParaRPr lang="zh-CN" altLang="en-US" sz="1600" b="1" dirty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50180" name="文本框 102"/>
          <p:cNvSpPr txBox="1">
            <a:spLocks noChangeArrowheads="1"/>
          </p:cNvSpPr>
          <p:nvPr/>
        </p:nvSpPr>
        <p:spPr bwMode="auto">
          <a:xfrm>
            <a:off x="0" y="217488"/>
            <a:ext cx="6129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需要完善的内容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0181" name="矩形 18"/>
          <p:cNvSpPr>
            <a:spLocks noChangeArrowheads="1"/>
          </p:cNvSpPr>
          <p:nvPr/>
        </p:nvSpPr>
        <p:spPr bwMode="auto">
          <a:xfrm>
            <a:off x="415925" y="1825625"/>
            <a:ext cx="2116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完善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《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海诉法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》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80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条第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款的规定，简化有关扣押船舶等案件的送达方式和手续。</a:t>
            </a:r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文本框 102"/>
          <p:cNvSpPr txBox="1">
            <a:spLocks noChangeArrowheads="1"/>
          </p:cNvSpPr>
          <p:nvPr/>
        </p:nvSpPr>
        <p:spPr bwMode="auto">
          <a:xfrm>
            <a:off x="0" y="217488"/>
            <a:ext cx="6129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需要完善的内容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1202" name="矩形 18"/>
          <p:cNvSpPr>
            <a:spLocks noChangeArrowheads="1"/>
          </p:cNvSpPr>
          <p:nvPr/>
        </p:nvSpPr>
        <p:spPr bwMode="auto">
          <a:xfrm>
            <a:off x="1301750" y="1663700"/>
            <a:ext cx="648811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第四十条    买受人接收船舶后，应当持拍卖成交确认书和有关材料，向船舶登记机关办理船舶所有权登记手续。原船舶所有人应当向原船舶登记机关办理船舶所有权注销登记。原船舶所有人不办理船舶所有权注销登记的，不影响船舶所有权的转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5" name="Group 13"/>
          <p:cNvGrpSpPr>
            <a:grpSpLocks/>
          </p:cNvGrpSpPr>
          <p:nvPr/>
        </p:nvGrpSpPr>
        <p:grpSpPr bwMode="auto">
          <a:xfrm>
            <a:off x="3295650" y="1060450"/>
            <a:ext cx="2520950" cy="3224213"/>
            <a:chOff x="0" y="0"/>
            <a:chExt cx="1868690" cy="3168352"/>
          </a:xfrm>
        </p:grpSpPr>
        <p:sp>
          <p:nvSpPr>
            <p:cNvPr id="3" name="矩形 4"/>
            <p:cNvSpPr>
              <a:spLocks noChangeArrowheads="1"/>
            </p:cNvSpPr>
            <p:nvPr/>
          </p:nvSpPr>
          <p:spPr bwMode="auto">
            <a:xfrm>
              <a:off x="0" y="0"/>
              <a:ext cx="1868690" cy="31683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15226">
                <a:buFont typeface="Arial" charset="0"/>
                <a:buNone/>
                <a:defRPr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52239" name="矩形 7"/>
            <p:cNvSpPr>
              <a:spLocks noChangeArrowheads="1"/>
            </p:cNvSpPr>
            <p:nvPr/>
          </p:nvSpPr>
          <p:spPr bwMode="auto">
            <a:xfrm rot="5400000">
              <a:off x="898345" y="-898344"/>
              <a:ext cx="72000" cy="1868690"/>
            </a:xfrm>
            <a:prstGeom prst="rect">
              <a:avLst/>
            </a:prstGeom>
            <a:solidFill>
              <a:srgbClr val="282828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 typeface="Arial" charset="0"/>
                <a:buNone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52240" name="矩形 11"/>
            <p:cNvSpPr>
              <a:spLocks noChangeArrowheads="1"/>
            </p:cNvSpPr>
            <p:nvPr/>
          </p:nvSpPr>
          <p:spPr bwMode="auto">
            <a:xfrm>
              <a:off x="72959" y="1063917"/>
              <a:ext cx="1692176" cy="1213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zh-CN" altLang="en-US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在</a:t>
              </a:r>
              <a:r>
                <a:rPr lang="en-US" altLang="zh-CN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《</a:t>
              </a:r>
              <a:r>
                <a:rPr lang="zh-CN" altLang="en-US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海诉法</a:t>
              </a:r>
              <a:r>
                <a:rPr lang="en-US" altLang="zh-CN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》</a:t>
              </a:r>
              <a:r>
                <a:rPr lang="zh-CN" altLang="en-US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第</a:t>
              </a:r>
              <a:r>
                <a:rPr lang="en-US" altLang="zh-CN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40</a:t>
              </a:r>
              <a:r>
                <a:rPr lang="zh-CN" altLang="en-US" sz="1400" b="1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条的基础上，补充拍卖、变卖船舶登记的规定。</a:t>
              </a:r>
            </a:p>
          </p:txBody>
        </p:sp>
      </p:grpSp>
      <p:grpSp>
        <p:nvGrpSpPr>
          <p:cNvPr id="52226" name="Group 4"/>
          <p:cNvGrpSpPr>
            <a:grpSpLocks/>
          </p:cNvGrpSpPr>
          <p:nvPr/>
        </p:nvGrpSpPr>
        <p:grpSpPr bwMode="auto">
          <a:xfrm>
            <a:off x="254000" y="1069975"/>
            <a:ext cx="2530475" cy="3224213"/>
            <a:chOff x="-7484" y="0"/>
            <a:chExt cx="1876174" cy="3168352"/>
          </a:xfrm>
        </p:grpSpPr>
        <p:sp>
          <p:nvSpPr>
            <p:cNvPr id="9" name="矩形 4"/>
            <p:cNvSpPr>
              <a:spLocks noChangeArrowheads="1"/>
            </p:cNvSpPr>
            <p:nvPr/>
          </p:nvSpPr>
          <p:spPr bwMode="auto">
            <a:xfrm>
              <a:off x="-422" y="0"/>
              <a:ext cx="1869112" cy="31683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15226">
                <a:buFont typeface="Arial" charset="0"/>
                <a:buNone/>
                <a:defRPr/>
              </a:pPr>
              <a:endParaRPr lang="zh-CN" altLang="en-US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52236" name="矩形 7"/>
            <p:cNvSpPr>
              <a:spLocks noChangeArrowheads="1"/>
            </p:cNvSpPr>
            <p:nvPr/>
          </p:nvSpPr>
          <p:spPr bwMode="auto">
            <a:xfrm rot="5400000">
              <a:off x="898345" y="-898344"/>
              <a:ext cx="72000" cy="1868690"/>
            </a:xfrm>
            <a:prstGeom prst="rect">
              <a:avLst/>
            </a:prstGeom>
            <a:solidFill>
              <a:srgbClr val="282828"/>
            </a:solidFill>
            <a:ln w="9525">
              <a:noFill/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>
                <a:buFont typeface="Arial" charset="0"/>
                <a:buNone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13" name="矩形 10"/>
            <p:cNvSpPr>
              <a:spLocks noChangeArrowheads="1"/>
            </p:cNvSpPr>
            <p:nvPr/>
          </p:nvSpPr>
          <p:spPr bwMode="auto">
            <a:xfrm>
              <a:off x="-7484" y="54600"/>
              <a:ext cx="1871466" cy="33227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5226">
                <a:spcBef>
                  <a:spcPts val="1200"/>
                </a:spcBef>
                <a:spcAft>
                  <a:spcPts val="1200"/>
                </a:spcAft>
                <a:buFont typeface="Arial" charset="0"/>
                <a:buNone/>
                <a:defRPr/>
              </a:pPr>
              <a:r>
                <a:rPr lang="en-US" altLang="zh-CN" sz="1600" b="1" dirty="0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1.</a:t>
              </a:r>
              <a:r>
                <a:rPr lang="zh-CN" altLang="en-US" sz="1600" b="1" dirty="0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关于送达方式</a:t>
              </a:r>
            </a:p>
          </p:txBody>
        </p:sp>
      </p:grpSp>
      <p:grpSp>
        <p:nvGrpSpPr>
          <p:cNvPr id="52227" name="Group 22"/>
          <p:cNvGrpSpPr>
            <a:grpSpLocks/>
          </p:cNvGrpSpPr>
          <p:nvPr/>
        </p:nvGrpSpPr>
        <p:grpSpPr bwMode="auto">
          <a:xfrm>
            <a:off x="6373813" y="1023938"/>
            <a:ext cx="2520950" cy="3224212"/>
            <a:chOff x="0" y="0"/>
            <a:chExt cx="1869555" cy="3168352"/>
          </a:xfrm>
        </p:grpSpPr>
        <p:sp>
          <p:nvSpPr>
            <p:cNvPr id="16" name="矩形 4"/>
            <p:cNvSpPr>
              <a:spLocks noChangeArrowheads="1"/>
            </p:cNvSpPr>
            <p:nvPr/>
          </p:nvSpPr>
          <p:spPr bwMode="auto">
            <a:xfrm>
              <a:off x="0" y="0"/>
              <a:ext cx="1868377" cy="31683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915226">
                <a:buFont typeface="Arial" charset="0"/>
                <a:buNone/>
                <a:defRPr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52232" name="矩形 7"/>
            <p:cNvSpPr>
              <a:spLocks noChangeArrowheads="1"/>
            </p:cNvSpPr>
            <p:nvPr/>
          </p:nvSpPr>
          <p:spPr bwMode="auto">
            <a:xfrm rot="5400000">
              <a:off x="898345" y="-898344"/>
              <a:ext cx="72000" cy="1868690"/>
            </a:xfrm>
            <a:prstGeom prst="rect">
              <a:avLst/>
            </a:prstGeom>
            <a:solidFill>
              <a:srgbClr val="282828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 typeface="Arial" charset="0"/>
                <a:buNone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20" name="矩形 10"/>
            <p:cNvSpPr>
              <a:spLocks noChangeArrowheads="1"/>
            </p:cNvSpPr>
            <p:nvPr/>
          </p:nvSpPr>
          <p:spPr bwMode="auto">
            <a:xfrm>
              <a:off x="3532" y="46800"/>
              <a:ext cx="1866023" cy="58967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5226">
                <a:lnSpc>
                  <a:spcPts val="2000"/>
                </a:lnSpc>
                <a:defRPr/>
              </a:pPr>
              <a:r>
                <a:rPr lang="en-US" altLang="zh-CN" sz="1600" b="1" dirty="0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3.</a:t>
              </a:r>
              <a:r>
                <a:rPr lang="zh-CN" altLang="en-US" sz="1600" b="1" dirty="0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企业破产程序与船舶扣押拍卖程序的衔接</a:t>
              </a:r>
            </a:p>
          </p:txBody>
        </p:sp>
        <p:sp>
          <p:nvSpPr>
            <p:cNvPr id="52234" name="矩形 11"/>
            <p:cNvSpPr>
              <a:spLocks noChangeArrowheads="1"/>
            </p:cNvSpPr>
            <p:nvPr/>
          </p:nvSpPr>
          <p:spPr bwMode="auto">
            <a:xfrm>
              <a:off x="88298" y="850198"/>
              <a:ext cx="1692959" cy="15880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zh-CN" altLang="en-US" sz="1400" b="1">
                  <a:ea typeface="微软雅黑" pitchFamily="34" charset="-122"/>
                  <a:sym typeface="微软雅黑" pitchFamily="34" charset="-122"/>
                </a:rPr>
                <a:t>完善企业破产程序与船舶扣押、拍卖程序，以及海事法院与审理破产案件法院的对接问题。</a:t>
              </a:r>
            </a:p>
          </p:txBody>
        </p:sp>
      </p:grpSp>
      <p:sp>
        <p:nvSpPr>
          <p:cNvPr id="22" name="矩形 10"/>
          <p:cNvSpPr>
            <a:spLocks noChangeArrowheads="1"/>
          </p:cNvSpPr>
          <p:nvPr/>
        </p:nvSpPr>
        <p:spPr bwMode="auto">
          <a:xfrm>
            <a:off x="3300413" y="1155700"/>
            <a:ext cx="2509837" cy="601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algn="ctr" defTabSz="915226">
              <a:buFont typeface="Arial" charset="0"/>
              <a:buNone/>
              <a:defRPr/>
            </a:pPr>
            <a:r>
              <a:rPr lang="en-US" altLang="zh-CN" sz="1600" b="1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2.</a:t>
            </a:r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拍卖、变卖船舶的</a:t>
            </a:r>
            <a:endParaRPr lang="en-US" altLang="zh-CN" sz="1600" b="1" dirty="0">
              <a:latin typeface="微软雅黑" pitchFamily="34" charset="-122"/>
              <a:ea typeface="微软雅黑" pitchFamily="34" charset="-122"/>
            </a:endParaRPr>
          </a:p>
          <a:p>
            <a:pPr algn="ctr" defTabSz="915226">
              <a:buFont typeface="Arial" charset="0"/>
              <a:buNone/>
              <a:defRPr/>
            </a:pPr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登记问题</a:t>
            </a:r>
            <a:endParaRPr lang="zh-CN" altLang="en-US" sz="1600" b="1" dirty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52229" name="文本框 102"/>
          <p:cNvSpPr txBox="1">
            <a:spLocks noChangeArrowheads="1"/>
          </p:cNvSpPr>
          <p:nvPr/>
        </p:nvSpPr>
        <p:spPr bwMode="auto">
          <a:xfrm>
            <a:off x="0" y="217488"/>
            <a:ext cx="6129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需要完善的内容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2230" name="矩形 18"/>
          <p:cNvSpPr>
            <a:spLocks noChangeArrowheads="1"/>
          </p:cNvSpPr>
          <p:nvPr/>
        </p:nvSpPr>
        <p:spPr bwMode="auto">
          <a:xfrm>
            <a:off x="415925" y="1825625"/>
            <a:ext cx="2116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完善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《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海诉法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》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80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条第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款的规定，简化有关扣押船舶等案件的送达方式和手续。</a:t>
            </a:r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需要整合的内容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16" name="组合 26"/>
          <p:cNvGrpSpPr/>
          <p:nvPr/>
        </p:nvGrpSpPr>
        <p:grpSpPr>
          <a:xfrm>
            <a:off x="3950587" y="2198161"/>
            <a:ext cx="564711" cy="563040"/>
            <a:chOff x="3570825" y="3196716"/>
            <a:chExt cx="756510" cy="756510"/>
          </a:xfrm>
          <a:solidFill>
            <a:schemeClr val="accent2"/>
          </a:solidFill>
          <a:effectLst/>
        </p:grpSpPr>
        <p:sp>
          <p:nvSpPr>
            <p:cNvPr id="17" name="泪滴形 16"/>
            <p:cNvSpPr/>
            <p:nvPr/>
          </p:nvSpPr>
          <p:spPr>
            <a:xfrm rot="5400000">
              <a:off x="3570825" y="3196716"/>
              <a:ext cx="756510" cy="756510"/>
            </a:xfrm>
            <a:prstGeom prst="teardrop">
              <a:avLst/>
            </a:prstGeom>
            <a:grpFill/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915226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10583" y="3328751"/>
              <a:ext cx="436389" cy="492290"/>
            </a:xfrm>
            <a:prstGeom prst="rect">
              <a:avLst/>
            </a:prstGeom>
            <a:grpFill/>
            <a:ln>
              <a:noFill/>
            </a:ln>
          </p:spPr>
          <p:txBody>
            <a:bodyPr wrap="none" anchor="ctr">
              <a:spAutoFit/>
            </a:bodyPr>
            <a:lstStyle/>
            <a:p>
              <a:pPr algn="ctr" defTabSz="915226">
                <a:defRPr/>
              </a:pPr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9" name="椭圆 28"/>
          <p:cNvSpPr/>
          <p:nvPr/>
        </p:nvSpPr>
        <p:spPr>
          <a:xfrm>
            <a:off x="2634143" y="1016249"/>
            <a:ext cx="1584246" cy="153352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defRPr/>
            </a:pPr>
            <a:r>
              <a:rPr lang="en-US" altLang="zh-CN" sz="1400" b="1">
                <a:solidFill>
                  <a:schemeClr val="tx1"/>
                </a:solidFill>
              </a:rPr>
              <a:t>1.</a:t>
            </a:r>
            <a:r>
              <a:rPr lang="zh-CN" altLang="en-US" sz="1400" b="1">
                <a:solidFill>
                  <a:schemeClr val="tx1"/>
                </a:solidFill>
              </a:rPr>
              <a:t>多式联运合同纠纷的管辖</a:t>
            </a:r>
          </a:p>
          <a:p>
            <a:pPr algn="ctr">
              <a:defRPr/>
            </a:pPr>
            <a:r>
              <a:rPr lang="zh-CN" altLang="en-US" sz="1400" b="1">
                <a:solidFill>
                  <a:schemeClr val="tx1"/>
                </a:solidFill>
              </a:rPr>
              <a:t>问题</a:t>
            </a:r>
            <a:endParaRPr lang="zh-CN" altLang="en-US" sz="1400" b="1">
              <a:solidFill>
                <a:schemeClr val="tx1"/>
              </a:solidFill>
              <a:latin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需要整合的内容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4274" name="TextBox 6"/>
          <p:cNvSpPr txBox="1">
            <a:spLocks noChangeArrowheads="1"/>
          </p:cNvSpPr>
          <p:nvPr/>
        </p:nvSpPr>
        <p:spPr bwMode="auto">
          <a:xfrm>
            <a:off x="1162050" y="1416050"/>
            <a:ext cx="6637338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多式联运合同纠纷的管辖问题：</a:t>
            </a:r>
            <a:endParaRPr lang="en-US" altLang="zh-CN" sz="1400" b="1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民事诉讼法第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27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条规定，因铁路、公路、水上、航空运输和联合运输合同纠纷提起的诉讼，由运输始发地、目的地或者被告住所地人民法院管辖。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海诉法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条规定，因海上运输合同纠纷提起的诉讼，除依照民诉法的上述规定外，还可以由转运港所在地海事法院管辖。</a:t>
            </a:r>
            <a:endParaRPr lang="en-US" altLang="zh-CN" sz="1400" b="1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建议将涉及海上运输的多式联运合同纠纷纳入相应的运输始发地、目的地、被告住所地或者转运港所在地的海事法院管辖。</a:t>
            </a:r>
            <a:endParaRPr lang="zh-CN" altLang="en-US" sz="1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需要整合的内容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微软雅黑" pitchFamily="34" charset="-122"/>
            </a:endParaRPr>
          </a:p>
        </p:txBody>
      </p:sp>
      <p:grpSp>
        <p:nvGrpSpPr>
          <p:cNvPr id="2" name="组合 26"/>
          <p:cNvGrpSpPr/>
          <p:nvPr/>
        </p:nvGrpSpPr>
        <p:grpSpPr>
          <a:xfrm>
            <a:off x="3950587" y="2198161"/>
            <a:ext cx="564711" cy="563040"/>
            <a:chOff x="3570825" y="3196716"/>
            <a:chExt cx="756510" cy="756510"/>
          </a:xfrm>
          <a:solidFill>
            <a:schemeClr val="accent2"/>
          </a:solidFill>
          <a:effectLst/>
        </p:grpSpPr>
        <p:sp>
          <p:nvSpPr>
            <p:cNvPr id="17" name="泪滴形 16"/>
            <p:cNvSpPr/>
            <p:nvPr/>
          </p:nvSpPr>
          <p:spPr>
            <a:xfrm rot="5400000">
              <a:off x="3570825" y="3196716"/>
              <a:ext cx="756510" cy="756510"/>
            </a:xfrm>
            <a:prstGeom prst="teardrop">
              <a:avLst/>
            </a:prstGeom>
            <a:grpFill/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915226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10583" y="3328751"/>
              <a:ext cx="436389" cy="492290"/>
            </a:xfrm>
            <a:prstGeom prst="rect">
              <a:avLst/>
            </a:prstGeom>
            <a:grpFill/>
            <a:ln>
              <a:noFill/>
            </a:ln>
          </p:spPr>
          <p:txBody>
            <a:bodyPr wrap="none" anchor="ctr">
              <a:spAutoFit/>
            </a:bodyPr>
            <a:lstStyle/>
            <a:p>
              <a:pPr algn="ctr" defTabSz="915226">
                <a:defRPr/>
              </a:pPr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9" name="椭圆 28"/>
          <p:cNvSpPr/>
          <p:nvPr/>
        </p:nvSpPr>
        <p:spPr>
          <a:xfrm>
            <a:off x="2634143" y="1016249"/>
            <a:ext cx="1584246" cy="153352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defRPr/>
            </a:pPr>
            <a:r>
              <a:rPr lang="en-US" altLang="zh-CN" sz="1400" b="1">
                <a:solidFill>
                  <a:schemeClr val="tx1"/>
                </a:solidFill>
              </a:rPr>
              <a:t>1.</a:t>
            </a:r>
            <a:r>
              <a:rPr lang="zh-CN" altLang="en-US" sz="1400" b="1">
                <a:solidFill>
                  <a:schemeClr val="tx1"/>
                </a:solidFill>
              </a:rPr>
              <a:t>多式联运合同纠纷的管辖</a:t>
            </a:r>
            <a:endParaRPr lang="en-US" altLang="zh-CN" sz="14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zh-CN" altLang="en-US" sz="1400" b="1">
                <a:solidFill>
                  <a:schemeClr val="tx1"/>
                </a:solidFill>
              </a:rPr>
              <a:t>问题</a:t>
            </a:r>
            <a:endParaRPr lang="zh-CN" altLang="en-US" sz="1400" b="1">
              <a:solidFill>
                <a:schemeClr val="tx1"/>
              </a:solidFill>
              <a:latin typeface="微软雅黑" pitchFamily="34" charset="-122"/>
            </a:endParaRPr>
          </a:p>
        </p:txBody>
      </p:sp>
      <p:grpSp>
        <p:nvGrpSpPr>
          <p:cNvPr id="7" name="组合 29"/>
          <p:cNvGrpSpPr/>
          <p:nvPr/>
        </p:nvGrpSpPr>
        <p:grpSpPr>
          <a:xfrm>
            <a:off x="4584458" y="2219696"/>
            <a:ext cx="544500" cy="541505"/>
            <a:chOff x="4419984" y="3196716"/>
            <a:chExt cx="756510" cy="756510"/>
          </a:xfrm>
          <a:solidFill>
            <a:schemeClr val="accent1"/>
          </a:solidFill>
          <a:effectLst/>
        </p:grpSpPr>
        <p:sp>
          <p:nvSpPr>
            <p:cNvPr id="8" name="泪滴形 7"/>
            <p:cNvSpPr/>
            <p:nvPr/>
          </p:nvSpPr>
          <p:spPr>
            <a:xfrm rot="10800000">
              <a:off x="4419984" y="3196716"/>
              <a:ext cx="756510" cy="756510"/>
            </a:xfrm>
            <a:prstGeom prst="teardrop">
              <a:avLst/>
            </a:prstGeom>
            <a:grpFill/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915226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0429" y="3328753"/>
              <a:ext cx="454787" cy="515976"/>
            </a:xfrm>
            <a:prstGeom prst="rect">
              <a:avLst/>
            </a:prstGeom>
            <a:grpFill/>
            <a:ln>
              <a:noFill/>
            </a:ln>
          </p:spPr>
          <p:txBody>
            <a:bodyPr wrap="none" anchor="ctr">
              <a:spAutoFit/>
            </a:bodyPr>
            <a:lstStyle/>
            <a:p>
              <a:pPr algn="ctr" defTabSz="915226">
                <a:defRPr/>
              </a:pPr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椭圆 9"/>
          <p:cNvSpPr/>
          <p:nvPr/>
        </p:nvSpPr>
        <p:spPr>
          <a:xfrm>
            <a:off x="4888219" y="1077633"/>
            <a:ext cx="1522668" cy="14857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defRPr/>
            </a:pPr>
            <a:r>
              <a:rPr lang="en-US" altLang="zh-CN" sz="1400" b="1">
                <a:solidFill>
                  <a:schemeClr val="tx1"/>
                </a:solidFill>
              </a:rPr>
              <a:t>2.</a:t>
            </a:r>
            <a:r>
              <a:rPr lang="zh-CN" altLang="en-US" sz="1400" b="1">
                <a:solidFill>
                  <a:schemeClr val="tx1"/>
                </a:solidFill>
              </a:rPr>
              <a:t>案件的主管</a:t>
            </a:r>
          </a:p>
          <a:p>
            <a:pPr algn="ctr">
              <a:defRPr/>
            </a:pPr>
            <a:r>
              <a:rPr lang="zh-CN" altLang="en-US" sz="1400" b="1">
                <a:solidFill>
                  <a:schemeClr val="tx1"/>
                </a:solidFill>
              </a:rPr>
              <a:t>范围问题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需要整合的内容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6322" name="TextBox 6"/>
          <p:cNvSpPr txBox="1">
            <a:spLocks noChangeArrowheads="1"/>
          </p:cNvSpPr>
          <p:nvPr/>
        </p:nvSpPr>
        <p:spPr bwMode="auto">
          <a:xfrm>
            <a:off x="1128713" y="1390650"/>
            <a:ext cx="6637337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 anchor="ctr">
            <a:sp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案件的主管范围的问题：</a:t>
            </a:r>
            <a:endParaRPr lang="en-US" altLang="zh-CN" sz="1400" b="1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建议将我国有管辖权的海域（海洋毗连区、专属经济区、大陆架）的天然资源勘探、开发利用及有关污染损害、油污损害纠纷，纳入海事法院管辖。</a:t>
            </a:r>
            <a:endParaRPr lang="en-US" altLang="zh-CN" sz="1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ts val="3000"/>
              </a:lnSpc>
            </a:pPr>
            <a:endParaRPr lang="zh-CN" altLang="en-US" sz="1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需要整合的内容</a:t>
            </a:r>
          </a:p>
          <a:p>
            <a:pPr>
              <a:buFont typeface="Arial" charset="0"/>
              <a:buNone/>
            </a:pPr>
            <a:endParaRPr lang="zh-CN" altLang="en-US" sz="2000" b="1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2" name="组合 26"/>
          <p:cNvGrpSpPr/>
          <p:nvPr/>
        </p:nvGrpSpPr>
        <p:grpSpPr>
          <a:xfrm>
            <a:off x="3950587" y="2198161"/>
            <a:ext cx="564711" cy="563040"/>
            <a:chOff x="3570825" y="3196716"/>
            <a:chExt cx="756510" cy="756510"/>
          </a:xfrm>
          <a:solidFill>
            <a:schemeClr val="accent2"/>
          </a:solidFill>
          <a:effectLst/>
        </p:grpSpPr>
        <p:sp>
          <p:nvSpPr>
            <p:cNvPr id="17" name="泪滴形 16"/>
            <p:cNvSpPr/>
            <p:nvPr/>
          </p:nvSpPr>
          <p:spPr>
            <a:xfrm rot="5400000">
              <a:off x="3570825" y="3196716"/>
              <a:ext cx="756510" cy="756510"/>
            </a:xfrm>
            <a:prstGeom prst="teardrop">
              <a:avLst/>
            </a:prstGeom>
            <a:grpFill/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915226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10583" y="3328751"/>
              <a:ext cx="436389" cy="492290"/>
            </a:xfrm>
            <a:prstGeom prst="rect">
              <a:avLst/>
            </a:prstGeom>
            <a:grpFill/>
            <a:ln>
              <a:noFill/>
            </a:ln>
          </p:spPr>
          <p:txBody>
            <a:bodyPr wrap="none" anchor="ctr">
              <a:spAutoFit/>
            </a:bodyPr>
            <a:lstStyle/>
            <a:p>
              <a:pPr algn="ctr" defTabSz="915226">
                <a:defRPr/>
              </a:pPr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9" name="椭圆 28"/>
          <p:cNvSpPr/>
          <p:nvPr/>
        </p:nvSpPr>
        <p:spPr>
          <a:xfrm>
            <a:off x="2634143" y="1025774"/>
            <a:ext cx="1584246" cy="153352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defRPr/>
            </a:pPr>
            <a:r>
              <a:rPr lang="en-US" altLang="zh-CN" sz="1400" b="1">
                <a:solidFill>
                  <a:schemeClr val="tx1"/>
                </a:solidFill>
              </a:rPr>
              <a:t>1.</a:t>
            </a:r>
            <a:r>
              <a:rPr lang="zh-CN" altLang="en-US" sz="1400" b="1">
                <a:solidFill>
                  <a:schemeClr val="tx1"/>
                </a:solidFill>
              </a:rPr>
              <a:t>多式联运合同纠纷的管辖</a:t>
            </a:r>
            <a:endParaRPr lang="en-US" altLang="zh-CN" sz="14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zh-CN" altLang="en-US" sz="1400" b="1">
                <a:solidFill>
                  <a:schemeClr val="tx1"/>
                </a:solidFill>
              </a:rPr>
              <a:t>问题</a:t>
            </a:r>
            <a:endParaRPr lang="zh-CN" altLang="en-US" sz="1400" b="1">
              <a:solidFill>
                <a:schemeClr val="tx1"/>
              </a:solidFill>
              <a:latin typeface="微软雅黑" pitchFamily="34" charset="-122"/>
            </a:endParaRPr>
          </a:p>
        </p:txBody>
      </p:sp>
      <p:grpSp>
        <p:nvGrpSpPr>
          <p:cNvPr id="3" name="组合 29"/>
          <p:cNvGrpSpPr/>
          <p:nvPr/>
        </p:nvGrpSpPr>
        <p:grpSpPr>
          <a:xfrm>
            <a:off x="4573363" y="2196187"/>
            <a:ext cx="548652" cy="565014"/>
            <a:chOff x="4419984" y="3196716"/>
            <a:chExt cx="756510" cy="756510"/>
          </a:xfrm>
          <a:solidFill>
            <a:schemeClr val="accent1"/>
          </a:solidFill>
          <a:effectLst/>
        </p:grpSpPr>
        <p:sp>
          <p:nvSpPr>
            <p:cNvPr id="8" name="泪滴形 7"/>
            <p:cNvSpPr/>
            <p:nvPr/>
          </p:nvSpPr>
          <p:spPr>
            <a:xfrm rot="10800000">
              <a:off x="4419984" y="3196716"/>
              <a:ext cx="756510" cy="756510"/>
            </a:xfrm>
            <a:prstGeom prst="teardrop">
              <a:avLst/>
            </a:prstGeom>
            <a:grpFill/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915226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0429" y="3328753"/>
              <a:ext cx="470369" cy="494507"/>
            </a:xfrm>
            <a:prstGeom prst="rect">
              <a:avLst/>
            </a:prstGeom>
            <a:grpFill/>
            <a:ln>
              <a:noFill/>
            </a:ln>
          </p:spPr>
          <p:txBody>
            <a:bodyPr wrap="none" anchor="ctr">
              <a:spAutoFit/>
            </a:bodyPr>
            <a:lstStyle/>
            <a:p>
              <a:pPr algn="ctr" defTabSz="915226">
                <a:defRPr/>
              </a:pPr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椭圆 9"/>
          <p:cNvSpPr/>
          <p:nvPr/>
        </p:nvSpPr>
        <p:spPr>
          <a:xfrm>
            <a:off x="4888219" y="1073408"/>
            <a:ext cx="1522668" cy="14857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accent2"/>
            </a:solidFill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defRPr/>
            </a:pPr>
            <a:r>
              <a:rPr lang="en-US" altLang="zh-CN" sz="1400" b="1">
                <a:solidFill>
                  <a:schemeClr val="tx1"/>
                </a:solidFill>
              </a:rPr>
              <a:t>2.</a:t>
            </a:r>
            <a:r>
              <a:rPr lang="zh-CN" altLang="en-US" sz="1400" b="1">
                <a:solidFill>
                  <a:schemeClr val="tx1"/>
                </a:solidFill>
              </a:rPr>
              <a:t>案件的主管</a:t>
            </a:r>
          </a:p>
          <a:p>
            <a:pPr algn="ctr">
              <a:defRPr/>
            </a:pPr>
            <a:r>
              <a:rPr lang="zh-CN" altLang="en-US" sz="1400" b="1">
                <a:solidFill>
                  <a:schemeClr val="tx1"/>
                </a:solidFill>
              </a:rPr>
              <a:t>范围问题</a:t>
            </a:r>
          </a:p>
        </p:txBody>
      </p:sp>
      <p:sp>
        <p:nvSpPr>
          <p:cNvPr id="19" name="椭圆 18"/>
          <p:cNvSpPr/>
          <p:nvPr/>
        </p:nvSpPr>
        <p:spPr>
          <a:xfrm>
            <a:off x="2634142" y="3158301"/>
            <a:ext cx="1606105" cy="1509597"/>
          </a:xfrm>
          <a:prstGeom prst="ellipse">
            <a:avLst/>
          </a:prstGeom>
          <a:solidFill>
            <a:schemeClr val="accent4"/>
          </a:solidFill>
          <a:ln w="38100">
            <a:solidFill>
              <a:schemeClr val="accent4"/>
            </a:solidFill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defRPr/>
            </a:pPr>
            <a:r>
              <a:rPr lang="en-US" altLang="zh-CN" sz="1400" b="1">
                <a:solidFill>
                  <a:srgbClr val="FFFFFF"/>
                </a:solidFill>
              </a:rPr>
              <a:t>3.</a:t>
            </a:r>
            <a:r>
              <a:rPr lang="zh-CN" altLang="en-US" sz="1400" b="1">
                <a:solidFill>
                  <a:srgbClr val="FFFFFF"/>
                </a:solidFill>
              </a:rPr>
              <a:t>整合援引条款，方便实务操作</a:t>
            </a:r>
            <a:endParaRPr lang="zh-CN" altLang="en-US" sz="1400" b="1">
              <a:solidFill>
                <a:schemeClr val="bg1"/>
              </a:solidFill>
              <a:latin typeface="微软雅黑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859519" y="3124198"/>
            <a:ext cx="1606105" cy="1509597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accent3"/>
            </a:solidFill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defRPr/>
            </a:pPr>
            <a:r>
              <a:rPr lang="en-US" altLang="zh-CN" sz="1400" b="1">
                <a:solidFill>
                  <a:schemeClr val="tx1"/>
                </a:solidFill>
              </a:rPr>
              <a:t>4.</a:t>
            </a:r>
            <a:r>
              <a:rPr lang="zh-CN" altLang="en-US" sz="1400" b="1">
                <a:solidFill>
                  <a:schemeClr val="tx1"/>
                </a:solidFill>
              </a:rPr>
              <a:t>吸纳国际公约或国际惯例的规定</a:t>
            </a:r>
          </a:p>
        </p:txBody>
      </p:sp>
      <p:grpSp>
        <p:nvGrpSpPr>
          <p:cNvPr id="21" name="组合 32"/>
          <p:cNvGrpSpPr/>
          <p:nvPr/>
        </p:nvGrpSpPr>
        <p:grpSpPr>
          <a:xfrm>
            <a:off x="3950587" y="2831440"/>
            <a:ext cx="564711" cy="563040"/>
            <a:chOff x="3570825" y="4047600"/>
            <a:chExt cx="756510" cy="756510"/>
          </a:xfrm>
          <a:solidFill>
            <a:schemeClr val="accent3"/>
          </a:solidFill>
          <a:effectLst/>
        </p:grpSpPr>
        <p:sp>
          <p:nvSpPr>
            <p:cNvPr id="22" name="泪滴形 21"/>
            <p:cNvSpPr/>
            <p:nvPr/>
          </p:nvSpPr>
          <p:spPr>
            <a:xfrm>
              <a:off x="3570825" y="4047600"/>
              <a:ext cx="756510" cy="756510"/>
            </a:xfrm>
            <a:prstGeom prst="teardrop">
              <a:avLst/>
            </a:prstGeom>
            <a:grpFill/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915226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22337" y="4179632"/>
              <a:ext cx="436389" cy="492290"/>
            </a:xfrm>
            <a:prstGeom prst="rect">
              <a:avLst/>
            </a:prstGeom>
            <a:grpFill/>
            <a:ln>
              <a:noFill/>
            </a:ln>
          </p:spPr>
          <p:txBody>
            <a:bodyPr wrap="none" anchor="ctr">
              <a:spAutoFit/>
            </a:bodyPr>
            <a:lstStyle/>
            <a:p>
              <a:pPr algn="ctr" defTabSz="915226">
                <a:defRPr/>
              </a:pPr>
              <a:r>
                <a:rPr lang="en-US" altLang="zh-CN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36"/>
          <p:cNvGrpSpPr/>
          <p:nvPr/>
        </p:nvGrpSpPr>
        <p:grpSpPr>
          <a:xfrm>
            <a:off x="4584458" y="2831440"/>
            <a:ext cx="564711" cy="563040"/>
            <a:chOff x="4419984" y="4047600"/>
            <a:chExt cx="756510" cy="756510"/>
          </a:xfrm>
          <a:solidFill>
            <a:schemeClr val="accent4"/>
          </a:solidFill>
          <a:effectLst/>
        </p:grpSpPr>
        <p:sp>
          <p:nvSpPr>
            <p:cNvPr id="25" name="泪滴形 24"/>
            <p:cNvSpPr/>
            <p:nvPr/>
          </p:nvSpPr>
          <p:spPr>
            <a:xfrm rot="16200000">
              <a:off x="4419984" y="4047600"/>
              <a:ext cx="756510" cy="756510"/>
            </a:xfrm>
            <a:prstGeom prst="teardrop">
              <a:avLst/>
            </a:prstGeom>
            <a:grpFill/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915226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53331" y="4179632"/>
              <a:ext cx="436387" cy="492290"/>
            </a:xfrm>
            <a:prstGeom prst="rect">
              <a:avLst/>
            </a:prstGeom>
            <a:grpFill/>
            <a:ln>
              <a:noFill/>
            </a:ln>
          </p:spPr>
          <p:txBody>
            <a:bodyPr wrap="none" anchor="ctr">
              <a:spAutoFit/>
            </a:bodyPr>
            <a:lstStyle/>
            <a:p>
              <a:pPr algn="ctr" defTabSz="915226">
                <a:defRPr/>
              </a:pPr>
              <a:r>
                <a:rPr lang="en-US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组合 40"/>
          <p:cNvGrpSpPr>
            <a:grpSpLocks/>
          </p:cNvGrpSpPr>
          <p:nvPr/>
        </p:nvGrpSpPr>
        <p:grpSpPr bwMode="auto">
          <a:xfrm>
            <a:off x="0" y="-11113"/>
            <a:ext cx="9167813" cy="5154613"/>
            <a:chOff x="0" y="0"/>
            <a:chExt cx="9212810" cy="5196149"/>
          </a:xfrm>
        </p:grpSpPr>
        <p:grpSp>
          <p:nvGrpSpPr>
            <p:cNvPr id="30730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0734" name="矩形 1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0735" name="直接连接符 12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0731" name="组合 39"/>
            <p:cNvGrpSpPr>
              <a:grpSpLocks/>
            </p:cNvGrpSpPr>
            <p:nvPr/>
          </p:nvGrpSpPr>
          <p:grpSpPr bwMode="auto">
            <a:xfrm>
              <a:off x="0" y="4850091"/>
              <a:ext cx="9212810" cy="346058"/>
              <a:chOff x="0" y="-129490"/>
              <a:chExt cx="9212810" cy="346058"/>
            </a:xfrm>
          </p:grpSpPr>
          <p:sp>
            <p:nvSpPr>
              <p:cNvPr id="30732" name="矩形 15"/>
              <p:cNvSpPr>
                <a:spLocks noChangeArrowheads="1"/>
              </p:cNvSpPr>
              <p:nvPr/>
            </p:nvSpPr>
            <p:spPr bwMode="auto">
              <a:xfrm>
                <a:off x="0" y="-129490"/>
                <a:ext cx="9208048" cy="346058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0733" name="直接连接符 16"/>
              <p:cNvSpPr>
                <a:spLocks noChangeShapeType="1"/>
              </p:cNvSpPr>
              <p:nvPr/>
            </p:nvSpPr>
            <p:spPr bwMode="auto">
              <a:xfrm>
                <a:off x="1588" y="-129490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6166" name="TextBox 35"/>
          <p:cNvSpPr>
            <a:spLocks noChangeArrowheads="1"/>
          </p:cNvSpPr>
          <p:nvPr/>
        </p:nvSpPr>
        <p:spPr bwMode="auto">
          <a:xfrm>
            <a:off x="4476750" y="1727200"/>
            <a:ext cx="3992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defTabSz="915226" eaLnBrk="0" hangingPunct="0">
              <a:buFont typeface="Arial" pitchFamily="34" charset="0"/>
              <a:buNone/>
              <a:defRPr/>
            </a:pPr>
            <a:r>
              <a:rPr lang="zh-CN" altLang="en-US" sz="1400" b="1" dirty="0">
                <a:latin typeface="+mn-ea"/>
                <a:ea typeface="+mn-ea"/>
              </a:rPr>
              <a:t>2000年</a:t>
            </a:r>
            <a:r>
              <a:rPr lang="en-US" altLang="zh-CN" sz="1400" b="1" dirty="0">
                <a:latin typeface="+mn-ea"/>
                <a:ea typeface="+mn-ea"/>
              </a:rPr>
              <a:t>7</a:t>
            </a:r>
            <a:r>
              <a:rPr lang="zh-CN" altLang="en-US" sz="1400" b="1" dirty="0">
                <a:latin typeface="+mn-ea"/>
                <a:ea typeface="+mn-ea"/>
              </a:rPr>
              <a:t>月</a:t>
            </a:r>
            <a:r>
              <a:rPr lang="en-US" altLang="zh-CN" sz="1400" b="1" dirty="0">
                <a:latin typeface="+mn-ea"/>
                <a:ea typeface="+mn-ea"/>
              </a:rPr>
              <a:t>1</a:t>
            </a:r>
            <a:r>
              <a:rPr lang="zh-CN" altLang="en-US" sz="1400" b="1" dirty="0">
                <a:latin typeface="+mn-ea"/>
                <a:ea typeface="+mn-ea"/>
              </a:rPr>
              <a:t>日正式实施</a:t>
            </a:r>
          </a:p>
        </p:txBody>
      </p:sp>
      <p:pic>
        <p:nvPicPr>
          <p:cNvPr id="30723" name="图片 2" descr="timg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00088"/>
            <a:ext cx="309562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椭圆 3"/>
          <p:cNvSpPr/>
          <p:nvPr/>
        </p:nvSpPr>
        <p:spPr>
          <a:xfrm>
            <a:off x="4251325" y="1793875"/>
            <a:ext cx="204788" cy="201613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891" tIns="45446" rIns="90891" bIns="45446"/>
          <a:lstStyle/>
          <a:p>
            <a:pPr defTabSz="915226" eaLnBrk="0" hangingPunct="0">
              <a:buFont typeface="Arial" pitchFamily="34" charset="0"/>
              <a:buNone/>
              <a:defRPr/>
            </a:pPr>
            <a:endParaRPr lang="zh-CN" altLang="zh-CN" sz="2000" noProof="1">
              <a:solidFill>
                <a:schemeClr val="tx1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30725" name="TextBox 35"/>
          <p:cNvSpPr>
            <a:spLocks noChangeArrowheads="1"/>
          </p:cNvSpPr>
          <p:nvPr/>
        </p:nvSpPr>
        <p:spPr bwMode="auto">
          <a:xfrm>
            <a:off x="4503738" y="2262188"/>
            <a:ext cx="41560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我国海事立法上的一个里程碑</a:t>
            </a:r>
          </a:p>
        </p:txBody>
      </p:sp>
      <p:sp>
        <p:nvSpPr>
          <p:cNvPr id="30726" name="TextBox 35"/>
          <p:cNvSpPr>
            <a:spLocks noChangeArrowheads="1"/>
          </p:cNvSpPr>
          <p:nvPr/>
        </p:nvSpPr>
        <p:spPr bwMode="auto">
          <a:xfrm>
            <a:off x="4543425" y="2844800"/>
            <a:ext cx="31670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在民事诉讼法基础上制定的一部调整专业诉讼的特别法</a:t>
            </a:r>
          </a:p>
        </p:txBody>
      </p:sp>
      <p:sp>
        <p:nvSpPr>
          <p:cNvPr id="7" name="椭圆 6"/>
          <p:cNvSpPr/>
          <p:nvPr/>
        </p:nvSpPr>
        <p:spPr>
          <a:xfrm>
            <a:off x="4270375" y="2327275"/>
            <a:ext cx="204788" cy="201613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891" tIns="45446" rIns="90891" bIns="45446"/>
          <a:lstStyle/>
          <a:p>
            <a:pPr defTabSz="915226" eaLnBrk="0" hangingPunct="0">
              <a:buFont typeface="Arial" pitchFamily="34" charset="0"/>
              <a:buNone/>
              <a:defRPr/>
            </a:pPr>
            <a:endParaRPr lang="zh-CN" altLang="zh-CN" sz="2000" noProof="1">
              <a:solidFill>
                <a:schemeClr val="tx1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271963" y="2930525"/>
            <a:ext cx="203200" cy="201613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891" tIns="45446" rIns="90891" bIns="45446"/>
          <a:lstStyle/>
          <a:p>
            <a:pPr defTabSz="915226" eaLnBrk="0" hangingPunct="0">
              <a:buFont typeface="Arial" pitchFamily="34" charset="0"/>
              <a:buNone/>
              <a:defRPr/>
            </a:pPr>
            <a:endParaRPr lang="zh-CN" altLang="zh-CN" sz="2000" noProof="1">
              <a:solidFill>
                <a:schemeClr val="tx1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30729" name="TextBox 21"/>
          <p:cNvSpPr>
            <a:spLocks noChangeArrowheads="1"/>
          </p:cNvSpPr>
          <p:nvPr/>
        </p:nvSpPr>
        <p:spPr bwMode="auto">
          <a:xfrm>
            <a:off x="-1588" y="171450"/>
            <a:ext cx="4068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一、《海诉法》修改的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必要性分析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文本框 102"/>
          <p:cNvSpPr txBox="1">
            <a:spLocks noChangeArrowheads="1"/>
          </p:cNvSpPr>
          <p:nvPr/>
        </p:nvSpPr>
        <p:spPr bwMode="auto">
          <a:xfrm>
            <a:off x="103188" y="217488"/>
            <a:ext cx="61293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latin typeface="黑体" pitchFamily="49" charset="-122"/>
                <a:ea typeface="微软雅黑" pitchFamily="34" charset="-122"/>
              </a:rPr>
              <a:t>三、修改《海诉法》的建议</a:t>
            </a:r>
            <a:r>
              <a: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1600" b="1">
                <a:solidFill>
                  <a:srgbClr val="FF0000"/>
                </a:solidFill>
                <a:latin typeface="华文楷体"/>
                <a:ea typeface="微软雅黑" pitchFamily="34" charset="-122"/>
                <a:cs typeface="华文楷体"/>
              </a:rPr>
              <a:t>需要整合的内容</a:t>
            </a:r>
          </a:p>
          <a:p>
            <a:pPr>
              <a:buFont typeface="Arial" charset="0"/>
              <a:buNone/>
            </a:pPr>
            <a:endParaRPr lang="zh-CN" altLang="en-US" sz="1600" b="1">
              <a:solidFill>
                <a:schemeClr val="bg1"/>
              </a:solidFill>
              <a:latin typeface="黑体" pitchFamily="49" charset="-122"/>
              <a:ea typeface="微软雅黑" pitchFamily="34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539295" y="3174546"/>
            <a:ext cx="3915831" cy="962526"/>
          </a:xfrm>
          <a:prstGeom prst="ellipse">
            <a:avLst/>
          </a:prstGeom>
          <a:noFill/>
          <a:ln w="38100"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lnSpc>
                <a:spcPts val="3000"/>
              </a:lnSpc>
              <a:defRPr/>
            </a:pPr>
            <a:r>
              <a:rPr lang="zh-CN" altLang="en-US" sz="1400" b="1">
                <a:solidFill>
                  <a:schemeClr val="tx1"/>
                </a:solidFill>
              </a:rPr>
              <a:t>比如， 民事诉讼法、海商法、拍卖法等法律中的条文</a:t>
            </a:r>
          </a:p>
        </p:txBody>
      </p:sp>
      <p:sp>
        <p:nvSpPr>
          <p:cNvPr id="24" name="椭圆 23"/>
          <p:cNvSpPr/>
          <p:nvPr/>
        </p:nvSpPr>
        <p:spPr>
          <a:xfrm>
            <a:off x="4631104" y="3291110"/>
            <a:ext cx="3375717" cy="756270"/>
          </a:xfrm>
          <a:prstGeom prst="ellipse">
            <a:avLst/>
          </a:prstGeom>
          <a:noFill/>
          <a:ln w="38100">
            <a:noFill/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lnSpc>
                <a:spcPts val="3000"/>
              </a:lnSpc>
              <a:defRPr/>
            </a:pPr>
            <a:r>
              <a:rPr lang="zh-CN" altLang="en-US" sz="1400" b="1">
                <a:solidFill>
                  <a:schemeClr val="tx1"/>
                </a:solidFill>
              </a:rPr>
              <a:t>比如，</a:t>
            </a:r>
            <a:r>
              <a:rPr lang="en-US" altLang="en-US" sz="1400" b="1">
                <a:solidFill>
                  <a:schemeClr val="tx1"/>
                </a:solidFill>
              </a:rPr>
              <a:t>1971</a:t>
            </a:r>
            <a:r>
              <a:rPr lang="zh-CN" altLang="en-US" sz="1400" b="1">
                <a:solidFill>
                  <a:schemeClr val="tx1"/>
                </a:solidFill>
              </a:rPr>
              <a:t>年国际油污损害赔偿基金公约</a:t>
            </a:r>
          </a:p>
        </p:txBody>
      </p:sp>
      <p:sp>
        <p:nvSpPr>
          <p:cNvPr id="5" name="椭圆 4"/>
          <p:cNvSpPr/>
          <p:nvPr/>
        </p:nvSpPr>
        <p:spPr>
          <a:xfrm>
            <a:off x="5417110" y="1624084"/>
            <a:ext cx="1741141" cy="1610435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accent3"/>
            </a:solidFill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defRPr/>
            </a:pPr>
            <a:r>
              <a:rPr lang="zh-CN" altLang="en-US" sz="1400" b="1">
                <a:solidFill>
                  <a:schemeClr val="tx1"/>
                </a:solidFill>
              </a:rPr>
              <a:t>吸纳国际公约或国际惯例</a:t>
            </a:r>
          </a:p>
          <a:p>
            <a:pPr algn="ctr">
              <a:defRPr/>
            </a:pPr>
            <a:r>
              <a:rPr lang="zh-CN" altLang="en-US" sz="1400" b="1">
                <a:solidFill>
                  <a:schemeClr val="tx1"/>
                </a:solidFill>
              </a:rPr>
              <a:t>规定</a:t>
            </a:r>
          </a:p>
        </p:txBody>
      </p:sp>
      <p:sp>
        <p:nvSpPr>
          <p:cNvPr id="6" name="椭圆 5"/>
          <p:cNvSpPr/>
          <p:nvPr/>
        </p:nvSpPr>
        <p:spPr>
          <a:xfrm>
            <a:off x="1679978" y="1620175"/>
            <a:ext cx="1684195" cy="1566577"/>
          </a:xfrm>
          <a:prstGeom prst="ellipse">
            <a:avLst/>
          </a:prstGeom>
          <a:solidFill>
            <a:schemeClr val="accent4"/>
          </a:solidFill>
          <a:ln w="38100">
            <a:solidFill>
              <a:schemeClr val="accent4"/>
            </a:solidFill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4084" rIns="0" bIns="34084" anchor="ctr"/>
          <a:lstStyle/>
          <a:p>
            <a:pPr algn="ctr">
              <a:defRPr/>
            </a:pPr>
            <a:r>
              <a:rPr lang="zh-CN" altLang="en-US" sz="1400" b="1">
                <a:solidFill>
                  <a:srgbClr val="FFFFFF"/>
                </a:solidFill>
              </a:rPr>
              <a:t>整合援引条款，方便实务操作</a:t>
            </a:r>
            <a:endParaRPr lang="zh-CN" altLang="en-US" sz="1400" b="1">
              <a:solidFill>
                <a:schemeClr val="bg1"/>
              </a:solidFill>
              <a:latin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Box 35"/>
          <p:cNvSpPr>
            <a:spLocks noChangeArrowheads="1"/>
          </p:cNvSpPr>
          <p:nvPr/>
        </p:nvSpPr>
        <p:spPr bwMode="auto">
          <a:xfrm>
            <a:off x="674688" y="1893888"/>
            <a:ext cx="71977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algn="ctr" eaLnBrk="0" hangingPunct="0">
              <a:buFont typeface="Arial" charset="0"/>
              <a:buNone/>
            </a:pPr>
            <a:r>
              <a:rPr lang="zh-CN" altLang="en-US" sz="4800">
                <a:latin typeface="华文行楷"/>
                <a:ea typeface="华文行楷"/>
                <a:cs typeface="华文行楷"/>
              </a:rPr>
              <a:t>谢  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组合 40"/>
          <p:cNvGrpSpPr>
            <a:grpSpLocks/>
          </p:cNvGrpSpPr>
          <p:nvPr/>
        </p:nvGrpSpPr>
        <p:grpSpPr bwMode="auto">
          <a:xfrm>
            <a:off x="0" y="-11113"/>
            <a:ext cx="9167813" cy="5154613"/>
            <a:chOff x="0" y="0"/>
            <a:chExt cx="9212810" cy="5196149"/>
          </a:xfrm>
        </p:grpSpPr>
        <p:grpSp>
          <p:nvGrpSpPr>
            <p:cNvPr id="31749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1753" name="矩形 1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1754" name="直接连接符 12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1750" name="组合 39"/>
            <p:cNvGrpSpPr>
              <a:grpSpLocks/>
            </p:cNvGrpSpPr>
            <p:nvPr/>
          </p:nvGrpSpPr>
          <p:grpSpPr bwMode="auto">
            <a:xfrm>
              <a:off x="0" y="4850091"/>
              <a:ext cx="9212810" cy="346058"/>
              <a:chOff x="0" y="-129490"/>
              <a:chExt cx="9212810" cy="346058"/>
            </a:xfrm>
          </p:grpSpPr>
          <p:sp>
            <p:nvSpPr>
              <p:cNvPr id="31751" name="矩形 15"/>
              <p:cNvSpPr>
                <a:spLocks noChangeArrowheads="1"/>
              </p:cNvSpPr>
              <p:nvPr/>
            </p:nvSpPr>
            <p:spPr bwMode="auto">
              <a:xfrm>
                <a:off x="0" y="-129490"/>
                <a:ext cx="9208048" cy="346058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1752" name="直接连接符 16"/>
              <p:cNvSpPr>
                <a:spLocks noChangeShapeType="1"/>
              </p:cNvSpPr>
              <p:nvPr/>
            </p:nvSpPr>
            <p:spPr bwMode="auto">
              <a:xfrm>
                <a:off x="1588" y="-129490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1746" name="TextBox 35"/>
          <p:cNvSpPr>
            <a:spLocks noChangeArrowheads="1"/>
          </p:cNvSpPr>
          <p:nvPr/>
        </p:nvSpPr>
        <p:spPr bwMode="auto">
          <a:xfrm>
            <a:off x="4743450" y="1346200"/>
            <a:ext cx="4400550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lnSpc>
                <a:spcPts val="2988"/>
              </a:lnSpc>
            </a:pPr>
            <a:r>
              <a:rPr lang="zh-CN" altLang="en-US" sz="1600" b="1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随着“一带一路”建设的深入推进，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海诉法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的部分内容与我国海事司法的现状不相匹配，与国际海事司法中心和海洋强国战略的发展需求不相适应。</a:t>
            </a:r>
            <a:endParaRPr lang="en-US" altLang="zh-CN" sz="1400" b="1">
              <a:latin typeface="微软雅黑" pitchFamily="34" charset="-122"/>
              <a:ea typeface="微软雅黑" pitchFamily="34" charset="-122"/>
            </a:endParaRPr>
          </a:p>
          <a:p>
            <a:pPr eaLnBrk="0" hangingPunct="0">
              <a:lnSpc>
                <a:spcPts val="2988"/>
              </a:lnSpc>
            </a:pP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        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因此，对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海诉法</a:t>
            </a:r>
            <a:r>
              <a:rPr lang="en-US" altLang="zh-CN" sz="1400" b="1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进行修改，具有现实的必要性和紧迫性。</a:t>
            </a:r>
            <a:r>
              <a:rPr lang="zh-CN" altLang="en-US" sz="1400"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  <p:sp>
        <p:nvSpPr>
          <p:cNvPr id="31747" name="TextBox 21"/>
          <p:cNvSpPr>
            <a:spLocks noChangeArrowheads="1"/>
          </p:cNvSpPr>
          <p:nvPr/>
        </p:nvSpPr>
        <p:spPr bwMode="auto">
          <a:xfrm>
            <a:off x="-1588" y="171450"/>
            <a:ext cx="4068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一、《海诉法》修改的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必要性分析</a:t>
            </a:r>
          </a:p>
        </p:txBody>
      </p:sp>
      <p:pic>
        <p:nvPicPr>
          <p:cNvPr id="31748" name="图片 12" descr="tim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09613"/>
            <a:ext cx="4538663" cy="406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组合 7"/>
          <p:cNvGrpSpPr>
            <a:grpSpLocks/>
          </p:cNvGrpSpPr>
          <p:nvPr/>
        </p:nvGrpSpPr>
        <p:grpSpPr bwMode="auto">
          <a:xfrm>
            <a:off x="-1588" y="-11113"/>
            <a:ext cx="9167813" cy="5313363"/>
            <a:chOff x="0" y="0"/>
            <a:chExt cx="9212810" cy="5355705"/>
          </a:xfrm>
        </p:grpSpPr>
        <p:grpSp>
          <p:nvGrpSpPr>
            <p:cNvPr id="32780" name="组合 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2786" name="矩形 14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2787" name="组合 15"/>
              <p:cNvGrpSpPr>
                <a:grpSpLocks/>
              </p:cNvGrpSpPr>
              <p:nvPr/>
            </p:nvGrpSpPr>
            <p:grpSpPr bwMode="auto">
              <a:xfrm>
                <a:off x="6940411" y="365013"/>
                <a:ext cx="214250" cy="216078"/>
                <a:chOff x="0" y="0"/>
                <a:chExt cx="663647" cy="669309"/>
              </a:xfrm>
            </p:grpSpPr>
            <p:sp>
              <p:nvSpPr>
                <p:cNvPr id="32790" name="矩形 2"/>
                <p:cNvSpPr>
                  <a:spLocks noChangeArrowheads="1"/>
                </p:cNvSpPr>
                <p:nvPr/>
              </p:nvSpPr>
              <p:spPr bwMode="auto">
                <a:xfrm>
                  <a:off x="41051" y="412"/>
                  <a:ext cx="624538" cy="619619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52 h 620354"/>
                    <a:gd name="T6" fmla="*/ 623650 w 622735"/>
                    <a:gd name="T7" fmla="*/ 616921 h 620354"/>
                    <a:gd name="T8" fmla="*/ 453874 w 622735"/>
                    <a:gd name="T9" fmla="*/ 449236 h 620354"/>
                    <a:gd name="T10" fmla="*/ 501656 w 622735"/>
                    <a:gd name="T11" fmla="*/ 325258 h 620354"/>
                    <a:gd name="T12" fmla="*/ 301302 w 622735"/>
                    <a:gd name="T13" fmla="*/ 127340 h 620354"/>
                    <a:gd name="T14" fmla="*/ 175772 w 622735"/>
                    <a:gd name="T15" fmla="*/ 174558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3A6B2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791" name="矩形 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748" y="47127"/>
                  <a:ext cx="624538" cy="619622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61 h 620354"/>
                    <a:gd name="T6" fmla="*/ 623650 w 622735"/>
                    <a:gd name="T7" fmla="*/ 616930 h 620354"/>
                    <a:gd name="T8" fmla="*/ 453874 w 622735"/>
                    <a:gd name="T9" fmla="*/ 449243 h 620354"/>
                    <a:gd name="T10" fmla="*/ 501656 w 622735"/>
                    <a:gd name="T11" fmla="*/ 325263 h 620354"/>
                    <a:gd name="T12" fmla="*/ 301302 w 622735"/>
                    <a:gd name="T13" fmla="*/ 127341 h 620354"/>
                    <a:gd name="T14" fmla="*/ 175772 w 622735"/>
                    <a:gd name="T15" fmla="*/ 174561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BBC28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2788" name="TextBox 16"/>
              <p:cNvSpPr>
                <a:spLocks noChangeArrowheads="1"/>
              </p:cNvSpPr>
              <p:nvPr/>
            </p:nvSpPr>
            <p:spPr bwMode="auto">
              <a:xfrm>
                <a:off x="897731" y="211015"/>
                <a:ext cx="1660525" cy="49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zh-CN" altLang="en-US" sz="2600">
                    <a:solidFill>
                      <a:srgbClr val="FFFFFF"/>
                    </a:solidFill>
                    <a:ea typeface="微软雅黑" pitchFamily="34" charset="-122"/>
                  </a:rPr>
                  <a:t>关于我们</a:t>
                </a:r>
                <a:endParaRPr lang="zh-CN" altLang="en-US"/>
              </a:p>
            </p:txBody>
          </p:sp>
          <p:sp>
            <p:nvSpPr>
              <p:cNvPr id="32789" name="直接连接符 17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2781" name="组合 9"/>
            <p:cNvGrpSpPr>
              <a:grpSpLocks/>
            </p:cNvGrpSpPr>
            <p:nvPr/>
          </p:nvGrpSpPr>
          <p:grpSpPr bwMode="auto">
            <a:xfrm>
              <a:off x="0" y="4980260"/>
              <a:ext cx="9212810" cy="375445"/>
              <a:chOff x="0" y="679"/>
              <a:chExt cx="9212810" cy="375445"/>
            </a:xfrm>
          </p:grpSpPr>
          <p:sp>
            <p:nvSpPr>
              <p:cNvPr id="32782" name="矩形 10"/>
              <p:cNvSpPr>
                <a:spLocks noChangeArrowheads="1"/>
              </p:cNvSpPr>
              <p:nvPr/>
            </p:nvSpPr>
            <p:spPr bwMode="auto">
              <a:xfrm>
                <a:off x="0" y="13380"/>
                <a:ext cx="9208048" cy="203211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2783" name="直接连接符 11"/>
              <p:cNvSpPr>
                <a:spLocks noChangeShapeType="1"/>
              </p:cNvSpPr>
              <p:nvPr/>
            </p:nvSpPr>
            <p:spPr bwMode="auto">
              <a:xfrm>
                <a:off x="1588" y="679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784" name="TextBox 12"/>
              <p:cNvSpPr>
                <a:spLocks noChangeArrowheads="1"/>
              </p:cNvSpPr>
              <p:nvPr/>
            </p:nvSpPr>
            <p:spPr bwMode="auto">
              <a:xfrm>
                <a:off x="916042" y="3854"/>
                <a:ext cx="1505755" cy="372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  <a:sym typeface="Arial" charset="0"/>
                  </a:rPr>
                  <a:t>http://daxue101.100get.cn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  <a:sym typeface="Arial" charset="0"/>
                </a:endParaRPr>
              </a:p>
            </p:txBody>
          </p:sp>
          <p:sp>
            <p:nvSpPr>
              <p:cNvPr id="32785" name="TextBox 13"/>
              <p:cNvSpPr>
                <a:spLocks noChangeArrowheads="1"/>
              </p:cNvSpPr>
              <p:nvPr/>
            </p:nvSpPr>
            <p:spPr bwMode="auto">
              <a:xfrm>
                <a:off x="7793375" y="8950"/>
                <a:ext cx="543382" cy="2308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</a:rPr>
                  <a:t>4 / 43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</a:endParaRPr>
              </a:p>
            </p:txBody>
          </p:sp>
        </p:grpSp>
      </p:grpSp>
      <p:sp>
        <p:nvSpPr>
          <p:cNvPr id="32770" name="TextBox 22"/>
          <p:cNvSpPr>
            <a:spLocks noChangeArrowheads="1"/>
          </p:cNvSpPr>
          <p:nvPr/>
        </p:nvSpPr>
        <p:spPr bwMode="auto">
          <a:xfrm>
            <a:off x="7118350" y="293688"/>
            <a:ext cx="1741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玩转大学</a:t>
            </a:r>
            <a:r>
              <a:rPr lang="en-US" altLang="zh-CN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PPT</a:t>
            </a:r>
            <a:r>
              <a:rPr lang="zh-CN" altLang="en-US" sz="1400">
                <a:solidFill>
                  <a:srgbClr val="B1DE64"/>
                </a:solidFill>
                <a:ea typeface="微软雅黑" pitchFamily="34" charset="-122"/>
                <a:sym typeface="Arial" charset="0"/>
              </a:rPr>
              <a:t>论坛</a:t>
            </a:r>
          </a:p>
        </p:txBody>
      </p:sp>
      <p:grpSp>
        <p:nvGrpSpPr>
          <p:cNvPr id="32771" name="组合 40"/>
          <p:cNvGrpSpPr>
            <a:grpSpLocks/>
          </p:cNvGrpSpPr>
          <p:nvPr/>
        </p:nvGrpSpPr>
        <p:grpSpPr bwMode="auto">
          <a:xfrm>
            <a:off x="-1588" y="-11113"/>
            <a:ext cx="9167813" cy="5154613"/>
            <a:chOff x="0" y="0"/>
            <a:chExt cx="9212810" cy="5196149"/>
          </a:xfrm>
        </p:grpSpPr>
        <p:grpSp>
          <p:nvGrpSpPr>
            <p:cNvPr id="32774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2778" name="矩形 1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2779" name="直接连接符 12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2775" name="组合 39"/>
            <p:cNvGrpSpPr>
              <a:grpSpLocks/>
            </p:cNvGrpSpPr>
            <p:nvPr/>
          </p:nvGrpSpPr>
          <p:grpSpPr bwMode="auto">
            <a:xfrm>
              <a:off x="0" y="4850091"/>
              <a:ext cx="9212810" cy="346058"/>
              <a:chOff x="0" y="-129490"/>
              <a:chExt cx="9212810" cy="346058"/>
            </a:xfrm>
          </p:grpSpPr>
          <p:sp>
            <p:nvSpPr>
              <p:cNvPr id="32776" name="矩形 15"/>
              <p:cNvSpPr>
                <a:spLocks noChangeArrowheads="1"/>
              </p:cNvSpPr>
              <p:nvPr/>
            </p:nvSpPr>
            <p:spPr bwMode="auto">
              <a:xfrm>
                <a:off x="0" y="-129490"/>
                <a:ext cx="9208048" cy="346058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2777" name="直接连接符 16"/>
              <p:cNvSpPr>
                <a:spLocks noChangeShapeType="1"/>
              </p:cNvSpPr>
              <p:nvPr/>
            </p:nvSpPr>
            <p:spPr bwMode="auto">
              <a:xfrm>
                <a:off x="1588" y="-129490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aphicFrame>
        <p:nvGraphicFramePr>
          <p:cNvPr id="35" name="图示 34"/>
          <p:cNvGraphicFramePr/>
          <p:nvPr/>
        </p:nvGraphicFramePr>
        <p:xfrm>
          <a:off x="247256" y="1127699"/>
          <a:ext cx="1984924" cy="2741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773" name="TextBox 21"/>
          <p:cNvSpPr>
            <a:spLocks noChangeArrowheads="1"/>
          </p:cNvSpPr>
          <p:nvPr/>
        </p:nvSpPr>
        <p:spPr bwMode="auto">
          <a:xfrm>
            <a:off x="-1588" y="171450"/>
            <a:ext cx="4068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一、《海诉法》修改的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必要性分析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组合 7"/>
          <p:cNvGrpSpPr>
            <a:grpSpLocks/>
          </p:cNvGrpSpPr>
          <p:nvPr/>
        </p:nvGrpSpPr>
        <p:grpSpPr bwMode="auto">
          <a:xfrm>
            <a:off x="-1588" y="-11113"/>
            <a:ext cx="9167813" cy="5313363"/>
            <a:chOff x="0" y="0"/>
            <a:chExt cx="9212810" cy="5355705"/>
          </a:xfrm>
        </p:grpSpPr>
        <p:grpSp>
          <p:nvGrpSpPr>
            <p:cNvPr id="33807" name="组合 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3813" name="矩形 14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3814" name="组合 15"/>
              <p:cNvGrpSpPr>
                <a:grpSpLocks/>
              </p:cNvGrpSpPr>
              <p:nvPr/>
            </p:nvGrpSpPr>
            <p:grpSpPr bwMode="auto">
              <a:xfrm>
                <a:off x="6940411" y="365013"/>
                <a:ext cx="214250" cy="216078"/>
                <a:chOff x="0" y="0"/>
                <a:chExt cx="663647" cy="669309"/>
              </a:xfrm>
            </p:grpSpPr>
            <p:sp>
              <p:nvSpPr>
                <p:cNvPr id="33817" name="矩形 2"/>
                <p:cNvSpPr>
                  <a:spLocks noChangeArrowheads="1"/>
                </p:cNvSpPr>
                <p:nvPr/>
              </p:nvSpPr>
              <p:spPr bwMode="auto">
                <a:xfrm>
                  <a:off x="41051" y="412"/>
                  <a:ext cx="624538" cy="619619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52 h 620354"/>
                    <a:gd name="T6" fmla="*/ 623650 w 622735"/>
                    <a:gd name="T7" fmla="*/ 616921 h 620354"/>
                    <a:gd name="T8" fmla="*/ 453874 w 622735"/>
                    <a:gd name="T9" fmla="*/ 449236 h 620354"/>
                    <a:gd name="T10" fmla="*/ 501656 w 622735"/>
                    <a:gd name="T11" fmla="*/ 325258 h 620354"/>
                    <a:gd name="T12" fmla="*/ 301302 w 622735"/>
                    <a:gd name="T13" fmla="*/ 127340 h 620354"/>
                    <a:gd name="T14" fmla="*/ 175772 w 622735"/>
                    <a:gd name="T15" fmla="*/ 174558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3A6B2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3818" name="矩形 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748" y="47127"/>
                  <a:ext cx="624538" cy="619622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61 h 620354"/>
                    <a:gd name="T6" fmla="*/ 623650 w 622735"/>
                    <a:gd name="T7" fmla="*/ 616930 h 620354"/>
                    <a:gd name="T8" fmla="*/ 453874 w 622735"/>
                    <a:gd name="T9" fmla="*/ 449243 h 620354"/>
                    <a:gd name="T10" fmla="*/ 501656 w 622735"/>
                    <a:gd name="T11" fmla="*/ 325263 h 620354"/>
                    <a:gd name="T12" fmla="*/ 301302 w 622735"/>
                    <a:gd name="T13" fmla="*/ 127341 h 620354"/>
                    <a:gd name="T14" fmla="*/ 175772 w 622735"/>
                    <a:gd name="T15" fmla="*/ 174561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BBC28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3815" name="TextBox 16"/>
              <p:cNvSpPr>
                <a:spLocks noChangeArrowheads="1"/>
              </p:cNvSpPr>
              <p:nvPr/>
            </p:nvSpPr>
            <p:spPr bwMode="auto">
              <a:xfrm>
                <a:off x="897731" y="211015"/>
                <a:ext cx="1660525" cy="49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zh-CN" altLang="en-US" sz="2600">
                    <a:solidFill>
                      <a:srgbClr val="FFFFFF"/>
                    </a:solidFill>
                    <a:ea typeface="微软雅黑" pitchFamily="34" charset="-122"/>
                  </a:rPr>
                  <a:t>关于我们</a:t>
                </a:r>
                <a:endParaRPr lang="zh-CN" altLang="en-US"/>
              </a:p>
            </p:txBody>
          </p:sp>
          <p:sp>
            <p:nvSpPr>
              <p:cNvPr id="33816" name="直接连接符 17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3808" name="组合 9"/>
            <p:cNvGrpSpPr>
              <a:grpSpLocks/>
            </p:cNvGrpSpPr>
            <p:nvPr/>
          </p:nvGrpSpPr>
          <p:grpSpPr bwMode="auto">
            <a:xfrm>
              <a:off x="0" y="4980260"/>
              <a:ext cx="9212810" cy="375445"/>
              <a:chOff x="0" y="679"/>
              <a:chExt cx="9212810" cy="375445"/>
            </a:xfrm>
          </p:grpSpPr>
          <p:sp>
            <p:nvSpPr>
              <p:cNvPr id="33809" name="矩形 10"/>
              <p:cNvSpPr>
                <a:spLocks noChangeArrowheads="1"/>
              </p:cNvSpPr>
              <p:nvPr/>
            </p:nvSpPr>
            <p:spPr bwMode="auto">
              <a:xfrm>
                <a:off x="0" y="13380"/>
                <a:ext cx="9208048" cy="203211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3810" name="直接连接符 11"/>
              <p:cNvSpPr>
                <a:spLocks noChangeShapeType="1"/>
              </p:cNvSpPr>
              <p:nvPr/>
            </p:nvSpPr>
            <p:spPr bwMode="auto">
              <a:xfrm>
                <a:off x="1588" y="679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1" name="TextBox 12"/>
              <p:cNvSpPr>
                <a:spLocks noChangeArrowheads="1"/>
              </p:cNvSpPr>
              <p:nvPr/>
            </p:nvSpPr>
            <p:spPr bwMode="auto">
              <a:xfrm>
                <a:off x="916042" y="3854"/>
                <a:ext cx="1505755" cy="372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  <a:sym typeface="Arial" charset="0"/>
                  </a:rPr>
                  <a:t>http://daxue101.100get.cn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  <a:sym typeface="Arial" charset="0"/>
                </a:endParaRPr>
              </a:p>
            </p:txBody>
          </p:sp>
          <p:sp>
            <p:nvSpPr>
              <p:cNvPr id="33812" name="TextBox 13"/>
              <p:cNvSpPr>
                <a:spLocks noChangeArrowheads="1"/>
              </p:cNvSpPr>
              <p:nvPr/>
            </p:nvSpPr>
            <p:spPr bwMode="auto">
              <a:xfrm>
                <a:off x="7793375" y="8950"/>
                <a:ext cx="543382" cy="2308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</a:rPr>
                  <a:t>4 / 43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</a:endParaRPr>
              </a:p>
            </p:txBody>
          </p:sp>
        </p:grpSp>
      </p:grpSp>
      <p:sp>
        <p:nvSpPr>
          <p:cNvPr id="33794" name="TextBox 22"/>
          <p:cNvSpPr>
            <a:spLocks noChangeArrowheads="1"/>
          </p:cNvSpPr>
          <p:nvPr/>
        </p:nvSpPr>
        <p:spPr bwMode="auto">
          <a:xfrm>
            <a:off x="7118350" y="293688"/>
            <a:ext cx="1741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玩转大学</a:t>
            </a:r>
            <a:r>
              <a:rPr lang="en-US" altLang="zh-CN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PPT</a:t>
            </a:r>
            <a:r>
              <a:rPr lang="zh-CN" altLang="en-US" sz="1400">
                <a:solidFill>
                  <a:srgbClr val="B1DE64"/>
                </a:solidFill>
                <a:ea typeface="微软雅黑" pitchFamily="34" charset="-122"/>
                <a:sym typeface="Arial" charset="0"/>
              </a:rPr>
              <a:t>论坛</a:t>
            </a:r>
          </a:p>
        </p:txBody>
      </p:sp>
      <p:grpSp>
        <p:nvGrpSpPr>
          <p:cNvPr id="33795" name="组合 40"/>
          <p:cNvGrpSpPr>
            <a:grpSpLocks/>
          </p:cNvGrpSpPr>
          <p:nvPr/>
        </p:nvGrpSpPr>
        <p:grpSpPr bwMode="auto">
          <a:xfrm>
            <a:off x="-1588" y="-11113"/>
            <a:ext cx="9167813" cy="5154613"/>
            <a:chOff x="0" y="0"/>
            <a:chExt cx="9212810" cy="5196149"/>
          </a:xfrm>
        </p:grpSpPr>
        <p:grpSp>
          <p:nvGrpSpPr>
            <p:cNvPr id="33801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3805" name="矩形 1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3806" name="直接连接符 12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3802" name="组合 39"/>
            <p:cNvGrpSpPr>
              <a:grpSpLocks/>
            </p:cNvGrpSpPr>
            <p:nvPr/>
          </p:nvGrpSpPr>
          <p:grpSpPr bwMode="auto">
            <a:xfrm>
              <a:off x="0" y="4850091"/>
              <a:ext cx="9212810" cy="346058"/>
              <a:chOff x="0" y="-129490"/>
              <a:chExt cx="9212810" cy="346058"/>
            </a:xfrm>
          </p:grpSpPr>
          <p:sp>
            <p:nvSpPr>
              <p:cNvPr id="33803" name="矩形 15"/>
              <p:cNvSpPr>
                <a:spLocks noChangeArrowheads="1"/>
              </p:cNvSpPr>
              <p:nvPr/>
            </p:nvSpPr>
            <p:spPr bwMode="auto">
              <a:xfrm>
                <a:off x="0" y="-129490"/>
                <a:ext cx="9208048" cy="346058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3804" name="直接连接符 16"/>
              <p:cNvSpPr>
                <a:spLocks noChangeShapeType="1"/>
              </p:cNvSpPr>
              <p:nvPr/>
            </p:nvSpPr>
            <p:spPr bwMode="auto">
              <a:xfrm>
                <a:off x="1588" y="-129490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aphicFrame>
        <p:nvGraphicFramePr>
          <p:cNvPr id="35" name="图示 34"/>
          <p:cNvGraphicFramePr/>
          <p:nvPr/>
        </p:nvGraphicFramePr>
        <p:xfrm>
          <a:off x="247256" y="1127699"/>
          <a:ext cx="1984924" cy="2741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3797" name="组合 26"/>
          <p:cNvGrpSpPr>
            <a:grpSpLocks/>
          </p:cNvGrpSpPr>
          <p:nvPr/>
        </p:nvGrpSpPr>
        <p:grpSpPr bwMode="auto">
          <a:xfrm>
            <a:off x="1908175" y="1508125"/>
            <a:ext cx="1982788" cy="1976438"/>
            <a:chOff x="0" y="378804"/>
            <a:chExt cx="1992625" cy="1992625"/>
          </a:xfrm>
        </p:grpSpPr>
        <p:sp>
          <p:nvSpPr>
            <p:cNvPr id="28" name="椭圆 27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椭圆 4"/>
            <p:cNvSpPr/>
            <p:nvPr/>
          </p:nvSpPr>
          <p:spPr>
            <a:xfrm>
              <a:off x="291954" y="671696"/>
              <a:ext cx="1501248" cy="14068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spcCol="1270" anchor="ctr"/>
            <a:lstStyle/>
            <a:p>
              <a:pPr algn="ctr" defTabSz="883666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400" b="1" dirty="0"/>
                <a:t>建设国际海事司法中心的需要</a:t>
              </a:r>
            </a:p>
          </p:txBody>
        </p:sp>
      </p:grpSp>
      <p:sp>
        <p:nvSpPr>
          <p:cNvPr id="33798" name="TextBox 21"/>
          <p:cNvSpPr>
            <a:spLocks noChangeArrowheads="1"/>
          </p:cNvSpPr>
          <p:nvPr/>
        </p:nvSpPr>
        <p:spPr bwMode="auto">
          <a:xfrm>
            <a:off x="-1588" y="171450"/>
            <a:ext cx="4068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一、《海诉法》修改的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必要性分析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组合 7"/>
          <p:cNvGrpSpPr>
            <a:grpSpLocks/>
          </p:cNvGrpSpPr>
          <p:nvPr/>
        </p:nvGrpSpPr>
        <p:grpSpPr bwMode="auto">
          <a:xfrm>
            <a:off x="-1588" y="-11113"/>
            <a:ext cx="9167813" cy="5313363"/>
            <a:chOff x="0" y="0"/>
            <a:chExt cx="9212810" cy="5355705"/>
          </a:xfrm>
        </p:grpSpPr>
        <p:grpSp>
          <p:nvGrpSpPr>
            <p:cNvPr id="34834" name="组合 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4840" name="矩形 14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4841" name="组合 15"/>
              <p:cNvGrpSpPr>
                <a:grpSpLocks/>
              </p:cNvGrpSpPr>
              <p:nvPr/>
            </p:nvGrpSpPr>
            <p:grpSpPr bwMode="auto">
              <a:xfrm>
                <a:off x="6940411" y="365013"/>
                <a:ext cx="214250" cy="216078"/>
                <a:chOff x="0" y="0"/>
                <a:chExt cx="663647" cy="669309"/>
              </a:xfrm>
            </p:grpSpPr>
            <p:sp>
              <p:nvSpPr>
                <p:cNvPr id="34844" name="矩形 2"/>
                <p:cNvSpPr>
                  <a:spLocks noChangeArrowheads="1"/>
                </p:cNvSpPr>
                <p:nvPr/>
              </p:nvSpPr>
              <p:spPr bwMode="auto">
                <a:xfrm>
                  <a:off x="41051" y="412"/>
                  <a:ext cx="624538" cy="619619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52 h 620354"/>
                    <a:gd name="T6" fmla="*/ 623650 w 622735"/>
                    <a:gd name="T7" fmla="*/ 616921 h 620354"/>
                    <a:gd name="T8" fmla="*/ 453874 w 622735"/>
                    <a:gd name="T9" fmla="*/ 449236 h 620354"/>
                    <a:gd name="T10" fmla="*/ 501656 w 622735"/>
                    <a:gd name="T11" fmla="*/ 325258 h 620354"/>
                    <a:gd name="T12" fmla="*/ 301302 w 622735"/>
                    <a:gd name="T13" fmla="*/ 127340 h 620354"/>
                    <a:gd name="T14" fmla="*/ 175772 w 622735"/>
                    <a:gd name="T15" fmla="*/ 174558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3A6B2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4845" name="矩形 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748" y="47127"/>
                  <a:ext cx="624538" cy="619622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61 h 620354"/>
                    <a:gd name="T6" fmla="*/ 623650 w 622735"/>
                    <a:gd name="T7" fmla="*/ 616930 h 620354"/>
                    <a:gd name="T8" fmla="*/ 453874 w 622735"/>
                    <a:gd name="T9" fmla="*/ 449243 h 620354"/>
                    <a:gd name="T10" fmla="*/ 501656 w 622735"/>
                    <a:gd name="T11" fmla="*/ 325263 h 620354"/>
                    <a:gd name="T12" fmla="*/ 301302 w 622735"/>
                    <a:gd name="T13" fmla="*/ 127341 h 620354"/>
                    <a:gd name="T14" fmla="*/ 175772 w 622735"/>
                    <a:gd name="T15" fmla="*/ 174561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BBC28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4842" name="TextBox 16"/>
              <p:cNvSpPr>
                <a:spLocks noChangeArrowheads="1"/>
              </p:cNvSpPr>
              <p:nvPr/>
            </p:nvSpPr>
            <p:spPr bwMode="auto">
              <a:xfrm>
                <a:off x="897731" y="211015"/>
                <a:ext cx="1660525" cy="49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zh-CN" altLang="en-US" sz="2600">
                    <a:solidFill>
                      <a:srgbClr val="FFFFFF"/>
                    </a:solidFill>
                    <a:ea typeface="微软雅黑" pitchFamily="34" charset="-122"/>
                  </a:rPr>
                  <a:t>关于我们</a:t>
                </a:r>
                <a:endParaRPr lang="zh-CN" altLang="en-US"/>
              </a:p>
            </p:txBody>
          </p:sp>
          <p:sp>
            <p:nvSpPr>
              <p:cNvPr id="34843" name="直接连接符 17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4835" name="组合 9"/>
            <p:cNvGrpSpPr>
              <a:grpSpLocks/>
            </p:cNvGrpSpPr>
            <p:nvPr/>
          </p:nvGrpSpPr>
          <p:grpSpPr bwMode="auto">
            <a:xfrm>
              <a:off x="0" y="4980260"/>
              <a:ext cx="9212810" cy="375445"/>
              <a:chOff x="0" y="679"/>
              <a:chExt cx="9212810" cy="375445"/>
            </a:xfrm>
          </p:grpSpPr>
          <p:sp>
            <p:nvSpPr>
              <p:cNvPr id="34836" name="矩形 10"/>
              <p:cNvSpPr>
                <a:spLocks noChangeArrowheads="1"/>
              </p:cNvSpPr>
              <p:nvPr/>
            </p:nvSpPr>
            <p:spPr bwMode="auto">
              <a:xfrm>
                <a:off x="0" y="13380"/>
                <a:ext cx="9208048" cy="203211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4837" name="直接连接符 11"/>
              <p:cNvSpPr>
                <a:spLocks noChangeShapeType="1"/>
              </p:cNvSpPr>
              <p:nvPr/>
            </p:nvSpPr>
            <p:spPr bwMode="auto">
              <a:xfrm>
                <a:off x="1588" y="679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38" name="TextBox 12"/>
              <p:cNvSpPr>
                <a:spLocks noChangeArrowheads="1"/>
              </p:cNvSpPr>
              <p:nvPr/>
            </p:nvSpPr>
            <p:spPr bwMode="auto">
              <a:xfrm>
                <a:off x="916042" y="3854"/>
                <a:ext cx="1505755" cy="372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  <a:sym typeface="Arial" charset="0"/>
                  </a:rPr>
                  <a:t>http://daxue101.100get.cn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  <a:sym typeface="Arial" charset="0"/>
                </a:endParaRPr>
              </a:p>
            </p:txBody>
          </p:sp>
          <p:sp>
            <p:nvSpPr>
              <p:cNvPr id="34839" name="TextBox 13"/>
              <p:cNvSpPr>
                <a:spLocks noChangeArrowheads="1"/>
              </p:cNvSpPr>
              <p:nvPr/>
            </p:nvSpPr>
            <p:spPr bwMode="auto">
              <a:xfrm>
                <a:off x="7793375" y="8950"/>
                <a:ext cx="543382" cy="2308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</a:rPr>
                  <a:t>4 / 43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</a:endParaRPr>
              </a:p>
            </p:txBody>
          </p:sp>
        </p:grpSp>
      </p:grpSp>
      <p:sp>
        <p:nvSpPr>
          <p:cNvPr id="34818" name="TextBox 22"/>
          <p:cNvSpPr>
            <a:spLocks noChangeArrowheads="1"/>
          </p:cNvSpPr>
          <p:nvPr/>
        </p:nvSpPr>
        <p:spPr bwMode="auto">
          <a:xfrm>
            <a:off x="7118350" y="293688"/>
            <a:ext cx="1741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玩转大学</a:t>
            </a:r>
            <a:r>
              <a:rPr lang="en-US" altLang="zh-CN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PPT</a:t>
            </a:r>
            <a:r>
              <a:rPr lang="zh-CN" altLang="en-US" sz="1400">
                <a:solidFill>
                  <a:srgbClr val="B1DE64"/>
                </a:solidFill>
                <a:ea typeface="微软雅黑" pitchFamily="34" charset="-122"/>
                <a:sym typeface="Arial" charset="0"/>
              </a:rPr>
              <a:t>论坛</a:t>
            </a:r>
          </a:p>
        </p:txBody>
      </p:sp>
      <p:grpSp>
        <p:nvGrpSpPr>
          <p:cNvPr id="34819" name="组合 40"/>
          <p:cNvGrpSpPr>
            <a:grpSpLocks/>
          </p:cNvGrpSpPr>
          <p:nvPr/>
        </p:nvGrpSpPr>
        <p:grpSpPr bwMode="auto">
          <a:xfrm>
            <a:off x="0" y="-11113"/>
            <a:ext cx="9167813" cy="5154613"/>
            <a:chOff x="0" y="0"/>
            <a:chExt cx="9212810" cy="5196149"/>
          </a:xfrm>
        </p:grpSpPr>
        <p:grpSp>
          <p:nvGrpSpPr>
            <p:cNvPr id="34828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4832" name="矩形 1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4833" name="直接连接符 12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4829" name="组合 39"/>
            <p:cNvGrpSpPr>
              <a:grpSpLocks/>
            </p:cNvGrpSpPr>
            <p:nvPr/>
          </p:nvGrpSpPr>
          <p:grpSpPr bwMode="auto">
            <a:xfrm>
              <a:off x="0" y="4850091"/>
              <a:ext cx="9212810" cy="346058"/>
              <a:chOff x="0" y="-129490"/>
              <a:chExt cx="9212810" cy="346058"/>
            </a:xfrm>
          </p:grpSpPr>
          <p:sp>
            <p:nvSpPr>
              <p:cNvPr id="34830" name="矩形 15"/>
              <p:cNvSpPr>
                <a:spLocks noChangeArrowheads="1"/>
              </p:cNvSpPr>
              <p:nvPr/>
            </p:nvSpPr>
            <p:spPr bwMode="auto">
              <a:xfrm>
                <a:off x="0" y="-129490"/>
                <a:ext cx="9208048" cy="346058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4831" name="直接连接符 16"/>
              <p:cNvSpPr>
                <a:spLocks noChangeShapeType="1"/>
              </p:cNvSpPr>
              <p:nvPr/>
            </p:nvSpPr>
            <p:spPr bwMode="auto">
              <a:xfrm>
                <a:off x="1588" y="-129490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aphicFrame>
        <p:nvGraphicFramePr>
          <p:cNvPr id="35" name="图示 34"/>
          <p:cNvGraphicFramePr/>
          <p:nvPr/>
        </p:nvGraphicFramePr>
        <p:xfrm>
          <a:off x="247256" y="1127699"/>
          <a:ext cx="1984924" cy="2741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4821" name="组合 26"/>
          <p:cNvGrpSpPr>
            <a:grpSpLocks/>
          </p:cNvGrpSpPr>
          <p:nvPr/>
        </p:nvGrpSpPr>
        <p:grpSpPr bwMode="auto">
          <a:xfrm>
            <a:off x="1897063" y="1508125"/>
            <a:ext cx="1982787" cy="1976438"/>
            <a:chOff x="0" y="378804"/>
            <a:chExt cx="1992625" cy="1992625"/>
          </a:xfrm>
        </p:grpSpPr>
        <p:sp>
          <p:nvSpPr>
            <p:cNvPr id="28" name="椭圆 27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椭圆 4"/>
            <p:cNvSpPr/>
            <p:nvPr/>
          </p:nvSpPr>
          <p:spPr>
            <a:xfrm>
              <a:off x="291953" y="671696"/>
              <a:ext cx="1498059" cy="14068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spcCol="1270" anchor="ctr"/>
            <a:lstStyle/>
            <a:p>
              <a:pPr algn="ctr" defTabSz="883666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400" b="1" dirty="0"/>
                <a:t>建设国际海事司法中心的需要</a:t>
              </a:r>
            </a:p>
          </p:txBody>
        </p:sp>
      </p:grpSp>
      <p:grpSp>
        <p:nvGrpSpPr>
          <p:cNvPr id="34822" name="组合 30"/>
          <p:cNvGrpSpPr>
            <a:grpSpLocks/>
          </p:cNvGrpSpPr>
          <p:nvPr/>
        </p:nvGrpSpPr>
        <p:grpSpPr bwMode="auto">
          <a:xfrm>
            <a:off x="3579813" y="1582738"/>
            <a:ext cx="1984375" cy="1978025"/>
            <a:chOff x="0" y="378804"/>
            <a:chExt cx="1992625" cy="1992625"/>
          </a:xfrm>
        </p:grpSpPr>
        <p:sp>
          <p:nvSpPr>
            <p:cNvPr id="32" name="椭圆 31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chemeClr val="bg2">
                <a:lumMod val="7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3" name="椭圆 4"/>
            <p:cNvSpPr/>
            <p:nvPr/>
          </p:nvSpPr>
          <p:spPr>
            <a:xfrm>
              <a:off x="291720" y="671460"/>
              <a:ext cx="1498454" cy="14073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spcCol="1270" anchor="ctr"/>
            <a:lstStyle/>
            <a:p>
              <a:pPr algn="ctr" defTabSz="883666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400" b="1" dirty="0"/>
                <a:t>我国海事审判健康发展的需要</a:t>
              </a:r>
            </a:p>
          </p:txBody>
        </p:sp>
      </p:grpSp>
      <p:sp>
        <p:nvSpPr>
          <p:cNvPr id="34823" name="TextBox 21"/>
          <p:cNvSpPr>
            <a:spLocks noChangeArrowheads="1"/>
          </p:cNvSpPr>
          <p:nvPr/>
        </p:nvSpPr>
        <p:spPr bwMode="auto">
          <a:xfrm>
            <a:off x="-1588" y="171450"/>
            <a:ext cx="4068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一、《海诉法》修改的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必要性分析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1" name="组合 7"/>
          <p:cNvGrpSpPr>
            <a:grpSpLocks/>
          </p:cNvGrpSpPr>
          <p:nvPr/>
        </p:nvGrpSpPr>
        <p:grpSpPr bwMode="auto">
          <a:xfrm>
            <a:off x="-1588" y="-11113"/>
            <a:ext cx="9167813" cy="5313363"/>
            <a:chOff x="0" y="0"/>
            <a:chExt cx="9212810" cy="5355705"/>
          </a:xfrm>
        </p:grpSpPr>
        <p:grpSp>
          <p:nvGrpSpPr>
            <p:cNvPr id="35861" name="组合 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5867" name="矩形 14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5868" name="组合 15"/>
              <p:cNvGrpSpPr>
                <a:grpSpLocks/>
              </p:cNvGrpSpPr>
              <p:nvPr/>
            </p:nvGrpSpPr>
            <p:grpSpPr bwMode="auto">
              <a:xfrm>
                <a:off x="6940411" y="365013"/>
                <a:ext cx="214250" cy="216078"/>
                <a:chOff x="0" y="0"/>
                <a:chExt cx="663647" cy="669309"/>
              </a:xfrm>
            </p:grpSpPr>
            <p:sp>
              <p:nvSpPr>
                <p:cNvPr id="35871" name="矩形 2"/>
                <p:cNvSpPr>
                  <a:spLocks noChangeArrowheads="1"/>
                </p:cNvSpPr>
                <p:nvPr/>
              </p:nvSpPr>
              <p:spPr bwMode="auto">
                <a:xfrm>
                  <a:off x="41051" y="412"/>
                  <a:ext cx="624538" cy="619619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52 h 620354"/>
                    <a:gd name="T6" fmla="*/ 623650 w 622735"/>
                    <a:gd name="T7" fmla="*/ 616921 h 620354"/>
                    <a:gd name="T8" fmla="*/ 453874 w 622735"/>
                    <a:gd name="T9" fmla="*/ 449236 h 620354"/>
                    <a:gd name="T10" fmla="*/ 501656 w 622735"/>
                    <a:gd name="T11" fmla="*/ 325258 h 620354"/>
                    <a:gd name="T12" fmla="*/ 301302 w 622735"/>
                    <a:gd name="T13" fmla="*/ 127340 h 620354"/>
                    <a:gd name="T14" fmla="*/ 175772 w 622735"/>
                    <a:gd name="T15" fmla="*/ 174558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3A6B2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5872" name="矩形 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748" y="47127"/>
                  <a:ext cx="624538" cy="619622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61 h 620354"/>
                    <a:gd name="T6" fmla="*/ 623650 w 622735"/>
                    <a:gd name="T7" fmla="*/ 616930 h 620354"/>
                    <a:gd name="T8" fmla="*/ 453874 w 622735"/>
                    <a:gd name="T9" fmla="*/ 449243 h 620354"/>
                    <a:gd name="T10" fmla="*/ 501656 w 622735"/>
                    <a:gd name="T11" fmla="*/ 325263 h 620354"/>
                    <a:gd name="T12" fmla="*/ 301302 w 622735"/>
                    <a:gd name="T13" fmla="*/ 127341 h 620354"/>
                    <a:gd name="T14" fmla="*/ 175772 w 622735"/>
                    <a:gd name="T15" fmla="*/ 174561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BBC28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5869" name="TextBox 16"/>
              <p:cNvSpPr>
                <a:spLocks noChangeArrowheads="1"/>
              </p:cNvSpPr>
              <p:nvPr/>
            </p:nvSpPr>
            <p:spPr bwMode="auto">
              <a:xfrm>
                <a:off x="897731" y="211015"/>
                <a:ext cx="1660525" cy="49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zh-CN" altLang="en-US" sz="2600">
                    <a:solidFill>
                      <a:srgbClr val="FFFFFF"/>
                    </a:solidFill>
                    <a:ea typeface="微软雅黑" pitchFamily="34" charset="-122"/>
                  </a:rPr>
                  <a:t>关于我们</a:t>
                </a:r>
                <a:endParaRPr lang="zh-CN" altLang="en-US"/>
              </a:p>
            </p:txBody>
          </p:sp>
          <p:sp>
            <p:nvSpPr>
              <p:cNvPr id="35870" name="直接连接符 17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5862" name="组合 9"/>
            <p:cNvGrpSpPr>
              <a:grpSpLocks/>
            </p:cNvGrpSpPr>
            <p:nvPr/>
          </p:nvGrpSpPr>
          <p:grpSpPr bwMode="auto">
            <a:xfrm>
              <a:off x="0" y="4980260"/>
              <a:ext cx="9212810" cy="375445"/>
              <a:chOff x="0" y="679"/>
              <a:chExt cx="9212810" cy="375445"/>
            </a:xfrm>
          </p:grpSpPr>
          <p:sp>
            <p:nvSpPr>
              <p:cNvPr id="35863" name="矩形 10"/>
              <p:cNvSpPr>
                <a:spLocks noChangeArrowheads="1"/>
              </p:cNvSpPr>
              <p:nvPr/>
            </p:nvSpPr>
            <p:spPr bwMode="auto">
              <a:xfrm>
                <a:off x="0" y="13380"/>
                <a:ext cx="9208048" cy="203211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5864" name="直接连接符 11"/>
              <p:cNvSpPr>
                <a:spLocks noChangeShapeType="1"/>
              </p:cNvSpPr>
              <p:nvPr/>
            </p:nvSpPr>
            <p:spPr bwMode="auto">
              <a:xfrm>
                <a:off x="1588" y="679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65" name="TextBox 12"/>
              <p:cNvSpPr>
                <a:spLocks noChangeArrowheads="1"/>
              </p:cNvSpPr>
              <p:nvPr/>
            </p:nvSpPr>
            <p:spPr bwMode="auto">
              <a:xfrm>
                <a:off x="916042" y="3854"/>
                <a:ext cx="1505755" cy="372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  <a:sym typeface="Arial" charset="0"/>
                  </a:rPr>
                  <a:t>http://daxue101.100get.cn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  <a:sym typeface="Arial" charset="0"/>
                </a:endParaRPr>
              </a:p>
            </p:txBody>
          </p:sp>
          <p:sp>
            <p:nvSpPr>
              <p:cNvPr id="35866" name="TextBox 13"/>
              <p:cNvSpPr>
                <a:spLocks noChangeArrowheads="1"/>
              </p:cNvSpPr>
              <p:nvPr/>
            </p:nvSpPr>
            <p:spPr bwMode="auto">
              <a:xfrm>
                <a:off x="7793375" y="8950"/>
                <a:ext cx="543382" cy="2308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</a:rPr>
                  <a:t>4 / 43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</a:endParaRPr>
              </a:p>
            </p:txBody>
          </p:sp>
        </p:grpSp>
      </p:grpSp>
      <p:sp>
        <p:nvSpPr>
          <p:cNvPr id="35842" name="TextBox 22"/>
          <p:cNvSpPr>
            <a:spLocks noChangeArrowheads="1"/>
          </p:cNvSpPr>
          <p:nvPr/>
        </p:nvSpPr>
        <p:spPr bwMode="auto">
          <a:xfrm>
            <a:off x="7118350" y="293688"/>
            <a:ext cx="1741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玩转大学</a:t>
            </a:r>
            <a:r>
              <a:rPr lang="en-US" altLang="zh-CN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PPT</a:t>
            </a:r>
            <a:r>
              <a:rPr lang="zh-CN" altLang="en-US" sz="1400">
                <a:solidFill>
                  <a:srgbClr val="B1DE64"/>
                </a:solidFill>
                <a:ea typeface="微软雅黑" pitchFamily="34" charset="-122"/>
                <a:sym typeface="Arial" charset="0"/>
              </a:rPr>
              <a:t>论坛</a:t>
            </a:r>
          </a:p>
        </p:txBody>
      </p:sp>
      <p:grpSp>
        <p:nvGrpSpPr>
          <p:cNvPr id="35843" name="组合 40"/>
          <p:cNvGrpSpPr>
            <a:grpSpLocks/>
          </p:cNvGrpSpPr>
          <p:nvPr/>
        </p:nvGrpSpPr>
        <p:grpSpPr bwMode="auto">
          <a:xfrm>
            <a:off x="0" y="-11113"/>
            <a:ext cx="9167813" cy="5154613"/>
            <a:chOff x="0" y="0"/>
            <a:chExt cx="9212810" cy="5196149"/>
          </a:xfrm>
        </p:grpSpPr>
        <p:grpSp>
          <p:nvGrpSpPr>
            <p:cNvPr id="35855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5859" name="矩形 1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5860" name="直接连接符 12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5856" name="组合 39"/>
            <p:cNvGrpSpPr>
              <a:grpSpLocks/>
            </p:cNvGrpSpPr>
            <p:nvPr/>
          </p:nvGrpSpPr>
          <p:grpSpPr bwMode="auto">
            <a:xfrm>
              <a:off x="0" y="4850091"/>
              <a:ext cx="9212810" cy="346058"/>
              <a:chOff x="0" y="-129490"/>
              <a:chExt cx="9212810" cy="346058"/>
            </a:xfrm>
          </p:grpSpPr>
          <p:sp>
            <p:nvSpPr>
              <p:cNvPr id="35857" name="矩形 15"/>
              <p:cNvSpPr>
                <a:spLocks noChangeArrowheads="1"/>
              </p:cNvSpPr>
              <p:nvPr/>
            </p:nvSpPr>
            <p:spPr bwMode="auto">
              <a:xfrm>
                <a:off x="0" y="-129490"/>
                <a:ext cx="9208048" cy="346058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5858" name="直接连接符 16"/>
              <p:cNvSpPr>
                <a:spLocks noChangeShapeType="1"/>
              </p:cNvSpPr>
              <p:nvPr/>
            </p:nvSpPr>
            <p:spPr bwMode="auto">
              <a:xfrm>
                <a:off x="1588" y="-129490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aphicFrame>
        <p:nvGraphicFramePr>
          <p:cNvPr id="35" name="图示 34"/>
          <p:cNvGraphicFramePr/>
          <p:nvPr/>
        </p:nvGraphicFramePr>
        <p:xfrm>
          <a:off x="247256" y="1127699"/>
          <a:ext cx="1984924" cy="2741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5845" name="组合 26"/>
          <p:cNvGrpSpPr>
            <a:grpSpLocks/>
          </p:cNvGrpSpPr>
          <p:nvPr/>
        </p:nvGrpSpPr>
        <p:grpSpPr bwMode="auto">
          <a:xfrm>
            <a:off x="1897063" y="1508125"/>
            <a:ext cx="1982787" cy="1976438"/>
            <a:chOff x="0" y="378804"/>
            <a:chExt cx="1992625" cy="1992625"/>
          </a:xfrm>
        </p:grpSpPr>
        <p:sp>
          <p:nvSpPr>
            <p:cNvPr id="28" name="椭圆 27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椭圆 4"/>
            <p:cNvSpPr/>
            <p:nvPr/>
          </p:nvSpPr>
          <p:spPr>
            <a:xfrm>
              <a:off x="291953" y="671696"/>
              <a:ext cx="1525180" cy="14068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spcCol="1270" anchor="ctr"/>
            <a:lstStyle/>
            <a:p>
              <a:pPr algn="ctr" defTabSz="883666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400" b="1" dirty="0"/>
                <a:t>建设国际海事司法中心的需要</a:t>
              </a:r>
            </a:p>
          </p:txBody>
        </p:sp>
      </p:grpSp>
      <p:grpSp>
        <p:nvGrpSpPr>
          <p:cNvPr id="35846" name="组合 30"/>
          <p:cNvGrpSpPr>
            <a:grpSpLocks/>
          </p:cNvGrpSpPr>
          <p:nvPr/>
        </p:nvGrpSpPr>
        <p:grpSpPr bwMode="auto">
          <a:xfrm>
            <a:off x="3579813" y="1582738"/>
            <a:ext cx="1984375" cy="1978025"/>
            <a:chOff x="0" y="378804"/>
            <a:chExt cx="1992625" cy="1992625"/>
          </a:xfrm>
        </p:grpSpPr>
        <p:sp>
          <p:nvSpPr>
            <p:cNvPr id="32" name="椭圆 31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chemeClr val="bg2">
                <a:lumMod val="7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3" name="椭圆 4"/>
            <p:cNvSpPr/>
            <p:nvPr/>
          </p:nvSpPr>
          <p:spPr>
            <a:xfrm>
              <a:off x="291720" y="671460"/>
              <a:ext cx="1525554" cy="14073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spcCol="1270" anchor="ctr"/>
            <a:lstStyle/>
            <a:p>
              <a:pPr algn="ctr" defTabSz="883666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400" b="1" dirty="0"/>
                <a:t>我国海事审判健康发展的需要</a:t>
              </a:r>
            </a:p>
          </p:txBody>
        </p:sp>
      </p:grpSp>
      <p:grpSp>
        <p:nvGrpSpPr>
          <p:cNvPr id="35847" name="组合 33"/>
          <p:cNvGrpSpPr>
            <a:grpSpLocks/>
          </p:cNvGrpSpPr>
          <p:nvPr/>
        </p:nvGrpSpPr>
        <p:grpSpPr bwMode="auto">
          <a:xfrm>
            <a:off x="5284788" y="1625600"/>
            <a:ext cx="1984375" cy="1976438"/>
            <a:chOff x="0" y="378804"/>
            <a:chExt cx="1992625" cy="1992625"/>
          </a:xfrm>
        </p:grpSpPr>
        <p:sp>
          <p:nvSpPr>
            <p:cNvPr id="37" name="椭圆 36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rgbClr val="92D05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8" name="椭圆 4"/>
            <p:cNvSpPr/>
            <p:nvPr/>
          </p:nvSpPr>
          <p:spPr>
            <a:xfrm>
              <a:off x="291720" y="671696"/>
              <a:ext cx="1512801" cy="14068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anchor="ctr"/>
            <a:lstStyle/>
            <a:p>
              <a:pPr algn="ctr" defTabSz="915226">
                <a:buFont typeface="Arial" charset="0"/>
                <a:buNone/>
                <a:defRPr/>
              </a:pPr>
              <a:r>
                <a:rPr lang="zh-CN" altLang="en-US" sz="1400" b="1" dirty="0">
                  <a:latin typeface="微软雅黑" pitchFamily="34" charset="-122"/>
                </a:rPr>
                <a:t>与民事诉讼法相衔接的</a:t>
              </a:r>
              <a:r>
                <a:rPr lang="zh-CN" altLang="en-US" sz="1400" b="1" dirty="0"/>
                <a:t>需要</a:t>
              </a:r>
            </a:p>
          </p:txBody>
        </p:sp>
      </p:grpSp>
      <p:sp>
        <p:nvSpPr>
          <p:cNvPr id="35848" name="TextBox 21"/>
          <p:cNvSpPr>
            <a:spLocks noChangeArrowheads="1"/>
          </p:cNvSpPr>
          <p:nvPr/>
        </p:nvSpPr>
        <p:spPr bwMode="auto">
          <a:xfrm>
            <a:off x="-1588" y="171450"/>
            <a:ext cx="4068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一、《海诉法》修改的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必要性分析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组合 7"/>
          <p:cNvGrpSpPr>
            <a:grpSpLocks/>
          </p:cNvGrpSpPr>
          <p:nvPr/>
        </p:nvGrpSpPr>
        <p:grpSpPr bwMode="auto">
          <a:xfrm>
            <a:off x="-1588" y="-11113"/>
            <a:ext cx="9167813" cy="5313363"/>
            <a:chOff x="0" y="0"/>
            <a:chExt cx="9212810" cy="5355705"/>
          </a:xfrm>
        </p:grpSpPr>
        <p:grpSp>
          <p:nvGrpSpPr>
            <p:cNvPr id="36888" name="组合 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6894" name="矩形 14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6895" name="组合 15"/>
              <p:cNvGrpSpPr>
                <a:grpSpLocks/>
              </p:cNvGrpSpPr>
              <p:nvPr/>
            </p:nvGrpSpPr>
            <p:grpSpPr bwMode="auto">
              <a:xfrm>
                <a:off x="6940411" y="365013"/>
                <a:ext cx="214250" cy="216078"/>
                <a:chOff x="0" y="0"/>
                <a:chExt cx="663647" cy="669309"/>
              </a:xfrm>
            </p:grpSpPr>
            <p:sp>
              <p:nvSpPr>
                <p:cNvPr id="36898" name="矩形 2"/>
                <p:cNvSpPr>
                  <a:spLocks noChangeArrowheads="1"/>
                </p:cNvSpPr>
                <p:nvPr/>
              </p:nvSpPr>
              <p:spPr bwMode="auto">
                <a:xfrm>
                  <a:off x="41051" y="412"/>
                  <a:ext cx="624538" cy="619619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52 h 620354"/>
                    <a:gd name="T6" fmla="*/ 623650 w 622735"/>
                    <a:gd name="T7" fmla="*/ 616921 h 620354"/>
                    <a:gd name="T8" fmla="*/ 453874 w 622735"/>
                    <a:gd name="T9" fmla="*/ 449236 h 620354"/>
                    <a:gd name="T10" fmla="*/ 501656 w 622735"/>
                    <a:gd name="T11" fmla="*/ 325258 h 620354"/>
                    <a:gd name="T12" fmla="*/ 301302 w 622735"/>
                    <a:gd name="T13" fmla="*/ 127340 h 620354"/>
                    <a:gd name="T14" fmla="*/ 175772 w 622735"/>
                    <a:gd name="T15" fmla="*/ 174558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3A6B2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6899" name="矩形 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748" y="47127"/>
                  <a:ext cx="624538" cy="619622"/>
                </a:xfrm>
                <a:custGeom>
                  <a:avLst/>
                  <a:gdLst>
                    <a:gd name="T0" fmla="*/ 0 w 622735"/>
                    <a:gd name="T1" fmla="*/ 0 h 620354"/>
                    <a:gd name="T2" fmla="*/ 628159 w 622735"/>
                    <a:gd name="T3" fmla="*/ 2372 h 620354"/>
                    <a:gd name="T4" fmla="*/ 625758 w 622735"/>
                    <a:gd name="T5" fmla="*/ 618161 h 620354"/>
                    <a:gd name="T6" fmla="*/ 623650 w 622735"/>
                    <a:gd name="T7" fmla="*/ 616930 h 620354"/>
                    <a:gd name="T8" fmla="*/ 453874 w 622735"/>
                    <a:gd name="T9" fmla="*/ 449243 h 620354"/>
                    <a:gd name="T10" fmla="*/ 501656 w 622735"/>
                    <a:gd name="T11" fmla="*/ 325263 h 620354"/>
                    <a:gd name="T12" fmla="*/ 301302 w 622735"/>
                    <a:gd name="T13" fmla="*/ 127341 h 620354"/>
                    <a:gd name="T14" fmla="*/ 175772 w 622735"/>
                    <a:gd name="T15" fmla="*/ 174561 h 620354"/>
                    <a:gd name="T16" fmla="*/ 7207 w 622735"/>
                    <a:gd name="T17" fmla="*/ 8067 h 620354"/>
                    <a:gd name="T18" fmla="*/ 6198 w 622735"/>
                    <a:gd name="T19" fmla="*/ 10278 h 620354"/>
                    <a:gd name="T20" fmla="*/ 0 w 622735"/>
                    <a:gd name="T21" fmla="*/ 0 h 62035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22735"/>
                    <a:gd name="T34" fmla="*/ 0 h 620354"/>
                    <a:gd name="T35" fmla="*/ 622735 w 622735"/>
                    <a:gd name="T36" fmla="*/ 620354 h 62035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22735" h="620354">
                      <a:moveTo>
                        <a:pt x="0" y="0"/>
                      </a:moveTo>
                      <a:lnTo>
                        <a:pt x="622735" y="2381"/>
                      </a:lnTo>
                      <a:cubicBezTo>
                        <a:pt x="621941" y="208372"/>
                        <a:pt x="621148" y="414363"/>
                        <a:pt x="620354" y="620354"/>
                      </a:cubicBezTo>
                      <a:lnTo>
                        <a:pt x="618265" y="619120"/>
                      </a:lnTo>
                      <a:lnTo>
                        <a:pt x="449955" y="450837"/>
                      </a:lnTo>
                      <a:cubicBezTo>
                        <a:pt x="480355" y="418291"/>
                        <a:pt x="497324" y="374336"/>
                        <a:pt x="497324" y="326417"/>
                      </a:cubicBezTo>
                      <a:cubicBezTo>
                        <a:pt x="497324" y="216720"/>
                        <a:pt x="408397" y="127793"/>
                        <a:pt x="298700" y="127793"/>
                      </a:cubicBezTo>
                      <a:cubicBezTo>
                        <a:pt x="250770" y="127793"/>
                        <a:pt x="206805" y="144770"/>
                        <a:pt x="174254" y="175180"/>
                      </a:cubicBezTo>
                      <a:lnTo>
                        <a:pt x="7144" y="8097"/>
                      </a:lnTo>
                      <a:lnTo>
                        <a:pt x="6144" y="103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BBC28"/>
                </a:solidFill>
                <a:ln w="2540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6896" name="TextBox 16"/>
              <p:cNvSpPr>
                <a:spLocks noChangeArrowheads="1"/>
              </p:cNvSpPr>
              <p:nvPr/>
            </p:nvSpPr>
            <p:spPr bwMode="auto">
              <a:xfrm>
                <a:off x="897731" y="211015"/>
                <a:ext cx="1660525" cy="49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zh-CN" altLang="en-US" sz="2600">
                    <a:solidFill>
                      <a:srgbClr val="FFFFFF"/>
                    </a:solidFill>
                    <a:ea typeface="微软雅黑" pitchFamily="34" charset="-122"/>
                  </a:rPr>
                  <a:t>关于我们</a:t>
                </a:r>
                <a:endParaRPr lang="zh-CN" altLang="en-US"/>
              </a:p>
            </p:txBody>
          </p:sp>
          <p:sp>
            <p:nvSpPr>
              <p:cNvPr id="36897" name="直接连接符 17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6889" name="组合 9"/>
            <p:cNvGrpSpPr>
              <a:grpSpLocks/>
            </p:cNvGrpSpPr>
            <p:nvPr/>
          </p:nvGrpSpPr>
          <p:grpSpPr bwMode="auto">
            <a:xfrm>
              <a:off x="0" y="4980260"/>
              <a:ext cx="9212810" cy="375445"/>
              <a:chOff x="0" y="679"/>
              <a:chExt cx="9212810" cy="375445"/>
            </a:xfrm>
          </p:grpSpPr>
          <p:sp>
            <p:nvSpPr>
              <p:cNvPr id="36890" name="矩形 10"/>
              <p:cNvSpPr>
                <a:spLocks noChangeArrowheads="1"/>
              </p:cNvSpPr>
              <p:nvPr/>
            </p:nvSpPr>
            <p:spPr bwMode="auto">
              <a:xfrm>
                <a:off x="0" y="13380"/>
                <a:ext cx="9208048" cy="203211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6891" name="直接连接符 11"/>
              <p:cNvSpPr>
                <a:spLocks noChangeShapeType="1"/>
              </p:cNvSpPr>
              <p:nvPr/>
            </p:nvSpPr>
            <p:spPr bwMode="auto">
              <a:xfrm>
                <a:off x="1588" y="679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892" name="TextBox 12"/>
              <p:cNvSpPr>
                <a:spLocks noChangeArrowheads="1"/>
              </p:cNvSpPr>
              <p:nvPr/>
            </p:nvSpPr>
            <p:spPr bwMode="auto">
              <a:xfrm>
                <a:off x="916042" y="3854"/>
                <a:ext cx="1505755" cy="372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  <a:sym typeface="Arial" charset="0"/>
                  </a:rPr>
                  <a:t>http://daxue101.100get.cn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  <a:sym typeface="Arial" charset="0"/>
                </a:endParaRPr>
              </a:p>
            </p:txBody>
          </p:sp>
          <p:sp>
            <p:nvSpPr>
              <p:cNvPr id="36893" name="TextBox 13"/>
              <p:cNvSpPr>
                <a:spLocks noChangeArrowheads="1"/>
              </p:cNvSpPr>
              <p:nvPr/>
            </p:nvSpPr>
            <p:spPr bwMode="auto">
              <a:xfrm>
                <a:off x="7793375" y="8950"/>
                <a:ext cx="543382" cy="2308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buFont typeface="Arial" charset="0"/>
                  <a:buNone/>
                </a:pPr>
                <a:r>
                  <a:rPr lang="en-US" altLang="zh-CN" sz="900">
                    <a:solidFill>
                      <a:srgbClr val="FFFFFF"/>
                    </a:solidFill>
                    <a:ea typeface="微软雅黑" pitchFamily="34" charset="-122"/>
                  </a:rPr>
                  <a:t>4 / 43</a:t>
                </a:r>
                <a:endParaRPr lang="zh-CN" altLang="en-US" sz="900">
                  <a:solidFill>
                    <a:srgbClr val="FFFFFF"/>
                  </a:solidFill>
                  <a:ea typeface="微软雅黑" pitchFamily="34" charset="-122"/>
                </a:endParaRPr>
              </a:p>
            </p:txBody>
          </p:sp>
        </p:grpSp>
      </p:grpSp>
      <p:sp>
        <p:nvSpPr>
          <p:cNvPr id="36866" name="TextBox 22"/>
          <p:cNvSpPr>
            <a:spLocks noChangeArrowheads="1"/>
          </p:cNvSpPr>
          <p:nvPr/>
        </p:nvSpPr>
        <p:spPr bwMode="auto">
          <a:xfrm>
            <a:off x="7118350" y="293688"/>
            <a:ext cx="1741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玩转大学</a:t>
            </a:r>
            <a:r>
              <a:rPr lang="en-US" altLang="zh-CN" sz="1400">
                <a:solidFill>
                  <a:srgbClr val="33A6B2"/>
                </a:solidFill>
                <a:ea typeface="微软雅黑" pitchFamily="34" charset="-122"/>
                <a:sym typeface="Arial" charset="0"/>
              </a:rPr>
              <a:t>PPT</a:t>
            </a:r>
            <a:r>
              <a:rPr lang="zh-CN" altLang="en-US" sz="1400">
                <a:solidFill>
                  <a:srgbClr val="B1DE64"/>
                </a:solidFill>
                <a:ea typeface="微软雅黑" pitchFamily="34" charset="-122"/>
                <a:sym typeface="Arial" charset="0"/>
              </a:rPr>
              <a:t>论坛</a:t>
            </a:r>
          </a:p>
        </p:txBody>
      </p:sp>
      <p:grpSp>
        <p:nvGrpSpPr>
          <p:cNvPr id="36867" name="组合 40"/>
          <p:cNvGrpSpPr>
            <a:grpSpLocks/>
          </p:cNvGrpSpPr>
          <p:nvPr/>
        </p:nvGrpSpPr>
        <p:grpSpPr bwMode="auto">
          <a:xfrm>
            <a:off x="0" y="-11113"/>
            <a:ext cx="9167813" cy="5154613"/>
            <a:chOff x="0" y="0"/>
            <a:chExt cx="9212810" cy="5196149"/>
          </a:xfrm>
        </p:grpSpPr>
        <p:grpSp>
          <p:nvGrpSpPr>
            <p:cNvPr id="36882" name="组合 38"/>
            <p:cNvGrpSpPr>
              <a:grpSpLocks/>
            </p:cNvGrpSpPr>
            <p:nvPr/>
          </p:nvGrpSpPr>
          <p:grpSpPr bwMode="auto">
            <a:xfrm>
              <a:off x="0" y="0"/>
              <a:ext cx="9211223" cy="708066"/>
              <a:chOff x="0" y="0"/>
              <a:chExt cx="9211223" cy="708066"/>
            </a:xfrm>
          </p:grpSpPr>
          <p:sp>
            <p:nvSpPr>
              <p:cNvPr id="36886" name="矩形 1"/>
              <p:cNvSpPr>
                <a:spLocks noChangeArrowheads="1"/>
              </p:cNvSpPr>
              <p:nvPr/>
            </p:nvSpPr>
            <p:spPr bwMode="auto">
              <a:xfrm>
                <a:off x="1588" y="0"/>
                <a:ext cx="9209635" cy="693776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6887" name="直接连接符 12"/>
              <p:cNvSpPr>
                <a:spLocks noChangeShapeType="1"/>
              </p:cNvSpPr>
              <p:nvPr/>
            </p:nvSpPr>
            <p:spPr bwMode="auto">
              <a:xfrm>
                <a:off x="0" y="708065"/>
                <a:ext cx="9211223" cy="1"/>
              </a:xfrm>
              <a:prstGeom prst="line">
                <a:avLst/>
              </a:prstGeom>
              <a:noFill/>
              <a:ln w="31750">
                <a:solidFill>
                  <a:srgbClr val="88C33A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6883" name="组合 39"/>
            <p:cNvGrpSpPr>
              <a:grpSpLocks/>
            </p:cNvGrpSpPr>
            <p:nvPr/>
          </p:nvGrpSpPr>
          <p:grpSpPr bwMode="auto">
            <a:xfrm>
              <a:off x="0" y="4850091"/>
              <a:ext cx="9212810" cy="346058"/>
              <a:chOff x="0" y="-129490"/>
              <a:chExt cx="9212810" cy="346058"/>
            </a:xfrm>
          </p:grpSpPr>
          <p:sp>
            <p:nvSpPr>
              <p:cNvPr id="36884" name="矩形 15"/>
              <p:cNvSpPr>
                <a:spLocks noChangeArrowheads="1"/>
              </p:cNvSpPr>
              <p:nvPr/>
            </p:nvSpPr>
            <p:spPr bwMode="auto">
              <a:xfrm>
                <a:off x="0" y="-129490"/>
                <a:ext cx="9208048" cy="346058"/>
              </a:xfrm>
              <a:prstGeom prst="rect">
                <a:avLst/>
              </a:prstGeom>
              <a:solidFill>
                <a:srgbClr val="0A3A4A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buFont typeface="Arial" charset="0"/>
                  <a:buNone/>
                </a:pPr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36885" name="直接连接符 16"/>
              <p:cNvSpPr>
                <a:spLocks noChangeShapeType="1"/>
              </p:cNvSpPr>
              <p:nvPr/>
            </p:nvSpPr>
            <p:spPr bwMode="auto">
              <a:xfrm>
                <a:off x="1588" y="-129490"/>
                <a:ext cx="9211222" cy="1"/>
              </a:xfrm>
              <a:prstGeom prst="line">
                <a:avLst/>
              </a:prstGeom>
              <a:noFill/>
              <a:ln w="31750">
                <a:solidFill>
                  <a:srgbClr val="A7D75B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aphicFrame>
        <p:nvGraphicFramePr>
          <p:cNvPr id="35" name="图示 34"/>
          <p:cNvGraphicFramePr/>
          <p:nvPr/>
        </p:nvGraphicFramePr>
        <p:xfrm>
          <a:off x="266213" y="1116675"/>
          <a:ext cx="1984924" cy="274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6869" name="组合 26"/>
          <p:cNvGrpSpPr>
            <a:grpSpLocks/>
          </p:cNvGrpSpPr>
          <p:nvPr/>
        </p:nvGrpSpPr>
        <p:grpSpPr bwMode="auto">
          <a:xfrm>
            <a:off x="1916113" y="1497013"/>
            <a:ext cx="1982787" cy="1976437"/>
            <a:chOff x="0" y="378804"/>
            <a:chExt cx="1992625" cy="1992625"/>
          </a:xfrm>
        </p:grpSpPr>
        <p:sp>
          <p:nvSpPr>
            <p:cNvPr id="28" name="椭圆 27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椭圆 4"/>
            <p:cNvSpPr/>
            <p:nvPr/>
          </p:nvSpPr>
          <p:spPr>
            <a:xfrm>
              <a:off x="291953" y="671695"/>
              <a:ext cx="1499654" cy="14068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spcCol="1270" anchor="ctr"/>
            <a:lstStyle/>
            <a:p>
              <a:pPr algn="ctr" defTabSz="883666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400" b="1" dirty="0"/>
                <a:t>建设国际海事司法中心的需要</a:t>
              </a:r>
            </a:p>
          </p:txBody>
        </p:sp>
      </p:grpSp>
      <p:grpSp>
        <p:nvGrpSpPr>
          <p:cNvPr id="36870" name="组合 30"/>
          <p:cNvGrpSpPr>
            <a:grpSpLocks/>
          </p:cNvGrpSpPr>
          <p:nvPr/>
        </p:nvGrpSpPr>
        <p:grpSpPr bwMode="auto">
          <a:xfrm>
            <a:off x="3579813" y="1571625"/>
            <a:ext cx="1984375" cy="1978025"/>
            <a:chOff x="0" y="378804"/>
            <a:chExt cx="1992625" cy="1992625"/>
          </a:xfrm>
        </p:grpSpPr>
        <p:sp>
          <p:nvSpPr>
            <p:cNvPr id="32" name="椭圆 31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chemeClr val="bg2">
                <a:lumMod val="7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3" name="椭圆 4"/>
            <p:cNvSpPr/>
            <p:nvPr/>
          </p:nvSpPr>
          <p:spPr>
            <a:xfrm>
              <a:off x="291720" y="671461"/>
              <a:ext cx="1525554" cy="14073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spcCol="1270" anchor="ctr"/>
            <a:lstStyle/>
            <a:p>
              <a:pPr algn="ctr" defTabSz="883666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1400" b="1" dirty="0"/>
                <a:t>我国海事审判健康发展的需要</a:t>
              </a:r>
            </a:p>
          </p:txBody>
        </p:sp>
      </p:grpSp>
      <p:grpSp>
        <p:nvGrpSpPr>
          <p:cNvPr id="36871" name="组合 33"/>
          <p:cNvGrpSpPr>
            <a:grpSpLocks/>
          </p:cNvGrpSpPr>
          <p:nvPr/>
        </p:nvGrpSpPr>
        <p:grpSpPr bwMode="auto">
          <a:xfrm>
            <a:off x="5284788" y="1625600"/>
            <a:ext cx="1984375" cy="1976438"/>
            <a:chOff x="0" y="378804"/>
            <a:chExt cx="1992625" cy="1992625"/>
          </a:xfrm>
        </p:grpSpPr>
        <p:sp>
          <p:nvSpPr>
            <p:cNvPr id="37" name="椭圆 36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rgbClr val="92D05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8" name="椭圆 4"/>
            <p:cNvSpPr/>
            <p:nvPr/>
          </p:nvSpPr>
          <p:spPr>
            <a:xfrm>
              <a:off x="291720" y="671696"/>
              <a:ext cx="1539901" cy="14068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anchor="ctr"/>
            <a:lstStyle/>
            <a:p>
              <a:pPr algn="ctr" defTabSz="915226">
                <a:buFont typeface="Arial" charset="0"/>
                <a:buNone/>
                <a:defRPr/>
              </a:pPr>
              <a:r>
                <a:rPr lang="zh-CN" altLang="en-US" sz="1400" b="1" dirty="0">
                  <a:latin typeface="微软雅黑" pitchFamily="34" charset="-122"/>
                </a:rPr>
                <a:t>与民事诉讼法相衔接的</a:t>
              </a:r>
              <a:r>
                <a:rPr lang="zh-CN" altLang="en-US" sz="1400" b="1" dirty="0"/>
                <a:t>需要</a:t>
              </a:r>
            </a:p>
          </p:txBody>
        </p:sp>
      </p:grpSp>
      <p:grpSp>
        <p:nvGrpSpPr>
          <p:cNvPr id="36872" name="组合 38"/>
          <p:cNvGrpSpPr>
            <a:grpSpLocks/>
          </p:cNvGrpSpPr>
          <p:nvPr/>
        </p:nvGrpSpPr>
        <p:grpSpPr bwMode="auto">
          <a:xfrm>
            <a:off x="6975475" y="1593850"/>
            <a:ext cx="1982788" cy="1976438"/>
            <a:chOff x="0" y="378804"/>
            <a:chExt cx="1992625" cy="1992625"/>
          </a:xfrm>
        </p:grpSpPr>
        <p:sp>
          <p:nvSpPr>
            <p:cNvPr id="40" name="椭圆 39"/>
            <p:cNvSpPr/>
            <p:nvPr/>
          </p:nvSpPr>
          <p:spPr>
            <a:xfrm>
              <a:off x="0" y="378804"/>
              <a:ext cx="1992625" cy="1992625"/>
            </a:xfrm>
            <a:prstGeom prst="ellipse">
              <a:avLst/>
            </a:prstGeom>
            <a:solidFill>
              <a:schemeClr val="accent5">
                <a:lumMod val="7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1" name="椭圆 4"/>
            <p:cNvSpPr/>
            <p:nvPr/>
          </p:nvSpPr>
          <p:spPr>
            <a:xfrm>
              <a:off x="291954" y="671696"/>
              <a:ext cx="1633665" cy="14068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09661" tIns="25400" rIns="109661" bIns="25400" spcCol="1270" anchor="ctr"/>
            <a:lstStyle/>
            <a:p>
              <a:pPr algn="ctr" defTabSz="915226">
                <a:buFont typeface="Arial" pitchFamily="34" charset="0"/>
                <a:buNone/>
                <a:defRPr/>
              </a:pPr>
              <a:r>
                <a:rPr lang="zh-CN" altLang="en-US" sz="1400" b="1" dirty="0">
                  <a:latin typeface="+mn-ea"/>
                </a:rPr>
                <a:t>多个司法解释并入整合的需要</a:t>
              </a:r>
            </a:p>
          </p:txBody>
        </p:sp>
      </p:grpSp>
      <p:sp>
        <p:nvSpPr>
          <p:cNvPr id="36873" name="TextBox 21"/>
          <p:cNvSpPr>
            <a:spLocks noChangeArrowheads="1"/>
          </p:cNvSpPr>
          <p:nvPr/>
        </p:nvSpPr>
        <p:spPr bwMode="auto">
          <a:xfrm>
            <a:off x="-1588" y="171450"/>
            <a:ext cx="4068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91" tIns="45446" rIns="90891" bIns="45446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zh-CN" altLang="en-US" sz="1600" b="1">
                <a:solidFill>
                  <a:schemeClr val="bg1"/>
                </a:solidFill>
                <a:ea typeface="微软雅黑" pitchFamily="34" charset="-122"/>
              </a:rPr>
              <a:t>一、《海诉法》修改的</a:t>
            </a:r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必要性分析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Arial"/>
        <a:ea typeface="宋体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207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207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Arial"/>
        <a:ea typeface="宋体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207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207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1904</TotalTime>
  <Pages>0</Pages>
  <Words>2420</Words>
  <Characters>0</Characters>
  <Application>Microsoft Office PowerPoint</Application>
  <DocSecurity>0</DocSecurity>
  <PresentationFormat>全屏显示(16:9)</PresentationFormat>
  <Lines>0</Lines>
  <Paragraphs>146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演示文稿设计模板</vt:lpstr>
      </vt:variant>
      <vt:variant>
        <vt:i4>26</vt:i4>
      </vt:variant>
      <vt:variant>
        <vt:lpstr>幻灯片标题</vt:lpstr>
      </vt:variant>
      <vt:variant>
        <vt:i4>31</vt:i4>
      </vt:variant>
    </vt:vector>
  </HeadingPairs>
  <TitlesOfParts>
    <vt:vector size="65" baseType="lpstr">
      <vt:lpstr>Arial</vt:lpstr>
      <vt:lpstr>宋体</vt:lpstr>
      <vt:lpstr>微软雅黑</vt:lpstr>
      <vt:lpstr>Calibri</vt:lpstr>
      <vt:lpstr>隶书</vt:lpstr>
      <vt:lpstr>黑体</vt:lpstr>
      <vt:lpstr>华文楷体</vt:lpstr>
      <vt:lpstr>华文行楷</vt:lpstr>
      <vt:lpstr>Office 主题</vt:lpstr>
      <vt:lpstr>1_Office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Office 主题</vt:lpstr>
      <vt:lpstr>1_Office 主题</vt:lpstr>
      <vt:lpstr>1_Office 主题</vt:lpstr>
      <vt:lpstr>1_Office 主题</vt:lpstr>
      <vt:lpstr>1_Office 主题</vt:lpstr>
      <vt:lpstr>1_Office 主题</vt:lpstr>
      <vt:lpstr>1_Office 主题</vt:lpstr>
      <vt:lpstr>1_Office 主题</vt:lpstr>
      <vt:lpstr>1_Office 主题</vt:lpstr>
      <vt:lpstr>1_Office 主题</vt:lpstr>
      <vt:lpstr>1_Office 主题</vt:lpstr>
      <vt:lpstr>1_Office 主题</vt:lpstr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114</dc:creator>
  <cp:lastModifiedBy>user</cp:lastModifiedBy>
  <cp:revision>421</cp:revision>
  <dcterms:created xsi:type="dcterms:W3CDTF">2014-04-16T11:55:00Z</dcterms:created>
  <dcterms:modified xsi:type="dcterms:W3CDTF">2019-07-11T02:37:07Z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