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4" r:id="rId6"/>
    <p:sldId id="265" r:id="rId7"/>
    <p:sldId id="266" r:id="rId8"/>
    <p:sldId id="26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《</a:t>
            </a:r>
            <a:r>
              <a:rPr lang="zh-CN" altLang="en-US" sz="3600" dirty="0" smtClean="0"/>
              <a:t>海商法</a:t>
            </a:r>
            <a:r>
              <a:rPr lang="en-US" altLang="zh-CN" sz="3600" dirty="0" smtClean="0"/>
              <a:t>》</a:t>
            </a:r>
            <a:r>
              <a:rPr lang="zh-CN" altLang="en-US" sz="3600" dirty="0" smtClean="0"/>
              <a:t>修改的若干焦点问题</a:t>
            </a:r>
            <a:endParaRPr lang="zh-CN" altLang="en-US" sz="3600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 smtClean="0"/>
              <a:t>张文广</a:t>
            </a:r>
            <a:endParaRPr lang="en-US" altLang="zh-CN" sz="2800" dirty="0" smtClean="0"/>
          </a:p>
          <a:p>
            <a:r>
              <a:rPr lang="zh-CN" altLang="en-US" sz="2800" dirty="0" smtClean="0"/>
              <a:t>中国社会科学院国际法研究所</a:t>
            </a:r>
            <a:endParaRPr lang="en-US" altLang="zh-CN" sz="2800" dirty="0" smtClean="0"/>
          </a:p>
          <a:p>
            <a:r>
              <a:rPr lang="zh-CN" altLang="en-US" sz="2800" dirty="0" smtClean="0"/>
              <a:t>“一带一路”司法研究基地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公众平台：海商法研究中心</a:t>
            </a:r>
            <a:endParaRPr lang="zh-CN" altLang="en-US" dirty="0"/>
          </a:p>
        </p:txBody>
      </p:sp>
      <p:pic>
        <p:nvPicPr>
          <p:cNvPr id="4099" name="内容占位符 3" descr="qrcode_for_gh_35d70fe8f402_8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4600" y="1905000"/>
            <a:ext cx="4114800" cy="4114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一、背景介绍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三次：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2013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2017</a:t>
            </a:r>
          </a:p>
          <a:p>
            <a:r>
              <a:rPr lang="zh-CN" altLang="en-US" dirty="0" smtClean="0"/>
              <a:t>领导批示</a:t>
            </a:r>
            <a:endParaRPr lang="en-US" altLang="zh-CN" dirty="0" smtClean="0"/>
          </a:p>
          <a:p>
            <a:r>
              <a:rPr lang="zh-CN" altLang="en-US" dirty="0" smtClean="0"/>
              <a:t>立法规划</a:t>
            </a:r>
            <a:endParaRPr lang="en-US" altLang="zh-CN" dirty="0" smtClean="0"/>
          </a:p>
          <a:p>
            <a:r>
              <a:rPr lang="zh-CN" altLang="en-US" dirty="0" smtClean="0"/>
              <a:t>进展状况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二、关于修法的原因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情势变迁（国内、国外）</a:t>
            </a:r>
            <a:endParaRPr lang="en-US" altLang="zh-CN" dirty="0" smtClean="0"/>
          </a:p>
          <a:p>
            <a:r>
              <a:rPr lang="zh-CN" altLang="en-US" dirty="0" smtClean="0"/>
              <a:t>自身问题</a:t>
            </a:r>
            <a:endParaRPr lang="en-US" altLang="zh-CN" dirty="0" smtClean="0"/>
          </a:p>
          <a:p>
            <a:r>
              <a:rPr lang="zh-CN" altLang="en-US" dirty="0" smtClean="0"/>
              <a:t>国家战略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三、关于修法完成的时间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第二类项目，“需要抓紧工作、条件成熟时提前审议的法律草案”。</a:t>
            </a:r>
            <a:endParaRPr lang="en-US" altLang="zh-CN" dirty="0" smtClean="0"/>
          </a:p>
          <a:p>
            <a:r>
              <a:rPr lang="zh-CN" altLang="en-US" dirty="0" smtClean="0"/>
              <a:t>取决于业界共同努力，取决于立法资源，二者缺一不可。</a:t>
            </a:r>
            <a:endParaRPr lang="en-US" altLang="zh-CN" dirty="0" smtClean="0"/>
          </a:p>
          <a:p>
            <a:r>
              <a:rPr lang="zh-CN" altLang="en-US" dirty="0" smtClean="0"/>
              <a:t>五年内通过已属不易。</a:t>
            </a:r>
            <a:endParaRPr lang="en-US" altLang="zh-CN" dirty="0" smtClean="0"/>
          </a:p>
          <a:p>
            <a:r>
              <a:rPr lang="zh-CN" altLang="en-US" dirty="0" smtClean="0"/>
              <a:t>例子：人民法院组织法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四、关于修法的思路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《</a:t>
            </a:r>
            <a:r>
              <a:rPr lang="zh-CN" altLang="en-US" dirty="0" smtClean="0"/>
              <a:t>立法法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：制定、修改、废止</a:t>
            </a:r>
            <a:endParaRPr lang="en-US" altLang="zh-CN" dirty="0" smtClean="0"/>
          </a:p>
          <a:p>
            <a:r>
              <a:rPr lang="zh-CN" altLang="en-US" dirty="0" smtClean="0"/>
              <a:t>修改征求意见稿近期上网</a:t>
            </a:r>
            <a:endParaRPr lang="en-US" altLang="zh-CN" dirty="0" smtClean="0"/>
          </a:p>
          <a:p>
            <a:r>
              <a:rPr lang="zh-CN" altLang="en-US" dirty="0" smtClean="0"/>
              <a:t>例子：民法总则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五、若干具体问题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海上货物运输合同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en-US" altLang="zh-CN" dirty="0" smtClean="0"/>
              <a:t>《</a:t>
            </a:r>
            <a:r>
              <a:rPr lang="zh-CN" altLang="en-US" dirty="0" smtClean="0"/>
              <a:t>鹿特丹规则</a:t>
            </a:r>
            <a:r>
              <a:rPr lang="en-US" altLang="zh-CN" dirty="0" smtClean="0"/>
              <a:t>》</a:t>
            </a:r>
          </a:p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各方</a:t>
            </a:r>
            <a:r>
              <a:rPr lang="zh-CN" altLang="en-US" dirty="0" smtClean="0"/>
              <a:t>利益的平衡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航次租船</a:t>
            </a:r>
            <a:r>
              <a:rPr lang="zh-CN" altLang="en-US" dirty="0" smtClean="0"/>
              <a:t>合同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港口作业合同</a:t>
            </a:r>
            <a:endParaRPr lang="en-US" altLang="zh-CN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内河</a:t>
            </a:r>
            <a:r>
              <a:rPr lang="zh-CN" altLang="en-US" dirty="0" smtClean="0"/>
              <a:t>运输和内河船舶</a:t>
            </a:r>
            <a:endParaRPr lang="en-US" altLang="zh-CN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船舶</a:t>
            </a:r>
            <a:r>
              <a:rPr lang="zh-CN" altLang="en-US" dirty="0" smtClean="0"/>
              <a:t>污染损害赔偿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谢谢！</a:t>
            </a:r>
            <a:endParaRPr lang="zh-CN" altLang="en-US" dirty="0"/>
          </a:p>
        </p:txBody>
      </p:sp>
      <p:pic>
        <p:nvPicPr>
          <p:cNvPr id="7" name="内容占位符 3" descr="qrcode_for_gh_35d70fe8f402_8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rgbClr val="000066"/>
      </a:dk1>
      <a:lt1>
        <a:srgbClr val="FFFFFF"/>
      </a:lt1>
      <a:dk2>
        <a:srgbClr val="0A0AFF"/>
      </a:dk2>
      <a:lt2>
        <a:srgbClr val="FFFFFF"/>
      </a:lt2>
      <a:accent1>
        <a:srgbClr val="6666FF"/>
      </a:accent1>
      <a:accent2>
        <a:srgbClr val="9999FF"/>
      </a:accent2>
      <a:accent3>
        <a:srgbClr val="B6C8F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163</Words>
  <Application>Microsoft Office PowerPoint</Application>
  <PresentationFormat>全屏显示(4:3)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《海商法》修改的若干焦点问题</vt:lpstr>
      <vt:lpstr>公众平台：海商法研究中心</vt:lpstr>
      <vt:lpstr>一、背景介绍</vt:lpstr>
      <vt:lpstr>二、关于修法的原因</vt:lpstr>
      <vt:lpstr>三、关于修法完成的时间</vt:lpstr>
      <vt:lpstr>四、关于修法的思路</vt:lpstr>
      <vt:lpstr>五、若干具体问题</vt:lpstr>
      <vt:lpstr>谢谢！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《海商法》修改的若干焦点问题</dc:title>
  <dc:creator>Wenguang</dc:creator>
  <cp:lastModifiedBy>THINKPAD</cp:lastModifiedBy>
  <cp:revision>27</cp:revision>
  <dcterms:created xsi:type="dcterms:W3CDTF">2018-10-21T08:33:13Z</dcterms:created>
  <dcterms:modified xsi:type="dcterms:W3CDTF">2018-11-02T22:59:41Z</dcterms:modified>
</cp:coreProperties>
</file>