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6" r:id="rId4"/>
    <p:sldId id="257" r:id="rId5"/>
    <p:sldId id="258" r:id="rId6"/>
    <p:sldId id="259" r:id="rId7"/>
    <p:sldId id="260" r:id="rId8"/>
    <p:sldId id="262" r:id="rId9"/>
    <p:sldId id="263" r:id="rId10"/>
    <p:sldId id="264" r:id="rId11"/>
    <p:sldId id="265" r:id="rId12"/>
    <p:sldId id="266" r:id="rId13"/>
    <p:sldId id="267" r:id="rId14"/>
    <p:sldId id="268" r:id="rId15"/>
    <p:sldId id="270" r:id="rId16"/>
    <p:sldId id="269" r:id="rId17"/>
  </p:sldIdLst>
  <p:sldSz cx="9144000" cy="5143500"/>
  <p:notesSz cx="6858000" cy="9144000"/>
  <p:custDataLst>
    <p:tags r:id="rId21"/>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1pPr>
    <a:lvl2pPr marL="342900" lvl="1" indent="11430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2pPr>
    <a:lvl3pPr marL="685800" lvl="2" indent="22860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3pPr>
    <a:lvl4pPr marL="1028700" lvl="3" indent="34290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4pPr>
    <a:lvl5pPr marL="1371600" lvl="4" indent="45720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5pPr>
    <a:lvl6pPr marL="2286000" lvl="5" indent="45720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6pPr>
    <a:lvl7pPr marL="2743200" lvl="6" indent="45720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7pPr>
    <a:lvl8pPr marL="3200400" lvl="7" indent="45720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8pPr>
    <a:lvl9pPr marL="3657600" lvl="8" indent="45720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9pPr>
  </p:defaultTextStyle>
  <p:extLst>
    <p:ext uri="{EFAFB233-063F-42B5-8137-9DF3F51BA10A}">
      <p15:sldGuideLst xmlns:p15="http://schemas.microsoft.com/office/powerpoint/2012/main">
        <p15:guide id="1" orient="horz" pos="1620" userDrawn="1">
          <p15:clr>
            <a:srgbClr val="A4A3A4"/>
          </p15:clr>
        </p15:guide>
        <p15:guide id="2" pos="287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768"/>
    <p:restoredTop sz="94660"/>
  </p:normalViewPr>
  <p:slideViewPr>
    <p:cSldViewPr snapToGrid="0" showGuides="1">
      <p:cViewPr varScale="1">
        <p:scale>
          <a:sx n="152" d="100"/>
          <a:sy n="152" d="100"/>
        </p:scale>
        <p:origin x="-510" y="-90"/>
      </p:cViewPr>
      <p:guideLst>
        <p:guide orient="horz" pos="1620"/>
        <p:guide pos="2879"/>
      </p:guideLst>
    </p:cSldViewPr>
  </p:slideViewPr>
  <p:outlineViewPr>
    <p:cViewPr>
      <p:scale>
        <a:sx n="33" d="100"/>
        <a:sy n="33" d="100"/>
      </p:scale>
      <p:origin x="0" y="0"/>
    </p:cViewPr>
  </p:outlineViewPr>
  <p:notesTextViewPr>
    <p:cViewPr>
      <p:scale>
        <a:sx n="3" d="2"/>
        <a:sy n="3" d="2"/>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1" Type="http://schemas.openxmlformats.org/officeDocument/2006/relationships/tags" Target="tags/tag25.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899100" y="685800"/>
            <a:ext cx="7349400" cy="1927800"/>
          </a:xfrm>
        </p:spPr>
        <p:txBody>
          <a:bodyPr lIns="67500" tIns="35100" rIns="67500" bIns="35100" anchor="b">
            <a:normAutofit/>
          </a:bodyPr>
          <a:lstStyle>
            <a:lvl1pPr algn="ctr">
              <a:defRPr sz="4500"/>
            </a:lvl1pPr>
          </a:lstStyle>
          <a:p>
            <a:pPr fontAlgn="base"/>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899100" y="2670300"/>
            <a:ext cx="7349400" cy="1104300"/>
          </a:xfrm>
        </p:spPr>
        <p:txBody>
          <a:bodyPr>
            <a:normAutofit/>
          </a:bodyPr>
          <a:lstStyle>
            <a:lvl1pPr marL="0" indent="0" algn="ctr">
              <a:lnSpc>
                <a:spcPct val="110000"/>
              </a:lnSpc>
              <a:buNone/>
              <a:defRPr sz="1800" spc="15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a:t>单击此处编辑母版副标题样式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7" name="内容占位符 6"/>
          <p:cNvSpPr>
            <a:spLocks noGrp="1"/>
          </p:cNvSpPr>
          <p:nvPr>
            <p:ph sz="quarter" idx="13"/>
          </p:nvPr>
        </p:nvSpPr>
        <p:spPr>
          <a:xfrm>
            <a:off x="456300" y="580500"/>
            <a:ext cx="8229600" cy="4112100"/>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2" name="日期占位符 1"/>
          <p:cNvSpPr>
            <a:spLocks noGrp="1"/>
          </p:cNvSpPr>
          <p:nvPr>
            <p:ph type="dt" sz="half" idx="14"/>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5"/>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6"/>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2" name="标题 1"/>
          <p:cNvSpPr>
            <a:spLocks noGrp="1"/>
          </p:cNvSpPr>
          <p:nvPr>
            <p:ph type="title"/>
          </p:nvPr>
        </p:nvSpPr>
        <p:spPr>
          <a:xfrm>
            <a:off x="899100" y="1863000"/>
            <a:ext cx="7349400" cy="764100"/>
          </a:xfrm>
        </p:spPr>
        <p:txBody>
          <a:bodyPr lIns="67500" tIns="35100" rIns="67500" bIns="35100" rtlCol="0" anchor="t">
            <a:normAutofit/>
          </a:bodyPr>
          <a:lstStyle>
            <a:lvl1pPr algn="ctr">
              <a:defRPr sz="4500"/>
            </a:lvl1pPr>
          </a:lstStyle>
          <a:p>
            <a:pPr lvl="0" fontAlgn="base"/>
            <a:r>
              <a:rPr lang="zh-CN" altLang="en-US" strike="noStrike" noProof="1" smtClean="0"/>
              <a:t>单击此处编辑母版标题样式</a:t>
            </a:r>
            <a:endParaRPr lang="zh-CN" altLang="en-US" strike="noStrike" noProof="1"/>
          </a:p>
        </p:txBody>
      </p:sp>
      <p:sp>
        <p:nvSpPr>
          <p:cNvPr id="7" name="文本占位符 6"/>
          <p:cNvSpPr>
            <a:spLocks noGrp="1"/>
          </p:cNvSpPr>
          <p:nvPr>
            <p:ph type="body" sz="quarter" idx="13"/>
          </p:nvPr>
        </p:nvSpPr>
        <p:spPr>
          <a:xfrm>
            <a:off x="899100" y="2670300"/>
            <a:ext cx="7349400" cy="353700"/>
          </a:xfrm>
        </p:spPr>
        <p:txBody>
          <a:bodyPr>
            <a:normAutofit/>
          </a:bodyPr>
          <a:lstStyle>
            <a:lvl1pPr algn="ctr">
              <a:lnSpc>
                <a:spcPct val="110000"/>
              </a:lnSpc>
              <a:buNone/>
              <a:defRPr sz="1800" spc="150"/>
            </a:lvl1pPr>
          </a:lstStyle>
          <a:p>
            <a:pPr lvl="0" fontAlgn="base"/>
            <a:r>
              <a:rPr lang="zh-CN" altLang="en-US" strike="noStrike" noProof="1"/>
              <a:t>单击此处编辑母版文本样式</a:t>
            </a:r>
            <a:endParaRPr lang="zh-CN" altLang="en-US" strike="noStrike" noProof="1"/>
          </a:p>
        </p:txBody>
      </p:sp>
      <p:sp>
        <p:nvSpPr>
          <p:cNvPr id="3" name="日期占位符 2"/>
          <p:cNvSpPr>
            <a:spLocks noGrp="1"/>
          </p:cNvSpPr>
          <p:nvPr>
            <p:ph type="dt" sz="half" idx="14"/>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5"/>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5" name="灯片编号占位符 4"/>
          <p:cNvSpPr>
            <a:spLocks noGrp="1"/>
          </p:cNvSpPr>
          <p:nvPr>
            <p:ph type="sldNum" sz="quarter" idx="16"/>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899100" y="685800"/>
            <a:ext cx="7349400" cy="1927800"/>
          </a:xfrm>
        </p:spPr>
        <p:txBody>
          <a:bodyPr lIns="67500" tIns="35100" rIns="67500" bIns="35100" anchor="b">
            <a:normAutofit/>
          </a:bodyPr>
          <a:lstStyle>
            <a:lvl1pPr algn="ctr">
              <a:defRPr sz="4500"/>
            </a:lvl1pPr>
          </a:lstStyle>
          <a:p>
            <a:pPr fontAlgn="base"/>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899100" y="2670300"/>
            <a:ext cx="7349400" cy="1104300"/>
          </a:xfrm>
        </p:spPr>
        <p:txBody>
          <a:bodyPr>
            <a:normAutofit/>
          </a:bodyPr>
          <a:lstStyle>
            <a:lvl1pPr marL="0" indent="0" algn="ctr">
              <a:lnSpc>
                <a:spcPct val="110000"/>
              </a:lnSpc>
              <a:buNone/>
              <a:defRPr sz="1800" spc="15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a:t>单击此处编辑母版副标题样式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6300" y="456300"/>
            <a:ext cx="8226900" cy="529200"/>
          </a:xfrm>
        </p:spPr>
        <p:txBody>
          <a:bodyPr lIns="67500" tIns="35100" rIns="67500" bIns="35100" rtlCol="0">
            <a:normAutofit/>
          </a:bodyPr>
          <a:lstStyle/>
          <a:p>
            <a:pPr lvl="0"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56300" y="1117800"/>
            <a:ext cx="8226900" cy="3569400"/>
          </a:xfrm>
        </p:spPr>
        <p:txBody>
          <a:bodyPr rtlCol="0">
            <a:normAutofit/>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493100" y="2886300"/>
            <a:ext cx="5826600" cy="575100"/>
          </a:xfrm>
        </p:spPr>
        <p:txBody>
          <a:bodyPr lIns="67500" tIns="35100" rIns="67500" bIns="35100" anchor="b">
            <a:normAutofit/>
          </a:bodyPr>
          <a:lstStyle>
            <a:lvl1pPr>
              <a:defRPr sz="33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493100" y="3461400"/>
            <a:ext cx="5826600" cy="650700"/>
          </a:xfrm>
        </p:spPr>
        <p:txBody>
          <a:bodyPr>
            <a:normAutofit/>
          </a:bodyPr>
          <a:lstStyle>
            <a:lvl1pPr marL="0" indent="0">
              <a:buNone/>
              <a:defRPr sz="1400">
                <a:solidFill>
                  <a:schemeClr val="tx1">
                    <a:lumMod val="65000"/>
                    <a:lumOff val="35000"/>
                  </a:schemeClr>
                </a:solidFill>
              </a:defRPr>
            </a:lvl1pPr>
            <a:lvl2pPr marL="342900" indent="0">
              <a:buNone/>
              <a:defRPr sz="1200">
                <a:solidFill>
                  <a:schemeClr val="tx1">
                    <a:tint val="75000"/>
                  </a:schemeClr>
                </a:solidFill>
              </a:defRPr>
            </a:lvl2pPr>
            <a:lvl3pPr marL="685800" indent="0">
              <a:buNone/>
              <a:defRPr sz="12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6300" y="456300"/>
            <a:ext cx="8226900" cy="529200"/>
          </a:xfrm>
        </p:spPr>
        <p:txBody>
          <a:bodyPr lIns="67500" tIns="35100" rIns="67500" bIns="35100" rtlCol="0">
            <a:normAutofit/>
          </a:bodyPr>
          <a:lstStyle/>
          <a:p>
            <a:pPr lvl="0"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6300" y="1125900"/>
            <a:ext cx="3882600" cy="3561300"/>
          </a:xfrm>
        </p:spPr>
        <p:txBody>
          <a:bodyPr rtlCol="0">
            <a:normAutofit/>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808700" y="1125900"/>
            <a:ext cx="3882600" cy="3561300"/>
          </a:xfrm>
        </p:spPr>
        <p:txBody>
          <a:bodyPr>
            <a:normAutofit/>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7" name="灯片编号占位符 6"/>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6300" y="456300"/>
            <a:ext cx="8226900" cy="529200"/>
          </a:xfrm>
        </p:spPr>
        <p:txBody>
          <a:bodyPr lIns="67500" tIns="35100" rIns="67500" bIns="35100" rtlCol="0">
            <a:normAutofit/>
          </a:bodyPr>
          <a:lstStyle/>
          <a:p>
            <a:pPr lvl="0"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6300" y="1071900"/>
            <a:ext cx="4006800" cy="286200"/>
          </a:xfrm>
        </p:spPr>
        <p:txBody>
          <a:bodyPr lIns="76200" tIns="28575" rIns="57150" bIns="28575">
            <a:normAutofit/>
          </a:bodyPr>
          <a:lstStyle>
            <a:lvl1pPr marL="0" indent="0">
              <a:lnSpc>
                <a:spcPct val="100000"/>
              </a:lnSpc>
              <a:buNone/>
              <a:defRPr sz="1500" b="1" spc="150">
                <a:solidFill>
                  <a:schemeClr val="tx1">
                    <a:lumMod val="75000"/>
                    <a:lumOff val="25000"/>
                  </a:schemeClr>
                </a:solidFill>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6300" y="1390500"/>
            <a:ext cx="4006800" cy="3296700"/>
          </a:xfrm>
        </p:spPr>
        <p:txBody>
          <a:bodyPr lIns="76200" tIns="0" rIns="61913" bIns="0" rtlCol="0">
            <a:normAutofit/>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76813" y="1066297"/>
            <a:ext cx="4006800" cy="286200"/>
          </a:xfrm>
        </p:spPr>
        <p:txBody>
          <a:bodyPr lIns="76200" tIns="28575" rIns="57150" bIns="28575" rtlCol="0">
            <a:normAutofit/>
          </a:bodyPr>
          <a:lstStyle>
            <a:lvl1pPr marL="0" indent="0">
              <a:lnSpc>
                <a:spcPct val="100000"/>
              </a:lnSpc>
              <a:buNone/>
              <a:defRPr sz="1500" b="1" spc="150">
                <a:solidFill>
                  <a:schemeClr val="tx1">
                    <a:lumMod val="75000"/>
                    <a:lumOff val="25000"/>
                  </a:schemeClr>
                </a:solidFill>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76813" y="1390500"/>
            <a:ext cx="4006800" cy="3296700"/>
          </a:xfrm>
        </p:spPr>
        <p:txBody>
          <a:bodyPr lIns="76200" tIns="0" rIns="61913" bIns="0" rtlCol="0">
            <a:normAutofit/>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9" name="灯片编号占位符 8"/>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6300" y="456300"/>
            <a:ext cx="8226900" cy="529200"/>
          </a:xfrm>
        </p:spPr>
        <p:txBody>
          <a:bodyPr lIns="67500" tIns="35100" rIns="67500" bIns="35100" rtlCol="0">
            <a:normAutofit/>
          </a:bodyPr>
          <a:lstStyle/>
          <a:p>
            <a:pPr lvl="0"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5" name="灯片编号占位符 4"/>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nvPr>
        </p:nvSpPr>
        <p:spPr>
          <a:xfrm>
            <a:off x="456300" y="1166400"/>
            <a:ext cx="3924808" cy="3456000"/>
          </a:xfrm>
        </p:spPr>
        <p:txBody>
          <a:bodyPr vert="horz" wrap="square" lIns="67500" tIns="35100" rIns="67500" bIns="35100" numCol="1" rtlCol="0" anchor="t" anchorCtr="0" compatLnSpc="1">
            <a:normAutofit/>
          </a:bodyPr>
          <a:lstStyle>
            <a:lvl1pPr>
              <a:buNone/>
              <a:defRPr sz="1200"/>
            </a:lvl1pPr>
          </a:lstStyle>
          <a:p>
            <a:pPr marL="171450" marR="0" lvl="0" indent="-171450" algn="l" defTabSz="914400" rtl="0" eaLnBrk="0" fontAlgn="base" latinLnBrk="0" hangingPunct="0">
              <a:lnSpc>
                <a:spcPct val="130000"/>
              </a:lnSpc>
              <a:spcBef>
                <a:spcPct val="0"/>
              </a:spcBef>
              <a:spcAft>
                <a:spcPts val="750"/>
              </a:spcAft>
              <a:buClrTx/>
              <a:buSzTx/>
              <a:buFont typeface="Arial" panose="020B0604020202020204" pitchFamily="34" charset="0"/>
              <a:buNone/>
              <a:defRPr/>
            </a:pPr>
            <a:endParaRPr kumimoji="0" lang="zh-CN" altLang="en-US" sz="1200" b="0" i="0" u="none" strike="noStrike" kern="1200" cap="none" spc="113" normalizeH="0" baseline="0" noProof="1">
              <a:ln>
                <a:noFill/>
              </a:ln>
              <a:solidFill>
                <a:srgbClr val="595959"/>
              </a:solidFill>
              <a:effectLst/>
              <a:uLnTx/>
              <a:uFillTx/>
              <a:latin typeface="+mn-lt"/>
              <a:ea typeface="+mn-ea"/>
              <a:cs typeface="+mn-cs"/>
            </a:endParaRPr>
          </a:p>
        </p:txBody>
      </p:sp>
      <p:sp>
        <p:nvSpPr>
          <p:cNvPr id="4" name="文本占位符 3"/>
          <p:cNvSpPr>
            <a:spLocks noGrp="1"/>
          </p:cNvSpPr>
          <p:nvPr>
            <p:ph type="body" sz="half" idx="2"/>
          </p:nvPr>
        </p:nvSpPr>
        <p:spPr>
          <a:xfrm>
            <a:off x="4762800" y="1166400"/>
            <a:ext cx="3920400" cy="3456000"/>
          </a:xfrm>
        </p:spPr>
        <p:txBody>
          <a:bodyPr rtlCol="0">
            <a:normAutofit/>
          </a:bodyPr>
          <a:lstStyle>
            <a:lvl1pPr>
              <a:buNone/>
              <a:defRPr sz="1200"/>
            </a:lvl1pPr>
          </a:lstStyle>
          <a:p>
            <a:pPr lvl="0" fontAlgn="base"/>
            <a:r>
              <a:rPr lang="zh-CN" altLang="en-US" strike="noStrike" noProof="1" smtClean="0"/>
              <a:t>单击此处编辑母版文本样式</a:t>
            </a:r>
            <a:endParaRPr lang="zh-CN" altLang="en-US" strike="noStrike" noProof="1"/>
          </a:p>
        </p:txBody>
      </p:sp>
      <p:sp>
        <p:nvSpPr>
          <p:cNvPr id="9" name="标题 8"/>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6300" y="456300"/>
            <a:ext cx="8226900" cy="529200"/>
          </a:xfrm>
        </p:spPr>
        <p:txBody>
          <a:bodyPr lIns="67500" tIns="35100" rIns="67500" bIns="35100" rtlCol="0">
            <a:normAutofit/>
          </a:bodyPr>
          <a:lstStyle/>
          <a:p>
            <a:pPr lvl="0"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56300" y="1117800"/>
            <a:ext cx="8226900" cy="3569400"/>
          </a:xfrm>
        </p:spPr>
        <p:txBody>
          <a:bodyPr rtlCol="0">
            <a:normAutofit/>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676100" y="685800"/>
            <a:ext cx="783000" cy="3771900"/>
          </a:xfrm>
        </p:spPr>
        <p:txBody>
          <a:bodyPr vert="eaVert" lIns="67500" tIns="35100" rIns="67500" bIns="35100" rtlCol="0">
            <a:normAutofit/>
          </a:bodyPr>
          <a:lstStyle>
            <a:lvl1pPr>
              <a:buNone/>
              <a:defRPr sz="2100"/>
            </a:lvl1pPr>
          </a:lstStyle>
          <a:p>
            <a:pPr lvl="0"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85800" y="685800"/>
            <a:ext cx="6876900" cy="3771900"/>
          </a:xfrm>
        </p:spPr>
        <p:txBody>
          <a:bodyPr vert="eaVert" lIns="35100" rIns="35100"/>
          <a:lstStyle>
            <a:lvl1pPr marL="171450" indent="-171450">
              <a:spcAft>
                <a:spcPts val="750"/>
              </a:spcAft>
              <a:defRPr spc="225"/>
            </a:lvl1pPr>
            <a:lvl2pPr marL="514350" indent="-171450">
              <a:defRPr spc="225"/>
            </a:lvl2pPr>
            <a:lvl3pPr marL="857250" indent="-171450">
              <a:defRPr spc="225"/>
            </a:lvl3pPr>
            <a:lvl4pPr marL="1200150" indent="-171450">
              <a:defRPr spc="225"/>
            </a:lvl4pPr>
            <a:lvl5pPr marL="1543050" indent="-171450">
              <a:defRPr spc="225"/>
            </a:lvl5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7" name="内容占位符 6"/>
          <p:cNvSpPr>
            <a:spLocks noGrp="1"/>
          </p:cNvSpPr>
          <p:nvPr>
            <p:ph sz="quarter" idx="13"/>
          </p:nvPr>
        </p:nvSpPr>
        <p:spPr>
          <a:xfrm>
            <a:off x="456300" y="580500"/>
            <a:ext cx="8229600" cy="4112100"/>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2" name="日期占位符 1"/>
          <p:cNvSpPr>
            <a:spLocks noGrp="1"/>
          </p:cNvSpPr>
          <p:nvPr>
            <p:ph type="dt" sz="half" idx="14"/>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5"/>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6"/>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2" name="标题 1"/>
          <p:cNvSpPr>
            <a:spLocks noGrp="1"/>
          </p:cNvSpPr>
          <p:nvPr>
            <p:ph type="title"/>
          </p:nvPr>
        </p:nvSpPr>
        <p:spPr>
          <a:xfrm>
            <a:off x="899100" y="1863000"/>
            <a:ext cx="7349400" cy="764100"/>
          </a:xfrm>
        </p:spPr>
        <p:txBody>
          <a:bodyPr lIns="67500" tIns="35100" rIns="67500" bIns="35100" rtlCol="0" anchor="t">
            <a:normAutofit/>
          </a:bodyPr>
          <a:lstStyle>
            <a:lvl1pPr algn="ctr">
              <a:defRPr sz="4500"/>
            </a:lvl1pPr>
          </a:lstStyle>
          <a:p>
            <a:pPr lvl="0" fontAlgn="base"/>
            <a:r>
              <a:rPr lang="zh-CN" altLang="en-US" strike="noStrike" noProof="1" smtClean="0"/>
              <a:t>单击此处编辑母版标题样式</a:t>
            </a:r>
            <a:endParaRPr lang="zh-CN" altLang="en-US" strike="noStrike" noProof="1"/>
          </a:p>
        </p:txBody>
      </p:sp>
      <p:sp>
        <p:nvSpPr>
          <p:cNvPr id="7" name="文本占位符 6"/>
          <p:cNvSpPr>
            <a:spLocks noGrp="1"/>
          </p:cNvSpPr>
          <p:nvPr>
            <p:ph type="body" sz="quarter" idx="13"/>
          </p:nvPr>
        </p:nvSpPr>
        <p:spPr>
          <a:xfrm>
            <a:off x="899100" y="2670300"/>
            <a:ext cx="7349400" cy="353700"/>
          </a:xfrm>
        </p:spPr>
        <p:txBody>
          <a:bodyPr>
            <a:normAutofit/>
          </a:bodyPr>
          <a:lstStyle>
            <a:lvl1pPr algn="ctr">
              <a:lnSpc>
                <a:spcPct val="110000"/>
              </a:lnSpc>
              <a:buNone/>
              <a:defRPr sz="1800" spc="150"/>
            </a:lvl1pPr>
          </a:lstStyle>
          <a:p>
            <a:pPr lvl="0" fontAlgn="base"/>
            <a:r>
              <a:rPr lang="zh-CN" altLang="en-US" strike="noStrike" noProof="1"/>
              <a:t>单击此处编辑母版文本样式</a:t>
            </a:r>
            <a:endParaRPr lang="zh-CN" altLang="en-US" strike="noStrike" noProof="1"/>
          </a:p>
        </p:txBody>
      </p:sp>
      <p:sp>
        <p:nvSpPr>
          <p:cNvPr id="3" name="日期占位符 2"/>
          <p:cNvSpPr>
            <a:spLocks noGrp="1"/>
          </p:cNvSpPr>
          <p:nvPr>
            <p:ph type="dt" sz="half" idx="14"/>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5"/>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5" name="灯片编号占位符 4"/>
          <p:cNvSpPr>
            <a:spLocks noGrp="1"/>
          </p:cNvSpPr>
          <p:nvPr>
            <p:ph type="sldNum" sz="quarter" idx="16"/>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493100" y="2886300"/>
            <a:ext cx="5826600" cy="575100"/>
          </a:xfrm>
        </p:spPr>
        <p:txBody>
          <a:bodyPr lIns="67500" tIns="35100" rIns="67500" bIns="35100" anchor="b">
            <a:normAutofit/>
          </a:bodyPr>
          <a:lstStyle>
            <a:lvl1pPr>
              <a:defRPr sz="33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493100" y="3461400"/>
            <a:ext cx="5826600" cy="650700"/>
          </a:xfrm>
        </p:spPr>
        <p:txBody>
          <a:bodyPr>
            <a:normAutofit/>
          </a:bodyPr>
          <a:lstStyle>
            <a:lvl1pPr marL="0" indent="0">
              <a:buNone/>
              <a:defRPr sz="1400">
                <a:solidFill>
                  <a:schemeClr val="tx1">
                    <a:lumMod val="65000"/>
                    <a:lumOff val="35000"/>
                  </a:schemeClr>
                </a:solidFill>
              </a:defRPr>
            </a:lvl1pPr>
            <a:lvl2pPr marL="342900" indent="0">
              <a:buNone/>
              <a:defRPr sz="1200">
                <a:solidFill>
                  <a:schemeClr val="tx1">
                    <a:tint val="75000"/>
                  </a:schemeClr>
                </a:solidFill>
              </a:defRPr>
            </a:lvl2pPr>
            <a:lvl3pPr marL="685800" indent="0">
              <a:buNone/>
              <a:defRPr sz="12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6300" y="456300"/>
            <a:ext cx="8226900" cy="529200"/>
          </a:xfrm>
        </p:spPr>
        <p:txBody>
          <a:bodyPr lIns="67500" tIns="35100" rIns="67500" bIns="35100" rtlCol="0">
            <a:normAutofit/>
          </a:bodyPr>
          <a:lstStyle/>
          <a:p>
            <a:pPr lvl="0"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6300" y="1125900"/>
            <a:ext cx="3882600" cy="3561300"/>
          </a:xfrm>
        </p:spPr>
        <p:txBody>
          <a:bodyPr rtlCol="0">
            <a:normAutofit/>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808700" y="1125900"/>
            <a:ext cx="3882600" cy="3561300"/>
          </a:xfrm>
        </p:spPr>
        <p:txBody>
          <a:bodyPr>
            <a:normAutofit/>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7" name="灯片编号占位符 6"/>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6300" y="456300"/>
            <a:ext cx="8226900" cy="529200"/>
          </a:xfrm>
        </p:spPr>
        <p:txBody>
          <a:bodyPr lIns="67500" tIns="35100" rIns="67500" bIns="35100" rtlCol="0">
            <a:normAutofit/>
          </a:bodyPr>
          <a:lstStyle/>
          <a:p>
            <a:pPr lvl="0"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6300" y="1071900"/>
            <a:ext cx="4006800" cy="286200"/>
          </a:xfrm>
        </p:spPr>
        <p:txBody>
          <a:bodyPr lIns="76200" tIns="28575" rIns="57150" bIns="28575">
            <a:normAutofit/>
          </a:bodyPr>
          <a:lstStyle>
            <a:lvl1pPr marL="0" indent="0">
              <a:lnSpc>
                <a:spcPct val="100000"/>
              </a:lnSpc>
              <a:buNone/>
              <a:defRPr sz="1500" b="1" spc="150">
                <a:solidFill>
                  <a:schemeClr val="tx1">
                    <a:lumMod val="75000"/>
                    <a:lumOff val="25000"/>
                  </a:schemeClr>
                </a:solidFill>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6300" y="1390500"/>
            <a:ext cx="4006800" cy="3296700"/>
          </a:xfrm>
        </p:spPr>
        <p:txBody>
          <a:bodyPr lIns="76200" tIns="0" rIns="61913" bIns="0" rtlCol="0">
            <a:normAutofit/>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76813" y="1066297"/>
            <a:ext cx="4006800" cy="286200"/>
          </a:xfrm>
        </p:spPr>
        <p:txBody>
          <a:bodyPr lIns="76200" tIns="28575" rIns="57150" bIns="28575" rtlCol="0">
            <a:normAutofit/>
          </a:bodyPr>
          <a:lstStyle>
            <a:lvl1pPr marL="0" indent="0">
              <a:lnSpc>
                <a:spcPct val="100000"/>
              </a:lnSpc>
              <a:buNone/>
              <a:defRPr sz="1500" b="1" spc="150">
                <a:solidFill>
                  <a:schemeClr val="tx1">
                    <a:lumMod val="75000"/>
                    <a:lumOff val="25000"/>
                  </a:schemeClr>
                </a:solidFill>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76813" y="1390500"/>
            <a:ext cx="4006800" cy="3296700"/>
          </a:xfrm>
        </p:spPr>
        <p:txBody>
          <a:bodyPr lIns="76200" tIns="0" rIns="61913" bIns="0" rtlCol="0">
            <a:normAutofit/>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9" name="灯片编号占位符 8"/>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6300" y="456300"/>
            <a:ext cx="8226900" cy="529200"/>
          </a:xfrm>
        </p:spPr>
        <p:txBody>
          <a:bodyPr lIns="67500" tIns="35100" rIns="67500" bIns="35100" rtlCol="0">
            <a:normAutofit/>
          </a:bodyPr>
          <a:lstStyle/>
          <a:p>
            <a:pPr lvl="0"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5" name="灯片编号占位符 4"/>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nvPr>
        </p:nvSpPr>
        <p:spPr>
          <a:xfrm>
            <a:off x="456300" y="1166400"/>
            <a:ext cx="3924808" cy="3456000"/>
          </a:xfrm>
        </p:spPr>
        <p:txBody>
          <a:bodyPr vert="horz" wrap="square" lIns="67500" tIns="35100" rIns="67500" bIns="35100" numCol="1" rtlCol="0" anchor="t" anchorCtr="0" compatLnSpc="1">
            <a:normAutofit/>
          </a:bodyPr>
          <a:lstStyle>
            <a:lvl1pPr>
              <a:buNone/>
              <a:defRPr sz="1200"/>
            </a:lvl1pPr>
          </a:lstStyle>
          <a:p>
            <a:pPr marL="171450" marR="0" lvl="0" indent="-171450" algn="l" defTabSz="914400" rtl="0" eaLnBrk="0" fontAlgn="base" latinLnBrk="0" hangingPunct="0">
              <a:lnSpc>
                <a:spcPct val="130000"/>
              </a:lnSpc>
              <a:spcBef>
                <a:spcPct val="0"/>
              </a:spcBef>
              <a:spcAft>
                <a:spcPts val="750"/>
              </a:spcAft>
              <a:buClrTx/>
              <a:buSzTx/>
              <a:buFont typeface="Arial" panose="020B0604020202020204" pitchFamily="34" charset="0"/>
              <a:buNone/>
              <a:defRPr/>
            </a:pPr>
            <a:endParaRPr kumimoji="0" lang="zh-CN" altLang="en-US" sz="1200" b="0" i="0" u="none" strike="noStrike" kern="1200" cap="none" spc="113" normalizeH="0" baseline="0" noProof="1">
              <a:ln>
                <a:noFill/>
              </a:ln>
              <a:solidFill>
                <a:srgbClr val="595959"/>
              </a:solidFill>
              <a:effectLst/>
              <a:uLnTx/>
              <a:uFillTx/>
              <a:latin typeface="+mn-lt"/>
              <a:ea typeface="+mn-ea"/>
              <a:cs typeface="+mn-cs"/>
            </a:endParaRPr>
          </a:p>
        </p:txBody>
      </p:sp>
      <p:sp>
        <p:nvSpPr>
          <p:cNvPr id="4" name="文本占位符 3"/>
          <p:cNvSpPr>
            <a:spLocks noGrp="1"/>
          </p:cNvSpPr>
          <p:nvPr>
            <p:ph type="body" sz="half" idx="2"/>
          </p:nvPr>
        </p:nvSpPr>
        <p:spPr>
          <a:xfrm>
            <a:off x="4762800" y="1166400"/>
            <a:ext cx="3920400" cy="3456000"/>
          </a:xfrm>
        </p:spPr>
        <p:txBody>
          <a:bodyPr rtlCol="0">
            <a:normAutofit/>
          </a:bodyPr>
          <a:lstStyle>
            <a:lvl1pPr>
              <a:buNone/>
              <a:defRPr sz="1200"/>
            </a:lvl1pPr>
          </a:lstStyle>
          <a:p>
            <a:pPr lvl="0" fontAlgn="base"/>
            <a:r>
              <a:rPr lang="zh-CN" altLang="en-US" strike="noStrike" noProof="1" smtClean="0"/>
              <a:t>单击此处编辑母版文本样式</a:t>
            </a:r>
            <a:endParaRPr lang="zh-CN" altLang="en-US" strike="noStrike" noProof="1"/>
          </a:p>
        </p:txBody>
      </p:sp>
      <p:sp>
        <p:nvSpPr>
          <p:cNvPr id="9" name="标题 8"/>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676100" y="685800"/>
            <a:ext cx="783000" cy="3771900"/>
          </a:xfrm>
        </p:spPr>
        <p:txBody>
          <a:bodyPr vert="eaVert" lIns="67500" tIns="35100" rIns="67500" bIns="35100" rtlCol="0">
            <a:normAutofit/>
          </a:bodyPr>
          <a:lstStyle>
            <a:lvl1pPr>
              <a:buNone/>
              <a:defRPr sz="2100"/>
            </a:lvl1pPr>
          </a:lstStyle>
          <a:p>
            <a:pPr lvl="0"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85800" y="685800"/>
            <a:ext cx="6876900" cy="3771900"/>
          </a:xfrm>
        </p:spPr>
        <p:txBody>
          <a:bodyPr vert="eaVert" lIns="35100" rIns="35100"/>
          <a:lstStyle>
            <a:lvl1pPr marL="171450" indent="-171450">
              <a:spcAft>
                <a:spcPts val="750"/>
              </a:spcAft>
              <a:defRPr spc="225"/>
            </a:lvl1pPr>
            <a:lvl2pPr marL="514350" indent="-171450">
              <a:defRPr spc="225"/>
            </a:lvl2pPr>
            <a:lvl3pPr marL="857250" indent="-171450">
              <a:defRPr spc="225"/>
            </a:lvl3pPr>
            <a:lvl4pPr marL="1200150" indent="-171450">
              <a:defRPr spc="225"/>
            </a:lvl4pPr>
            <a:lvl5pPr marL="1543050" indent="-171450">
              <a:defRPr spc="225"/>
            </a:lvl5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tags" Target="../tags/tag5.xml"/><Relationship Id="rId15" Type="http://schemas.openxmlformats.org/officeDocument/2006/relationships/tags" Target="../tags/tag4.xml"/><Relationship Id="rId14" Type="http://schemas.openxmlformats.org/officeDocument/2006/relationships/tags" Target="../tags/tag3.xml"/><Relationship Id="rId13" Type="http://schemas.openxmlformats.org/officeDocument/2006/relationships/tags" Target="../tags/tag2.xml"/><Relationship Id="rId12" Type="http://schemas.openxmlformats.org/officeDocument/2006/relationships/tags" Target="../tags/tag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7" Type="http://schemas.openxmlformats.org/officeDocument/2006/relationships/theme" Target="../theme/theme2.xml"/><Relationship Id="rId16" Type="http://schemas.openxmlformats.org/officeDocument/2006/relationships/tags" Target="../tags/tag10.xml"/><Relationship Id="rId15" Type="http://schemas.openxmlformats.org/officeDocument/2006/relationships/tags" Target="../tags/tag9.xml"/><Relationship Id="rId14" Type="http://schemas.openxmlformats.org/officeDocument/2006/relationships/tags" Target="../tags/tag8.xml"/><Relationship Id="rId13" Type="http://schemas.openxmlformats.org/officeDocument/2006/relationships/tags" Target="../tags/tag7.xml"/><Relationship Id="rId12" Type="http://schemas.openxmlformats.org/officeDocument/2006/relationships/tags" Target="../tags/tag6.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sp>
        <p:nvSpPr>
          <p:cNvPr id="1026" name="标题占位符 1"/>
          <p:cNvSpPr>
            <a:spLocks noGrp="1"/>
          </p:cNvSpPr>
          <p:nvPr>
            <p:ph type="title"/>
            <p:custDataLst>
              <p:tags r:id="rId12"/>
            </p:custDataLst>
          </p:nvPr>
        </p:nvSpPr>
        <p:spPr>
          <a:xfrm>
            <a:off x="455613" y="455613"/>
            <a:ext cx="8228012" cy="530225"/>
          </a:xfrm>
          <a:prstGeom prst="rect">
            <a:avLst/>
          </a:prstGeom>
          <a:noFill/>
          <a:ln w="9525">
            <a:noFill/>
          </a:ln>
        </p:spPr>
        <p:txBody>
          <a:bodyPr vert="horz" wrap="square" lIns="67628" tIns="35243" rIns="67628" bIns="35243" anchor="ctr" anchorCtr="0"/>
          <a:p>
            <a:pPr lvl="0"/>
            <a:r>
              <a:rPr lang="zh-CN" altLang="en-US"/>
              <a:t>单击此处编辑母版标题样式</a:t>
            </a:r>
            <a:endParaRPr lang="zh-CN" altLang="en-US"/>
          </a:p>
        </p:txBody>
      </p:sp>
      <p:sp>
        <p:nvSpPr>
          <p:cNvPr id="1027" name="文本占位符 2"/>
          <p:cNvSpPr>
            <a:spLocks noGrp="1"/>
          </p:cNvSpPr>
          <p:nvPr>
            <p:ph type="body"/>
            <p:custDataLst>
              <p:tags r:id="rId13"/>
            </p:custDataLst>
          </p:nvPr>
        </p:nvSpPr>
        <p:spPr>
          <a:xfrm>
            <a:off x="455613" y="1117600"/>
            <a:ext cx="8228012" cy="3570288"/>
          </a:xfrm>
          <a:prstGeom prst="rect">
            <a:avLst/>
          </a:prstGeom>
          <a:noFill/>
          <a:ln w="9525">
            <a:noFill/>
          </a:ln>
        </p:spPr>
        <p:txBody>
          <a:bodyPr vert="horz" wrap="square" lIns="67500" tIns="35100" rIns="67500" bIns="35100" anchor="t" anchorCtr="0"/>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14"/>
            </p:custDataLst>
          </p:nvPr>
        </p:nvSpPr>
        <p:spPr>
          <a:xfrm>
            <a:off x="458788" y="4737100"/>
            <a:ext cx="2025650" cy="236538"/>
          </a:xfrm>
          <a:prstGeom prst="rect">
            <a:avLst/>
          </a:prstGeom>
        </p:spPr>
        <p:txBody>
          <a:bodyPr vert="horz" lIns="68580" tIns="34290" rIns="68580" bIns="34290" rtlCol="0" anchor="ctr">
            <a:normAutofit/>
          </a:bodyPr>
          <a:lstStyle>
            <a:lvl1pPr algn="l" fontAlgn="auto">
              <a:defRPr sz="800" baseline="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custDataLst>
              <p:tags r:id="rId15"/>
            </p:custDataLst>
          </p:nvPr>
        </p:nvSpPr>
        <p:spPr>
          <a:xfrm>
            <a:off x="3087688" y="4737100"/>
            <a:ext cx="2968625" cy="236538"/>
          </a:xfrm>
          <a:prstGeom prst="rect">
            <a:avLst/>
          </a:prstGeom>
        </p:spPr>
        <p:txBody>
          <a:bodyPr vert="horz" lIns="68580" tIns="34290" rIns="68580" bIns="34290" rtlCol="0" anchor="ctr">
            <a:normAutofit/>
          </a:bodyPr>
          <a:lstStyle>
            <a:lvl1pPr algn="ctr" fontAlgn="auto">
              <a:defRPr sz="800" baseline="0" noProof="1">
                <a:solidFill>
                  <a:schemeClr val="tx1">
                    <a:tint val="75000"/>
                  </a:schemeClr>
                </a:solidFill>
                <a:latin typeface="Arial" panose="020B0604020202020204" pitchFamily="34" charset="0"/>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4"/>
            <p:custDataLst>
              <p:tags r:id="rId16"/>
            </p:custDataLst>
          </p:nvPr>
        </p:nvSpPr>
        <p:spPr>
          <a:xfrm>
            <a:off x="6657975" y="4737100"/>
            <a:ext cx="2025650" cy="236538"/>
          </a:xfrm>
          <a:prstGeom prst="rect">
            <a:avLst/>
          </a:prstGeom>
        </p:spPr>
        <p:txBody>
          <a:bodyPr vert="horz" wrap="square" lIns="68580" tIns="34290" rIns="68580" bIns="34290" numCol="1" anchor="ctr" anchorCtr="0" compatLnSpc="1"/>
          <a:lstStyle>
            <a:lvl1pPr algn="r">
              <a:defRPr sz="800">
                <a:solidFill>
                  <a:srgbClr val="898989"/>
                </a:solidFill>
              </a:defRPr>
            </a:lvl1pPr>
          </a:lstStyle>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spcBef>
          <a:spcPct val="0"/>
        </a:spcBef>
        <a:spcAft>
          <a:spcPct val="0"/>
        </a:spcAft>
        <a:defRPr sz="2700" b="1" kern="1200" spc="225">
          <a:solidFill>
            <a:srgbClr val="262626"/>
          </a:solidFill>
          <a:latin typeface="+mj-lt"/>
          <a:ea typeface="+mj-ea"/>
          <a:cs typeface="+mj-cs"/>
        </a:defRPr>
      </a:lvl1pPr>
      <a:lvl2pPr algn="l" rtl="0" eaLnBrk="0" fontAlgn="base" hangingPunct="0">
        <a:spcBef>
          <a:spcPct val="0"/>
        </a:spcBef>
        <a:spcAft>
          <a:spcPct val="0"/>
        </a:spcAft>
        <a:defRPr sz="2700" b="1">
          <a:solidFill>
            <a:srgbClr val="262626"/>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700" b="1">
          <a:solidFill>
            <a:srgbClr val="262626"/>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700" b="1">
          <a:solidFill>
            <a:srgbClr val="262626"/>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700" b="1">
          <a:solidFill>
            <a:srgbClr val="262626"/>
          </a:solidFill>
          <a:latin typeface="Arial" panose="020B0604020202020204" pitchFamily="34" charset="0"/>
          <a:ea typeface="微软雅黑" panose="020B0503020204020204" pitchFamily="34" charset="-122"/>
        </a:defRPr>
      </a:lvl5pPr>
      <a:lvl6pPr marL="342900" algn="l" rtl="0" fontAlgn="base">
        <a:spcBef>
          <a:spcPct val="0"/>
        </a:spcBef>
        <a:spcAft>
          <a:spcPct val="0"/>
        </a:spcAft>
        <a:defRPr sz="2700" b="1">
          <a:solidFill>
            <a:srgbClr val="262626"/>
          </a:solidFill>
          <a:latin typeface="Arial" panose="020B0604020202020204" pitchFamily="34" charset="0"/>
          <a:ea typeface="微软雅黑" panose="020B0503020204020204" pitchFamily="34" charset="-122"/>
        </a:defRPr>
      </a:lvl6pPr>
      <a:lvl7pPr marL="685800" algn="l" rtl="0" fontAlgn="base">
        <a:spcBef>
          <a:spcPct val="0"/>
        </a:spcBef>
        <a:spcAft>
          <a:spcPct val="0"/>
        </a:spcAft>
        <a:defRPr sz="2700" b="1">
          <a:solidFill>
            <a:srgbClr val="262626"/>
          </a:solidFill>
          <a:latin typeface="Arial" panose="020B0604020202020204" pitchFamily="34" charset="0"/>
          <a:ea typeface="微软雅黑" panose="020B0503020204020204" pitchFamily="34" charset="-122"/>
        </a:defRPr>
      </a:lvl7pPr>
      <a:lvl8pPr marL="1028700" algn="l" rtl="0" fontAlgn="base">
        <a:spcBef>
          <a:spcPct val="0"/>
        </a:spcBef>
        <a:spcAft>
          <a:spcPct val="0"/>
        </a:spcAft>
        <a:defRPr sz="2700" b="1">
          <a:solidFill>
            <a:srgbClr val="262626"/>
          </a:solidFill>
          <a:latin typeface="Arial" panose="020B0604020202020204" pitchFamily="34" charset="0"/>
          <a:ea typeface="微软雅黑" panose="020B0503020204020204" pitchFamily="34" charset="-122"/>
        </a:defRPr>
      </a:lvl8pPr>
      <a:lvl9pPr marL="1371600" algn="l" rtl="0" fontAlgn="base">
        <a:spcBef>
          <a:spcPct val="0"/>
        </a:spcBef>
        <a:spcAft>
          <a:spcPct val="0"/>
        </a:spcAft>
        <a:defRPr sz="2700" b="1">
          <a:solidFill>
            <a:srgbClr val="262626"/>
          </a:solidFill>
          <a:latin typeface="Arial" panose="020B0604020202020204" pitchFamily="34" charset="0"/>
          <a:ea typeface="微软雅黑" panose="020B0503020204020204" pitchFamily="34" charset="-122"/>
        </a:defRPr>
      </a:lvl9pPr>
    </p:titleStyle>
    <p:bodyStyle>
      <a:lvl1pPr marL="171450" indent="-171450" algn="l" rtl="0" eaLnBrk="0" fontAlgn="base" hangingPunct="0">
        <a:lnSpc>
          <a:spcPct val="130000"/>
        </a:lnSpc>
        <a:spcBef>
          <a:spcPct val="0"/>
        </a:spcBef>
        <a:spcAft>
          <a:spcPts val="750"/>
        </a:spcAft>
        <a:buFont typeface="Arial" panose="020B0604020202020204" pitchFamily="34" charset="0"/>
        <a:buChar char="●"/>
        <a:defRPr sz="2400" kern="1200" spc="113">
          <a:solidFill>
            <a:srgbClr val="595959"/>
          </a:solidFill>
          <a:latin typeface="+mn-lt"/>
          <a:ea typeface="+mn-ea"/>
          <a:cs typeface="+mn-cs"/>
        </a:defRPr>
      </a:lvl1pPr>
      <a:lvl2pPr marL="514350" indent="-171450" algn="l" rtl="0" eaLnBrk="0" fontAlgn="base" hangingPunct="0">
        <a:lnSpc>
          <a:spcPct val="120000"/>
        </a:lnSpc>
        <a:spcBef>
          <a:spcPct val="0"/>
        </a:spcBef>
        <a:spcAft>
          <a:spcPts val="450"/>
        </a:spcAft>
        <a:buFont typeface="Arial" panose="020B0604020202020204" pitchFamily="34" charset="0"/>
        <a:buChar char="●"/>
        <a:tabLst>
          <a:tab pos="1207135" algn="l"/>
        </a:tabLst>
        <a:defRPr sz="1200" kern="1200" spc="113">
          <a:solidFill>
            <a:srgbClr val="595959"/>
          </a:solidFill>
          <a:latin typeface="+mn-lt"/>
          <a:ea typeface="+mn-ea"/>
          <a:cs typeface="+mn-cs"/>
        </a:defRPr>
      </a:lvl2pPr>
      <a:lvl3pPr marL="857250" indent="-171450" algn="l" rtl="0" eaLnBrk="0" fontAlgn="base" hangingPunct="0">
        <a:lnSpc>
          <a:spcPct val="120000"/>
        </a:lnSpc>
        <a:spcBef>
          <a:spcPct val="0"/>
        </a:spcBef>
        <a:spcAft>
          <a:spcPts val="450"/>
        </a:spcAft>
        <a:buFont typeface="Arial" panose="020B0604020202020204" pitchFamily="34" charset="0"/>
        <a:buChar char="●"/>
        <a:defRPr sz="1200" kern="1200" spc="113">
          <a:solidFill>
            <a:srgbClr val="595959"/>
          </a:solidFill>
          <a:latin typeface="+mn-lt"/>
          <a:ea typeface="+mn-ea"/>
          <a:cs typeface="+mn-cs"/>
        </a:defRPr>
      </a:lvl3pPr>
      <a:lvl4pPr marL="1200150" indent="-171450" algn="l" rtl="0" eaLnBrk="0" fontAlgn="base" hangingPunct="0">
        <a:lnSpc>
          <a:spcPct val="120000"/>
        </a:lnSpc>
        <a:spcBef>
          <a:spcPct val="0"/>
        </a:spcBef>
        <a:spcAft>
          <a:spcPts val="225"/>
        </a:spcAft>
        <a:buFont typeface="Wingdings" panose="05000000000000000000" pitchFamily="2" charset="2"/>
        <a:buChar char=""/>
        <a:defRPr sz="1100" kern="1200" spc="113">
          <a:solidFill>
            <a:srgbClr val="595959"/>
          </a:solidFill>
          <a:latin typeface="+mn-lt"/>
          <a:ea typeface="+mn-ea"/>
          <a:cs typeface="+mn-cs"/>
        </a:defRPr>
      </a:lvl4pPr>
      <a:lvl5pPr marL="1543050" indent="-171450" algn="l" rtl="0" eaLnBrk="0" fontAlgn="base" hangingPunct="0">
        <a:lnSpc>
          <a:spcPct val="120000"/>
        </a:lnSpc>
        <a:spcBef>
          <a:spcPct val="0"/>
        </a:spcBef>
        <a:spcAft>
          <a:spcPts val="225"/>
        </a:spcAft>
        <a:buFont typeface="Arial" panose="020B0604020202020204" pitchFamily="34" charset="0"/>
        <a:buChar char="•"/>
        <a:defRPr sz="1100" kern="1200" spc="113">
          <a:solidFill>
            <a:srgbClr val="595959"/>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sp>
        <p:nvSpPr>
          <p:cNvPr id="1026" name="标题占位符 1"/>
          <p:cNvSpPr>
            <a:spLocks noGrp="1"/>
          </p:cNvSpPr>
          <p:nvPr>
            <p:ph type="title"/>
            <p:custDataLst>
              <p:tags r:id="rId12"/>
            </p:custDataLst>
          </p:nvPr>
        </p:nvSpPr>
        <p:spPr>
          <a:xfrm>
            <a:off x="455613" y="455613"/>
            <a:ext cx="8228012" cy="530225"/>
          </a:xfrm>
          <a:prstGeom prst="rect">
            <a:avLst/>
          </a:prstGeom>
          <a:noFill/>
          <a:ln w="9525">
            <a:noFill/>
          </a:ln>
        </p:spPr>
        <p:txBody>
          <a:bodyPr vert="horz" wrap="square" lIns="67628" tIns="35243" rIns="67628" bIns="35243" anchor="ctr" anchorCtr="0"/>
          <a:p>
            <a:pPr lvl="0"/>
            <a:r>
              <a:rPr lang="zh-CN" altLang="en-US"/>
              <a:t>单击此处编辑母版标题样式</a:t>
            </a:r>
            <a:endParaRPr lang="zh-CN" altLang="en-US"/>
          </a:p>
        </p:txBody>
      </p:sp>
      <p:sp>
        <p:nvSpPr>
          <p:cNvPr id="1027" name="文本占位符 2"/>
          <p:cNvSpPr>
            <a:spLocks noGrp="1"/>
          </p:cNvSpPr>
          <p:nvPr>
            <p:ph type="body"/>
            <p:custDataLst>
              <p:tags r:id="rId13"/>
            </p:custDataLst>
          </p:nvPr>
        </p:nvSpPr>
        <p:spPr>
          <a:xfrm>
            <a:off x="455613" y="1117600"/>
            <a:ext cx="8228012" cy="3570288"/>
          </a:xfrm>
          <a:prstGeom prst="rect">
            <a:avLst/>
          </a:prstGeom>
          <a:noFill/>
          <a:ln w="9525">
            <a:noFill/>
          </a:ln>
        </p:spPr>
        <p:txBody>
          <a:bodyPr vert="horz" wrap="square" lIns="67500" tIns="35100" rIns="67500" bIns="35100" anchor="t" anchorCtr="0"/>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14"/>
            </p:custDataLst>
          </p:nvPr>
        </p:nvSpPr>
        <p:spPr>
          <a:xfrm>
            <a:off x="458788" y="4737100"/>
            <a:ext cx="2025650" cy="236538"/>
          </a:xfrm>
          <a:prstGeom prst="rect">
            <a:avLst/>
          </a:prstGeom>
        </p:spPr>
        <p:txBody>
          <a:bodyPr vert="horz" lIns="68580" tIns="34290" rIns="68580" bIns="34290" rtlCol="0" anchor="ctr">
            <a:normAutofit/>
          </a:bodyPr>
          <a:lstStyle>
            <a:lvl1pPr algn="l" fontAlgn="auto">
              <a:defRPr sz="800" baseline="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fld id="{079FBE76-B89F-41D0-95A3-B5906C7256F0}" type="datetimeFigureOut">
              <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rPr>
            </a:fld>
            <a:endParaRPr kumimoji="0" lang="zh-CN" altLang="en-US" sz="8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custDataLst>
              <p:tags r:id="rId15"/>
            </p:custDataLst>
          </p:nvPr>
        </p:nvSpPr>
        <p:spPr>
          <a:xfrm>
            <a:off x="3087688" y="4737100"/>
            <a:ext cx="2968625" cy="236538"/>
          </a:xfrm>
          <a:prstGeom prst="rect">
            <a:avLst/>
          </a:prstGeom>
        </p:spPr>
        <p:txBody>
          <a:bodyPr vert="horz" lIns="68580" tIns="34290" rIns="68580" bIns="34290" rtlCol="0" anchor="ctr">
            <a:normAutofit/>
          </a:bodyPr>
          <a:lstStyle>
            <a:lvl1pPr algn="ctr" fontAlgn="auto">
              <a:defRPr sz="800" baseline="0" noProof="1">
                <a:solidFill>
                  <a:schemeClr val="tx1">
                    <a:tint val="75000"/>
                  </a:schemeClr>
                </a:solidFill>
                <a:latin typeface="Arial" panose="020B0604020202020204" pitchFamily="34" charset="0"/>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8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4"/>
            <p:custDataLst>
              <p:tags r:id="rId16"/>
            </p:custDataLst>
          </p:nvPr>
        </p:nvSpPr>
        <p:spPr>
          <a:xfrm>
            <a:off x="6657975" y="4737100"/>
            <a:ext cx="2025650" cy="236538"/>
          </a:xfrm>
          <a:prstGeom prst="rect">
            <a:avLst/>
          </a:prstGeom>
        </p:spPr>
        <p:txBody>
          <a:bodyPr vert="horz" wrap="square" lIns="68580" tIns="34290" rIns="68580" bIns="34290" numCol="1" anchor="ctr" anchorCtr="0" compatLnSpc="1"/>
          <a:lstStyle>
            <a:lvl1pPr algn="r">
              <a:defRPr sz="800">
                <a:solidFill>
                  <a:srgbClr val="898989"/>
                </a:solidFill>
              </a:defRPr>
            </a:lvl1pPr>
          </a:lstStyle>
          <a:p>
            <a:pPr lvl="0" eaLnBrk="1" fontAlgn="base" hangingPunct="1">
              <a:buNone/>
            </a:pPr>
            <a:fld id="{9A0DB2DC-4C9A-4742-B13C-FB6460FD3503}" type="slidenum">
              <a:rPr lang="zh-CN" altLang="en-US" strike="noStrike" noProof="1" dirty="0">
                <a:latin typeface="Arial" panose="020B0604020202020204" pitchFamily="34" charset="0"/>
                <a:ea typeface="微软雅黑" panose="020B0503020204020204" pitchFamily="34" charset="-122"/>
                <a:cs typeface="+mn-cs"/>
              </a:rPr>
            </a:fld>
            <a:endParaRPr lang="zh-CN" altLang="en-US"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0" fontAlgn="base" hangingPunct="0">
        <a:spcBef>
          <a:spcPct val="0"/>
        </a:spcBef>
        <a:spcAft>
          <a:spcPct val="0"/>
        </a:spcAft>
        <a:defRPr sz="2700" b="1" kern="1200" spc="225">
          <a:solidFill>
            <a:srgbClr val="262626"/>
          </a:solidFill>
          <a:latin typeface="+mj-lt"/>
          <a:ea typeface="+mj-ea"/>
          <a:cs typeface="+mj-cs"/>
        </a:defRPr>
      </a:lvl1pPr>
      <a:lvl2pPr algn="l" rtl="0" eaLnBrk="0" fontAlgn="base" hangingPunct="0">
        <a:spcBef>
          <a:spcPct val="0"/>
        </a:spcBef>
        <a:spcAft>
          <a:spcPct val="0"/>
        </a:spcAft>
        <a:defRPr sz="2700" b="1">
          <a:solidFill>
            <a:srgbClr val="262626"/>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700" b="1">
          <a:solidFill>
            <a:srgbClr val="262626"/>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700" b="1">
          <a:solidFill>
            <a:srgbClr val="262626"/>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700" b="1">
          <a:solidFill>
            <a:srgbClr val="262626"/>
          </a:solidFill>
          <a:latin typeface="Arial" panose="020B0604020202020204" pitchFamily="34" charset="0"/>
          <a:ea typeface="微软雅黑" panose="020B0503020204020204" pitchFamily="34" charset="-122"/>
        </a:defRPr>
      </a:lvl5pPr>
      <a:lvl6pPr marL="342900" algn="l" rtl="0" fontAlgn="base">
        <a:spcBef>
          <a:spcPct val="0"/>
        </a:spcBef>
        <a:spcAft>
          <a:spcPct val="0"/>
        </a:spcAft>
        <a:defRPr sz="2700" b="1">
          <a:solidFill>
            <a:srgbClr val="262626"/>
          </a:solidFill>
          <a:latin typeface="Arial" panose="020B0604020202020204" pitchFamily="34" charset="0"/>
          <a:ea typeface="微软雅黑" panose="020B0503020204020204" pitchFamily="34" charset="-122"/>
        </a:defRPr>
      </a:lvl6pPr>
      <a:lvl7pPr marL="685800" algn="l" rtl="0" fontAlgn="base">
        <a:spcBef>
          <a:spcPct val="0"/>
        </a:spcBef>
        <a:spcAft>
          <a:spcPct val="0"/>
        </a:spcAft>
        <a:defRPr sz="2700" b="1">
          <a:solidFill>
            <a:srgbClr val="262626"/>
          </a:solidFill>
          <a:latin typeface="Arial" panose="020B0604020202020204" pitchFamily="34" charset="0"/>
          <a:ea typeface="微软雅黑" panose="020B0503020204020204" pitchFamily="34" charset="-122"/>
        </a:defRPr>
      </a:lvl7pPr>
      <a:lvl8pPr marL="1028700" algn="l" rtl="0" fontAlgn="base">
        <a:spcBef>
          <a:spcPct val="0"/>
        </a:spcBef>
        <a:spcAft>
          <a:spcPct val="0"/>
        </a:spcAft>
        <a:defRPr sz="2700" b="1">
          <a:solidFill>
            <a:srgbClr val="262626"/>
          </a:solidFill>
          <a:latin typeface="Arial" panose="020B0604020202020204" pitchFamily="34" charset="0"/>
          <a:ea typeface="微软雅黑" panose="020B0503020204020204" pitchFamily="34" charset="-122"/>
        </a:defRPr>
      </a:lvl8pPr>
      <a:lvl9pPr marL="1371600" algn="l" rtl="0" fontAlgn="base">
        <a:spcBef>
          <a:spcPct val="0"/>
        </a:spcBef>
        <a:spcAft>
          <a:spcPct val="0"/>
        </a:spcAft>
        <a:defRPr sz="2700" b="1">
          <a:solidFill>
            <a:srgbClr val="262626"/>
          </a:solidFill>
          <a:latin typeface="Arial" panose="020B0604020202020204" pitchFamily="34" charset="0"/>
          <a:ea typeface="微软雅黑" panose="020B0503020204020204" pitchFamily="34" charset="-122"/>
        </a:defRPr>
      </a:lvl9pPr>
    </p:titleStyle>
    <p:bodyStyle>
      <a:lvl1pPr marL="171450" indent="-171450" algn="l" rtl="0" eaLnBrk="0" fontAlgn="base" hangingPunct="0">
        <a:lnSpc>
          <a:spcPct val="130000"/>
        </a:lnSpc>
        <a:spcBef>
          <a:spcPct val="0"/>
        </a:spcBef>
        <a:spcAft>
          <a:spcPts val="750"/>
        </a:spcAft>
        <a:buFont typeface="Arial" panose="020B0604020202020204" pitchFamily="34" charset="0"/>
        <a:buChar char="●"/>
        <a:defRPr sz="2400" kern="1200" spc="113">
          <a:solidFill>
            <a:srgbClr val="595959"/>
          </a:solidFill>
          <a:latin typeface="+mn-lt"/>
          <a:ea typeface="+mn-ea"/>
          <a:cs typeface="+mn-cs"/>
        </a:defRPr>
      </a:lvl1pPr>
      <a:lvl2pPr marL="514350" indent="-171450" algn="l" rtl="0" eaLnBrk="0" fontAlgn="base" hangingPunct="0">
        <a:lnSpc>
          <a:spcPct val="120000"/>
        </a:lnSpc>
        <a:spcBef>
          <a:spcPct val="0"/>
        </a:spcBef>
        <a:spcAft>
          <a:spcPts val="450"/>
        </a:spcAft>
        <a:buFont typeface="Arial" panose="020B0604020202020204" pitchFamily="34" charset="0"/>
        <a:buChar char="●"/>
        <a:tabLst>
          <a:tab pos="1207135" algn="l"/>
        </a:tabLst>
        <a:defRPr sz="1200" kern="1200" spc="113">
          <a:solidFill>
            <a:srgbClr val="595959"/>
          </a:solidFill>
          <a:latin typeface="+mn-lt"/>
          <a:ea typeface="+mn-ea"/>
          <a:cs typeface="+mn-cs"/>
        </a:defRPr>
      </a:lvl2pPr>
      <a:lvl3pPr marL="857250" indent="-171450" algn="l" rtl="0" eaLnBrk="0" fontAlgn="base" hangingPunct="0">
        <a:lnSpc>
          <a:spcPct val="120000"/>
        </a:lnSpc>
        <a:spcBef>
          <a:spcPct val="0"/>
        </a:spcBef>
        <a:spcAft>
          <a:spcPts val="450"/>
        </a:spcAft>
        <a:buFont typeface="Arial" panose="020B0604020202020204" pitchFamily="34" charset="0"/>
        <a:buChar char="●"/>
        <a:defRPr sz="1200" kern="1200" spc="113">
          <a:solidFill>
            <a:srgbClr val="595959"/>
          </a:solidFill>
          <a:latin typeface="+mn-lt"/>
          <a:ea typeface="+mn-ea"/>
          <a:cs typeface="+mn-cs"/>
        </a:defRPr>
      </a:lvl3pPr>
      <a:lvl4pPr marL="1200150" indent="-171450" algn="l" rtl="0" eaLnBrk="0" fontAlgn="base" hangingPunct="0">
        <a:lnSpc>
          <a:spcPct val="120000"/>
        </a:lnSpc>
        <a:spcBef>
          <a:spcPct val="0"/>
        </a:spcBef>
        <a:spcAft>
          <a:spcPts val="225"/>
        </a:spcAft>
        <a:buFont typeface="Wingdings" panose="05000000000000000000" pitchFamily="2" charset="2"/>
        <a:buChar char=""/>
        <a:defRPr sz="1100" kern="1200" spc="113">
          <a:solidFill>
            <a:srgbClr val="595959"/>
          </a:solidFill>
          <a:latin typeface="+mn-lt"/>
          <a:ea typeface="+mn-ea"/>
          <a:cs typeface="+mn-cs"/>
        </a:defRPr>
      </a:lvl4pPr>
      <a:lvl5pPr marL="1543050" indent="-171450" algn="l" rtl="0" eaLnBrk="0" fontAlgn="base" hangingPunct="0">
        <a:lnSpc>
          <a:spcPct val="120000"/>
        </a:lnSpc>
        <a:spcBef>
          <a:spcPct val="0"/>
        </a:spcBef>
        <a:spcAft>
          <a:spcPts val="225"/>
        </a:spcAft>
        <a:buFont typeface="Arial" panose="020B0604020202020204" pitchFamily="34" charset="0"/>
        <a:buChar char="•"/>
        <a:defRPr sz="1100" kern="1200" spc="113">
          <a:solidFill>
            <a:srgbClr val="595959"/>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1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tags" Target="../tags/tag20.xml"/><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tags" Target="../tags/tag21.xml"/><Relationship Id="rId1"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tags" Target="../tags/tag22.xml"/><Relationship Id="rId1"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23.xml"/><Relationship Id="rId1"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tags" Target="../tags/tag24.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12.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tags" Target="../tags/tag13.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tags" Target="../tags/tag14.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tags" Target="../tags/tag15.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tags" Target="../tags/tag16.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tags" Target="../tags/tag17.xml"/><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tags" Target="../tags/tag18.xml"/><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tags" Target="../tags/tag19.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4" name="内容占位符 3"/>
          <p:cNvSpPr>
            <a:spLocks noGrp="1"/>
          </p:cNvSpPr>
          <p:nvPr>
            <p:ph sz="quarter" idx="13"/>
          </p:nvPr>
        </p:nvSpPr>
        <p:spPr>
          <a:xfrm>
            <a:off x="455613" y="581025"/>
            <a:ext cx="8229600" cy="4111625"/>
          </a:xfrm>
          <a:noFill/>
          <a:ln>
            <a:noFill/>
          </a:ln>
          <a:extLst>
            <a:ext uri="{909E8E84-426E-40DD-AFC4-6F175D3DCCD1}">
              <a14:hiddenFill xmlns:a14="http://schemas.microsoft.com/office/drawing/2010/main">
                <a:solidFill>
                  <a:schemeClr val="lt1"/>
                </a:solidFill>
              </a14:hiddenFill>
            </a:ext>
          </a:extLst>
        </p:spPr>
        <p:style>
          <a:lnRef idx="2">
            <a:schemeClr val="dk1"/>
          </a:lnRef>
          <a:fillRef idx="1">
            <a:schemeClr val="lt1"/>
          </a:fillRef>
          <a:effectRef idx="0">
            <a:schemeClr val="dk1"/>
          </a:effectRef>
          <a:fontRef idx="minor">
            <a:schemeClr val="dk1"/>
          </a:fontRef>
        </p:style>
        <p:txBody>
          <a:bodyPr vert="horz" wrap="square" lIns="67500" tIns="35100" rIns="67500" bIns="35100" numCol="1" anchor="t" anchorCtr="0" compatLnSpc="1">
            <a:scene3d>
              <a:camera prst="orthographicFront"/>
              <a:lightRig rig="threePt" dir="t"/>
            </a:scene3d>
          </a:bodyPr>
          <a:lstStyle/>
          <a:p>
            <a:pPr marL="0" marR="0" lvl="0" indent="0" algn="ctr" defTabSz="914400" rtl="0" eaLnBrk="1" fontAlgn="base" latinLnBrk="0" hangingPunct="1">
              <a:lnSpc>
                <a:spcPct val="130000"/>
              </a:lnSpc>
              <a:spcBef>
                <a:spcPct val="0"/>
              </a:spcBef>
              <a:spcAft>
                <a:spcPts val="750"/>
              </a:spcAft>
              <a:buClrTx/>
              <a:buSzTx/>
              <a:buFont typeface="Arial" panose="020B0604020202020204" pitchFamily="34" charset="0"/>
              <a:buNone/>
              <a:defRPr/>
            </a:pPr>
            <a:endParaRPr lang="zh-CN" altLang="zh-CN" sz="4400" b="1">
              <a:latin typeface="黑体" panose="02010609060101010101" charset="-122"/>
              <a:ea typeface="黑体" panose="02010609060101010101" charset="-122"/>
            </a:endParaRPr>
          </a:p>
          <a:p>
            <a:pPr marL="0" marR="0" lvl="0" indent="0" algn="ctr" defTabSz="914400" rtl="0" eaLnBrk="1" fontAlgn="base" latinLnBrk="0" hangingPunct="1">
              <a:lnSpc>
                <a:spcPct val="130000"/>
              </a:lnSpc>
              <a:spcBef>
                <a:spcPct val="0"/>
              </a:spcBef>
              <a:spcAft>
                <a:spcPts val="750"/>
              </a:spcAft>
              <a:buClrTx/>
              <a:buSzTx/>
              <a:buFont typeface="Arial" panose="020B0604020202020204" pitchFamily="34" charset="0"/>
              <a:buNone/>
              <a:defRPr/>
            </a:pPr>
            <a:r>
              <a:rPr lang="zh-CN" altLang="zh-CN" sz="4400" b="1" spc="110">
                <a:gradFill>
                  <a:gsLst>
                    <a:gs pos="0">
                      <a:srgbClr val="012D86"/>
                    </a:gs>
                    <a:gs pos="100000">
                      <a:srgbClr val="0E2557"/>
                    </a:gs>
                  </a:gsLst>
                  <a:lin scaled="0"/>
                </a:gradFill>
                <a:uFillTx/>
                <a:latin typeface="黑体" panose="02010609060101010101" charset="-122"/>
                <a:ea typeface="黑体" panose="02010609060101010101" charset="-122"/>
              </a:rPr>
              <a:t>多式联运区段货损的法律适用</a:t>
            </a:r>
            <a:endParaRPr lang="zh-CN" altLang="en-US" sz="4400" dirty="0">
              <a:gradFill>
                <a:gsLst>
                  <a:gs pos="0">
                    <a:srgbClr val="012D86"/>
                  </a:gs>
                  <a:gs pos="100000">
                    <a:srgbClr val="0E2557"/>
                  </a:gs>
                </a:gsLst>
                <a:lin scaled="0"/>
              </a:gradFill>
              <a:effectLst>
                <a:outerShdw blurRad="38100" dist="25400" dir="5400000" algn="ctr" rotWithShape="0">
                  <a:srgbClr val="6E747A">
                    <a:alpha val="43000"/>
                  </a:srgbClr>
                </a:outerShdw>
              </a:effectLst>
              <a:highlight>
                <a:srgbClr val="000080"/>
              </a:highlight>
              <a:latin typeface="黑体" panose="02010609060101010101" charset="-122"/>
              <a:ea typeface="黑体" panose="02010609060101010101" charset="-122"/>
            </a:endParaRPr>
          </a:p>
          <a:p>
            <a:pPr marL="0" marR="0" lvl="0" indent="0" algn="ctr" defTabSz="914400" rtl="0" eaLnBrk="1" fontAlgn="base" latinLnBrk="0" hangingPunct="1">
              <a:lnSpc>
                <a:spcPct val="130000"/>
              </a:lnSpc>
              <a:spcBef>
                <a:spcPct val="0"/>
              </a:spcBef>
              <a:spcAft>
                <a:spcPts val="750"/>
              </a:spcAft>
              <a:buClrTx/>
              <a:buSzTx/>
              <a:buNone/>
              <a:defRPr/>
            </a:pPr>
            <a:endParaRPr lang="zh-CN" altLang="en-US" sz="2800" b="1" spc="110" dirty="0" smtClean="0">
              <a:gradFill>
                <a:gsLst>
                  <a:gs pos="0">
                    <a:srgbClr val="012D86"/>
                  </a:gs>
                  <a:gs pos="100000">
                    <a:srgbClr val="0E2557"/>
                  </a:gs>
                </a:gsLst>
                <a:lin scaled="0"/>
              </a:gradFill>
              <a:uFillTx/>
              <a:latin typeface="华文楷体" panose="02010600040101010101" pitchFamily="2" charset="-122"/>
              <a:ea typeface="华文楷体" panose="02010600040101010101" pitchFamily="2" charset="-122"/>
              <a:sym typeface="+mn-ea"/>
            </a:endParaRPr>
          </a:p>
          <a:p>
            <a:pPr marL="0" marR="0" lvl="0" indent="0" algn="ctr" defTabSz="914400" rtl="0" eaLnBrk="1" fontAlgn="base" latinLnBrk="0" hangingPunct="1">
              <a:lnSpc>
                <a:spcPct val="130000"/>
              </a:lnSpc>
              <a:spcBef>
                <a:spcPct val="0"/>
              </a:spcBef>
              <a:spcAft>
                <a:spcPts val="750"/>
              </a:spcAft>
              <a:buClrTx/>
              <a:buSzTx/>
              <a:buNone/>
              <a:defRPr/>
            </a:pPr>
            <a:r>
              <a:rPr lang="zh-CN" altLang="en-US" sz="2800" b="1" spc="110" dirty="0" smtClean="0">
                <a:gradFill>
                  <a:gsLst>
                    <a:gs pos="0">
                      <a:srgbClr val="012D86"/>
                    </a:gs>
                    <a:gs pos="100000">
                      <a:srgbClr val="0E2557"/>
                    </a:gs>
                  </a:gsLst>
                  <a:lin scaled="0"/>
                </a:gradFill>
                <a:uFillTx/>
                <a:latin typeface="华文楷体" panose="02010600040101010101" pitchFamily="2" charset="-122"/>
                <a:ea typeface="华文楷体" panose="02010600040101010101" pitchFamily="2" charset="-122"/>
                <a:sym typeface="+mn-ea"/>
              </a:rPr>
              <a:t>广州海事法院</a:t>
            </a:r>
            <a:r>
              <a:rPr lang="en-US" altLang="zh-CN" sz="2800" b="1" spc="110" dirty="0" smtClean="0">
                <a:gradFill>
                  <a:gsLst>
                    <a:gs pos="0">
                      <a:srgbClr val="012D86"/>
                    </a:gs>
                    <a:gs pos="100000">
                      <a:srgbClr val="0E2557"/>
                    </a:gs>
                  </a:gsLst>
                  <a:lin scaled="0"/>
                </a:gradFill>
                <a:uFillTx/>
                <a:latin typeface="华文楷体" panose="02010600040101010101" pitchFamily="2" charset="-122"/>
                <a:ea typeface="华文楷体" panose="02010600040101010101" pitchFamily="2" charset="-122"/>
                <a:sym typeface="+mn-ea"/>
              </a:rPr>
              <a:t>  </a:t>
            </a:r>
            <a:r>
              <a:rPr lang="zh-CN" altLang="en-US" sz="2800" b="1" spc="110" dirty="0" smtClean="0">
                <a:gradFill>
                  <a:gsLst>
                    <a:gs pos="0">
                      <a:srgbClr val="012D86"/>
                    </a:gs>
                    <a:gs pos="100000">
                      <a:srgbClr val="0E2557"/>
                    </a:gs>
                  </a:gsLst>
                  <a:lin scaled="0"/>
                </a:gradFill>
                <a:uFillTx/>
                <a:latin typeface="华文楷体" panose="02010600040101010101" pitchFamily="2" charset="-122"/>
                <a:ea typeface="华文楷体" panose="02010600040101010101" pitchFamily="2" charset="-122"/>
                <a:sym typeface="+mn-ea"/>
              </a:rPr>
              <a:t>徐春龙</a:t>
            </a:r>
            <a:endParaRPr kumimoji="0" lang="zh-CN" altLang="en-US" sz="2800" b="1" i="0" spc="110" baseline="0" noProof="0" dirty="0" smtClean="0">
              <a:gradFill>
                <a:gsLst>
                  <a:gs pos="0">
                    <a:srgbClr val="012D86"/>
                  </a:gs>
                  <a:gs pos="100000">
                    <a:srgbClr val="0E2557"/>
                  </a:gs>
                </a:gsLst>
                <a:lin scaled="0"/>
              </a:gradFill>
              <a:effectLst>
                <a:outerShdw blurRad="38100" dist="25400" dir="5400000" algn="ctr" rotWithShape="0">
                  <a:srgbClr val="6E747A">
                    <a:alpha val="43000"/>
                  </a:srgbClr>
                </a:outerShdw>
              </a:effectLst>
              <a:uLnTx/>
              <a:uFillTx/>
              <a:latin typeface="华文楷体" panose="02010600040101010101" pitchFamily="2" charset="-122"/>
              <a:ea typeface="华文楷体" panose="02010600040101010101" pitchFamily="2" charset="-122"/>
              <a:cs typeface="+mn-cs"/>
              <a:sym typeface="+mn-ea"/>
            </a:endParaRPr>
          </a:p>
        </p:txBody>
      </p:sp>
    </p:spTree>
    <p:custDataLst>
      <p:tags r:id="rId2"/>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内容占位符 1"/>
          <p:cNvSpPr>
            <a:spLocks noGrp="1"/>
          </p:cNvSpPr>
          <p:nvPr>
            <p:ph sz="quarter" idx="13"/>
          </p:nvPr>
        </p:nvSpPr>
        <p:spPr>
          <a:xfrm>
            <a:off x="455613" y="836613"/>
            <a:ext cx="8229600" cy="3856038"/>
          </a:xfrm>
        </p:spPr>
        <p:txBody>
          <a:bodyPr vert="horz" wrap="square" lIns="67500" tIns="35100" rIns="67500" bIns="35100" numCol="1" anchor="t" anchorCtr="0" compatLnSpc="1"/>
          <a:lstStyle/>
          <a:p>
            <a:pPr marL="0" marR="0" lvl="0" indent="0" algn="just" defTabSz="914400" rtl="0" eaLnBrk="1" latinLnBrk="0" hangingPunct="1">
              <a:lnSpc>
                <a:spcPct val="150000"/>
              </a:lnSpc>
              <a:spcBef>
                <a:spcPct val="0"/>
              </a:spcBef>
              <a:spcAft>
                <a:spcPts val="0"/>
              </a:spcAft>
              <a:buClrTx/>
              <a:buSzTx/>
              <a:buNone/>
              <a:defRPr/>
            </a:pPr>
            <a:r>
              <a:rPr kumimoji="0" lang="en-US" altLang="zh-CN" sz="18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rPr>
              <a:t>  </a:t>
            </a:r>
            <a:r>
              <a:rPr kumimoji="0" lang="en-US" altLang="zh-CN" sz="1800" b="1" i="0" u="none" strike="noStrike" kern="1200" cap="none" spc="113" normalizeH="0" baseline="0" noProof="0" dirty="0">
                <a:ln>
                  <a:noFill/>
                </a:ln>
                <a:gradFill>
                  <a:gsLst>
                    <a:gs pos="0">
                      <a:srgbClr val="007BD3"/>
                    </a:gs>
                    <a:gs pos="100000">
                      <a:srgbClr val="034373"/>
                    </a:gs>
                  </a:gsLst>
                  <a:lin scaled="0"/>
                </a:gradFill>
                <a:effectLst/>
                <a:uLnTx/>
                <a:uFillTx/>
                <a:latin typeface="华文中宋" panose="02010600040101010101" charset="-122"/>
                <a:ea typeface="华文中宋" panose="02010600040101010101" charset="-122"/>
                <a:cs typeface="+mn-cs"/>
              </a:rPr>
              <a:t> </a:t>
            </a:r>
            <a:r>
              <a:rPr lang="zh-CN" altLang="zh-CN" sz="2200" b="1" dirty="0">
                <a:gradFill>
                  <a:gsLst>
                    <a:gs pos="0">
                      <a:srgbClr val="FE4444"/>
                    </a:gs>
                    <a:gs pos="100000">
                      <a:srgbClr val="832B2B"/>
                    </a:gs>
                  </a:gsLst>
                  <a:lin scaled="0"/>
                </a:gradFill>
                <a:latin typeface="华文楷体" panose="02010600040101010101" pitchFamily="2" charset="-122"/>
                <a:ea typeface="华文楷体" panose="02010600040101010101" pitchFamily="2" charset="-122"/>
                <a:sym typeface="+mn-ea"/>
              </a:rPr>
              <a:t>（二）</a:t>
            </a:r>
            <a:r>
              <a:rPr lang="zh-CN" altLang="zh-CN" sz="2200" b="1" dirty="0" smtClean="0">
                <a:gradFill>
                  <a:gsLst>
                    <a:gs pos="0">
                      <a:srgbClr val="FE4444"/>
                    </a:gs>
                    <a:gs pos="100000">
                      <a:srgbClr val="832B2B"/>
                    </a:gs>
                  </a:gsLst>
                  <a:lin scaled="0"/>
                </a:gradFill>
                <a:latin typeface="华文楷体" panose="02010600040101010101" pitchFamily="2" charset="-122"/>
                <a:ea typeface="华文楷体" panose="02010600040101010101" pitchFamily="2" charset="-122"/>
                <a:sym typeface="+mn-ea"/>
              </a:rPr>
              <a:t>发挥</a:t>
            </a:r>
            <a:r>
              <a:rPr lang="zh-CN" altLang="zh-CN" sz="2200" b="1" dirty="0">
                <a:gradFill>
                  <a:gsLst>
                    <a:gs pos="0">
                      <a:srgbClr val="FE4444"/>
                    </a:gs>
                    <a:gs pos="100000">
                      <a:srgbClr val="832B2B"/>
                    </a:gs>
                  </a:gsLst>
                  <a:lin scaled="0"/>
                </a:gradFill>
                <a:latin typeface="华文楷体" panose="02010600040101010101" pitchFamily="2" charset="-122"/>
                <a:ea typeface="华文楷体" panose="02010600040101010101" pitchFamily="2" charset="-122"/>
                <a:sym typeface="+mn-ea"/>
              </a:rPr>
              <a:t>最密切联系原则确定多式联运准据法和区段法律的</a:t>
            </a:r>
            <a:r>
              <a:rPr lang="zh-CN" altLang="zh-CN" sz="2200" b="1" dirty="0" smtClean="0">
                <a:gradFill>
                  <a:gsLst>
                    <a:gs pos="0">
                      <a:srgbClr val="FE4444"/>
                    </a:gs>
                    <a:gs pos="100000">
                      <a:srgbClr val="832B2B"/>
                    </a:gs>
                  </a:gsLst>
                  <a:lin scaled="0"/>
                </a:gradFill>
                <a:latin typeface="华文楷体" panose="02010600040101010101" pitchFamily="2" charset="-122"/>
                <a:ea typeface="华文楷体" panose="02010600040101010101" pitchFamily="2" charset="-122"/>
                <a:sym typeface="+mn-ea"/>
              </a:rPr>
              <a:t>功能</a:t>
            </a:r>
            <a:endParaRPr lang="en-US" altLang="zh-CN" sz="2000" b="1" dirty="0" smtClean="0">
              <a:solidFill>
                <a:srgbClr val="C00000"/>
              </a:solidFill>
              <a:latin typeface="华文楷体" panose="02010600040101010101" pitchFamily="2" charset="-122"/>
              <a:ea typeface="华文楷体" panose="02010600040101010101" pitchFamily="2" charset="-122"/>
            </a:endParaRPr>
          </a:p>
          <a:p>
            <a:pPr marL="0" marR="0" lvl="0" indent="0" algn="just" defTabSz="914400" rtl="0" eaLnBrk="1" latinLnBrk="0" hangingPunct="1">
              <a:lnSpc>
                <a:spcPct val="150000"/>
              </a:lnSpc>
              <a:spcBef>
                <a:spcPct val="0"/>
              </a:spcBef>
              <a:spcAft>
                <a:spcPts val="0"/>
              </a:spcAft>
              <a:buClrTx/>
              <a:buSzTx/>
              <a:buNone/>
              <a:defRPr/>
            </a:pPr>
            <a:r>
              <a:rPr lang="en-US" altLang="zh-CN" sz="2000" dirty="0" smtClean="0">
                <a:sym typeface="+mn-ea"/>
              </a:rPr>
              <a:t>     </a:t>
            </a:r>
            <a:endParaRPr lang="en-US" altLang="zh-CN" sz="2000" dirty="0" smtClean="0">
              <a:sym typeface="+mn-ea"/>
            </a:endParaRPr>
          </a:p>
          <a:p>
            <a:pPr marL="0" marR="0" lvl="0" indent="0" algn="just" defTabSz="914400" rtl="0" eaLnBrk="1" latinLnBrk="0" hangingPunct="1">
              <a:lnSpc>
                <a:spcPct val="150000"/>
              </a:lnSpc>
              <a:spcBef>
                <a:spcPct val="0"/>
              </a:spcBef>
              <a:spcAft>
                <a:spcPts val="0"/>
              </a:spcAft>
              <a:buClrTx/>
              <a:buSzTx/>
              <a:buNone/>
              <a:defRPr/>
            </a:pPr>
            <a:r>
              <a:rPr lang="en-US" altLang="zh-CN" sz="2000" dirty="0" smtClean="0">
                <a:sym typeface="+mn-ea"/>
              </a:rPr>
              <a:t>     </a:t>
            </a:r>
            <a:r>
              <a:rPr lang="en-US" altLang="zh-CN"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1.</a:t>
            </a:r>
            <a:r>
              <a:rPr lang="zh-CN" altLang="en-US"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多式联运准据法：</a:t>
            </a:r>
            <a:r>
              <a:rPr lang="zh-CN" altLang="zh-CN"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在</a:t>
            </a:r>
            <a:r>
              <a:rPr lang="zh-CN" altLang="zh-CN" sz="20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最密切联系国家的选择上，应当充分考量体现多式联运经营合同权利义务履行特征的当事人居所（公司住所、注册地、经营地）、合同签订地、履行地（货物发送地、拟运送的目的地）等客观要素，合理确定最密切联系的国家。</a:t>
            </a:r>
            <a:endParaRPr lang="zh-CN" altLang="zh-CN" sz="20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endParaRPr>
          </a:p>
          <a:p>
            <a:pPr marL="0" indent="0" algn="just">
              <a:buNone/>
            </a:pPr>
            <a:endParaRPr kumimoji="0" lang="zh-CN" altLang="zh-CN" sz="2000" b="1" i="0" spc="0" baseline="0" noProof="0" dirty="0" smtClean="0">
              <a:ln>
                <a:noFill/>
              </a:ln>
              <a:gradFill>
                <a:gsLst>
                  <a:gs pos="0">
                    <a:srgbClr val="007BD3"/>
                  </a:gs>
                  <a:gs pos="100000">
                    <a:srgbClr val="034373"/>
                  </a:gs>
                </a:gsLst>
                <a:lin scaled="0"/>
              </a:gradFill>
              <a:effectLst/>
              <a:uLnTx/>
              <a:uFillTx/>
              <a:latin typeface="楷体" panose="02010609060101010101" charset="-122"/>
              <a:ea typeface="楷体" panose="02010609060101010101" charset="-122"/>
              <a:cs typeface="楷体" panose="02010609060101010101" charset="-122"/>
              <a:sym typeface="+mn-ea"/>
            </a:endParaRPr>
          </a:p>
        </p:txBody>
      </p:sp>
    </p:spTree>
    <p:custDataLst>
      <p:tags r:id="rId2"/>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内容占位符 1"/>
          <p:cNvSpPr>
            <a:spLocks noGrp="1"/>
          </p:cNvSpPr>
          <p:nvPr>
            <p:ph sz="quarter" idx="13"/>
          </p:nvPr>
        </p:nvSpPr>
        <p:spPr>
          <a:xfrm>
            <a:off x="455613" y="836613"/>
            <a:ext cx="8229600" cy="3856038"/>
          </a:xfrm>
        </p:spPr>
        <p:txBody>
          <a:bodyPr vert="horz" wrap="square" lIns="67500" tIns="35100" rIns="67500" bIns="35100" numCol="1" anchor="t" anchorCtr="0" compatLnSpc="1"/>
          <a:lstStyle/>
          <a:p>
            <a:pPr marL="0" indent="0" algn="just" latinLnBrk="0">
              <a:lnSpc>
                <a:spcPct val="100000"/>
              </a:lnSpc>
              <a:spcAft>
                <a:spcPts val="0"/>
              </a:spcAft>
              <a:buNone/>
            </a:pPr>
            <a:r>
              <a:rPr kumimoji="0" lang="en-US" altLang="zh-CN" sz="18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rPr>
              <a:t>  </a:t>
            </a:r>
            <a:r>
              <a:rPr kumimoji="0" lang="en-US" altLang="zh-CN" sz="1800" b="1" i="0" u="none" strike="noStrike" kern="1200" cap="none" spc="113" normalizeH="0" baseline="0" noProof="0" dirty="0">
                <a:ln>
                  <a:noFill/>
                </a:ln>
                <a:gradFill>
                  <a:gsLst>
                    <a:gs pos="0">
                      <a:srgbClr val="007BD3"/>
                    </a:gs>
                    <a:gs pos="100000">
                      <a:srgbClr val="034373"/>
                    </a:gs>
                  </a:gsLst>
                  <a:lin scaled="0"/>
                </a:gradFill>
                <a:effectLst/>
                <a:uLnTx/>
                <a:uFillTx/>
                <a:latin typeface="华文中宋" panose="02010600040101010101" charset="-122"/>
                <a:ea typeface="华文中宋" panose="02010600040101010101" charset="-122"/>
                <a:cs typeface="+mn-cs"/>
              </a:rPr>
              <a:t> </a:t>
            </a:r>
            <a:r>
              <a:rPr lang="en-US" altLang="zh-CN" sz="2000" dirty="0" smtClean="0">
                <a:sym typeface="+mn-ea"/>
              </a:rPr>
              <a:t> </a:t>
            </a:r>
            <a:r>
              <a:rPr lang="en-US" altLang="zh-CN"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2.</a:t>
            </a:r>
            <a:r>
              <a:rPr lang="zh-CN" altLang="zh-CN" sz="2000" b="1"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依照</a:t>
            </a:r>
            <a:r>
              <a:rPr lang="zh-CN" altLang="zh-CN" sz="2000" b="1"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最密切联系原则确定我国法为多式联运合同整体适用的准据法的，由于《海商法》第</a:t>
            </a:r>
            <a:r>
              <a:rPr lang="en-US" altLang="zh-CN" sz="2000" b="1"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105</a:t>
            </a:r>
            <a:r>
              <a:rPr lang="zh-CN" altLang="zh-CN" sz="2000" b="1"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条关于定域损失区段法律的规定不具有强制性，法院可询问当事人是否合意选择区段法律。</a:t>
            </a:r>
            <a:endParaRPr lang="zh-CN" altLang="zh-CN" sz="2000" b="1"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endParaRPr>
          </a:p>
          <a:p>
            <a:pPr marL="0" indent="0" algn="just" latinLnBrk="0">
              <a:lnSpc>
                <a:spcPct val="100000"/>
              </a:lnSpc>
              <a:spcAft>
                <a:spcPts val="0"/>
              </a:spcAft>
              <a:buNone/>
            </a:pPr>
            <a:r>
              <a:rPr lang="zh-CN" altLang="zh-CN" sz="2000" b="1"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en-US" altLang="zh-CN" sz="2000" b="1"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zh-CN" altLang="zh-CN" sz="20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如当事人不选择区段法律或者就区段法律无法达成选法合意的，再根据《海商法》第</a:t>
            </a:r>
            <a:r>
              <a:rPr lang="en-US" altLang="zh-CN" sz="20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105</a:t>
            </a:r>
            <a:r>
              <a:rPr lang="zh-CN" altLang="zh-CN" sz="20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条网状责任制的规定确定区段法律。</a:t>
            </a:r>
            <a:endParaRPr lang="zh-CN" altLang="zh-CN" sz="20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endParaRPr>
          </a:p>
          <a:p>
            <a:pPr marL="0" indent="0" algn="just" latinLnBrk="0">
              <a:lnSpc>
                <a:spcPct val="100000"/>
              </a:lnSpc>
              <a:spcAft>
                <a:spcPts val="0"/>
              </a:spcAft>
              <a:buNone/>
            </a:pPr>
            <a:r>
              <a:rPr lang="zh-CN" altLang="zh-CN" sz="20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en-US" altLang="zh-CN" sz="20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zh-CN" altLang="zh-CN" sz="20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如依照最密切联系原则确定外国法为准据法的，根据外国法的规定认定多式联运经营人的赔偿责任。</a:t>
            </a:r>
            <a:endParaRPr lang="zh-CN" altLang="zh-CN" sz="20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endParaRPr>
          </a:p>
          <a:p>
            <a:pPr marL="0" indent="0" algn="just" latinLnBrk="0">
              <a:lnSpc>
                <a:spcPct val="100000"/>
              </a:lnSpc>
              <a:spcAft>
                <a:spcPts val="0"/>
              </a:spcAft>
              <a:buNone/>
            </a:pPr>
            <a:r>
              <a:rPr lang="zh-CN" altLang="zh-CN" sz="20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en-US" altLang="zh-CN" sz="20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zh-CN" altLang="zh-CN" sz="20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如依照最密切联系原则确定的外国法无法查明的，多式联运纠纷的准据法为我国法律，关于区段法律的确定过程同前，不再赘述</a:t>
            </a:r>
            <a:r>
              <a:rPr lang="zh-CN" altLang="zh-CN" sz="2000" dirty="0" smtClean="0">
                <a:sym typeface="+mn-ea"/>
              </a:rPr>
              <a:t>。</a:t>
            </a:r>
            <a:endParaRPr lang="en-US" altLang="zh-CN" sz="2000" dirty="0" smtClean="0"/>
          </a:p>
          <a:p>
            <a:pPr marL="0" marR="0" lvl="0" indent="0" algn="just" defTabSz="914400" rtl="0" eaLnBrk="1" latinLnBrk="0" hangingPunct="1">
              <a:lnSpc>
                <a:spcPct val="150000"/>
              </a:lnSpc>
              <a:spcBef>
                <a:spcPct val="0"/>
              </a:spcBef>
              <a:spcAft>
                <a:spcPts val="0"/>
              </a:spcAft>
              <a:buClrTx/>
              <a:buSzTx/>
              <a:buNone/>
              <a:defRPr/>
            </a:pPr>
            <a:endParaRPr lang="zh-CN" altLang="zh-CN"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endParaRPr>
          </a:p>
          <a:p>
            <a:pPr marL="0" marR="0" lvl="0" indent="0" algn="just" defTabSz="914400" rtl="0" eaLnBrk="1" latinLnBrk="0" hangingPunct="1">
              <a:lnSpc>
                <a:spcPct val="150000"/>
              </a:lnSpc>
              <a:spcBef>
                <a:spcPct val="0"/>
              </a:spcBef>
              <a:spcAft>
                <a:spcPts val="0"/>
              </a:spcAft>
              <a:buClrTx/>
              <a:buSzTx/>
              <a:buNone/>
              <a:defRPr/>
            </a:pPr>
            <a:r>
              <a:rPr lang="zh-CN" altLang="zh-CN"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en-US" altLang="zh-CN"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endParaRPr kumimoji="0" lang="zh-CN" altLang="zh-CN" sz="2000" b="1" i="0" spc="0" baseline="0" noProof="0" dirty="0" smtClean="0">
              <a:ln>
                <a:noFill/>
              </a:ln>
              <a:gradFill>
                <a:gsLst>
                  <a:gs pos="0">
                    <a:srgbClr val="007BD3"/>
                  </a:gs>
                  <a:gs pos="100000">
                    <a:srgbClr val="034373"/>
                  </a:gs>
                </a:gsLst>
                <a:lin scaled="0"/>
              </a:gradFill>
              <a:effectLst/>
              <a:uLnTx/>
              <a:uFillTx/>
              <a:latin typeface="楷体" panose="02010609060101010101" charset="-122"/>
              <a:ea typeface="楷体" panose="02010609060101010101" charset="-122"/>
              <a:cs typeface="楷体" panose="02010609060101010101" charset="-122"/>
              <a:sym typeface="+mn-ea"/>
            </a:endParaRPr>
          </a:p>
        </p:txBody>
      </p:sp>
    </p:spTree>
    <p:custDataLst>
      <p:tags r:id="rId2"/>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内容占位符 1"/>
          <p:cNvSpPr>
            <a:spLocks noGrp="1"/>
          </p:cNvSpPr>
          <p:nvPr>
            <p:ph sz="quarter" idx="13"/>
          </p:nvPr>
        </p:nvSpPr>
        <p:spPr>
          <a:xfrm>
            <a:off x="455613" y="836613"/>
            <a:ext cx="8229600" cy="3856038"/>
          </a:xfrm>
        </p:spPr>
        <p:txBody>
          <a:bodyPr vert="horz" wrap="square" lIns="67500" tIns="35100" rIns="67500" bIns="35100" numCol="1" anchor="t" anchorCtr="0" compatLnSpc="1"/>
          <a:lstStyle/>
          <a:p>
            <a:pPr marL="0" indent="0" algn="just" latinLnBrk="0">
              <a:lnSpc>
                <a:spcPct val="100000"/>
              </a:lnSpc>
              <a:spcAft>
                <a:spcPts val="0"/>
              </a:spcAft>
              <a:buNone/>
            </a:pPr>
            <a:r>
              <a:rPr kumimoji="0" lang="en-US" altLang="zh-CN" sz="18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rPr>
              <a:t>  </a:t>
            </a:r>
            <a:r>
              <a:rPr kumimoji="0" lang="en-US" altLang="zh-CN" sz="2600" b="1" i="0" u="none" strike="noStrike" kern="1200" cap="none" spc="113" normalizeH="0" baseline="0" noProof="0" dirty="0">
                <a:ln>
                  <a:noFill/>
                </a:ln>
                <a:gradFill>
                  <a:gsLst>
                    <a:gs pos="0">
                      <a:srgbClr val="007BD3"/>
                    </a:gs>
                    <a:gs pos="100000">
                      <a:srgbClr val="034373"/>
                    </a:gs>
                  </a:gsLst>
                  <a:lin scaled="0"/>
                </a:gradFill>
                <a:effectLst/>
                <a:uLnTx/>
                <a:uFillTx/>
                <a:latin typeface="华文中宋" panose="02010600040101010101" charset="-122"/>
                <a:ea typeface="华文中宋" panose="02010600040101010101" charset="-122"/>
                <a:cs typeface="+mn-cs"/>
              </a:rPr>
              <a:t> </a:t>
            </a:r>
            <a:r>
              <a:rPr lang="en-US" altLang="zh-CN" sz="2600" dirty="0" smtClean="0">
                <a:sym typeface="+mn-ea"/>
              </a:rPr>
              <a:t> </a:t>
            </a:r>
            <a:r>
              <a:rPr lang="zh-CN" altLang="zh-CN" sz="2200" b="1" dirty="0" smtClean="0">
                <a:solidFill>
                  <a:srgbClr val="C00000"/>
                </a:solidFill>
                <a:latin typeface="华文楷体" panose="02010600040101010101" pitchFamily="2" charset="-122"/>
                <a:ea typeface="华文楷体" panose="02010600040101010101" pitchFamily="2" charset="-122"/>
                <a:sym typeface="+mn-ea"/>
              </a:rPr>
              <a:t>（</a:t>
            </a:r>
            <a:r>
              <a:rPr lang="zh-CN" altLang="en-US" sz="2200" b="1" dirty="0" smtClean="0">
                <a:solidFill>
                  <a:srgbClr val="C00000"/>
                </a:solidFill>
                <a:latin typeface="华文楷体" panose="02010600040101010101" pitchFamily="2" charset="-122"/>
                <a:ea typeface="华文楷体" panose="02010600040101010101" pitchFamily="2" charset="-122"/>
                <a:sym typeface="+mn-ea"/>
              </a:rPr>
              <a:t>三</a:t>
            </a:r>
            <a:r>
              <a:rPr lang="zh-CN" altLang="zh-CN" sz="2200" b="1" dirty="0" smtClean="0">
                <a:solidFill>
                  <a:srgbClr val="C00000"/>
                </a:solidFill>
                <a:latin typeface="华文楷体" panose="02010600040101010101" pitchFamily="2" charset="-122"/>
                <a:ea typeface="华文楷体" panose="02010600040101010101" pitchFamily="2" charset="-122"/>
                <a:sym typeface="+mn-ea"/>
              </a:rPr>
              <a:t>）</a:t>
            </a:r>
            <a:r>
              <a:rPr lang="zh-CN" altLang="zh-CN" sz="2200" b="1" dirty="0" smtClean="0">
                <a:solidFill>
                  <a:srgbClr val="FF0000"/>
                </a:solidFill>
                <a:latin typeface="华文楷体" panose="02010600040101010101" pitchFamily="2" charset="-122"/>
                <a:ea typeface="华文楷体" panose="02010600040101010101" pitchFamily="2" charset="-122"/>
                <a:sym typeface="+mn-ea"/>
              </a:rPr>
              <a:t>合理</a:t>
            </a:r>
            <a:r>
              <a:rPr lang="zh-CN" altLang="zh-CN" sz="2200" b="1" dirty="0">
                <a:solidFill>
                  <a:srgbClr val="FF0000"/>
                </a:solidFill>
                <a:latin typeface="华文楷体" panose="02010600040101010101" pitchFamily="2" charset="-122"/>
                <a:ea typeface="华文楷体" panose="02010600040101010101" pitchFamily="2" charset="-122"/>
                <a:sym typeface="+mn-ea"/>
              </a:rPr>
              <a:t>认定货损区段</a:t>
            </a:r>
            <a:endParaRPr lang="zh-CN" altLang="zh-CN" sz="2000" b="1" dirty="0">
              <a:solidFill>
                <a:srgbClr val="FF0000"/>
              </a:solidFill>
              <a:latin typeface="华文楷体" panose="02010600040101010101" pitchFamily="2" charset="-122"/>
              <a:ea typeface="华文楷体" panose="02010600040101010101" pitchFamily="2" charset="-122"/>
            </a:endParaRPr>
          </a:p>
          <a:p>
            <a:pPr marL="0" indent="0" algn="just" latinLnBrk="0">
              <a:lnSpc>
                <a:spcPct val="100000"/>
              </a:lnSpc>
              <a:spcAft>
                <a:spcPts val="0"/>
              </a:spcAft>
              <a:buNone/>
            </a:pPr>
            <a:r>
              <a:rPr lang="en-US" altLang="zh-CN" sz="2000" dirty="0" smtClean="0">
                <a:sym typeface="+mn-ea"/>
              </a:rPr>
              <a:t>     </a:t>
            </a:r>
            <a:endParaRPr lang="en-US" altLang="zh-CN" sz="2000" dirty="0" smtClean="0">
              <a:sym typeface="+mn-ea"/>
            </a:endParaRPr>
          </a:p>
          <a:p>
            <a:pPr marL="0" indent="0" algn="just" latinLnBrk="0">
              <a:lnSpc>
                <a:spcPct val="100000"/>
              </a:lnSpc>
              <a:spcAft>
                <a:spcPts val="0"/>
              </a:spcAft>
              <a:buNone/>
            </a:pPr>
            <a:r>
              <a:rPr lang="en-US" altLang="zh-CN" sz="2000" dirty="0" smtClean="0">
                <a:sym typeface="+mn-ea"/>
              </a:rPr>
              <a:t>     </a:t>
            </a:r>
            <a:r>
              <a:rPr lang="en-US" altLang="zh-CN" sz="18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1.</a:t>
            </a:r>
            <a:r>
              <a:rPr lang="zh-CN" altLang="zh-CN" sz="18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对于</a:t>
            </a:r>
            <a:r>
              <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货损区段的认定，</a:t>
            </a:r>
            <a:r>
              <a:rPr 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可</a:t>
            </a:r>
            <a:r>
              <a:rPr lang="zh-CN" altLang="zh-CN" sz="18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采取区段</a:t>
            </a:r>
            <a:r>
              <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是由</a:t>
            </a:r>
            <a:r>
              <a:rPr lang="en-US"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单一运输方式</a:t>
            </a:r>
            <a:r>
              <a:rPr lang="en-US"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可能跨域的空间</a:t>
            </a:r>
            <a:r>
              <a:rPr lang="en-US"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共同</a:t>
            </a:r>
            <a:r>
              <a:rPr lang="zh-CN" altLang="zh-CN" sz="18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构成。</a:t>
            </a:r>
            <a:endParaRPr lang="en-US" altLang="zh-CN" sz="18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endParaRPr>
          </a:p>
          <a:p>
            <a:pPr marL="0" indent="0" algn="just" latinLnBrk="0">
              <a:lnSpc>
                <a:spcPct val="100000"/>
              </a:lnSpc>
              <a:spcAft>
                <a:spcPts val="0"/>
              </a:spcAft>
              <a:buNone/>
            </a:pPr>
            <a:r>
              <a:rPr lang="en-US" altLang="zh-CN" sz="18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2.</a:t>
            </a:r>
            <a:r>
              <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当事人选择我国法律为准据法，但未选择区段法律时，而区段运输又跨越多个国家（地区）时，需根据最密切联系原则确定《海商法》第</a:t>
            </a:r>
            <a:r>
              <a:rPr lang="en-US"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105</a:t>
            </a:r>
            <a:r>
              <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条中的区段法律。此时，最密切联系的要素应与确定准据法的最密切要素有所区别，可以综合考量体现定域损失的当事人居所（公司住所、注册地、经营地）、索赔发生地、定域损失发生地、当事人已经合意选择的准据法等要素予以确定</a:t>
            </a:r>
            <a:r>
              <a:rPr lang="zh-CN" altLang="zh-CN" sz="18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endParaRPr lang="zh-CN" altLang="zh-CN" sz="1800" b="1"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endParaRPr>
          </a:p>
          <a:p>
            <a:pPr marL="0" indent="0" algn="just" latinLnBrk="0">
              <a:lnSpc>
                <a:spcPct val="100000"/>
              </a:lnSpc>
              <a:spcAft>
                <a:spcPts val="0"/>
              </a:spcAft>
              <a:buNone/>
            </a:pPr>
            <a:endParaRPr lang="zh-CN" altLang="zh-CN" sz="2000" b="1" dirty="0">
              <a:solidFill>
                <a:srgbClr val="0070C0"/>
              </a:solidFill>
              <a:latin typeface="华文楷体" panose="02010600040101010101" pitchFamily="2" charset="-122"/>
              <a:ea typeface="华文楷体" panose="02010600040101010101" pitchFamily="2" charset="-122"/>
            </a:endParaRPr>
          </a:p>
          <a:p>
            <a:pPr marL="0" indent="0" algn="just" latinLnBrk="0">
              <a:lnSpc>
                <a:spcPct val="100000"/>
              </a:lnSpc>
              <a:spcAft>
                <a:spcPts val="0"/>
              </a:spcAft>
              <a:buNone/>
            </a:pPr>
            <a:r>
              <a:rPr lang="zh-CN" altLang="zh-CN"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en-US" altLang="zh-CN"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endParaRPr kumimoji="0" lang="zh-CN" altLang="zh-CN" sz="2000" b="1" i="0" spc="0" baseline="0" noProof="0" dirty="0" smtClean="0">
              <a:ln>
                <a:noFill/>
              </a:ln>
              <a:gradFill>
                <a:gsLst>
                  <a:gs pos="0">
                    <a:srgbClr val="007BD3"/>
                  </a:gs>
                  <a:gs pos="100000">
                    <a:srgbClr val="034373"/>
                  </a:gs>
                </a:gsLst>
                <a:lin scaled="0"/>
              </a:gradFill>
              <a:effectLst/>
              <a:uLnTx/>
              <a:uFillTx/>
              <a:latin typeface="楷体" panose="02010609060101010101" charset="-122"/>
              <a:ea typeface="楷体" panose="02010609060101010101" charset="-122"/>
              <a:cs typeface="楷体" panose="02010609060101010101" charset="-122"/>
              <a:sym typeface="+mn-ea"/>
            </a:endParaRPr>
          </a:p>
        </p:txBody>
      </p:sp>
    </p:spTree>
    <p:custDataLst>
      <p:tags r:id="rId2"/>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内容占位符 1"/>
          <p:cNvSpPr>
            <a:spLocks noGrp="1"/>
          </p:cNvSpPr>
          <p:nvPr>
            <p:ph sz="quarter" idx="13"/>
          </p:nvPr>
        </p:nvSpPr>
        <p:spPr>
          <a:xfrm>
            <a:off x="455613" y="836613"/>
            <a:ext cx="8229600" cy="3856038"/>
          </a:xfrm>
        </p:spPr>
        <p:txBody>
          <a:bodyPr vert="horz" wrap="square" lIns="67500" tIns="35100" rIns="67500" bIns="35100" numCol="1" anchor="t" anchorCtr="0" compatLnSpc="1"/>
          <a:lstStyle/>
          <a:p>
            <a:pPr marL="0" indent="0" algn="just" latinLnBrk="0">
              <a:lnSpc>
                <a:spcPct val="100000"/>
              </a:lnSpc>
              <a:spcAft>
                <a:spcPts val="0"/>
              </a:spcAft>
              <a:buNone/>
            </a:pPr>
            <a:r>
              <a:rPr kumimoji="0" lang="en-US" altLang="zh-CN" sz="18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rPr>
              <a:t>  </a:t>
            </a:r>
            <a:r>
              <a:rPr kumimoji="0" lang="en-US" altLang="zh-CN" sz="2600" b="1" i="0" u="none" strike="noStrike" kern="1200" cap="none" spc="113" normalizeH="0" baseline="0" noProof="0" dirty="0">
                <a:ln>
                  <a:noFill/>
                </a:ln>
                <a:gradFill>
                  <a:gsLst>
                    <a:gs pos="0">
                      <a:srgbClr val="007BD3"/>
                    </a:gs>
                    <a:gs pos="100000">
                      <a:srgbClr val="034373"/>
                    </a:gs>
                  </a:gsLst>
                  <a:lin scaled="0"/>
                </a:gradFill>
                <a:effectLst/>
                <a:uLnTx/>
                <a:uFillTx/>
                <a:latin typeface="华文中宋" panose="02010600040101010101" charset="-122"/>
                <a:ea typeface="华文中宋" panose="02010600040101010101" charset="-122"/>
                <a:cs typeface="+mn-cs"/>
              </a:rPr>
              <a:t> </a:t>
            </a:r>
            <a:r>
              <a:rPr lang="en-US" altLang="zh-CN" sz="2600" dirty="0" smtClean="0">
                <a:sym typeface="+mn-ea"/>
              </a:rPr>
              <a:t> </a:t>
            </a:r>
            <a:r>
              <a:rPr lang="zh-CN" altLang="en-US" sz="2200" b="1" dirty="0" smtClean="0">
                <a:gradFill>
                  <a:gsLst>
                    <a:gs pos="0">
                      <a:srgbClr val="E30000"/>
                    </a:gs>
                    <a:gs pos="100000">
                      <a:srgbClr val="760303"/>
                    </a:gs>
                  </a:gsLst>
                  <a:lin scaled="0"/>
                </a:gradFill>
                <a:latin typeface="华文中宋" panose="02010600040101010101" charset="-122"/>
                <a:ea typeface="华文中宋" panose="02010600040101010101" charset="-122"/>
                <a:sym typeface="+mn-ea"/>
              </a:rPr>
              <a:t>最终意见：</a:t>
            </a:r>
            <a:endParaRPr lang="en-US" altLang="zh-CN" sz="2600" dirty="0" smtClean="0">
              <a:sym typeface="+mn-ea"/>
            </a:endParaRPr>
          </a:p>
          <a:p>
            <a:pPr marL="0" indent="0" algn="just" latinLnBrk="0">
              <a:lnSpc>
                <a:spcPct val="100000"/>
              </a:lnSpc>
              <a:spcAft>
                <a:spcPts val="0"/>
              </a:spcAft>
              <a:buNone/>
            </a:pPr>
            <a:r>
              <a:rPr lang="en-US" altLang="zh-CN" sz="2600" dirty="0" smtClean="0">
                <a:sym typeface="+mn-ea"/>
              </a:rPr>
              <a:t>    </a:t>
            </a:r>
            <a:r>
              <a:rPr lang="zh-CN" altLang="zh-CN" sz="1800" b="1" dirty="0">
                <a:solidFill>
                  <a:srgbClr val="0070C0"/>
                </a:solidFill>
                <a:latin typeface="楷体" panose="02010609060101010101" charset="-122"/>
                <a:ea typeface="楷体" panose="02010609060101010101" charset="-122"/>
                <a:cs typeface="楷体" panose="02010609060101010101" charset="-122"/>
                <a:sym typeface="+mn-ea"/>
              </a:rPr>
              <a:t>我国《海商法》规定网状责任制的目的在于避免多式联运经营人遭受</a:t>
            </a:r>
            <a:r>
              <a:rPr lang="en-US" altLang="zh-CN" sz="1800" b="1" dirty="0">
                <a:solidFill>
                  <a:srgbClr val="0070C0"/>
                </a:solidFill>
                <a:latin typeface="楷体" panose="02010609060101010101" charset="-122"/>
                <a:ea typeface="楷体" panose="02010609060101010101" charset="-122"/>
                <a:cs typeface="楷体" panose="02010609060101010101" charset="-122"/>
                <a:sym typeface="+mn-ea"/>
              </a:rPr>
              <a:t>“</a:t>
            </a:r>
            <a:r>
              <a:rPr lang="zh-CN" altLang="zh-CN" sz="1800" b="1" dirty="0">
                <a:solidFill>
                  <a:srgbClr val="0070C0"/>
                </a:solidFill>
                <a:latin typeface="楷体" panose="02010609060101010101" charset="-122"/>
                <a:ea typeface="楷体" panose="02010609060101010101" charset="-122"/>
                <a:cs typeface="楷体" panose="02010609060101010101" charset="-122"/>
                <a:sym typeface="+mn-ea"/>
              </a:rPr>
              <a:t>责任差</a:t>
            </a:r>
            <a:r>
              <a:rPr lang="en-US" altLang="zh-CN" sz="1800" b="1" dirty="0">
                <a:solidFill>
                  <a:srgbClr val="0070C0"/>
                </a:solidFill>
                <a:latin typeface="楷体" panose="02010609060101010101" charset="-122"/>
                <a:ea typeface="楷体" panose="02010609060101010101" charset="-122"/>
                <a:cs typeface="楷体" panose="02010609060101010101" charset="-122"/>
                <a:sym typeface="+mn-ea"/>
              </a:rPr>
              <a:t>”</a:t>
            </a:r>
            <a:r>
              <a:rPr lang="zh-CN" altLang="zh-CN" sz="1800" b="1" dirty="0">
                <a:solidFill>
                  <a:srgbClr val="0070C0"/>
                </a:solidFill>
                <a:latin typeface="楷体" panose="02010609060101010101" charset="-122"/>
                <a:ea typeface="楷体" panose="02010609060101010101" charset="-122"/>
                <a:cs typeface="楷体" panose="02010609060101010101" charset="-122"/>
                <a:sym typeface="+mn-ea"/>
              </a:rPr>
              <a:t>损失，助力于多式联运有序发展。但此种</a:t>
            </a:r>
            <a:r>
              <a:rPr lang="en-US" altLang="zh-CN" sz="1800" b="1" dirty="0">
                <a:solidFill>
                  <a:srgbClr val="0070C0"/>
                </a:solidFill>
                <a:latin typeface="楷体" panose="02010609060101010101" charset="-122"/>
                <a:ea typeface="楷体" panose="02010609060101010101" charset="-122"/>
                <a:cs typeface="楷体" panose="02010609060101010101" charset="-122"/>
                <a:sym typeface="+mn-ea"/>
              </a:rPr>
              <a:t>“</a:t>
            </a:r>
            <a:r>
              <a:rPr lang="zh-CN" altLang="zh-CN" sz="1800" b="1" dirty="0">
                <a:solidFill>
                  <a:srgbClr val="0070C0"/>
                </a:solidFill>
                <a:latin typeface="楷体" panose="02010609060101010101" charset="-122"/>
                <a:ea typeface="楷体" panose="02010609060101010101" charset="-122"/>
                <a:cs typeface="楷体" panose="02010609060101010101" charset="-122"/>
                <a:sym typeface="+mn-ea"/>
              </a:rPr>
              <a:t>责任差</a:t>
            </a:r>
            <a:r>
              <a:rPr lang="en-US" altLang="zh-CN" sz="1800" b="1" dirty="0">
                <a:solidFill>
                  <a:srgbClr val="0070C0"/>
                </a:solidFill>
                <a:latin typeface="楷体" panose="02010609060101010101" charset="-122"/>
                <a:ea typeface="楷体" panose="02010609060101010101" charset="-122"/>
                <a:cs typeface="楷体" panose="02010609060101010101" charset="-122"/>
                <a:sym typeface="+mn-ea"/>
              </a:rPr>
              <a:t>”</a:t>
            </a:r>
            <a:r>
              <a:rPr lang="zh-CN" altLang="zh-CN" sz="1800" b="1" dirty="0">
                <a:solidFill>
                  <a:srgbClr val="0070C0"/>
                </a:solidFill>
                <a:latin typeface="楷体" panose="02010609060101010101" charset="-122"/>
                <a:ea typeface="楷体" panose="02010609060101010101" charset="-122"/>
                <a:cs typeface="楷体" panose="02010609060101010101" charset="-122"/>
                <a:sym typeface="+mn-ea"/>
              </a:rPr>
              <a:t>保护属于多式联运经营人的自我处分范畴，《海商法》第</a:t>
            </a:r>
            <a:r>
              <a:rPr lang="en-US" altLang="zh-CN" sz="1800" b="1" dirty="0">
                <a:solidFill>
                  <a:srgbClr val="0070C0"/>
                </a:solidFill>
                <a:latin typeface="楷体" panose="02010609060101010101" charset="-122"/>
                <a:ea typeface="楷体" panose="02010609060101010101" charset="-122"/>
                <a:cs typeface="楷体" panose="02010609060101010101" charset="-122"/>
                <a:sym typeface="+mn-ea"/>
              </a:rPr>
              <a:t>105</a:t>
            </a:r>
            <a:r>
              <a:rPr lang="zh-CN" altLang="zh-CN" sz="1800" b="1" dirty="0">
                <a:solidFill>
                  <a:srgbClr val="0070C0"/>
                </a:solidFill>
                <a:latin typeface="楷体" panose="02010609060101010101" charset="-122"/>
                <a:ea typeface="楷体" panose="02010609060101010101" charset="-122"/>
                <a:cs typeface="楷体" panose="02010609060101010101" charset="-122"/>
                <a:sym typeface="+mn-ea"/>
              </a:rPr>
              <a:t>条不属于我国的强制性规定，也不涉及我国的社会公共利益，不具有强制适用性。在涉及定域损失的法律适用时，多式联运经营人有权通过与货主达成选法协议的方式选择放弃网状责任制的保护。在多式联运定域损失的法律适用层面，可参照国际私法尊重当事人意思自治的原则，将当事人意思自治贯穿于多式联运纠纷准据法选择、区段法律选择的全过程，同时充分发挥最密切联系原则的辅助性法律适用机制的功能。</a:t>
            </a:r>
            <a:endParaRPr lang="zh-CN" altLang="zh-CN" sz="1800" b="1" dirty="0">
              <a:solidFill>
                <a:srgbClr val="0070C0"/>
              </a:solidFill>
              <a:latin typeface="楷体" panose="02010609060101010101" charset="-122"/>
              <a:ea typeface="楷体" panose="02010609060101010101" charset="-122"/>
              <a:cs typeface="楷体" panose="02010609060101010101" charset="-122"/>
            </a:endParaRPr>
          </a:p>
          <a:p>
            <a:pPr marL="0" indent="0" algn="just" latinLnBrk="0">
              <a:lnSpc>
                <a:spcPct val="100000"/>
              </a:lnSpc>
              <a:spcAft>
                <a:spcPts val="0"/>
              </a:spcAft>
              <a:buNone/>
            </a:pPr>
            <a:endParaRPr lang="zh-CN" altLang="zh-CN" sz="2000" b="1" dirty="0">
              <a:solidFill>
                <a:srgbClr val="0070C0"/>
              </a:solidFill>
              <a:latin typeface="华文楷体" panose="02010600040101010101" pitchFamily="2" charset="-122"/>
              <a:ea typeface="华文楷体" panose="02010600040101010101" pitchFamily="2" charset="-122"/>
            </a:endParaRPr>
          </a:p>
          <a:p>
            <a:pPr marL="0" indent="0" algn="just" latinLnBrk="0">
              <a:lnSpc>
                <a:spcPct val="100000"/>
              </a:lnSpc>
              <a:spcAft>
                <a:spcPts val="0"/>
              </a:spcAft>
              <a:buNone/>
            </a:pPr>
            <a:r>
              <a:rPr lang="zh-CN" altLang="zh-CN"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en-US" altLang="zh-CN"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endParaRPr kumimoji="0" lang="zh-CN" altLang="zh-CN" sz="2000" b="1" i="0" spc="0" baseline="0" noProof="0" dirty="0" smtClean="0">
              <a:ln>
                <a:noFill/>
              </a:ln>
              <a:gradFill>
                <a:gsLst>
                  <a:gs pos="0">
                    <a:srgbClr val="007BD3"/>
                  </a:gs>
                  <a:gs pos="100000">
                    <a:srgbClr val="034373"/>
                  </a:gs>
                </a:gsLst>
                <a:lin scaled="0"/>
              </a:gradFill>
              <a:effectLst/>
              <a:uLnTx/>
              <a:uFillTx/>
              <a:latin typeface="楷体" panose="02010609060101010101" charset="-122"/>
              <a:ea typeface="楷体" panose="02010609060101010101" charset="-122"/>
              <a:cs typeface="楷体" panose="02010609060101010101" charset="-122"/>
              <a:sym typeface="+mn-ea"/>
            </a:endParaRPr>
          </a:p>
        </p:txBody>
      </p:sp>
    </p:spTree>
    <p:custDataLst>
      <p:tags r:id="rId2"/>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内容占位符 1"/>
          <p:cNvSpPr>
            <a:spLocks noGrp="1"/>
          </p:cNvSpPr>
          <p:nvPr>
            <p:ph sz="quarter" idx="13"/>
          </p:nvPr>
        </p:nvSpPr>
        <p:spPr>
          <a:xfrm>
            <a:off x="455613" y="836613"/>
            <a:ext cx="8229600" cy="3856038"/>
          </a:xfrm>
        </p:spPr>
        <p:txBody>
          <a:bodyPr vert="horz" wrap="square" lIns="67500" tIns="35100" rIns="67500" bIns="35100" numCol="1" anchor="t" anchorCtr="0" compatLnSpc="1"/>
          <a:lstStyle/>
          <a:p>
            <a:pPr marL="0" indent="0" algn="ctr" latinLnBrk="0">
              <a:lnSpc>
                <a:spcPct val="100000"/>
              </a:lnSpc>
              <a:spcAft>
                <a:spcPts val="0"/>
              </a:spcAft>
              <a:buNone/>
            </a:pPr>
            <a:r>
              <a:rPr kumimoji="0" lang="en-US" altLang="zh-CN" sz="18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rPr>
              <a:t>  </a:t>
            </a:r>
            <a:r>
              <a:rPr kumimoji="0" lang="en-US" altLang="zh-CN" sz="2600" b="1" i="0" u="none" strike="noStrike" kern="1200" cap="none" spc="113" normalizeH="0" baseline="0" noProof="0" dirty="0">
                <a:ln>
                  <a:noFill/>
                </a:ln>
                <a:gradFill>
                  <a:gsLst>
                    <a:gs pos="0">
                      <a:srgbClr val="007BD3"/>
                    </a:gs>
                    <a:gs pos="100000">
                      <a:srgbClr val="034373"/>
                    </a:gs>
                  </a:gsLst>
                  <a:lin scaled="0"/>
                </a:gradFill>
                <a:effectLst/>
                <a:uLnTx/>
                <a:uFillTx/>
                <a:latin typeface="华文中宋" panose="02010600040101010101" charset="-122"/>
                <a:ea typeface="华文中宋" panose="02010600040101010101" charset="-122"/>
                <a:cs typeface="+mn-cs"/>
              </a:rPr>
              <a:t> </a:t>
            </a:r>
            <a:r>
              <a:rPr lang="en-US" altLang="zh-CN" sz="2600" dirty="0" smtClean="0">
                <a:sym typeface="+mn-ea"/>
              </a:rPr>
              <a:t> </a:t>
            </a:r>
            <a:r>
              <a:rPr lang="zh-CN" altLang="zh-CN" sz="3800" spc="0" dirty="0" smtClean="0">
                <a:solidFill>
                  <a:srgbClr val="002060"/>
                </a:solidFill>
                <a:latin typeface="华文中宋" panose="02010600040101010101" charset="-122"/>
                <a:ea typeface="华文中宋" panose="02010600040101010101" charset="-122"/>
                <a:cs typeface="华文中宋" panose="02010600040101010101" charset="-122"/>
                <a:sym typeface="+mn-ea"/>
              </a:rPr>
              <a:t> </a:t>
            </a:r>
            <a:endParaRPr lang="zh-CN" altLang="zh-CN" sz="3800" spc="0" dirty="0" smtClean="0">
              <a:solidFill>
                <a:srgbClr val="002060"/>
              </a:solidFill>
              <a:latin typeface="华文中宋" panose="02010600040101010101" charset="-122"/>
              <a:ea typeface="华文中宋" panose="02010600040101010101" charset="-122"/>
              <a:cs typeface="华文中宋" panose="02010600040101010101" charset="-122"/>
              <a:sym typeface="+mn-ea"/>
            </a:endParaRPr>
          </a:p>
          <a:p>
            <a:pPr marL="0" indent="0" algn="ctr" latinLnBrk="0">
              <a:lnSpc>
                <a:spcPct val="100000"/>
              </a:lnSpc>
              <a:spcAft>
                <a:spcPts val="0"/>
              </a:spcAft>
              <a:buNone/>
            </a:pPr>
            <a:endParaRPr lang="zh-CN" altLang="zh-CN" sz="3800" spc="0" dirty="0" smtClean="0">
              <a:solidFill>
                <a:srgbClr val="002060"/>
              </a:solidFill>
              <a:latin typeface="华文中宋" panose="02010600040101010101" charset="-122"/>
              <a:ea typeface="华文中宋" panose="02010600040101010101" charset="-122"/>
              <a:cs typeface="华文中宋" panose="02010600040101010101" charset="-122"/>
              <a:sym typeface="+mn-ea"/>
            </a:endParaRPr>
          </a:p>
          <a:p>
            <a:pPr marL="0" indent="0" algn="ctr" latinLnBrk="0">
              <a:lnSpc>
                <a:spcPct val="100000"/>
              </a:lnSpc>
              <a:spcAft>
                <a:spcPts val="0"/>
              </a:spcAft>
              <a:buNone/>
            </a:pPr>
            <a:r>
              <a:rPr lang="en-US" altLang="zh-CN" sz="3800" spc="0" dirty="0" smtClean="0">
                <a:solidFill>
                  <a:srgbClr val="002060"/>
                </a:solidFill>
                <a:latin typeface="华文中宋" panose="02010600040101010101" charset="-122"/>
                <a:ea typeface="华文中宋" panose="02010600040101010101" charset="-122"/>
                <a:cs typeface="华文中宋" panose="02010600040101010101" charset="-122"/>
                <a:sym typeface="+mn-ea"/>
              </a:rPr>
              <a:t> </a:t>
            </a:r>
            <a:r>
              <a:rPr lang="zh-CN" altLang="en-US" sz="3800" b="1" smtClean="0">
                <a:solidFill>
                  <a:srgbClr val="002060"/>
                </a:solidFill>
                <a:latin typeface="华文中宋" panose="02010600040101010101" charset="-122"/>
                <a:ea typeface="华文中宋" panose="02010600040101010101" charset="-122"/>
                <a:cs typeface="华文中宋" panose="02010600040101010101" charset="-122"/>
                <a:sym typeface="+mn-ea"/>
              </a:rPr>
              <a:t>感谢聆听！</a:t>
            </a:r>
            <a:endParaRPr kumimoji="0" lang="zh-CN" altLang="en-US" sz="3800" b="1" i="0" spc="0" baseline="0" noProof="0" dirty="0" smtClean="0">
              <a:ln>
                <a:noFill/>
              </a:ln>
              <a:solidFill>
                <a:srgbClr val="002060"/>
              </a:solidFill>
              <a:effectLst/>
              <a:uLnTx/>
              <a:uFillTx/>
              <a:latin typeface="华文中宋" panose="02010600040101010101" charset="-122"/>
              <a:ea typeface="华文中宋" panose="02010600040101010101" charset="-122"/>
              <a:cs typeface="华文中宋" panose="02010600040101010101" charset="-122"/>
              <a:sym typeface="+mn-ea"/>
            </a:endParaRPr>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内容占位符 1"/>
          <p:cNvSpPr>
            <a:spLocks noGrp="1"/>
          </p:cNvSpPr>
          <p:nvPr>
            <p:ph sz="quarter" idx="13"/>
          </p:nvPr>
        </p:nvSpPr>
        <p:spPr>
          <a:xfrm>
            <a:off x="455613" y="836613"/>
            <a:ext cx="8229600" cy="3856038"/>
          </a:xfrm>
        </p:spPr>
        <p:txBody>
          <a:bodyPr vert="horz" wrap="square" lIns="67500" tIns="35100" rIns="67500" bIns="35100" numCol="1" anchor="t" anchorCtr="0" compatLnSpc="1"/>
          <a:lstStyle/>
          <a:p>
            <a:pPr marL="0" marR="0" lvl="0" indent="0" algn="l" defTabSz="914400" rtl="0" eaLnBrk="1" latinLnBrk="0" hangingPunct="1">
              <a:lnSpc>
                <a:spcPct val="100000"/>
              </a:lnSpc>
              <a:spcBef>
                <a:spcPct val="0"/>
              </a:spcBef>
              <a:spcAft>
                <a:spcPts val="0"/>
              </a:spcAft>
              <a:buClrTx/>
              <a:buSzTx/>
              <a:buNone/>
              <a:defRPr/>
            </a:pPr>
            <a:r>
              <a:rPr kumimoji="0" lang="en-US" altLang="zh-CN" sz="26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rPr>
              <a:t>   </a:t>
            </a:r>
            <a:r>
              <a:rPr kumimoji="0" lang="zh-CN" altLang="en-US" sz="26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rPr>
              <a:t>一、法律规定</a:t>
            </a:r>
            <a:endParaRPr kumimoji="0" lang="zh-CN" altLang="en-US" sz="26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endParaRPr>
          </a:p>
          <a:p>
            <a:pPr marL="0" marR="0" lvl="0" indent="0" algn="l" defTabSz="914400" rtl="0" eaLnBrk="1" latinLnBrk="0" hangingPunct="1">
              <a:lnSpc>
                <a:spcPct val="100000"/>
              </a:lnSpc>
              <a:spcBef>
                <a:spcPct val="0"/>
              </a:spcBef>
              <a:spcAft>
                <a:spcPts val="0"/>
              </a:spcAft>
              <a:buClrTx/>
              <a:buSzTx/>
              <a:buNone/>
              <a:defRPr/>
            </a:pPr>
            <a:r>
              <a:rPr lang="en-US" altLang="zh-CN" sz="1400" dirty="0" smtClean="0">
                <a:sym typeface="+mn-ea"/>
              </a:rPr>
              <a:t>  </a:t>
            </a:r>
            <a:r>
              <a:rPr lang="en-US" altLang="zh-CN" sz="1500" dirty="0" smtClean="0">
                <a:sym typeface="+mn-ea"/>
              </a:rPr>
              <a:t>  </a:t>
            </a:r>
            <a:r>
              <a:rPr lang="en-US" altLang="zh-CN" sz="2600" dirty="0" smtClean="0">
                <a:sym typeface="+mn-ea"/>
              </a:rPr>
              <a:t> </a:t>
            </a:r>
            <a:endParaRPr lang="en-US" altLang="zh-CN" sz="2600" dirty="0" smtClean="0">
              <a:sym typeface="+mn-ea"/>
            </a:endParaRPr>
          </a:p>
          <a:p>
            <a:pPr marL="0" marR="0" lvl="0" indent="0" algn="just" defTabSz="914400" rtl="0" eaLnBrk="1" latinLnBrk="0" hangingPunct="1">
              <a:lnSpc>
                <a:spcPct val="100000"/>
              </a:lnSpc>
              <a:spcBef>
                <a:spcPct val="0"/>
              </a:spcBef>
              <a:spcAft>
                <a:spcPts val="0"/>
              </a:spcAft>
              <a:buClrTx/>
              <a:buSzTx/>
              <a:buNone/>
              <a:defRPr/>
            </a:pPr>
            <a:r>
              <a:rPr lang="en-US" altLang="zh-CN" sz="2600" dirty="0" smtClean="0">
                <a:gradFill>
                  <a:gsLst>
                    <a:gs pos="0">
                      <a:srgbClr val="012D86"/>
                    </a:gs>
                    <a:gs pos="100000">
                      <a:srgbClr val="0E2557"/>
                    </a:gs>
                  </a:gsLst>
                  <a:lin scaled="0"/>
                </a:gradFill>
                <a:latin typeface="楷体" panose="02010609060101010101" charset="-122"/>
                <a:ea typeface="楷体" panose="02010609060101010101" charset="-122"/>
                <a:cs typeface="楷体" panose="02010609060101010101" charset="-122"/>
                <a:sym typeface="+mn-ea"/>
              </a:rPr>
              <a:t>  </a:t>
            </a:r>
            <a:r>
              <a:rPr lang="en-US" altLang="zh-CN" sz="26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en-US" sz="26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中华人民共和国海商法</a:t>
            </a:r>
            <a:r>
              <a:rPr lang="en-US" altLang="zh-CN" sz="26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en-US" sz="26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第</a:t>
            </a:r>
            <a:r>
              <a:rPr lang="en-US" altLang="zh-CN" sz="26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105</a:t>
            </a:r>
            <a:r>
              <a:rPr lang="zh-CN" altLang="en-US" sz="26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条：</a:t>
            </a:r>
            <a:r>
              <a:rPr lang="zh-CN" altLang="en-US" sz="26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货物的灭失或者损坏发生于多式联运的某运输区段的</a:t>
            </a:r>
            <a:r>
              <a:rPr lang="zh-CN" altLang="en-US" sz="26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，多式联运经营人的</a:t>
            </a:r>
            <a:r>
              <a:rPr lang="zh-CN" altLang="en-US" sz="26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赔偿责任和责任限额，适用调整该区段运输方式的有关法律</a:t>
            </a:r>
            <a:r>
              <a:rPr lang="zh-CN" altLang="en-US" sz="26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规定。</a:t>
            </a:r>
            <a:endParaRPr lang="en-US" altLang="zh-CN" sz="26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endParaRPr>
          </a:p>
          <a:p>
            <a:pPr marL="0" marR="0" lvl="0" indent="0" algn="l" defTabSz="914400" rtl="0" eaLnBrk="1" fontAlgn="base" latinLnBrk="0" hangingPunct="1">
              <a:lnSpc>
                <a:spcPct val="130000"/>
              </a:lnSpc>
              <a:spcBef>
                <a:spcPct val="0"/>
              </a:spcBef>
              <a:spcAft>
                <a:spcPts val="750"/>
              </a:spcAft>
              <a:buClrTx/>
              <a:buSzTx/>
              <a:buNone/>
              <a:defRPr/>
            </a:pPr>
            <a:endParaRPr lang="en-US" altLang="zh-CN" sz="1500" b="1" dirty="0" smtClean="0"/>
          </a:p>
          <a:p>
            <a:pPr marL="0" marR="0" lvl="0" indent="0" algn="l" defTabSz="914400" rtl="0" eaLnBrk="1" fontAlgn="base" latinLnBrk="0" hangingPunct="1">
              <a:lnSpc>
                <a:spcPct val="130000"/>
              </a:lnSpc>
              <a:spcBef>
                <a:spcPct val="0"/>
              </a:spcBef>
              <a:spcAft>
                <a:spcPts val="750"/>
              </a:spcAft>
              <a:buClrTx/>
              <a:buSzTx/>
              <a:buNone/>
              <a:defRPr/>
            </a:pPr>
            <a:endParaRPr kumimoji="0" lang="zh-CN" altLang="en-US" sz="1500" b="0" i="0" u="none" strike="noStrike" kern="1200" cap="none" spc="113" normalizeH="0" baseline="0" noProof="0" dirty="0">
              <a:ln>
                <a:noFill/>
              </a:ln>
              <a:solidFill>
                <a:srgbClr val="595959"/>
              </a:solidFill>
              <a:effectLst/>
              <a:uLnTx/>
              <a:uFillTx/>
              <a:latin typeface="+mn-lt"/>
              <a:ea typeface="+mn-ea"/>
              <a:cs typeface="+mn-cs"/>
            </a:endParaRPr>
          </a:p>
        </p:txBody>
      </p:sp>
    </p:spTree>
    <p:custDataLst>
      <p:tags r:id="rId2"/>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内容占位符 1"/>
          <p:cNvSpPr>
            <a:spLocks noGrp="1"/>
          </p:cNvSpPr>
          <p:nvPr>
            <p:ph sz="quarter" idx="13"/>
          </p:nvPr>
        </p:nvSpPr>
        <p:spPr>
          <a:xfrm>
            <a:off x="455613" y="836613"/>
            <a:ext cx="8229600" cy="3856038"/>
          </a:xfrm>
        </p:spPr>
        <p:txBody>
          <a:bodyPr vert="horz" wrap="square" lIns="67500" tIns="35100" rIns="67500" bIns="35100" numCol="1" anchor="t" anchorCtr="0" compatLnSpc="1"/>
          <a:lstStyle/>
          <a:p>
            <a:pPr marL="0" marR="0" lvl="0" indent="0" algn="l" defTabSz="914400" rtl="0" eaLnBrk="1" fontAlgn="base" latinLnBrk="0" hangingPunct="1">
              <a:lnSpc>
                <a:spcPct val="130000"/>
              </a:lnSpc>
              <a:spcBef>
                <a:spcPct val="0"/>
              </a:spcBef>
              <a:spcAft>
                <a:spcPts val="750"/>
              </a:spcAft>
              <a:buClrTx/>
              <a:buSzTx/>
              <a:buNone/>
              <a:defRPr/>
            </a:pPr>
            <a:r>
              <a:rPr kumimoji="0" lang="en-US" altLang="zh-CN" sz="18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rPr>
              <a:t>     </a:t>
            </a:r>
            <a:r>
              <a:rPr kumimoji="0" lang="zh-CN" altLang="en-US" sz="26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rPr>
              <a:t>二、典型案例</a:t>
            </a:r>
            <a:endParaRPr kumimoji="0" lang="zh-CN" altLang="en-US"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endParaRPr>
          </a:p>
          <a:p>
            <a:pPr marL="0" marR="0" lvl="0" indent="0" algn="l" defTabSz="914400" rtl="0" eaLnBrk="1" latinLnBrk="0" hangingPunct="1">
              <a:lnSpc>
                <a:spcPct val="150000"/>
              </a:lnSpc>
              <a:spcBef>
                <a:spcPct val="0"/>
              </a:spcBef>
              <a:spcAft>
                <a:spcPts val="0"/>
              </a:spcAft>
              <a:buClrTx/>
              <a:buSzTx/>
              <a:buNone/>
              <a:defRPr/>
            </a:pPr>
            <a:r>
              <a:rPr lang="en-US" altLang="zh-CN"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en-US" altLang="zh-CN"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1.</a:t>
            </a:r>
            <a:r>
              <a:rPr lang="zh-CN" altLang="zh-CN" sz="20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新加坡长荣海运股份有限公司</a:t>
            </a:r>
            <a:r>
              <a:rPr lang="zh-CN" altLang="zh-CN"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案</a:t>
            </a:r>
            <a:r>
              <a:rPr lang="zh-CN" altLang="en-US"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zh-CN"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en-US" altLang="zh-CN" sz="20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2018</a:t>
            </a:r>
            <a:r>
              <a:rPr lang="zh-CN" altLang="zh-CN" sz="20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）最高法民再</a:t>
            </a:r>
            <a:r>
              <a:rPr lang="en-US" altLang="zh-CN" sz="20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196</a:t>
            </a:r>
            <a:r>
              <a:rPr lang="zh-CN" altLang="zh-CN" sz="20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号</a:t>
            </a:r>
            <a:r>
              <a:rPr lang="zh-CN" altLang="zh-CN"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endParaRPr lang="zh-CN" altLang="zh-CN"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endParaRPr>
          </a:p>
          <a:p>
            <a:pPr marL="0" marR="0" lvl="0" indent="0" algn="l" defTabSz="914400" rtl="0" eaLnBrk="1" latinLnBrk="0" hangingPunct="1">
              <a:lnSpc>
                <a:spcPct val="150000"/>
              </a:lnSpc>
              <a:spcBef>
                <a:spcPct val="0"/>
              </a:spcBef>
              <a:spcAft>
                <a:spcPts val="0"/>
              </a:spcAft>
              <a:buClrTx/>
              <a:buSzTx/>
              <a:buNone/>
              <a:defRPr/>
            </a:pPr>
            <a:r>
              <a:rPr lang="en-US" altLang="zh-CN"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2.</a:t>
            </a:r>
            <a:r>
              <a:rPr lang="zh-CN" altLang="en-US" sz="20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中远海运集装箱运输有限公司案：（</a:t>
            </a:r>
            <a:r>
              <a:rPr lang="en-US" altLang="zh-CN" sz="20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2016</a:t>
            </a:r>
            <a:r>
              <a:rPr lang="zh-CN" altLang="en-US" sz="20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）沪</a:t>
            </a:r>
            <a:r>
              <a:rPr lang="en-US" altLang="zh-CN" sz="20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72</a:t>
            </a:r>
            <a:r>
              <a:rPr lang="zh-CN" altLang="en-US" sz="20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民初</a:t>
            </a:r>
            <a:r>
              <a:rPr lang="en-US" altLang="zh-CN" sz="20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288</a:t>
            </a:r>
            <a:r>
              <a:rPr lang="zh-CN" altLang="en-US"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号。（</a:t>
            </a:r>
            <a:r>
              <a:rPr lang="en-US" altLang="zh-CN"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2018</a:t>
            </a:r>
            <a:r>
              <a:rPr lang="zh-CN" altLang="en-US"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年海事典型</a:t>
            </a:r>
            <a:r>
              <a:rPr lang="zh-CN" altLang="en-US" sz="20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案例）</a:t>
            </a:r>
            <a:endParaRPr lang="zh-CN" altLang="en-US" sz="20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endParaRPr>
          </a:p>
          <a:p>
            <a:pPr marL="0" marR="0" lvl="0" indent="0" algn="l" defTabSz="914400" rtl="0" eaLnBrk="1" latinLnBrk="0" hangingPunct="1">
              <a:lnSpc>
                <a:spcPct val="150000"/>
              </a:lnSpc>
              <a:spcBef>
                <a:spcPct val="0"/>
              </a:spcBef>
              <a:spcAft>
                <a:spcPts val="0"/>
              </a:spcAft>
              <a:buClrTx/>
              <a:buSzTx/>
              <a:buNone/>
              <a:defRPr/>
            </a:pPr>
            <a:r>
              <a:rPr lang="en-US" altLang="zh-CN"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3.</a:t>
            </a:r>
            <a:r>
              <a:rPr lang="zh-CN" altLang="zh-CN" sz="20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泛亚班拿国际运输代理（中国）</a:t>
            </a:r>
            <a:r>
              <a:rPr lang="zh-CN" altLang="zh-CN"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有限公司案：</a:t>
            </a:r>
            <a:r>
              <a:rPr lang="zh-CN" altLang="zh-CN" sz="20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（2014）民申字第 1188 号。</a:t>
            </a:r>
            <a:endParaRPr lang="zh-CN" altLang="zh-CN" sz="20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endParaRPr>
          </a:p>
          <a:p>
            <a:pPr marL="0" marR="0" lvl="0" indent="0" algn="l" defTabSz="914400" rtl="0" eaLnBrk="1" latinLnBrk="0" hangingPunct="1">
              <a:lnSpc>
                <a:spcPct val="150000"/>
              </a:lnSpc>
              <a:spcBef>
                <a:spcPct val="0"/>
              </a:spcBef>
              <a:spcAft>
                <a:spcPts val="0"/>
              </a:spcAft>
              <a:buClrTx/>
              <a:buSzTx/>
              <a:buNone/>
              <a:defRPr/>
            </a:pPr>
            <a:r>
              <a:rPr lang="en-US" altLang="zh-CN" sz="20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4.</a:t>
            </a:r>
            <a:r>
              <a:rPr lang="zh-CN" altLang="en-US" sz="20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深圳市中创国际物流有限公司案：</a:t>
            </a:r>
            <a:r>
              <a:rPr lang="zh-CN" altLang="zh-CN" sz="20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（2020）粤72民初399号。</a:t>
            </a:r>
            <a:r>
              <a:rPr kumimoji="0" lang="en-US" altLang="zh-CN" sz="2000" b="0" i="0" u="none" strike="noStrike" kern="1200" cap="none" spc="113" normalizeH="0" baseline="0" noProof="0" dirty="0">
                <a:ln>
                  <a:noFill/>
                </a:ln>
                <a:gradFill>
                  <a:gsLst>
                    <a:gs pos="0">
                      <a:srgbClr val="007BD3"/>
                    </a:gs>
                    <a:gs pos="100000">
                      <a:srgbClr val="034373"/>
                    </a:gs>
                  </a:gsLst>
                  <a:lin scaled="0"/>
                </a:gradFill>
                <a:effectLst/>
                <a:uLnTx/>
                <a:uFillTx/>
                <a:latin typeface="楷体" panose="02010609060101010101" charset="-122"/>
                <a:ea typeface="楷体" panose="02010609060101010101" charset="-122"/>
                <a:cs typeface="楷体" panose="02010609060101010101" charset="-122"/>
                <a:sym typeface="+mn-ea"/>
              </a:rPr>
              <a:t>    </a:t>
            </a:r>
            <a:endParaRPr kumimoji="0" lang="zh-CN" altLang="en-US" sz="2000" b="0" i="0" u="none" strike="noStrike" kern="1200" cap="none" spc="113" normalizeH="0" baseline="0" noProof="0" dirty="0">
              <a:ln>
                <a:noFill/>
              </a:ln>
              <a:gradFill>
                <a:gsLst>
                  <a:gs pos="0">
                    <a:srgbClr val="007BD3"/>
                  </a:gs>
                  <a:gs pos="100000">
                    <a:srgbClr val="034373"/>
                  </a:gs>
                </a:gsLst>
                <a:lin scaled="0"/>
              </a:gradFill>
              <a:effectLst/>
              <a:uLnTx/>
              <a:uFillTx/>
              <a:latin typeface="楷体" panose="02010609060101010101" charset="-122"/>
              <a:ea typeface="楷体" panose="02010609060101010101" charset="-122"/>
              <a:cs typeface="楷体" panose="02010609060101010101" charset="-122"/>
              <a:sym typeface="+mn-ea"/>
            </a:endParaRPr>
          </a:p>
        </p:txBody>
      </p:sp>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内容占位符 1"/>
          <p:cNvSpPr>
            <a:spLocks noGrp="1"/>
          </p:cNvSpPr>
          <p:nvPr>
            <p:ph sz="quarter" idx="13"/>
          </p:nvPr>
        </p:nvSpPr>
        <p:spPr>
          <a:xfrm>
            <a:off x="455613" y="836613"/>
            <a:ext cx="8229600" cy="3856038"/>
          </a:xfrm>
        </p:spPr>
        <p:txBody>
          <a:bodyPr vert="horz" wrap="square" lIns="67500" tIns="35100" rIns="67500" bIns="35100" numCol="1" anchor="t" anchorCtr="0" compatLnSpc="1"/>
          <a:lstStyle/>
          <a:p>
            <a:pPr marL="0" marR="0" lvl="0" indent="0" algn="l" defTabSz="914400" rtl="0" eaLnBrk="1" latinLnBrk="0" hangingPunct="1">
              <a:lnSpc>
                <a:spcPct val="130000"/>
              </a:lnSpc>
              <a:spcBef>
                <a:spcPct val="0"/>
              </a:spcBef>
              <a:spcAft>
                <a:spcPts val="0"/>
              </a:spcAft>
              <a:buClrTx/>
              <a:buSzTx/>
              <a:buNone/>
              <a:defRPr/>
            </a:pPr>
            <a:r>
              <a:rPr kumimoji="0" lang="en-US" altLang="zh-CN" sz="18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rPr>
              <a:t>   </a:t>
            </a:r>
            <a:r>
              <a:rPr lang="en-US" altLang="zh-CN" sz="1500" dirty="0" smtClean="0">
                <a:sym typeface="+mn-ea"/>
              </a:rPr>
              <a:t>    </a:t>
            </a:r>
            <a:r>
              <a:rPr lang="zh-CN" sz="2600" b="1" dirty="0" smtClean="0">
                <a:gradFill>
                  <a:gsLst>
                    <a:gs pos="0">
                      <a:srgbClr val="012D86"/>
                    </a:gs>
                    <a:gs pos="100000">
                      <a:srgbClr val="0E2557"/>
                    </a:gs>
                  </a:gsLst>
                  <a:lin scaled="0"/>
                </a:gradFill>
                <a:latin typeface="华文中宋" panose="02010600040101010101" charset="-122"/>
                <a:ea typeface="华文中宋" panose="02010600040101010101" charset="-122"/>
                <a:sym typeface="+mn-ea"/>
              </a:rPr>
              <a:t>三、争议问题</a:t>
            </a:r>
            <a:endParaRPr lang="zh-CN" sz="2600" b="1" dirty="0" smtClean="0">
              <a:gradFill>
                <a:gsLst>
                  <a:gs pos="0">
                    <a:srgbClr val="012D86"/>
                  </a:gs>
                  <a:gs pos="100000">
                    <a:srgbClr val="0E2557"/>
                  </a:gs>
                </a:gsLst>
                <a:lin scaled="0"/>
              </a:gradFill>
              <a:latin typeface="华文中宋" panose="02010600040101010101" charset="-122"/>
              <a:ea typeface="华文中宋" panose="02010600040101010101" charset="-122"/>
              <a:sym typeface="+mn-ea"/>
            </a:endParaRPr>
          </a:p>
          <a:p>
            <a:pPr marL="0" marR="0" lvl="0" indent="0" algn="l" defTabSz="914400" rtl="0" eaLnBrk="1" latinLnBrk="0" hangingPunct="1">
              <a:lnSpc>
                <a:spcPct val="150000"/>
              </a:lnSpc>
              <a:spcBef>
                <a:spcPct val="0"/>
              </a:spcBef>
              <a:spcAft>
                <a:spcPts val="0"/>
              </a:spcAft>
              <a:buClrTx/>
              <a:buSzTx/>
              <a:buNone/>
              <a:defRPr/>
            </a:pPr>
            <a:r>
              <a:rPr lang="en-US" altLang="zh-CN" sz="1500" dirty="0">
                <a:sym typeface="+mn-ea"/>
              </a:rPr>
              <a:t> </a:t>
            </a:r>
            <a:r>
              <a:rPr lang="en-US" altLang="zh-CN" sz="1500" dirty="0" smtClean="0">
                <a:sym typeface="+mn-ea"/>
              </a:rPr>
              <a:t>  </a:t>
            </a:r>
            <a:r>
              <a:rPr lang="en-US" altLang="zh-CN" sz="22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en-US" altLang="zh-CN"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1.《</a:t>
            </a:r>
            <a:r>
              <a:rPr lang="zh-CN" altLang="en-US"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海商法</a:t>
            </a:r>
            <a:r>
              <a:rPr lang="en-US" altLang="zh-CN"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en-US"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第</a:t>
            </a:r>
            <a:r>
              <a:rPr lang="en-US" altLang="zh-CN"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105</a:t>
            </a:r>
            <a:r>
              <a:rPr lang="zh-CN" altLang="en-US"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条的性质。国内法律适用规则？冲突规范？</a:t>
            </a:r>
            <a:endParaRPr lang="zh-CN" altLang="en-US"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endParaRPr>
          </a:p>
          <a:p>
            <a:pPr marL="0" marR="0" lvl="0" indent="0" algn="l" defTabSz="914400" rtl="0" eaLnBrk="1" latinLnBrk="0" hangingPunct="1">
              <a:lnSpc>
                <a:spcPct val="150000"/>
              </a:lnSpc>
              <a:spcBef>
                <a:spcPct val="0"/>
              </a:spcBef>
              <a:spcAft>
                <a:spcPts val="0"/>
              </a:spcAft>
              <a:buClrTx/>
              <a:buSzTx/>
              <a:buNone/>
              <a:defRPr/>
            </a:pPr>
            <a:r>
              <a:rPr lang="zh-CN" altLang="en-US"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en-US" altLang="zh-CN"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2.《</a:t>
            </a:r>
            <a:r>
              <a:rPr lang="zh-CN" altLang="en-US"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海商法</a:t>
            </a:r>
            <a:r>
              <a:rPr lang="en-US" altLang="zh-CN"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en-US"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第</a:t>
            </a:r>
            <a:r>
              <a:rPr lang="en-US" altLang="zh-CN"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105</a:t>
            </a:r>
            <a:r>
              <a:rPr lang="zh-CN" altLang="en-US"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条是否具有强制适用性？（二次选法？）</a:t>
            </a:r>
            <a:br>
              <a:rPr lang="en-US" altLang="zh-CN"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br>
            <a:r>
              <a:rPr lang="en-US" altLang="zh-CN" sz="20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en-US" altLang="zh-CN"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3.《</a:t>
            </a:r>
            <a:r>
              <a:rPr lang="zh-CN" altLang="en-US"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海商法</a:t>
            </a:r>
            <a:r>
              <a:rPr lang="en-US" altLang="zh-CN"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en-US"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第</a:t>
            </a:r>
            <a:r>
              <a:rPr lang="en-US" altLang="zh-CN"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105</a:t>
            </a:r>
            <a:r>
              <a:rPr lang="zh-CN" altLang="en-US" sz="20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条规定的赔偿责任是否包含诉讼时效？</a:t>
            </a:r>
            <a:endParaRPr kumimoji="0" lang="zh-CN" altLang="en-US" sz="2000" b="0" i="0" u="none" strike="noStrike" kern="1200" cap="none" spc="113" normalizeH="0" baseline="0" noProof="0" dirty="0" smtClean="0">
              <a:ln>
                <a:noFill/>
              </a:ln>
              <a:gradFill>
                <a:gsLst>
                  <a:gs pos="0">
                    <a:srgbClr val="007BD3"/>
                  </a:gs>
                  <a:gs pos="100000">
                    <a:srgbClr val="034373"/>
                  </a:gs>
                </a:gsLst>
                <a:lin scaled="0"/>
              </a:gradFill>
              <a:effectLst/>
              <a:uLnTx/>
              <a:uFillTx/>
              <a:latin typeface="楷体" panose="02010609060101010101" charset="-122"/>
              <a:ea typeface="楷体" panose="02010609060101010101" charset="-122"/>
              <a:cs typeface="楷体" panose="02010609060101010101" charset="-122"/>
              <a:sym typeface="+mn-ea"/>
            </a:endParaRPr>
          </a:p>
        </p:txBody>
      </p:sp>
    </p:spTree>
    <p:custDataLst>
      <p:tags r:id="rId2"/>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内容占位符 1"/>
          <p:cNvSpPr>
            <a:spLocks noGrp="1"/>
          </p:cNvSpPr>
          <p:nvPr>
            <p:ph sz="quarter" idx="13"/>
          </p:nvPr>
        </p:nvSpPr>
        <p:spPr>
          <a:xfrm>
            <a:off x="455613" y="836613"/>
            <a:ext cx="8229600" cy="3856038"/>
          </a:xfrm>
        </p:spPr>
        <p:txBody>
          <a:bodyPr vert="horz" wrap="square" lIns="67500" tIns="35100" rIns="67500" bIns="35100" numCol="1" anchor="t" anchorCtr="0" compatLnSpc="1"/>
          <a:lstStyle/>
          <a:p>
            <a:pPr marL="0" marR="0" lvl="0" indent="0" algn="l" defTabSz="914400" rtl="0" eaLnBrk="1" fontAlgn="base" latinLnBrk="0" hangingPunct="1">
              <a:lnSpc>
                <a:spcPct val="130000"/>
              </a:lnSpc>
              <a:spcBef>
                <a:spcPct val="0"/>
              </a:spcBef>
              <a:spcAft>
                <a:spcPts val="750"/>
              </a:spcAft>
              <a:buClrTx/>
              <a:buSzTx/>
              <a:buNone/>
              <a:defRPr/>
            </a:pPr>
            <a:r>
              <a:rPr kumimoji="0" lang="en-US" altLang="zh-CN" sz="18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rPr>
              <a:t>    </a:t>
            </a:r>
            <a:r>
              <a:rPr kumimoji="0" lang="en-US" altLang="zh-CN" sz="26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rPr>
              <a:t> </a:t>
            </a:r>
            <a:r>
              <a:rPr kumimoji="0" lang="zh-CN" altLang="en-US" sz="26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rPr>
              <a:t>四、规则探究</a:t>
            </a:r>
            <a:endParaRPr kumimoji="0" lang="zh-CN" altLang="en-US" sz="26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endParaRPr>
          </a:p>
          <a:p>
            <a:pPr marL="0" marR="0" lvl="0" indent="0" algn="l" defTabSz="914400" rtl="0" eaLnBrk="1" latinLnBrk="0" hangingPunct="1">
              <a:lnSpc>
                <a:spcPct val="150000"/>
              </a:lnSpc>
              <a:spcBef>
                <a:spcPct val="0"/>
              </a:spcBef>
              <a:spcAft>
                <a:spcPts val="0"/>
              </a:spcAft>
              <a:buClrTx/>
              <a:buSzTx/>
              <a:buNone/>
              <a:defRPr/>
            </a:pPr>
            <a:r>
              <a:rPr kumimoji="0" lang="en-US" altLang="zh-CN" sz="26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rPr>
              <a:t>   </a:t>
            </a:r>
            <a:r>
              <a:rPr kumimoji="0" lang="zh-CN" altLang="en-US" sz="1800" i="0" u="none" strike="noStrike" kern="1200" cap="none" spc="113" normalizeH="0" baseline="0" noProof="0" dirty="0">
                <a:ln>
                  <a:noFill/>
                </a:ln>
                <a:solidFill>
                  <a:srgbClr val="0070C0"/>
                </a:solidFill>
                <a:effectLst/>
                <a:uLnTx/>
                <a:uFillTx/>
                <a:latin typeface="楷体" panose="02010609060101010101" charset="-122"/>
                <a:ea typeface="楷体" panose="02010609060101010101" charset="-122"/>
                <a:cs typeface="+mn-cs"/>
              </a:rPr>
              <a:t>（一）</a:t>
            </a:r>
            <a:r>
              <a:rPr kumimoji="0" lang="en-US" altLang="zh-CN" sz="1800" b="1" i="0" spc="0" baseline="0" noProof="0" dirty="0">
                <a:ln>
                  <a:noFill/>
                </a:ln>
                <a:solidFill>
                  <a:srgbClr val="0070C0"/>
                </a:solidFill>
                <a:effectLst/>
                <a:uLnTx/>
                <a:uFillTx/>
                <a:latin typeface="楷体" panose="02010609060101010101" charset="-122"/>
                <a:ea typeface="楷体" panose="02010609060101010101" charset="-122"/>
                <a:cs typeface="楷体" panose="02010609060101010101" charset="-122"/>
              </a:rPr>
              <a:t>《海商法》第105条规定的多式联运经营人责任制度属于纯粹网状责任制</a:t>
            </a:r>
            <a:endParaRPr kumimoji="0" lang="en-US" altLang="zh-CN" sz="1800" b="1" i="0" spc="0" baseline="0" noProof="0" dirty="0">
              <a:ln>
                <a:noFill/>
              </a:ln>
              <a:solidFill>
                <a:srgbClr val="0070C0"/>
              </a:solidFill>
              <a:effectLst/>
              <a:uLnTx/>
              <a:uFillTx/>
              <a:latin typeface="楷体" panose="02010609060101010101" charset="-122"/>
              <a:ea typeface="楷体" panose="02010609060101010101" charset="-122"/>
              <a:cs typeface="楷体" panose="02010609060101010101" charset="-122"/>
            </a:endParaRPr>
          </a:p>
          <a:p>
            <a:pPr marL="0" marR="0" lvl="0" indent="0" algn="l" defTabSz="914400" rtl="0" eaLnBrk="1" latinLnBrk="0" hangingPunct="1">
              <a:lnSpc>
                <a:spcPct val="150000"/>
              </a:lnSpc>
              <a:spcBef>
                <a:spcPct val="0"/>
              </a:spcBef>
              <a:spcAft>
                <a:spcPts val="0"/>
              </a:spcAft>
              <a:buClrTx/>
              <a:buSzTx/>
              <a:buNone/>
              <a:defRPr/>
            </a:pPr>
            <a:r>
              <a:rPr kumimoji="0" lang="en-US" altLang="zh-CN" sz="1800" b="1" i="0" spc="0" baseline="0" noProof="0" dirty="0">
                <a:ln>
                  <a:noFill/>
                </a:ln>
                <a:solidFill>
                  <a:srgbClr val="0070C0"/>
                </a:solidFill>
                <a:effectLst/>
                <a:uLnTx/>
                <a:uFillTx/>
                <a:latin typeface="楷体" panose="02010609060101010101" charset="-122"/>
                <a:ea typeface="楷体" panose="02010609060101010101" charset="-122"/>
                <a:cs typeface="楷体" panose="02010609060101010101" charset="-122"/>
              </a:rPr>
              <a:t>   </a:t>
            </a:r>
            <a:r>
              <a:rPr kumimoji="0" lang="zh-CN" altLang="en-US" sz="1800" b="1" i="0" spc="0" baseline="0" noProof="0" dirty="0">
                <a:ln>
                  <a:noFill/>
                </a:ln>
                <a:solidFill>
                  <a:srgbClr val="0070C0"/>
                </a:solidFill>
                <a:effectLst/>
                <a:uLnTx/>
                <a:uFillTx/>
                <a:latin typeface="楷体" panose="02010609060101010101" charset="-122"/>
                <a:ea typeface="楷体" panose="02010609060101010101" charset="-122"/>
                <a:cs typeface="楷体" panose="02010609060101010101" charset="-122"/>
              </a:rPr>
              <a:t>（二）</a:t>
            </a:r>
            <a:r>
              <a:rPr kumimoji="0" lang="en-US" altLang="zh-CN" sz="1800" b="1" i="0" spc="0" baseline="0" noProof="0" dirty="0">
                <a:ln>
                  <a:noFill/>
                </a:ln>
                <a:solidFill>
                  <a:srgbClr val="0070C0"/>
                </a:solidFill>
                <a:effectLst/>
                <a:uLnTx/>
                <a:uFillTx/>
                <a:latin typeface="楷体" panose="02010609060101010101" charset="-122"/>
                <a:ea typeface="楷体" panose="02010609060101010101" charset="-122"/>
                <a:cs typeface="楷体" panose="02010609060101010101" charset="-122"/>
              </a:rPr>
              <a:t>《海商法》第105条不具有强制适</a:t>
            </a:r>
            <a:r>
              <a:rPr kumimoji="0" lang="zh-CN" altLang="en-US" sz="1800" b="1" i="0" spc="0" baseline="0" noProof="0" dirty="0">
                <a:ln>
                  <a:noFill/>
                </a:ln>
                <a:solidFill>
                  <a:srgbClr val="0070C0"/>
                </a:solidFill>
                <a:effectLst/>
                <a:uLnTx/>
                <a:uFillTx/>
                <a:latin typeface="楷体" panose="02010609060101010101" charset="-122"/>
                <a:ea typeface="楷体" panose="02010609060101010101" charset="-122"/>
                <a:cs typeface="楷体" panose="02010609060101010101" charset="-122"/>
              </a:rPr>
              <a:t>用</a:t>
            </a:r>
            <a:r>
              <a:rPr kumimoji="0" lang="en-US" altLang="zh-CN" sz="1800" b="1" i="0" spc="0" baseline="0" noProof="0" dirty="0">
                <a:ln>
                  <a:noFill/>
                </a:ln>
                <a:solidFill>
                  <a:srgbClr val="0070C0"/>
                </a:solidFill>
                <a:effectLst/>
                <a:uLnTx/>
                <a:uFillTx/>
                <a:latin typeface="楷体" panose="02010609060101010101" charset="-122"/>
                <a:ea typeface="楷体" panose="02010609060101010101" charset="-122"/>
                <a:cs typeface="楷体" panose="02010609060101010101" charset="-122"/>
              </a:rPr>
              <a:t>性</a:t>
            </a:r>
            <a:endParaRPr kumimoji="0" lang="en-US" altLang="zh-CN" sz="1800" b="1" i="0" spc="0" baseline="0" noProof="0" dirty="0">
              <a:ln>
                <a:noFill/>
              </a:ln>
              <a:solidFill>
                <a:srgbClr val="0070C0"/>
              </a:solidFill>
              <a:effectLst/>
              <a:uLnTx/>
              <a:uFillTx/>
              <a:latin typeface="楷体" panose="02010609060101010101" charset="-122"/>
              <a:ea typeface="楷体" panose="02010609060101010101" charset="-122"/>
              <a:cs typeface="楷体" panose="02010609060101010101" charset="-122"/>
            </a:endParaRPr>
          </a:p>
          <a:p>
            <a:pPr marL="0" marR="0" lvl="0" indent="0" algn="l" defTabSz="914400" rtl="0" eaLnBrk="1" latinLnBrk="0" hangingPunct="1">
              <a:lnSpc>
                <a:spcPct val="150000"/>
              </a:lnSpc>
              <a:spcBef>
                <a:spcPct val="0"/>
              </a:spcBef>
              <a:spcAft>
                <a:spcPts val="0"/>
              </a:spcAft>
              <a:buClrTx/>
              <a:buSzTx/>
              <a:buNone/>
              <a:defRPr/>
            </a:pPr>
            <a:r>
              <a:rPr kumimoji="0" lang="en-US" altLang="zh-CN" sz="1800" b="1" i="0" spc="0" baseline="0" noProof="0" dirty="0">
                <a:ln>
                  <a:noFill/>
                </a:ln>
                <a:solidFill>
                  <a:srgbClr val="0070C0"/>
                </a:solidFill>
                <a:effectLst/>
                <a:uLnTx/>
                <a:uFillTx/>
                <a:latin typeface="楷体" panose="02010609060101010101" charset="-122"/>
                <a:ea typeface="楷体" panose="02010609060101010101" charset="-122"/>
                <a:cs typeface="楷体" panose="02010609060101010101" charset="-122"/>
              </a:rPr>
              <a:t>   </a:t>
            </a:r>
            <a:r>
              <a:rPr kumimoji="0" lang="zh-CN" altLang="en-US" sz="1800" b="1" i="0" spc="0" baseline="0" noProof="0" dirty="0">
                <a:ln>
                  <a:noFill/>
                </a:ln>
                <a:solidFill>
                  <a:srgbClr val="0070C0"/>
                </a:solidFill>
                <a:effectLst/>
                <a:uLnTx/>
                <a:uFillTx/>
                <a:latin typeface="楷体" panose="02010609060101010101" charset="-122"/>
                <a:ea typeface="楷体" panose="02010609060101010101" charset="-122"/>
                <a:cs typeface="楷体" panose="02010609060101010101" charset="-122"/>
              </a:rPr>
              <a:t>（三）</a:t>
            </a:r>
            <a:r>
              <a:rPr kumimoji="0" lang="en-US" altLang="zh-CN" sz="1800" b="1" i="0" spc="0" baseline="0" noProof="0" dirty="0">
                <a:ln>
                  <a:noFill/>
                </a:ln>
                <a:solidFill>
                  <a:srgbClr val="0070C0"/>
                </a:solidFill>
                <a:effectLst/>
                <a:uLnTx/>
                <a:uFillTx/>
                <a:latin typeface="楷体" panose="02010609060101010101" charset="-122"/>
                <a:ea typeface="楷体" panose="02010609060101010101" charset="-122"/>
                <a:cs typeface="楷体" panose="02010609060101010101" charset="-122"/>
              </a:rPr>
              <a:t>《海商法》第105条具有实体法律适用规则功能，且可指向域外法适用</a:t>
            </a:r>
            <a:endParaRPr kumimoji="0" lang="en-US" altLang="zh-CN" sz="1800" b="1" i="0" spc="0" baseline="0" noProof="0" dirty="0">
              <a:ln>
                <a:noFill/>
              </a:ln>
              <a:solidFill>
                <a:srgbClr val="0070C0"/>
              </a:solidFill>
              <a:effectLst/>
              <a:uLnTx/>
              <a:uFillTx/>
              <a:latin typeface="楷体" panose="02010609060101010101" charset="-122"/>
              <a:ea typeface="楷体" panose="02010609060101010101" charset="-122"/>
              <a:cs typeface="楷体" panose="02010609060101010101" charset="-122"/>
            </a:endParaRPr>
          </a:p>
          <a:p>
            <a:pPr marL="0" marR="0" lvl="0" indent="0" algn="l" defTabSz="914400" rtl="0" eaLnBrk="1" latinLnBrk="0" hangingPunct="1">
              <a:lnSpc>
                <a:spcPct val="150000"/>
              </a:lnSpc>
              <a:spcBef>
                <a:spcPct val="0"/>
              </a:spcBef>
              <a:spcAft>
                <a:spcPts val="0"/>
              </a:spcAft>
              <a:buClrTx/>
              <a:buSzTx/>
              <a:buNone/>
              <a:defRPr/>
            </a:pPr>
            <a:r>
              <a:rPr kumimoji="0" lang="en-US" altLang="zh-CN" sz="1800" b="1" i="0" spc="0" baseline="0" noProof="0" dirty="0">
                <a:ln>
                  <a:noFill/>
                </a:ln>
                <a:solidFill>
                  <a:srgbClr val="0070C0"/>
                </a:solidFill>
                <a:effectLst/>
                <a:uLnTx/>
                <a:uFillTx/>
                <a:latin typeface="楷体" panose="02010609060101010101" charset="-122"/>
                <a:ea typeface="楷体" panose="02010609060101010101" charset="-122"/>
                <a:cs typeface="楷体" panose="02010609060101010101" charset="-122"/>
              </a:rPr>
              <a:t>   </a:t>
            </a:r>
            <a:r>
              <a:rPr kumimoji="0" lang="zh-CN" altLang="en-US" sz="1800" b="1" i="0" spc="0" baseline="0" noProof="0" dirty="0">
                <a:ln>
                  <a:noFill/>
                </a:ln>
                <a:solidFill>
                  <a:srgbClr val="0070C0"/>
                </a:solidFill>
                <a:effectLst/>
                <a:uLnTx/>
                <a:uFillTx/>
                <a:latin typeface="楷体" panose="02010609060101010101" charset="-122"/>
                <a:ea typeface="楷体" panose="02010609060101010101" charset="-122"/>
                <a:cs typeface="楷体" panose="02010609060101010101" charset="-122"/>
              </a:rPr>
              <a:t>（四）</a:t>
            </a:r>
            <a:r>
              <a:rPr kumimoji="0" lang="en-US" altLang="zh-CN" sz="1800" b="1" i="0" spc="0" baseline="0" noProof="0" dirty="0">
                <a:ln>
                  <a:noFill/>
                </a:ln>
                <a:solidFill>
                  <a:srgbClr val="0070C0"/>
                </a:solidFill>
                <a:effectLst/>
                <a:uLnTx/>
                <a:uFillTx/>
                <a:latin typeface="楷体" panose="02010609060101010101" charset="-122"/>
                <a:ea typeface="楷体" panose="02010609060101010101" charset="-122"/>
                <a:cs typeface="楷体" panose="02010609060101010101" charset="-122"/>
              </a:rPr>
              <a:t>多式联运经营人的网状责任制不适用于诉讼时效</a:t>
            </a:r>
            <a:endParaRPr kumimoji="0" lang="en-US" altLang="zh-CN" sz="1800" b="1" i="0" spc="0" baseline="0" noProof="0" dirty="0">
              <a:ln>
                <a:noFill/>
              </a:ln>
              <a:solidFill>
                <a:srgbClr val="0070C0"/>
              </a:solidFill>
              <a:effectLst/>
              <a:uLnTx/>
              <a:uFillTx/>
              <a:latin typeface="楷体" panose="02010609060101010101" charset="-122"/>
              <a:ea typeface="楷体" panose="02010609060101010101" charset="-122"/>
              <a:cs typeface="楷体" panose="02010609060101010101" charset="-122"/>
            </a:endParaRPr>
          </a:p>
        </p:txBody>
      </p:sp>
    </p:spTree>
    <p:custDataLst>
      <p:tags r:id="rId2"/>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内容占位符 1"/>
          <p:cNvSpPr>
            <a:spLocks noGrp="1"/>
          </p:cNvSpPr>
          <p:nvPr>
            <p:ph sz="quarter" idx="13"/>
          </p:nvPr>
        </p:nvSpPr>
        <p:spPr>
          <a:xfrm>
            <a:off x="455613" y="836613"/>
            <a:ext cx="8229600" cy="3856038"/>
          </a:xfrm>
        </p:spPr>
        <p:txBody>
          <a:bodyPr vert="horz" wrap="square" lIns="67500" tIns="35100" rIns="67500" bIns="35100" numCol="1" anchor="t" anchorCtr="0" compatLnSpc="1"/>
          <a:lstStyle/>
          <a:p>
            <a:pPr marL="0" marR="0" lvl="0" indent="0" algn="l" defTabSz="914400" rtl="0" eaLnBrk="1" latinLnBrk="0" hangingPunct="1">
              <a:lnSpc>
                <a:spcPct val="130000"/>
              </a:lnSpc>
              <a:spcBef>
                <a:spcPct val="0"/>
              </a:spcBef>
              <a:spcAft>
                <a:spcPts val="0"/>
              </a:spcAft>
              <a:buClrTx/>
              <a:buSzTx/>
              <a:buNone/>
              <a:defRPr/>
            </a:pPr>
            <a:r>
              <a:rPr kumimoji="0" lang="en-US" altLang="zh-CN" sz="18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rPr>
              <a:t>   </a:t>
            </a:r>
            <a:r>
              <a:rPr kumimoji="0" lang="zh-CN" altLang="en-US" sz="26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rPr>
              <a:t>五、实践应对</a:t>
            </a:r>
            <a:endParaRPr kumimoji="0" lang="zh-CN" altLang="en-US" sz="26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endParaRPr>
          </a:p>
          <a:p>
            <a:pPr marL="0" marR="0" lvl="0" indent="0" algn="l" defTabSz="914400" rtl="0" eaLnBrk="1" latinLnBrk="0" hangingPunct="1">
              <a:lnSpc>
                <a:spcPct val="130000"/>
              </a:lnSpc>
              <a:spcBef>
                <a:spcPct val="0"/>
              </a:spcBef>
              <a:spcAft>
                <a:spcPts val="0"/>
              </a:spcAft>
              <a:buClrTx/>
              <a:buSzTx/>
              <a:buNone/>
              <a:defRPr/>
            </a:pPr>
            <a:r>
              <a:rPr kumimoji="0" lang="en-US" altLang="zh-CN" sz="1800" b="1" i="0" u="none" strike="noStrike" kern="1200" cap="none" spc="113" normalizeH="0" baseline="0" noProof="0" dirty="0">
                <a:ln>
                  <a:noFill/>
                </a:ln>
                <a:gradFill>
                  <a:gsLst>
                    <a:gs pos="0">
                      <a:srgbClr val="012D86"/>
                    </a:gs>
                    <a:gs pos="100000">
                      <a:srgbClr val="0E2557"/>
                    </a:gs>
                  </a:gsLst>
                  <a:lin scaled="0"/>
                </a:gradFill>
                <a:effectLst/>
                <a:uLnTx/>
                <a:uFillTx/>
                <a:latin typeface="楷体" panose="02010609060101010101" charset="-122"/>
                <a:ea typeface="楷体" panose="02010609060101010101" charset="-122"/>
                <a:cs typeface="+mn-cs"/>
              </a:rPr>
              <a:t> </a:t>
            </a:r>
            <a:r>
              <a:rPr kumimoji="0" lang="en-US" altLang="zh-CN" sz="1800" b="1" i="0" u="none" strike="noStrike" kern="1200" cap="none" spc="113" normalizeH="0" baseline="0" noProof="0" dirty="0">
                <a:ln>
                  <a:noFill/>
                </a:ln>
                <a:solidFill>
                  <a:srgbClr val="FF0000"/>
                </a:solidFill>
                <a:effectLst/>
                <a:uLnTx/>
                <a:uFillTx/>
                <a:latin typeface="楷体" panose="02010609060101010101" charset="-122"/>
                <a:ea typeface="楷体" panose="02010609060101010101" charset="-122"/>
                <a:cs typeface="+mn-cs"/>
              </a:rPr>
              <a:t> </a:t>
            </a:r>
            <a:r>
              <a:rPr kumimoji="0" lang="zh-CN" altLang="en-US" sz="2000" b="1" i="0" u="none" strike="noStrike" kern="1200" cap="none" spc="113" normalizeH="0" baseline="0" noProof="0" dirty="0">
                <a:ln>
                  <a:noFill/>
                </a:ln>
                <a:gradFill>
                  <a:gsLst>
                    <a:gs pos="0">
                      <a:srgbClr val="FE4444"/>
                    </a:gs>
                    <a:gs pos="100000">
                      <a:srgbClr val="832B2B"/>
                    </a:gs>
                  </a:gsLst>
                  <a:lin scaled="0"/>
                </a:gradFill>
                <a:effectLst/>
                <a:uLnTx/>
                <a:uFillTx/>
                <a:latin typeface="楷体" panose="02010609060101010101" charset="-122"/>
                <a:ea typeface="楷体" panose="02010609060101010101" charset="-122"/>
                <a:cs typeface="+mn-cs"/>
              </a:rPr>
              <a:t>（一）充分</a:t>
            </a:r>
            <a:r>
              <a:rPr lang="zh-CN" altLang="zh-CN" sz="2000" b="1" dirty="0">
                <a:gradFill>
                  <a:gsLst>
                    <a:gs pos="0">
                      <a:srgbClr val="FE4444"/>
                    </a:gs>
                    <a:gs pos="100000">
                      <a:srgbClr val="832B2B"/>
                    </a:gs>
                  </a:gsLst>
                  <a:lin scaled="0"/>
                </a:gradFill>
                <a:latin typeface="楷体" panose="02010609060101010101" charset="-122"/>
                <a:ea typeface="楷体" panose="02010609060101010101" charset="-122"/>
                <a:sym typeface="+mn-ea"/>
              </a:rPr>
              <a:t>尊重当事人选择法律的意思自治</a:t>
            </a:r>
            <a:endParaRPr lang="zh-CN" altLang="zh-CN" sz="2000" b="1" dirty="0">
              <a:gradFill>
                <a:gsLst>
                  <a:gs pos="0">
                    <a:srgbClr val="FE4444"/>
                  </a:gs>
                  <a:gs pos="100000">
                    <a:srgbClr val="832B2B"/>
                  </a:gs>
                </a:gsLst>
                <a:lin scaled="0"/>
              </a:gradFill>
              <a:latin typeface="楷体" panose="02010609060101010101" charset="-122"/>
              <a:ea typeface="楷体" panose="02010609060101010101" charset="-122"/>
            </a:endParaRPr>
          </a:p>
          <a:p>
            <a:pPr marL="0" marR="0" lvl="0" indent="0" algn="just" defTabSz="914400" rtl="0" eaLnBrk="1" latinLnBrk="0" hangingPunct="1">
              <a:lnSpc>
                <a:spcPct val="130000"/>
              </a:lnSpc>
              <a:spcBef>
                <a:spcPct val="0"/>
              </a:spcBef>
              <a:spcAft>
                <a:spcPts val="0"/>
              </a:spcAft>
              <a:buClrTx/>
              <a:buSzTx/>
              <a:buNone/>
              <a:defRPr/>
            </a:pPr>
            <a:r>
              <a:rPr lang="en-US" altLang="zh-CN" sz="1600" spc="0" dirty="0" smtClean="0">
                <a:solidFill>
                  <a:srgbClr val="0070C0"/>
                </a:solidFill>
                <a:uFillTx/>
                <a:sym typeface="+mn-ea"/>
              </a:rPr>
              <a:t>       </a:t>
            </a:r>
            <a:r>
              <a:rPr lang="en-US" altLang="zh-CN" sz="1600" spc="0" dirty="0" smtClean="0">
                <a:solidFill>
                  <a:srgbClr val="0070C0"/>
                </a:solidFill>
                <a:uFillTx/>
                <a:latin typeface="楷体" panose="02010609060101010101" charset="-122"/>
                <a:ea typeface="楷体" panose="02010609060101010101" charset="-122"/>
                <a:cs typeface="楷体" panose="02010609060101010101" charset="-122"/>
                <a:sym typeface="+mn-ea"/>
              </a:rPr>
              <a:t>2015</a:t>
            </a:r>
            <a:r>
              <a:rPr lang="zh-CN" altLang="zh-CN" sz="1600" spc="0" dirty="0">
                <a:solidFill>
                  <a:srgbClr val="0070C0"/>
                </a:solidFill>
                <a:uFillTx/>
                <a:latin typeface="楷体" panose="02010609060101010101" charset="-122"/>
                <a:ea typeface="楷体" panose="02010609060101010101" charset="-122"/>
                <a:cs typeface="楷体" panose="02010609060101010101" charset="-122"/>
                <a:sym typeface="+mn-ea"/>
              </a:rPr>
              <a:t>年海牙国际私法会议通过的</a:t>
            </a:r>
            <a:r>
              <a:rPr lang="zh-CN" altLang="zh-CN" sz="1600" spc="0" dirty="0" smtClean="0">
                <a:solidFill>
                  <a:srgbClr val="0070C0"/>
                </a:solidFill>
                <a:uFillTx/>
                <a:latin typeface="楷体" panose="02010609060101010101" charset="-122"/>
                <a:ea typeface="楷体" panose="02010609060101010101" charset="-122"/>
                <a:cs typeface="楷体" panose="02010609060101010101" charset="-122"/>
                <a:sym typeface="+mn-ea"/>
              </a:rPr>
              <a:t>《国际商事合同法律选择原则》集中</a:t>
            </a:r>
            <a:r>
              <a:rPr lang="zh-CN" altLang="zh-CN" sz="1600" spc="0" dirty="0">
                <a:solidFill>
                  <a:srgbClr val="0070C0"/>
                </a:solidFill>
                <a:uFillTx/>
                <a:latin typeface="楷体" panose="02010609060101010101" charset="-122"/>
                <a:ea typeface="楷体" panose="02010609060101010101" charset="-122"/>
                <a:cs typeface="楷体" panose="02010609060101010101" charset="-122"/>
                <a:sym typeface="+mn-ea"/>
              </a:rPr>
              <a:t>体现了当事人意思自治在商事合同中的扩大化</a:t>
            </a:r>
            <a:r>
              <a:rPr lang="zh-CN" altLang="zh-CN" sz="1600" spc="0" dirty="0" smtClean="0">
                <a:solidFill>
                  <a:srgbClr val="0070C0"/>
                </a:solidFill>
                <a:uFillTx/>
                <a:latin typeface="楷体" panose="02010609060101010101" charset="-122"/>
                <a:ea typeface="楷体" panose="02010609060101010101" charset="-122"/>
                <a:cs typeface="楷体" panose="02010609060101010101" charset="-122"/>
                <a:sym typeface="+mn-ea"/>
              </a:rPr>
              <a:t>现象</a:t>
            </a:r>
            <a:r>
              <a:rPr lang="zh-CN" altLang="en-US" sz="1600" spc="0" dirty="0" smtClean="0">
                <a:solidFill>
                  <a:srgbClr val="0070C0"/>
                </a:solidFill>
                <a:uFillTx/>
                <a:latin typeface="楷体" panose="02010609060101010101" charset="-122"/>
                <a:ea typeface="楷体" panose="02010609060101010101" charset="-122"/>
                <a:cs typeface="楷体" panose="02010609060101010101" charset="-122"/>
                <a:sym typeface="+mn-ea"/>
              </a:rPr>
              <a:t>。包括：分割适用、决定是否排除反致等。</a:t>
            </a:r>
            <a:endParaRPr lang="en-US" altLang="zh-CN" sz="1600" spc="0" dirty="0" smtClean="0">
              <a:solidFill>
                <a:srgbClr val="0070C0"/>
              </a:solidFill>
              <a:uFillTx/>
              <a:latin typeface="楷体" panose="02010609060101010101" charset="-122"/>
              <a:ea typeface="楷体" panose="02010609060101010101" charset="-122"/>
              <a:cs typeface="楷体" panose="02010609060101010101" charset="-122"/>
            </a:endParaRPr>
          </a:p>
          <a:p>
            <a:pPr marL="0" marR="0" lvl="0" indent="0" algn="just" defTabSz="914400" rtl="0" eaLnBrk="1" latinLnBrk="0" hangingPunct="1">
              <a:lnSpc>
                <a:spcPct val="130000"/>
              </a:lnSpc>
              <a:spcBef>
                <a:spcPct val="0"/>
              </a:spcBef>
              <a:spcAft>
                <a:spcPts val="0"/>
              </a:spcAft>
              <a:buClrTx/>
              <a:buSzTx/>
              <a:buNone/>
              <a:defRPr/>
            </a:pPr>
            <a:r>
              <a:rPr lang="en-US" altLang="zh-CN" sz="1600" b="1" spc="0" dirty="0" smtClean="0">
                <a:solidFill>
                  <a:srgbClr val="0070C0"/>
                </a:solidFill>
                <a:uFillTx/>
                <a:latin typeface="楷体" panose="02010609060101010101" charset="-122"/>
                <a:ea typeface="楷体" panose="02010609060101010101" charset="-122"/>
                <a:cs typeface="楷体" panose="02010609060101010101" charset="-122"/>
                <a:sym typeface="+mn-ea"/>
              </a:rPr>
              <a:t>   </a:t>
            </a:r>
            <a:r>
              <a:rPr lang="en-US" altLang="zh-CN" sz="1800" b="1" spc="0" dirty="0" smtClean="0">
                <a:solidFill>
                  <a:srgbClr val="002060"/>
                </a:solidFill>
                <a:uFillTx/>
                <a:latin typeface="楷体" panose="02010609060101010101" charset="-122"/>
                <a:ea typeface="楷体" panose="02010609060101010101" charset="-122"/>
                <a:cs typeface="楷体" panose="02010609060101010101" charset="-122"/>
                <a:sym typeface="+mn-ea"/>
              </a:rPr>
              <a:t> 1.</a:t>
            </a:r>
            <a:r>
              <a:rPr lang="en-US" altLang="zh-CN" sz="1800" b="1" spc="0" dirty="0">
                <a:solidFill>
                  <a:srgbClr val="002060"/>
                </a:solidFill>
                <a:uFillTx/>
                <a:latin typeface="楷体" panose="02010609060101010101" charset="-122"/>
                <a:ea typeface="楷体" panose="02010609060101010101" charset="-122"/>
                <a:cs typeface="楷体" panose="02010609060101010101" charset="-122"/>
                <a:sym typeface="+mn-ea"/>
              </a:rPr>
              <a:t> </a:t>
            </a:r>
            <a:r>
              <a:rPr lang="zh-CN" altLang="zh-CN" sz="1800" b="1" spc="0" dirty="0" smtClean="0">
                <a:solidFill>
                  <a:srgbClr val="002060"/>
                </a:solidFill>
                <a:uFillTx/>
                <a:latin typeface="楷体" panose="02010609060101010101" charset="-122"/>
                <a:ea typeface="楷体" panose="02010609060101010101" charset="-122"/>
                <a:cs typeface="楷体" panose="02010609060101010101" charset="-122"/>
                <a:sym typeface="+mn-ea"/>
              </a:rPr>
              <a:t>当事</a:t>
            </a:r>
            <a:r>
              <a:rPr lang="zh-CN" altLang="zh-CN" sz="1800" b="1" spc="0" dirty="0">
                <a:solidFill>
                  <a:srgbClr val="002060"/>
                </a:solidFill>
                <a:uFillTx/>
                <a:latin typeface="楷体" panose="02010609060101010101" charset="-122"/>
                <a:ea typeface="楷体" panose="02010609060101010101" charset="-122"/>
                <a:cs typeface="楷体" panose="02010609060101010101" charset="-122"/>
                <a:sym typeface="+mn-ea"/>
              </a:rPr>
              <a:t>人选法意思自治受限的情形</a:t>
            </a:r>
            <a:r>
              <a:rPr lang="zh-CN" altLang="zh-CN" sz="1800" b="1" spc="0" dirty="0" smtClean="0">
                <a:solidFill>
                  <a:srgbClr val="002060"/>
                </a:solidFill>
                <a:uFillTx/>
                <a:latin typeface="楷体" panose="02010609060101010101" charset="-122"/>
                <a:ea typeface="楷体" panose="02010609060101010101" charset="-122"/>
                <a:cs typeface="楷体" panose="02010609060101010101" charset="-122"/>
                <a:sym typeface="+mn-ea"/>
              </a:rPr>
              <a:t>。</a:t>
            </a:r>
            <a:endParaRPr lang="zh-CN" altLang="zh-CN" sz="1800" b="1" spc="0" dirty="0" smtClean="0">
              <a:solidFill>
                <a:srgbClr val="002060"/>
              </a:solidFill>
              <a:uFillTx/>
              <a:latin typeface="楷体" panose="02010609060101010101" charset="-122"/>
              <a:ea typeface="楷体" panose="02010609060101010101" charset="-122"/>
              <a:cs typeface="楷体" panose="02010609060101010101" charset="-122"/>
              <a:sym typeface="+mn-ea"/>
            </a:endParaRPr>
          </a:p>
          <a:p>
            <a:pPr marL="0" marR="0" lvl="0" indent="0" algn="just" defTabSz="914400" rtl="0" eaLnBrk="1" latinLnBrk="0" hangingPunct="1">
              <a:lnSpc>
                <a:spcPct val="130000"/>
              </a:lnSpc>
              <a:spcBef>
                <a:spcPct val="0"/>
              </a:spcBef>
              <a:spcAft>
                <a:spcPts val="0"/>
              </a:spcAft>
              <a:buClrTx/>
              <a:buSzTx/>
              <a:buNone/>
              <a:defRPr/>
            </a:pPr>
            <a:r>
              <a:rPr lang="zh-CN" altLang="zh-CN" sz="1600" b="1" spc="0" dirty="0" smtClean="0">
                <a:solidFill>
                  <a:srgbClr val="0070C0"/>
                </a:solidFill>
                <a:uFillTx/>
                <a:latin typeface="楷体" panose="02010609060101010101" charset="-122"/>
                <a:ea typeface="楷体" panose="02010609060101010101" charset="-122"/>
                <a:cs typeface="楷体" panose="02010609060101010101" charset="-122"/>
                <a:sym typeface="+mn-ea"/>
              </a:rPr>
              <a:t> </a:t>
            </a:r>
            <a:r>
              <a:rPr lang="en-US" altLang="zh-CN" sz="1600" b="1" spc="0" dirty="0" smtClean="0">
                <a:solidFill>
                  <a:srgbClr val="0070C0"/>
                </a:solidFill>
                <a:uFillTx/>
                <a:latin typeface="楷体" panose="02010609060101010101" charset="-122"/>
                <a:ea typeface="楷体" panose="02010609060101010101" charset="-122"/>
                <a:cs typeface="楷体" panose="02010609060101010101" charset="-122"/>
                <a:sym typeface="+mn-ea"/>
              </a:rPr>
              <a:t>  </a:t>
            </a:r>
            <a:r>
              <a:rPr lang="zh-CN" altLang="en-US" sz="1600" spc="0" dirty="0" smtClean="0">
                <a:solidFill>
                  <a:srgbClr val="0070C0"/>
                </a:solidFill>
                <a:uFillTx/>
                <a:latin typeface="楷体" panose="02010609060101010101" charset="-122"/>
                <a:ea typeface="楷体" panose="02010609060101010101" charset="-122"/>
                <a:cs typeface="楷体" panose="02010609060101010101" charset="-122"/>
                <a:sym typeface="+mn-ea"/>
              </a:rPr>
              <a:t>（</a:t>
            </a:r>
            <a:r>
              <a:rPr lang="en-US" altLang="zh-CN" sz="1600" spc="0" dirty="0" smtClean="0">
                <a:solidFill>
                  <a:srgbClr val="0070C0"/>
                </a:solidFill>
                <a:uFillTx/>
                <a:latin typeface="楷体" panose="02010609060101010101" charset="-122"/>
                <a:ea typeface="楷体" panose="02010609060101010101" charset="-122"/>
                <a:cs typeface="楷体" panose="02010609060101010101" charset="-122"/>
                <a:sym typeface="+mn-ea"/>
              </a:rPr>
              <a:t>1</a:t>
            </a:r>
            <a:r>
              <a:rPr lang="zh-CN" altLang="en-US" sz="1600" spc="0" dirty="0" smtClean="0">
                <a:solidFill>
                  <a:srgbClr val="0070C0"/>
                </a:solidFill>
                <a:uFillTx/>
                <a:latin typeface="楷体" panose="02010609060101010101" charset="-122"/>
                <a:ea typeface="楷体" panose="02010609060101010101" charset="-122"/>
                <a:cs typeface="楷体" panose="02010609060101010101" charset="-122"/>
                <a:sym typeface="+mn-ea"/>
              </a:rPr>
              <a:t>）</a:t>
            </a:r>
            <a:r>
              <a:rPr lang="zh-CN" altLang="zh-CN" sz="1600" spc="0" dirty="0" smtClean="0">
                <a:solidFill>
                  <a:srgbClr val="0070C0"/>
                </a:solidFill>
                <a:uFillTx/>
                <a:latin typeface="楷体" panose="02010609060101010101" charset="-122"/>
                <a:ea typeface="楷体" panose="02010609060101010101" charset="-122"/>
                <a:cs typeface="楷体" panose="02010609060101010101" charset="-122"/>
                <a:sym typeface="+mn-ea"/>
              </a:rPr>
              <a:t>第</a:t>
            </a:r>
            <a:r>
              <a:rPr lang="zh-CN" altLang="zh-CN" sz="1600" spc="0" dirty="0">
                <a:solidFill>
                  <a:srgbClr val="0070C0"/>
                </a:solidFill>
                <a:uFillTx/>
                <a:latin typeface="楷体" panose="02010609060101010101" charset="-122"/>
                <a:ea typeface="楷体" panose="02010609060101010101" charset="-122"/>
                <a:cs typeface="楷体" panose="02010609060101010101" charset="-122"/>
                <a:sym typeface="+mn-ea"/>
              </a:rPr>
              <a:t>三国的强制性</a:t>
            </a:r>
            <a:r>
              <a:rPr lang="zh-CN" altLang="zh-CN" sz="1600" spc="0" dirty="0" smtClean="0">
                <a:solidFill>
                  <a:srgbClr val="0070C0"/>
                </a:solidFill>
                <a:uFillTx/>
                <a:latin typeface="楷体" panose="02010609060101010101" charset="-122"/>
                <a:ea typeface="楷体" panose="02010609060101010101" charset="-122"/>
                <a:cs typeface="楷体" panose="02010609060101010101" charset="-122"/>
                <a:sym typeface="+mn-ea"/>
              </a:rPr>
              <a:t>规定</a:t>
            </a:r>
            <a:r>
              <a:rPr lang="zh-CN" altLang="en-US" sz="1600" spc="0" dirty="0" smtClean="0">
                <a:solidFill>
                  <a:srgbClr val="0070C0"/>
                </a:solidFill>
                <a:uFillTx/>
                <a:latin typeface="楷体" panose="02010609060101010101" charset="-122"/>
                <a:ea typeface="楷体" panose="02010609060101010101" charset="-122"/>
                <a:cs typeface="楷体" panose="02010609060101010101" charset="-122"/>
                <a:sym typeface="+mn-ea"/>
              </a:rPr>
              <a:t>的影响。</a:t>
            </a:r>
            <a:endParaRPr lang="zh-CN" altLang="en-US" sz="1600" spc="0" dirty="0" smtClean="0">
              <a:solidFill>
                <a:srgbClr val="0070C0"/>
              </a:solidFill>
              <a:uFillTx/>
              <a:latin typeface="楷体" panose="02010609060101010101" charset="-122"/>
              <a:ea typeface="楷体" panose="02010609060101010101" charset="-122"/>
              <a:cs typeface="楷体" panose="02010609060101010101" charset="-122"/>
              <a:sym typeface="+mn-ea"/>
            </a:endParaRPr>
          </a:p>
          <a:p>
            <a:pPr marL="0" marR="0" lvl="0" indent="0" algn="just" defTabSz="914400" rtl="0" eaLnBrk="1" latinLnBrk="0" hangingPunct="1">
              <a:lnSpc>
                <a:spcPct val="130000"/>
              </a:lnSpc>
              <a:spcBef>
                <a:spcPct val="0"/>
              </a:spcBef>
              <a:spcAft>
                <a:spcPts val="0"/>
              </a:spcAft>
              <a:buClrTx/>
              <a:buSzTx/>
              <a:buNone/>
              <a:defRPr/>
            </a:pPr>
            <a:r>
              <a:rPr lang="en-US" altLang="zh-CN" sz="1600" spc="0" dirty="0">
                <a:solidFill>
                  <a:srgbClr val="0070C0"/>
                </a:solidFill>
                <a:uFillTx/>
                <a:latin typeface="楷体" panose="02010609060101010101" charset="-122"/>
                <a:ea typeface="楷体" panose="02010609060101010101" charset="-122"/>
                <a:cs typeface="楷体" panose="02010609060101010101" charset="-122"/>
                <a:sym typeface="+mn-ea"/>
              </a:rPr>
              <a:t>   </a:t>
            </a:r>
            <a:r>
              <a:rPr lang="zh-CN" altLang="zh-CN" sz="1600" spc="0" dirty="0">
                <a:solidFill>
                  <a:srgbClr val="0070C0"/>
                </a:solidFill>
                <a:uFillTx/>
                <a:latin typeface="楷体" panose="02010609060101010101" charset="-122"/>
                <a:ea typeface="楷体" panose="02010609060101010101" charset="-122"/>
                <a:cs typeface="楷体" panose="02010609060101010101" charset="-122"/>
                <a:sym typeface="+mn-ea"/>
              </a:rPr>
              <a:t>（</a:t>
            </a:r>
            <a:r>
              <a:rPr lang="en-US" altLang="zh-CN" sz="1600" spc="0" dirty="0">
                <a:solidFill>
                  <a:srgbClr val="0070C0"/>
                </a:solidFill>
                <a:uFillTx/>
                <a:latin typeface="楷体" panose="02010609060101010101" charset="-122"/>
                <a:ea typeface="楷体" panose="02010609060101010101" charset="-122"/>
                <a:cs typeface="楷体" panose="02010609060101010101" charset="-122"/>
                <a:sym typeface="+mn-ea"/>
              </a:rPr>
              <a:t>2</a:t>
            </a:r>
            <a:r>
              <a:rPr lang="zh-CN" altLang="zh-CN" sz="1600" spc="0" dirty="0">
                <a:solidFill>
                  <a:srgbClr val="0070C0"/>
                </a:solidFill>
                <a:uFillTx/>
                <a:latin typeface="楷体" panose="02010609060101010101" charset="-122"/>
                <a:ea typeface="楷体" panose="02010609060101010101" charset="-122"/>
                <a:cs typeface="楷体" panose="02010609060101010101" charset="-122"/>
                <a:sym typeface="+mn-ea"/>
              </a:rPr>
              <a:t>）国际公约对当事人意思自治的影响</a:t>
            </a:r>
            <a:r>
              <a:rPr lang="zh-CN" altLang="zh-CN" sz="1600" spc="0" dirty="0" smtClean="0">
                <a:solidFill>
                  <a:srgbClr val="0070C0"/>
                </a:solidFill>
                <a:uFillTx/>
                <a:latin typeface="楷体" panose="02010609060101010101" charset="-122"/>
                <a:ea typeface="楷体" panose="02010609060101010101" charset="-122"/>
                <a:cs typeface="楷体" panose="02010609060101010101" charset="-122"/>
                <a:sym typeface="+mn-ea"/>
              </a:rPr>
              <a:t>。</a:t>
            </a:r>
            <a:endParaRPr lang="zh-CN" altLang="zh-CN" sz="1600" spc="0" dirty="0" smtClean="0">
              <a:solidFill>
                <a:srgbClr val="0070C0"/>
              </a:solidFill>
              <a:uFillTx/>
              <a:latin typeface="楷体" panose="02010609060101010101" charset="-122"/>
              <a:ea typeface="楷体" panose="02010609060101010101" charset="-122"/>
              <a:cs typeface="楷体" panose="02010609060101010101" charset="-122"/>
              <a:sym typeface="+mn-ea"/>
            </a:endParaRPr>
          </a:p>
          <a:p>
            <a:pPr marL="0" marR="0" lvl="0" indent="0" algn="just" defTabSz="914400" rtl="0" eaLnBrk="1" latinLnBrk="0" hangingPunct="1">
              <a:lnSpc>
                <a:spcPct val="130000"/>
              </a:lnSpc>
              <a:spcBef>
                <a:spcPct val="0"/>
              </a:spcBef>
              <a:spcAft>
                <a:spcPts val="0"/>
              </a:spcAft>
              <a:buClrTx/>
              <a:buSzTx/>
              <a:buNone/>
              <a:defRPr/>
            </a:pPr>
            <a:r>
              <a:rPr lang="zh-CN" altLang="zh-CN" sz="1600" spc="0" dirty="0" smtClean="0">
                <a:solidFill>
                  <a:srgbClr val="0070C0"/>
                </a:solidFill>
                <a:uFillTx/>
                <a:latin typeface="楷体" panose="02010609060101010101" charset="-122"/>
                <a:ea typeface="楷体" panose="02010609060101010101" charset="-122"/>
                <a:cs typeface="楷体" panose="02010609060101010101" charset="-122"/>
                <a:sym typeface="+mn-ea"/>
              </a:rPr>
              <a:t> </a:t>
            </a:r>
            <a:r>
              <a:rPr lang="en-US" altLang="zh-CN" sz="1600" spc="0" dirty="0" smtClean="0">
                <a:solidFill>
                  <a:srgbClr val="0070C0"/>
                </a:solidFill>
                <a:uFillTx/>
                <a:latin typeface="楷体" panose="02010609060101010101" charset="-122"/>
                <a:ea typeface="楷体" panose="02010609060101010101" charset="-122"/>
                <a:cs typeface="楷体" panose="02010609060101010101" charset="-122"/>
                <a:sym typeface="+mn-ea"/>
              </a:rPr>
              <a:t>   </a:t>
            </a:r>
            <a:r>
              <a:rPr lang="zh-CN" altLang="zh-CN" sz="1600" spc="0" dirty="0" smtClean="0">
                <a:solidFill>
                  <a:srgbClr val="0070C0"/>
                </a:solidFill>
                <a:uFillTx/>
                <a:latin typeface="楷体" panose="02010609060101010101" charset="-122"/>
                <a:ea typeface="楷体" panose="02010609060101010101" charset="-122"/>
                <a:cs typeface="楷体" panose="02010609060101010101" charset="-122"/>
                <a:sym typeface="+mn-ea"/>
              </a:rPr>
              <a:t>情形</a:t>
            </a:r>
            <a:r>
              <a:rPr lang="en-US" altLang="zh-CN" sz="1600" spc="0" dirty="0">
                <a:solidFill>
                  <a:srgbClr val="0070C0"/>
                </a:solidFill>
                <a:uFillTx/>
                <a:latin typeface="楷体" panose="02010609060101010101" charset="-122"/>
                <a:ea typeface="楷体" panose="02010609060101010101" charset="-122"/>
                <a:cs typeface="楷体" panose="02010609060101010101" charset="-122"/>
                <a:sym typeface="+mn-ea"/>
              </a:rPr>
              <a:t>1</a:t>
            </a:r>
            <a:r>
              <a:rPr lang="zh-CN" altLang="zh-CN" sz="1600" spc="0" dirty="0" smtClean="0">
                <a:solidFill>
                  <a:srgbClr val="0070C0"/>
                </a:solidFill>
                <a:uFillTx/>
                <a:latin typeface="楷体" panose="02010609060101010101" charset="-122"/>
                <a:ea typeface="楷体" panose="02010609060101010101" charset="-122"/>
                <a:cs typeface="楷体" panose="02010609060101010101" charset="-122"/>
                <a:sym typeface="+mn-ea"/>
              </a:rPr>
              <a:t>：我国</a:t>
            </a:r>
            <a:r>
              <a:rPr lang="zh-CN" altLang="zh-CN" sz="1600" spc="0" dirty="0">
                <a:solidFill>
                  <a:srgbClr val="0070C0"/>
                </a:solidFill>
                <a:uFillTx/>
                <a:latin typeface="楷体" panose="02010609060101010101" charset="-122"/>
                <a:ea typeface="楷体" panose="02010609060101010101" charset="-122"/>
                <a:cs typeface="楷体" panose="02010609060101010101" charset="-122"/>
                <a:sym typeface="+mn-ea"/>
              </a:rPr>
              <a:t>作为</a:t>
            </a:r>
            <a:r>
              <a:rPr lang="zh-CN" altLang="zh-CN" sz="1600" spc="0" dirty="0" smtClean="0">
                <a:solidFill>
                  <a:srgbClr val="0070C0"/>
                </a:solidFill>
                <a:uFillTx/>
                <a:latin typeface="楷体" panose="02010609060101010101" charset="-122"/>
                <a:ea typeface="楷体" panose="02010609060101010101" charset="-122"/>
                <a:cs typeface="楷体" panose="02010609060101010101" charset="-122"/>
                <a:sym typeface="+mn-ea"/>
              </a:rPr>
              <a:t>缔约国</a:t>
            </a:r>
            <a:r>
              <a:rPr lang="zh-CN" altLang="en-US" sz="1600" spc="0" dirty="0" smtClean="0">
                <a:solidFill>
                  <a:srgbClr val="0070C0"/>
                </a:solidFill>
                <a:uFillTx/>
                <a:latin typeface="楷体" panose="02010609060101010101" charset="-122"/>
                <a:ea typeface="楷体" panose="02010609060101010101" charset="-122"/>
                <a:cs typeface="楷体" panose="02010609060101010101" charset="-122"/>
                <a:sym typeface="+mn-ea"/>
              </a:rPr>
              <a:t>时（含作为缔约国时的条款保留）</a:t>
            </a:r>
            <a:endParaRPr lang="zh-CN" altLang="en-US" sz="1600" spc="0" dirty="0" smtClean="0">
              <a:solidFill>
                <a:srgbClr val="0070C0"/>
              </a:solidFill>
              <a:uFillTx/>
              <a:latin typeface="楷体" panose="02010609060101010101" charset="-122"/>
              <a:ea typeface="楷体" panose="02010609060101010101" charset="-122"/>
              <a:cs typeface="楷体" panose="02010609060101010101" charset="-122"/>
              <a:sym typeface="+mn-ea"/>
            </a:endParaRPr>
          </a:p>
          <a:p>
            <a:pPr marL="0" marR="0" lvl="0" indent="0" algn="just" defTabSz="914400" rtl="0" eaLnBrk="1" latinLnBrk="0" hangingPunct="1">
              <a:lnSpc>
                <a:spcPct val="130000"/>
              </a:lnSpc>
              <a:spcBef>
                <a:spcPct val="0"/>
              </a:spcBef>
              <a:spcAft>
                <a:spcPts val="0"/>
              </a:spcAft>
              <a:buClrTx/>
              <a:buSzTx/>
              <a:buNone/>
              <a:defRPr/>
            </a:pPr>
            <a:r>
              <a:rPr lang="zh-CN" altLang="en-US" sz="1600" spc="0" dirty="0" smtClean="0">
                <a:solidFill>
                  <a:srgbClr val="0070C0"/>
                </a:solidFill>
                <a:uFillTx/>
                <a:latin typeface="楷体" panose="02010609060101010101" charset="-122"/>
                <a:ea typeface="楷体" panose="02010609060101010101" charset="-122"/>
                <a:cs typeface="楷体" panose="02010609060101010101" charset="-122"/>
                <a:sym typeface="+mn-ea"/>
              </a:rPr>
              <a:t> </a:t>
            </a:r>
            <a:r>
              <a:rPr lang="en-US" altLang="zh-CN" sz="1600" spc="0" dirty="0" smtClean="0">
                <a:solidFill>
                  <a:srgbClr val="0070C0"/>
                </a:solidFill>
                <a:uFillTx/>
                <a:latin typeface="楷体" panose="02010609060101010101" charset="-122"/>
                <a:ea typeface="楷体" panose="02010609060101010101" charset="-122"/>
                <a:cs typeface="楷体" panose="02010609060101010101" charset="-122"/>
                <a:sym typeface="+mn-ea"/>
              </a:rPr>
              <a:t>   </a:t>
            </a:r>
            <a:r>
              <a:rPr lang="zh-CN" altLang="zh-CN" sz="1600" spc="0" dirty="0" smtClean="0">
                <a:solidFill>
                  <a:srgbClr val="0070C0"/>
                </a:solidFill>
                <a:uFillTx/>
                <a:latin typeface="楷体" panose="02010609060101010101" charset="-122"/>
                <a:ea typeface="楷体" panose="02010609060101010101" charset="-122"/>
                <a:cs typeface="楷体" panose="02010609060101010101" charset="-122"/>
                <a:sym typeface="+mn-ea"/>
              </a:rPr>
              <a:t>情形</a:t>
            </a:r>
            <a:r>
              <a:rPr lang="en-US" altLang="zh-CN" sz="1600" spc="0" dirty="0">
                <a:solidFill>
                  <a:srgbClr val="0070C0"/>
                </a:solidFill>
                <a:uFillTx/>
                <a:latin typeface="楷体" panose="02010609060101010101" charset="-122"/>
                <a:ea typeface="楷体" panose="02010609060101010101" charset="-122"/>
                <a:cs typeface="楷体" panose="02010609060101010101" charset="-122"/>
                <a:sym typeface="+mn-ea"/>
              </a:rPr>
              <a:t>2</a:t>
            </a:r>
            <a:r>
              <a:rPr lang="zh-CN" altLang="zh-CN" sz="1600" spc="0" dirty="0">
                <a:solidFill>
                  <a:srgbClr val="0070C0"/>
                </a:solidFill>
                <a:uFillTx/>
                <a:latin typeface="楷体" panose="02010609060101010101" charset="-122"/>
                <a:ea typeface="楷体" panose="02010609060101010101" charset="-122"/>
                <a:cs typeface="楷体" panose="02010609060101010101" charset="-122"/>
                <a:sym typeface="+mn-ea"/>
              </a:rPr>
              <a:t>：我国不是缔约国</a:t>
            </a:r>
            <a:endParaRPr kumimoji="0" lang="zh-CN" altLang="zh-CN" sz="1600" b="1" i="0" spc="0" baseline="0" noProof="0" dirty="0" smtClean="0">
              <a:ln>
                <a:noFill/>
              </a:ln>
              <a:solidFill>
                <a:srgbClr val="0070C0"/>
              </a:solidFill>
              <a:effectLst/>
              <a:uLnTx/>
              <a:uFillTx/>
              <a:latin typeface="楷体" panose="02010609060101010101" charset="-122"/>
              <a:ea typeface="楷体" panose="02010609060101010101" charset="-122"/>
              <a:cs typeface="楷体" panose="02010609060101010101" charset="-122"/>
              <a:sym typeface="+mn-ea"/>
            </a:endParaRPr>
          </a:p>
        </p:txBody>
      </p:sp>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内容占位符 1"/>
          <p:cNvSpPr>
            <a:spLocks noGrp="1"/>
          </p:cNvSpPr>
          <p:nvPr>
            <p:ph sz="quarter" idx="13"/>
          </p:nvPr>
        </p:nvSpPr>
        <p:spPr>
          <a:xfrm>
            <a:off x="455613" y="836613"/>
            <a:ext cx="8229600" cy="3856038"/>
          </a:xfrm>
        </p:spPr>
        <p:txBody>
          <a:bodyPr vert="horz" wrap="square" lIns="67500" tIns="35100" rIns="67500" bIns="35100" numCol="1" anchor="t" anchorCtr="0" compatLnSpc="1"/>
          <a:lstStyle/>
          <a:p>
            <a:pPr marL="0" marR="0" lvl="0" indent="0" algn="l" defTabSz="914400" rtl="0" eaLnBrk="1" latinLnBrk="0" hangingPunct="1">
              <a:lnSpc>
                <a:spcPct val="150000"/>
              </a:lnSpc>
              <a:spcBef>
                <a:spcPct val="0"/>
              </a:spcBef>
              <a:spcAft>
                <a:spcPts val="0"/>
              </a:spcAft>
              <a:buClrTx/>
              <a:buSzTx/>
              <a:buNone/>
              <a:defRPr/>
            </a:pPr>
            <a:r>
              <a:rPr kumimoji="0" lang="en-US" altLang="zh-CN" sz="18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rPr>
              <a:t>  </a:t>
            </a:r>
            <a:r>
              <a:rPr kumimoji="0" lang="en-US" altLang="zh-CN" sz="2000" b="1" i="0" u="none" strike="noStrike" kern="1200" cap="none" spc="113" normalizeH="0" baseline="0" noProof="0" dirty="0">
                <a:ln>
                  <a:noFill/>
                </a:ln>
                <a:solidFill>
                  <a:srgbClr val="002060"/>
                </a:solidFill>
                <a:effectLst/>
                <a:uLnTx/>
                <a:uFillTx/>
                <a:latin typeface="楷体" panose="02010609060101010101" charset="-122"/>
                <a:ea typeface="楷体" panose="02010609060101010101" charset="-122"/>
                <a:cs typeface="楷体" panose="02010609060101010101" charset="-122"/>
              </a:rPr>
              <a:t> </a:t>
            </a:r>
            <a:r>
              <a:rPr lang="en-US" altLang="zh-CN" sz="2000" b="1" spc="0" dirty="0" smtClean="0">
                <a:solidFill>
                  <a:srgbClr val="002060"/>
                </a:solidFill>
                <a:latin typeface="楷体" panose="02010609060101010101" charset="-122"/>
                <a:ea typeface="楷体" panose="02010609060101010101" charset="-122"/>
                <a:cs typeface="楷体" panose="02010609060101010101" charset="-122"/>
                <a:sym typeface="+mn-ea"/>
              </a:rPr>
              <a:t>2.</a:t>
            </a:r>
            <a:r>
              <a:rPr lang="zh-CN" altLang="en-US" sz="2000" b="1" spc="0" dirty="0" smtClean="0">
                <a:solidFill>
                  <a:srgbClr val="002060"/>
                </a:solidFill>
                <a:latin typeface="楷体" panose="02010609060101010101" charset="-122"/>
                <a:ea typeface="楷体" panose="02010609060101010101" charset="-122"/>
                <a:cs typeface="楷体" panose="02010609060101010101" charset="-122"/>
                <a:sym typeface="+mn-ea"/>
              </a:rPr>
              <a:t>当事人选法协议有效时的操作（适用我国法律判断选法协议的效力）</a:t>
            </a:r>
            <a:endParaRPr lang="en-US" altLang="zh-CN" sz="2000" b="1"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endParaRPr>
          </a:p>
          <a:p>
            <a:pPr marL="0" marR="0" lvl="0" indent="0" algn="l" defTabSz="914400" rtl="0" eaLnBrk="1" latinLnBrk="0" hangingPunct="1">
              <a:lnSpc>
                <a:spcPct val="150000"/>
              </a:lnSpc>
              <a:spcBef>
                <a:spcPct val="0"/>
              </a:spcBef>
              <a:spcAft>
                <a:spcPts val="0"/>
              </a:spcAft>
              <a:buClrTx/>
              <a:buSzTx/>
              <a:buNone/>
              <a:defRPr/>
            </a:pPr>
            <a:r>
              <a:rPr lang="en-US" altLang="zh-CN" sz="1800" b="1"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zh-CN" altLang="en-US" sz="1800" b="1"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情形</a:t>
            </a:r>
            <a:r>
              <a:rPr lang="en-US" altLang="zh-CN" sz="1800" b="1"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1</a:t>
            </a:r>
            <a:r>
              <a:rPr lang="zh-CN" altLang="en-US" sz="1800" b="1"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：当事人有效选择我国法律作为多式联运合同整体的准据法</a:t>
            </a:r>
            <a:r>
              <a:rPr lang="zh-CN" altLang="en-US" sz="1800" b="1"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。如定域货损发生于域外，</a:t>
            </a:r>
            <a:r>
              <a:rPr lang="en-US" altLang="zh-CN" sz="1800" b="1"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en-US" sz="1800" b="1"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海商法</a:t>
            </a:r>
            <a:r>
              <a:rPr lang="en-US" altLang="zh-CN" sz="1800" b="1"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en-US" sz="1800" b="1"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第</a:t>
            </a:r>
            <a:r>
              <a:rPr lang="en-US" altLang="zh-CN" sz="1800" b="1"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105</a:t>
            </a:r>
            <a:r>
              <a:rPr lang="zh-CN" altLang="en-US" sz="1800" b="1"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条的区段法律仍可为当事人合意选择</a:t>
            </a:r>
            <a:r>
              <a:rPr lang="zh-CN" altLang="en-US" sz="1800" b="1"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endParaRPr lang="en-US" altLang="zh-CN" sz="1800" b="1"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endParaRPr>
          </a:p>
          <a:p>
            <a:pPr marL="0" indent="0" algn="just" latinLnBrk="0">
              <a:lnSpc>
                <a:spcPct val="150000"/>
              </a:lnSpc>
              <a:spcAft>
                <a:spcPts val="0"/>
              </a:spcAft>
              <a:buNone/>
            </a:pPr>
            <a:r>
              <a:rPr lang="en-US"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zh-CN" altLang="en-US"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主要理由</a:t>
            </a:r>
            <a:r>
              <a:rPr lang="zh-CN" altLang="en-US"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Wingdings" panose="05000000000000000000" pitchFamily="2" charset="2"/>
              </a:rPr>
              <a:t>：</a:t>
            </a:r>
            <a:endParaRPr lang="zh-CN" altLang="en-US"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Wingdings" panose="05000000000000000000" pitchFamily="2" charset="2"/>
            </a:endParaRPr>
          </a:p>
          <a:p>
            <a:pPr marL="0" indent="0" algn="just" latinLnBrk="0">
              <a:lnSpc>
                <a:spcPct val="150000"/>
              </a:lnSpc>
              <a:spcAft>
                <a:spcPts val="0"/>
              </a:spcAft>
              <a:buNone/>
            </a:pPr>
            <a:r>
              <a:rPr lang="zh-CN" altLang="en-US"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Wingdings" panose="05000000000000000000" pitchFamily="2" charset="2"/>
              </a:rPr>
              <a:t> </a:t>
            </a:r>
            <a:r>
              <a:rPr lang="en-US"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Wingdings" panose="05000000000000000000" pitchFamily="2" charset="2"/>
              </a:rPr>
              <a:t>  </a:t>
            </a:r>
            <a:r>
              <a:rPr lang="zh-CN" altLang="en-US"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Wingdings" panose="05000000000000000000" pitchFamily="2" charset="2"/>
              </a:rPr>
              <a:t>（</a:t>
            </a:r>
            <a:r>
              <a:rPr lang="en-US"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Wingdings" panose="05000000000000000000" pitchFamily="2" charset="2"/>
              </a:rPr>
              <a:t>1</a:t>
            </a:r>
            <a:r>
              <a:rPr lang="zh-CN" altLang="en-US"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Wingdings" panose="05000000000000000000" pitchFamily="2" charset="2"/>
              </a:rPr>
              <a:t>）</a:t>
            </a:r>
            <a:r>
              <a:rPr lang="zh-CN" altLang="zh-CN" sz="18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当事人应当充分认识到多式联运纠纷适用规则的不确定性。对于网状责任条款导致的法律适用的不确定性，亦在当事人合理的主观认知范围之内</a:t>
            </a:r>
            <a:r>
              <a:rPr lang="zh-CN"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。《海商法》</a:t>
            </a:r>
            <a:r>
              <a:rPr lang="zh-CN" altLang="zh-CN" sz="18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第</a:t>
            </a:r>
            <a:r>
              <a:rPr lang="en-US" altLang="zh-CN" sz="18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105</a:t>
            </a:r>
            <a:r>
              <a:rPr lang="zh-CN" altLang="zh-CN" sz="18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条规定的网状责任制，只是为多式联运经营人提供一种制度保障，并不是冲突规范或者具有强制性的法律适用规则。</a:t>
            </a:r>
            <a:endParaRPr kumimoji="0" lang="zh-CN" altLang="zh-CN" sz="1800" b="1" i="0" spc="0" baseline="0" noProof="0" dirty="0" smtClean="0">
              <a:ln>
                <a:noFill/>
              </a:ln>
              <a:solidFill>
                <a:srgbClr val="0070C0"/>
              </a:solidFill>
              <a:effectLst/>
              <a:uLnTx/>
              <a:uFillTx/>
              <a:latin typeface="楷体" panose="02010609060101010101" charset="-122"/>
              <a:ea typeface="楷体" panose="02010609060101010101" charset="-122"/>
              <a:cs typeface="楷体" panose="02010609060101010101" charset="-122"/>
              <a:sym typeface="+mn-ea"/>
            </a:endParaRPr>
          </a:p>
        </p:txBody>
      </p:sp>
    </p:spTree>
    <p:custDataLst>
      <p:tags r:id="rId2"/>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内容占位符 1"/>
          <p:cNvSpPr>
            <a:spLocks noGrp="1"/>
          </p:cNvSpPr>
          <p:nvPr>
            <p:ph sz="quarter" idx="13"/>
          </p:nvPr>
        </p:nvSpPr>
        <p:spPr>
          <a:xfrm>
            <a:off x="455613" y="836613"/>
            <a:ext cx="8229600" cy="3856038"/>
          </a:xfrm>
        </p:spPr>
        <p:txBody>
          <a:bodyPr vert="horz" wrap="square" lIns="67500" tIns="35100" rIns="67500" bIns="35100" numCol="1" anchor="t" anchorCtr="0" compatLnSpc="1"/>
          <a:lstStyle/>
          <a:p>
            <a:pPr marL="0" marR="0" lvl="0" indent="0" algn="l" defTabSz="914400" rtl="0" eaLnBrk="1" latinLnBrk="0" hangingPunct="1">
              <a:lnSpc>
                <a:spcPct val="150000"/>
              </a:lnSpc>
              <a:spcBef>
                <a:spcPct val="0"/>
              </a:spcBef>
              <a:spcAft>
                <a:spcPts val="0"/>
              </a:spcAft>
              <a:buClrTx/>
              <a:buSzTx/>
              <a:buNone/>
              <a:defRPr/>
            </a:pPr>
            <a:r>
              <a:rPr kumimoji="0" lang="en-US" altLang="zh-CN" sz="18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rPr>
              <a:t>  </a:t>
            </a:r>
            <a:r>
              <a:rPr kumimoji="0" lang="zh-CN" altLang="en-US" sz="1800" b="1" i="0" u="none" strike="noStrike" kern="1200" cap="none" spc="113" normalizeH="0" baseline="0" noProof="0" dirty="0">
                <a:ln>
                  <a:noFill/>
                </a:ln>
                <a:gradFill>
                  <a:gsLst>
                    <a:gs pos="0">
                      <a:srgbClr val="007BD3"/>
                    </a:gs>
                    <a:gs pos="100000">
                      <a:srgbClr val="034373"/>
                    </a:gs>
                  </a:gsLst>
                  <a:lin scaled="0"/>
                </a:gradFill>
                <a:effectLst/>
                <a:uLnTx/>
                <a:uFillTx/>
                <a:latin typeface="楷体" panose="02010609060101010101" charset="-122"/>
                <a:ea typeface="楷体" panose="02010609060101010101" charset="-122"/>
                <a:cs typeface="楷体" panose="02010609060101010101" charset="-122"/>
              </a:rPr>
              <a:t>（</a:t>
            </a:r>
            <a:r>
              <a:rPr lang="en-US" altLang="zh-CN" sz="1800" b="1"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Wingdings" panose="05000000000000000000" pitchFamily="2" charset="2"/>
              </a:rPr>
              <a:t>2</a:t>
            </a:r>
            <a:r>
              <a:rPr lang="zh-CN" altLang="en-US" sz="1800" b="1"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Wingdings" panose="05000000000000000000" pitchFamily="2" charset="2"/>
              </a:rPr>
              <a:t>）</a:t>
            </a:r>
            <a:r>
              <a:rPr lang="zh-CN" altLang="zh-CN" sz="1800" b="1"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我国</a:t>
            </a:r>
            <a:r>
              <a:rPr lang="zh-CN" altLang="zh-CN" sz="1800" b="1"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法律作为多式联运准据法后，当事人不能再次选择定域损失适用的区段法律并非是唯一合理结论</a:t>
            </a:r>
            <a:r>
              <a:rPr lang="zh-CN" altLang="zh-CN" sz="1800" b="1"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endParaRPr lang="zh-CN" altLang="zh-CN" sz="1800" b="1"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endParaRPr>
          </a:p>
          <a:p>
            <a:pPr marL="0" marR="0" lvl="0" indent="0" algn="l" defTabSz="914400" rtl="0" eaLnBrk="1" latinLnBrk="0" hangingPunct="1">
              <a:lnSpc>
                <a:spcPct val="150000"/>
              </a:lnSpc>
              <a:spcBef>
                <a:spcPct val="0"/>
              </a:spcBef>
              <a:spcAft>
                <a:spcPts val="0"/>
              </a:spcAft>
              <a:buClrTx/>
              <a:buSzTx/>
              <a:buNone/>
              <a:defRPr/>
            </a:pPr>
            <a:r>
              <a:rPr lang="zh-CN" altLang="zh-CN" sz="18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en-US" altLang="zh-CN" sz="18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zh-CN" altLang="zh-CN" sz="18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en-US"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2018</a:t>
            </a:r>
            <a:r>
              <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）最高法民再</a:t>
            </a:r>
            <a:r>
              <a:rPr lang="en-US"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196</a:t>
            </a:r>
            <a:r>
              <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号民事判决的判词解读。</a:t>
            </a:r>
            <a:endPar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endParaRPr>
          </a:p>
          <a:p>
            <a:pPr marL="0" marR="0" lvl="0" indent="0" algn="l" defTabSz="914400" rtl="0" eaLnBrk="1" latinLnBrk="0" hangingPunct="1">
              <a:lnSpc>
                <a:spcPct val="150000"/>
              </a:lnSpc>
              <a:spcBef>
                <a:spcPct val="0"/>
              </a:spcBef>
              <a:spcAft>
                <a:spcPts val="0"/>
              </a:spcAft>
              <a:buClrTx/>
              <a:buSzTx/>
              <a:buNone/>
              <a:defRPr/>
            </a:pPr>
            <a:r>
              <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en-US"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解读</a:t>
            </a:r>
            <a:r>
              <a:rPr lang="en-US"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1</a:t>
            </a:r>
            <a:r>
              <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：当事人选择我国法律作为多式联运合同准据法后，就墨西哥陆路运输区段发生的损失所涉的多式联运经营人的赔偿责任和责任限额，只能</a:t>
            </a:r>
            <a:r>
              <a:rPr lang="zh-CN" altLang="zh-CN" sz="18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适用墨西哥</a:t>
            </a:r>
            <a:r>
              <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法律。</a:t>
            </a:r>
            <a:endPar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endParaRPr>
          </a:p>
          <a:p>
            <a:pPr marL="0" marR="0" lvl="0" indent="0" algn="l" defTabSz="914400" rtl="0" eaLnBrk="1" latinLnBrk="0" hangingPunct="1">
              <a:lnSpc>
                <a:spcPct val="150000"/>
              </a:lnSpc>
              <a:spcBef>
                <a:spcPct val="0"/>
              </a:spcBef>
              <a:spcAft>
                <a:spcPts val="0"/>
              </a:spcAft>
              <a:buClrTx/>
              <a:buSzTx/>
              <a:buNone/>
              <a:defRPr/>
            </a:pPr>
            <a:r>
              <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en-US"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解读</a:t>
            </a:r>
            <a:r>
              <a:rPr lang="en-US"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2</a:t>
            </a:r>
            <a:r>
              <a:rPr lang="zh-CN" altLang="zh-CN" sz="18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en-US" sz="18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该</a:t>
            </a:r>
            <a:r>
              <a:rPr lang="zh-CN" altLang="zh-CN" sz="18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民事</a:t>
            </a:r>
            <a:r>
              <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判决并未否定当事人有另行选择其他国家</a:t>
            </a:r>
            <a:r>
              <a:rPr lang="en-US"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调整该区段运输方式的有关法律规定</a:t>
            </a:r>
            <a:r>
              <a:rPr lang="en-US"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的权利。本文认同第</a:t>
            </a:r>
            <a:r>
              <a:rPr lang="en-US"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2</a:t>
            </a:r>
            <a:r>
              <a:rPr lang="zh-CN" altLang="zh-CN" sz="1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种解读</a:t>
            </a:r>
            <a:r>
              <a:rPr lang="zh-CN" altLang="zh-CN" sz="180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endParaRPr kumimoji="0" lang="zh-CN" altLang="zh-CN" sz="1800" b="1" i="0" spc="0" baseline="0" noProof="0" dirty="0" smtClean="0">
              <a:ln>
                <a:noFill/>
              </a:ln>
              <a:gradFill>
                <a:gsLst>
                  <a:gs pos="0">
                    <a:srgbClr val="007BD3"/>
                  </a:gs>
                  <a:gs pos="100000">
                    <a:srgbClr val="034373"/>
                  </a:gs>
                </a:gsLst>
                <a:lin scaled="0"/>
              </a:gradFill>
              <a:effectLst/>
              <a:uLnTx/>
              <a:uFillTx/>
              <a:latin typeface="楷体" panose="02010609060101010101" charset="-122"/>
              <a:ea typeface="楷体" panose="02010609060101010101" charset="-122"/>
              <a:cs typeface="楷体" panose="02010609060101010101" charset="-122"/>
              <a:sym typeface="+mn-ea"/>
            </a:endParaRPr>
          </a:p>
        </p:txBody>
      </p:sp>
    </p:spTree>
    <p:custDataLst>
      <p:tags r:id="rId2"/>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内容占位符 1"/>
          <p:cNvSpPr>
            <a:spLocks noGrp="1"/>
          </p:cNvSpPr>
          <p:nvPr>
            <p:ph sz="quarter" idx="13"/>
          </p:nvPr>
        </p:nvSpPr>
        <p:spPr>
          <a:xfrm>
            <a:off x="455613" y="836613"/>
            <a:ext cx="8229600" cy="3856038"/>
          </a:xfrm>
        </p:spPr>
        <p:txBody>
          <a:bodyPr vert="horz" wrap="square" lIns="67500" tIns="35100" rIns="67500" bIns="35100" numCol="1" anchor="t" anchorCtr="0" compatLnSpc="1"/>
          <a:lstStyle/>
          <a:p>
            <a:pPr marL="0" marR="0" lvl="0" indent="0" algn="just" defTabSz="914400" rtl="0" eaLnBrk="1" latinLnBrk="0" hangingPunct="1">
              <a:lnSpc>
                <a:spcPct val="150000"/>
              </a:lnSpc>
              <a:spcBef>
                <a:spcPct val="0"/>
              </a:spcBef>
              <a:spcAft>
                <a:spcPts val="0"/>
              </a:spcAft>
              <a:buClrTx/>
              <a:buSzTx/>
              <a:buNone/>
              <a:defRPr/>
            </a:pPr>
            <a:r>
              <a:rPr kumimoji="0" lang="en-US" altLang="zh-CN" sz="1800" b="1" i="0" u="none" strike="noStrike" kern="1200" cap="none" spc="113" normalizeH="0" baseline="0" noProof="0" dirty="0">
                <a:ln>
                  <a:noFill/>
                </a:ln>
                <a:gradFill>
                  <a:gsLst>
                    <a:gs pos="0">
                      <a:srgbClr val="012D86"/>
                    </a:gs>
                    <a:gs pos="100000">
                      <a:srgbClr val="0E2557"/>
                    </a:gs>
                  </a:gsLst>
                  <a:lin scaled="0"/>
                </a:gradFill>
                <a:effectLst/>
                <a:uLnTx/>
                <a:uFillTx/>
                <a:latin typeface="华文中宋" panose="02010600040101010101" charset="-122"/>
                <a:ea typeface="华文中宋" panose="02010600040101010101" charset="-122"/>
                <a:cs typeface="+mn-cs"/>
              </a:rPr>
              <a:t>  </a:t>
            </a:r>
            <a:r>
              <a:rPr kumimoji="0" lang="en-US" altLang="zh-CN" sz="1800" b="1" i="0" u="none" strike="noStrike" kern="1200" cap="none" spc="113" normalizeH="0" baseline="0" noProof="0" dirty="0">
                <a:ln>
                  <a:noFill/>
                </a:ln>
                <a:gradFill>
                  <a:gsLst>
                    <a:gs pos="0">
                      <a:srgbClr val="007BD3"/>
                    </a:gs>
                    <a:gs pos="100000">
                      <a:srgbClr val="034373"/>
                    </a:gs>
                  </a:gsLst>
                  <a:lin scaled="0"/>
                </a:gradFill>
                <a:effectLst/>
                <a:uLnTx/>
                <a:uFillTx/>
                <a:latin typeface="华文中宋" panose="02010600040101010101" charset="-122"/>
                <a:ea typeface="华文中宋" panose="02010600040101010101" charset="-122"/>
                <a:cs typeface="+mn-cs"/>
              </a:rPr>
              <a:t> </a:t>
            </a:r>
            <a:r>
              <a:rPr kumimoji="0" lang="en-US" altLang="zh-CN" sz="2000" b="1" i="0" spc="0" baseline="0" noProof="0" dirty="0">
                <a:ln>
                  <a:noFill/>
                </a:ln>
                <a:gradFill>
                  <a:gsLst>
                    <a:gs pos="0">
                      <a:srgbClr val="007BD3"/>
                    </a:gs>
                    <a:gs pos="100000">
                      <a:srgbClr val="034373"/>
                    </a:gs>
                  </a:gsLst>
                  <a:lin scaled="0"/>
                </a:gradFill>
                <a:effectLst/>
                <a:uLnTx/>
                <a:uFillTx/>
                <a:latin typeface="楷体" panose="02010609060101010101" charset="-122"/>
                <a:ea typeface="楷体" panose="02010609060101010101" charset="-122"/>
                <a:cs typeface="楷体" panose="02010609060101010101" charset="-122"/>
              </a:rPr>
              <a:t> </a:t>
            </a:r>
            <a:r>
              <a:rPr lang="zh-CN" altLang="zh-CN" sz="2000" b="1"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情形</a:t>
            </a:r>
            <a:r>
              <a:rPr lang="en-US" altLang="zh-CN" sz="2000" b="1"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2</a:t>
            </a:r>
            <a:r>
              <a:rPr lang="zh-CN" altLang="zh-CN" sz="2000" b="1"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：当事人有效选择其他国家法律作为准据法</a:t>
            </a:r>
            <a:r>
              <a:rPr lang="zh-CN" altLang="zh-CN" sz="2000" b="1"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endParaRPr lang="zh-CN" altLang="zh-CN" sz="2000" b="1"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endParaRPr>
          </a:p>
          <a:p>
            <a:pPr marL="0" marR="0" lvl="0" indent="0" algn="just" defTabSz="914400" rtl="0" eaLnBrk="1" latinLnBrk="0" hangingPunct="1">
              <a:lnSpc>
                <a:spcPct val="150000"/>
              </a:lnSpc>
              <a:spcBef>
                <a:spcPct val="0"/>
              </a:spcBef>
              <a:spcAft>
                <a:spcPts val="0"/>
              </a:spcAft>
              <a:buClrTx/>
              <a:buSzTx/>
              <a:buNone/>
              <a:defRPr/>
            </a:pPr>
            <a:r>
              <a:rPr lang="zh-CN" altLang="zh-CN" sz="1800" b="1"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en-US" altLang="zh-CN" sz="1800" b="1"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zh-CN" altLang="en-US"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en-US"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1</a:t>
            </a:r>
            <a:r>
              <a:rPr lang="zh-CN" altLang="en-US"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《海商法》</a:t>
            </a:r>
            <a:r>
              <a:rPr lang="zh-CN" altLang="zh-CN" sz="18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第</a:t>
            </a:r>
            <a:r>
              <a:rPr lang="en-US" altLang="zh-CN" sz="18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105</a:t>
            </a:r>
            <a:r>
              <a:rPr lang="zh-CN" altLang="zh-CN" sz="18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条没有适用空间。</a:t>
            </a:r>
            <a:endParaRPr lang="zh-CN" altLang="zh-CN" sz="18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endParaRPr>
          </a:p>
          <a:p>
            <a:pPr marL="0" marR="0" lvl="0" indent="0" algn="just" defTabSz="914400" rtl="0" eaLnBrk="1" latinLnBrk="0" hangingPunct="1">
              <a:lnSpc>
                <a:spcPct val="150000"/>
              </a:lnSpc>
              <a:spcBef>
                <a:spcPct val="0"/>
              </a:spcBef>
              <a:spcAft>
                <a:spcPts val="0"/>
              </a:spcAft>
              <a:buClrTx/>
              <a:buSzTx/>
              <a:buNone/>
              <a:defRPr/>
            </a:pPr>
            <a:r>
              <a:rPr lang="zh-CN" altLang="zh-CN" sz="18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en-US" altLang="zh-CN" sz="18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zh-CN" altLang="en-US" sz="18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en-US" altLang="zh-CN" sz="18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2</a:t>
            </a:r>
            <a:r>
              <a:rPr lang="zh-CN" altLang="en-US" sz="18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如果外国</a:t>
            </a:r>
            <a:r>
              <a:rPr lang="zh-CN" altLang="zh-CN" sz="18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法无法查明而需适用我国法时</a:t>
            </a:r>
            <a:r>
              <a:rPr lang="zh-CN"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en-US"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处理方式</a:t>
            </a:r>
            <a:r>
              <a:rPr lang="zh-CN"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同</a:t>
            </a:r>
            <a:r>
              <a:rPr lang="zh-CN" altLang="zh-CN" sz="18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当事人有效选择我国法律为准据法时</a:t>
            </a:r>
            <a:r>
              <a:rPr lang="zh-CN"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一致。</a:t>
            </a:r>
            <a:endParaRPr lang="zh-CN"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endParaRPr>
          </a:p>
          <a:p>
            <a:pPr marL="0" marR="0" lvl="0" indent="0" algn="just" defTabSz="914400" rtl="0" eaLnBrk="1" latinLnBrk="0" hangingPunct="1">
              <a:lnSpc>
                <a:spcPct val="150000"/>
              </a:lnSpc>
              <a:spcBef>
                <a:spcPct val="0"/>
              </a:spcBef>
              <a:spcAft>
                <a:spcPts val="0"/>
              </a:spcAft>
              <a:buClrTx/>
              <a:buSzTx/>
              <a:buNone/>
              <a:defRPr/>
            </a:pPr>
            <a:r>
              <a:rPr lang="zh-CN"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en-US"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zh-CN" altLang="en-US"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en-US"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3</a:t>
            </a:r>
            <a:r>
              <a:rPr lang="zh-CN" altLang="en-US"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zh-CN" sz="18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如果定域损失被我国未作为缔约国的国际公约所调整，我国没有义务直接适用该国际公约，但可以将该公约视为其他国家国内法的组成部分</a:t>
            </a:r>
            <a:r>
              <a:rPr lang="zh-CN"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endParaRPr lang="zh-CN"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endParaRPr>
          </a:p>
          <a:p>
            <a:pPr marL="0" marR="0" lvl="0" indent="0" algn="just" defTabSz="914400" rtl="0" eaLnBrk="1" latinLnBrk="0" hangingPunct="1">
              <a:lnSpc>
                <a:spcPct val="150000"/>
              </a:lnSpc>
              <a:spcBef>
                <a:spcPct val="0"/>
              </a:spcBef>
              <a:spcAft>
                <a:spcPts val="0"/>
              </a:spcAft>
              <a:buClrTx/>
              <a:buSzTx/>
              <a:buNone/>
              <a:defRPr/>
            </a:pPr>
            <a:r>
              <a:rPr lang="zh-CN"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en-US"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zh-CN" altLang="en-US"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en-US"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4</a:t>
            </a:r>
            <a:r>
              <a:rPr lang="zh-CN" altLang="en-US"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如果</a:t>
            </a:r>
            <a:r>
              <a:rPr lang="zh-CN" altLang="zh-CN" sz="18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多式联运经营人</a:t>
            </a:r>
            <a:r>
              <a:rPr lang="zh-CN"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与</a:t>
            </a:r>
            <a:r>
              <a:rPr lang="zh-CN" altLang="en-US"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索赔方</a:t>
            </a:r>
            <a:r>
              <a:rPr lang="zh-CN"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约定</a:t>
            </a:r>
            <a:r>
              <a:rPr lang="zh-CN" altLang="zh-CN" sz="18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适用定域损失发生时域外区段国际公约的</a:t>
            </a:r>
            <a:r>
              <a:rPr lang="zh-CN"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a:t>
            </a:r>
            <a:r>
              <a:rPr lang="zh-CN" altLang="zh-CN" sz="1800" spc="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如果该国际公约的适用不违反我国社会公共利益或法律、行政法规强制性规定，可以根据该公约的内容确定当事人的权利义务</a:t>
            </a:r>
            <a:r>
              <a:rPr lang="zh-CN"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关系。</a:t>
            </a:r>
            <a:endParaRPr kumimoji="0" lang="zh-CN" altLang="zh-CN" sz="1800" b="1" i="0" spc="0" baseline="0" noProof="0" dirty="0" smtClean="0">
              <a:ln>
                <a:noFill/>
              </a:ln>
              <a:gradFill>
                <a:gsLst>
                  <a:gs pos="0">
                    <a:srgbClr val="007BD3"/>
                  </a:gs>
                  <a:gs pos="100000">
                    <a:srgbClr val="034373"/>
                  </a:gs>
                </a:gsLst>
                <a:lin scaled="0"/>
              </a:gradFill>
              <a:effectLst/>
              <a:uLnTx/>
              <a:uFillTx/>
              <a:latin typeface="楷体" panose="02010609060101010101" charset="-122"/>
              <a:ea typeface="楷体" panose="02010609060101010101" charset="-122"/>
              <a:cs typeface="楷体" panose="02010609060101010101" charset="-122"/>
              <a:sym typeface="+mn-ea"/>
            </a:endParaRPr>
          </a:p>
          <a:p>
            <a:pPr marL="0" marR="0" lvl="0" indent="0" algn="just" defTabSz="914400" rtl="0" eaLnBrk="1" latinLnBrk="0" hangingPunct="1">
              <a:lnSpc>
                <a:spcPct val="150000"/>
              </a:lnSpc>
              <a:spcBef>
                <a:spcPct val="0"/>
              </a:spcBef>
              <a:spcAft>
                <a:spcPts val="0"/>
              </a:spcAft>
              <a:buClrTx/>
              <a:buSzTx/>
              <a:buNone/>
              <a:defRPr/>
            </a:pPr>
            <a:endParaRPr lang="zh-CN"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endParaRPr>
          </a:p>
          <a:p>
            <a:pPr marL="0" marR="0" lvl="0" indent="0" algn="just" defTabSz="914400" rtl="0" eaLnBrk="1" latinLnBrk="0" hangingPunct="1">
              <a:lnSpc>
                <a:spcPct val="150000"/>
              </a:lnSpc>
              <a:spcBef>
                <a:spcPct val="0"/>
              </a:spcBef>
              <a:spcAft>
                <a:spcPts val="0"/>
              </a:spcAft>
              <a:buClrTx/>
              <a:buSzTx/>
              <a:buNone/>
              <a:defRPr/>
            </a:pPr>
            <a:r>
              <a:rPr lang="zh-CN"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r>
              <a:rPr lang="en-US" altLang="zh-CN" sz="1800" spc="0" dirty="0" smtClean="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 </a:t>
            </a:r>
            <a:endParaRPr kumimoji="0" lang="zh-CN" altLang="zh-CN" sz="1800" b="1" i="0" spc="0" baseline="0" noProof="0" dirty="0" smtClean="0">
              <a:ln>
                <a:noFill/>
              </a:ln>
              <a:gradFill>
                <a:gsLst>
                  <a:gs pos="0">
                    <a:srgbClr val="007BD3"/>
                  </a:gs>
                  <a:gs pos="100000">
                    <a:srgbClr val="034373"/>
                  </a:gs>
                </a:gsLst>
                <a:lin scaled="0"/>
              </a:gradFill>
              <a:effectLst/>
              <a:uLnTx/>
              <a:uFillTx/>
              <a:latin typeface="楷体" panose="02010609060101010101" charset="-122"/>
              <a:ea typeface="楷体" panose="02010609060101010101" charset="-122"/>
              <a:cs typeface="楷体" panose="02010609060101010101" charset="-122"/>
              <a:sym typeface="+mn-ea"/>
            </a:endParaRPr>
          </a:p>
        </p:txBody>
      </p:sp>
    </p:spTree>
    <p:custDataLst>
      <p:tags r:id="rId2"/>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1.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12.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13.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14.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15.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16.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17.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18.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19.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20.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1.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2.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3.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4.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25.xml><?xml version="1.0" encoding="utf-8"?>
<p:tagLst xmlns:p="http://schemas.openxmlformats.org/presentationml/2006/main">
  <p:tag name="COMMONDATA" val="eyJoZGlkIjoiMjhhNmRjOTQxY2E3MWQ0MmQ0ODQ3MzgzMmNiMWM0YzQifQ=="/>
  <p:tag name="KSO_WPP_MARK_KEY" val="7635ca36-b768-4e8f-80d7-11573e99cea8"/>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heme/theme1.xml><?xml version="1.0" encoding="utf-8"?>
<a:theme xmlns:a="http://schemas.openxmlformats.org/drawingml/2006/main" name="WPS">
  <a:themeElements>
    <a:clrScheme name="WPS">
      <a:dk1>
        <a:sysClr val="windowText" lastClr="000000"/>
      </a:dk1>
      <a:lt1>
        <a:sysClr val="window" lastClr="FFFFFF"/>
      </a:lt1>
      <a:dk2>
        <a:srgbClr val="0F1423"/>
      </a:dk2>
      <a:lt2>
        <a:srgbClr val="FFFFFF"/>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WPS">
  <a:themeElements>
    <a:clrScheme name="WPS">
      <a:dk1>
        <a:sysClr val="windowText" lastClr="000000"/>
      </a:dk1>
      <a:lt1>
        <a:sysClr val="window" lastClr="FFFFFF"/>
      </a:lt1>
      <a:dk2>
        <a:srgbClr val="0F1423"/>
      </a:dk2>
      <a:lt2>
        <a:srgbClr val="FFFFFF"/>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2432</Words>
  <Application>WPS 演示</Application>
  <PresentationFormat>全屏显示(16:9)</PresentationFormat>
  <Paragraphs>81</Paragraphs>
  <Slides>14</Slides>
  <Notes>0</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14</vt:i4>
      </vt:variant>
    </vt:vector>
  </HeadingPairs>
  <TitlesOfParts>
    <vt:vector size="26" baseType="lpstr">
      <vt:lpstr>Arial</vt:lpstr>
      <vt:lpstr>宋体</vt:lpstr>
      <vt:lpstr>Wingdings</vt:lpstr>
      <vt:lpstr>微软雅黑</vt:lpstr>
      <vt:lpstr>黑体</vt:lpstr>
      <vt:lpstr>华文楷体</vt:lpstr>
      <vt:lpstr>华文中宋</vt:lpstr>
      <vt:lpstr>楷体</vt:lpstr>
      <vt:lpstr>Arial Unicode MS</vt:lpstr>
      <vt:lpstr>Calibri</vt:lpstr>
      <vt:lpstr>WPS</vt:lpstr>
      <vt:lpstr>1_WPS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Administrator</cp:lastModifiedBy>
  <cp:revision>161</cp:revision>
  <dcterms:created xsi:type="dcterms:W3CDTF">2019-06-19T02:08:00Z</dcterms:created>
  <dcterms:modified xsi:type="dcterms:W3CDTF">2023-08-13T14:41:46Z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ICV">
    <vt:lpwstr>D7968F3F582041D9AEBA0869B84F75D0_12</vt:lpwstr>
  </property>
</Properties>
</file>