
<file path=[Content_Types].xml><?xml version="1.0" encoding="utf-8"?>
<Types xmlns="http://schemas.openxmlformats.org/package/2006/content-types">
  <Override PartName="/ppt/tags/tag8.xml" ContentType="application/vnd.openxmlformats-officedocument.presentationml.tags+xml"/>
  <Override PartName="/ppt/tags/tag140.xml" ContentType="application/vnd.openxmlformats-officedocument.presentationml.tags+xml"/>
  <Override PartName="/ppt/tags/tag238.xml" ContentType="application/vnd.openxmlformats-officedocument.presentationml.tags+xml"/>
  <Override PartName="/ppt/tags/tag285.xml" ContentType="application/vnd.openxmlformats-officedocument.presentationml.tags+xml"/>
  <Override PartName="/ppt/theme/theme5.xml" ContentType="application/vnd.openxmlformats-officedocument.theme+xml"/>
  <Override PartName="/ppt/tags/tag569.xml" ContentType="application/vnd.openxmlformats-officedocument.presentationml.tags+xml"/>
  <Override PartName="/ppt/slideLayouts/slideLayout46.xml" ContentType="application/vnd.openxmlformats-officedocument.presentationml.slideLayout+xml"/>
  <Override PartName="/ppt/tags/tag424.xml" ContentType="application/vnd.openxmlformats-officedocument.presentationml.tags+xml"/>
  <Override PartName="/ppt/tags/tag471.xml" ContentType="application/vnd.openxmlformats-officedocument.presentationml.tags+xml"/>
  <Override PartName="/ppt/slideLayouts/slideLayout2.xml" ContentType="application/vnd.openxmlformats-officedocument.presentationml.slideLayout+xml"/>
  <Override PartName="/ppt/tags/tag216.xml" ContentType="application/vnd.openxmlformats-officedocument.presentationml.tags+xml"/>
  <Override PartName="/ppt/tags/tag263.xml" ContentType="application/vnd.openxmlformats-officedocument.presentationml.tags+xml"/>
  <Override PartName="/ppt/tags/tag402.xml" ContentType="application/vnd.openxmlformats-officedocument.presentationml.tags+xml"/>
  <Override PartName="/ppt/tags/tag547.xml" ContentType="application/vnd.openxmlformats-officedocument.presentationml.tags+xml"/>
  <Default Extension="xml" ContentType="application/xml"/>
  <Override PartName="/ppt/tags/tag38.xml" ContentType="application/vnd.openxmlformats-officedocument.presentationml.tags+xml"/>
  <Override PartName="/ppt/slideLayouts/slideLayout24.xml" ContentType="application/vnd.openxmlformats-officedocument.presentationml.slideLayout+xml"/>
  <Override PartName="/ppt/tags/tag85.xml" ContentType="application/vnd.openxmlformats-officedocument.presentationml.tags+xml"/>
  <Override PartName="/ppt/tags/tag241.xml" ContentType="application/vnd.openxmlformats-officedocument.presentationml.tags+xml"/>
  <Override PartName="/ppt/tags/tag339.xml" ContentType="application/vnd.openxmlformats-officedocument.presentationml.tags+xml"/>
  <Override PartName="/ppt/tags/tag386.xml" ContentType="application/vnd.openxmlformats-officedocument.presentationml.tags+xml"/>
  <Override PartName="/ppt/tags/tag525.xml" ContentType="application/vnd.openxmlformats-officedocument.presentationml.tags+xml"/>
  <Override PartName="/ppt/tags/tag572.xml" ContentType="application/vnd.openxmlformats-officedocument.presentationml.tags+xml"/>
  <Override PartName="/ppt/tags/tag16.xml" ContentType="application/vnd.openxmlformats-officedocument.presentationml.tags+xml"/>
  <Override PartName="/ppt/tags/tag63.xml" ContentType="application/vnd.openxmlformats-officedocument.presentationml.tags+xml"/>
  <Override PartName="/ppt/tags/tag178.xml" ContentType="application/vnd.openxmlformats-officedocument.presentationml.tags+xml"/>
  <Override PartName="/ppt/tags/tag317.xml" ContentType="application/vnd.openxmlformats-officedocument.presentationml.tags+xml"/>
  <Override PartName="/ppt/tags/tag364.xml" ContentType="application/vnd.openxmlformats-officedocument.presentationml.tags+xml"/>
  <Override PartName="/ppt/tags/tag109.xml" ContentType="application/vnd.openxmlformats-officedocument.presentationml.tags+xml"/>
  <Override PartName="/ppt/tags/tag156.xml" ContentType="application/vnd.openxmlformats-officedocument.presentationml.tags+xml"/>
  <Override PartName="/ppt/tags/tag487.xml" ContentType="application/vnd.openxmlformats-officedocument.presentationml.tags+xml"/>
  <Override PartName="/ppt/tags/tag503.xml" ContentType="application/vnd.openxmlformats-officedocument.presentationml.tags+xml"/>
  <Override PartName="/ppt/tags/tag550.xml" ContentType="application/vnd.openxmlformats-officedocument.presentationml.tags+xml"/>
  <Override PartName="/ppt/tags/tag41.xml" ContentType="application/vnd.openxmlformats-officedocument.presentationml.tags+xml"/>
  <Override PartName="/ppt/tags/tag279.xml" ContentType="application/vnd.openxmlformats-officedocument.presentationml.tags+xml"/>
  <Override PartName="/ppt/tags/tag342.xml" ContentType="application/vnd.openxmlformats-officedocument.presentationml.tags+xml"/>
  <Override PartName="/ppt/tags/tag134.xml" ContentType="application/vnd.openxmlformats-officedocument.presentationml.tags+xml"/>
  <Override PartName="/ppt/tags/tag181.xml" ContentType="application/vnd.openxmlformats-officedocument.presentationml.tags+xml"/>
  <Override PartName="/ppt/tags/tag320.xml" ContentType="application/vnd.openxmlformats-officedocument.presentationml.tags+xml"/>
  <Override PartName="/ppt/tags/tag418.xml" ContentType="application/vnd.openxmlformats-officedocument.presentationml.tags+xml"/>
  <Override PartName="/ppt/tags/tag465.xml" ContentType="application/vnd.openxmlformats-officedocument.presentationml.tags+xml"/>
  <Default Extension="png" ContentType="image/png"/>
  <Override PartName="/ppt/tags/tag112.xml" ContentType="application/vnd.openxmlformats-officedocument.presentationml.tags+xml"/>
  <Override PartName="/ppt/tags/tag257.xml" ContentType="application/vnd.openxmlformats-officedocument.presentationml.tags+xml"/>
  <Override PartName="/ppt/tags/tag588.xml" ContentType="application/vnd.openxmlformats-officedocument.presentationml.tags+xml"/>
  <Override PartName="/ppt/tags/tag5.xml" ContentType="application/vnd.openxmlformats-officedocument.presentationml.tags+xml"/>
  <Override PartName="/ppt/slideLayouts/slideLayout18.xml" ContentType="application/vnd.openxmlformats-officedocument.presentationml.slideLayout+xml"/>
  <Override PartName="/ppt/theme/theme2.xml" ContentType="application/vnd.openxmlformats-officedocument.theme+xml"/>
  <Override PartName="/ppt/tags/tag79.xml" ContentType="application/vnd.openxmlformats-officedocument.presentationml.tags+xml"/>
  <Override PartName="/ppt/slideLayouts/slideLayout65.xml" ContentType="application/vnd.openxmlformats-officedocument.presentationml.slideLayout+xml"/>
  <Override PartName="/ppt/tags/tag443.xml" ContentType="application/vnd.openxmlformats-officedocument.presentationml.tags+xml"/>
  <Override PartName="/ppt/tags/tag490.xml" ContentType="application/vnd.openxmlformats-officedocument.presentationml.tags+xml"/>
  <Override PartName="/ppt/slideLayouts/slideLayout43.xml" ContentType="application/vnd.openxmlformats-officedocument.presentationml.slideLayout+xml"/>
  <Override PartName="/ppt/tags/tag235.xml" ContentType="application/vnd.openxmlformats-officedocument.presentationml.tags+xml"/>
  <Override PartName="/ppt/tags/tag282.xml" ContentType="application/vnd.openxmlformats-officedocument.presentationml.tags+xml"/>
  <Override PartName="/ppt/tags/tag421.xml" ContentType="application/vnd.openxmlformats-officedocument.presentationml.tags+xml"/>
  <Override PartName="/ppt/tags/tag519.xml" ContentType="application/vnd.openxmlformats-officedocument.presentationml.tags+xml"/>
  <Override PartName="/ppt/tags/tag566.xml" ContentType="application/vnd.openxmlformats-officedocument.presentationml.tags+xml"/>
  <Override PartName="/ppt/tags/tag57.xml" ContentType="application/vnd.openxmlformats-officedocument.presentationml.tags+xml"/>
  <Override PartName="/ppt/tags/tag213.xml" ContentType="application/vnd.openxmlformats-officedocument.presentationml.tags+xml"/>
  <Override PartName="/ppt/tags/tag260.xml" ContentType="application/vnd.openxmlformats-officedocument.presentationml.tags+xml"/>
  <Override PartName="/ppt/tags/tag358.xml" ContentType="application/vnd.openxmlformats-officedocument.presentationml.tags+xml"/>
  <Override PartName="/ppt/tags/tag544.xml" ContentType="application/vnd.openxmlformats-officedocument.presentationml.tags+xml"/>
  <Override PartName="/ppt/tags/tag591.xml" ContentType="application/vnd.openxmlformats-officedocument.presentationml.tags+xml"/>
  <Override PartName="/ppt/tags/tag35.xml" ContentType="application/vnd.openxmlformats-officedocument.presentationml.tags+xml"/>
  <Override PartName="/ppt/slideLayouts/slideLayout21.xml" ContentType="application/vnd.openxmlformats-officedocument.presentationml.slideLayout+xml"/>
  <Override PartName="/ppt/tags/tag82.xml" ContentType="application/vnd.openxmlformats-officedocument.presentationml.tags+xml"/>
  <Override PartName="/ppt/tags/tag197.xml" ContentType="application/vnd.openxmlformats-officedocument.presentationml.tags+xml"/>
  <Override PartName="/ppt/tags/tag336.xml" ContentType="application/vnd.openxmlformats-officedocument.presentationml.tags+xml"/>
  <Override PartName="/ppt/tags/tag383.xml" ContentType="application/vnd.openxmlformats-officedocument.presentationml.tags+xml"/>
  <Override PartName="/ppt/tags/tag128.xml" ContentType="application/vnd.openxmlformats-officedocument.presentationml.tags+xml"/>
  <Override PartName="/ppt/tags/tag175.xml" ContentType="application/vnd.openxmlformats-officedocument.presentationml.tags+xml"/>
  <Override PartName="/ppt/tags/tag459.xml" ContentType="application/vnd.openxmlformats-officedocument.presentationml.tags+xml"/>
  <Override PartName="/ppt/tags/tag522.xml" ContentType="application/vnd.openxmlformats-officedocument.presentationml.tags+xml"/>
  <Override PartName="/ppt/tags/tag13.xml" ContentType="application/vnd.openxmlformats-officedocument.presentationml.tags+xml"/>
  <Override PartName="/ppt/tags/tag60.xml" ContentType="application/vnd.openxmlformats-officedocument.presentationml.tags+xml"/>
  <Override PartName="/ppt/tags/tag298.xml" ContentType="application/vnd.openxmlformats-officedocument.presentationml.tags+xml"/>
  <Override PartName="/ppt/tags/tag314.xml" ContentType="application/vnd.openxmlformats-officedocument.presentationml.tags+xml"/>
  <Override PartName="/ppt/tags/tag361.xml" ContentType="application/vnd.openxmlformats-officedocument.presentationml.tags+xml"/>
  <Override PartName="/ppt/tags/tag500.xml" ContentType="application/vnd.openxmlformats-officedocument.presentationml.tags+xml"/>
  <Override PartName="/ppt/tags/tag106.xml" ContentType="application/vnd.openxmlformats-officedocument.presentationml.tags+xml"/>
  <Override PartName="/ppt/tags/tag153.xml" ContentType="application/vnd.openxmlformats-officedocument.presentationml.tags+xml"/>
  <Override PartName="/ppt/slideLayouts/slideLayout59.xml" ContentType="application/vnd.openxmlformats-officedocument.presentationml.slideLayout+xml"/>
  <Override PartName="/ppt/tags/tag437.xml" ContentType="application/vnd.openxmlformats-officedocument.presentationml.tags+xml"/>
  <Override PartName="/ppt/tags/tag484.xml" ContentType="application/vnd.openxmlformats-officedocument.presentationml.tags+xml"/>
  <Override PartName="/ppt/tags/tag131.xml" ContentType="application/vnd.openxmlformats-officedocument.presentationml.tags+xml"/>
  <Override PartName="/ppt/tags/tag229.xml" ContentType="application/vnd.openxmlformats-officedocument.presentationml.tags+xml"/>
  <Override PartName="/ppt/tags/tag276.xml" ContentType="application/vnd.openxmlformats-officedocument.presentationml.tags+xml"/>
  <Override PartName="/ppt/tags/tag415.xml" ContentType="application/vnd.openxmlformats-officedocument.presentationml.tags+xml"/>
  <Override PartName="/ppt/tags/tag462.xml" ContentType="application/vnd.openxmlformats-officedocument.presentationml.tags+xml"/>
  <Override PartName="/ppt/tags/tag98.xml" ContentType="application/vnd.openxmlformats-officedocument.presentationml.tags+xml"/>
  <Override PartName="/ppt/tags/tag207.xml" ContentType="application/vnd.openxmlformats-officedocument.presentationml.tags+xml"/>
  <Override PartName="/ppt/slideLayouts/slideLayout37.xml" ContentType="application/vnd.openxmlformats-officedocument.presentationml.slideLayout+xml"/>
  <Override PartName="/ppt/tags/tag254.xml" ContentType="application/vnd.openxmlformats-officedocument.presentationml.tags+xml"/>
  <Override PartName="/ppt/tags/tag399.xml" ContentType="application/vnd.openxmlformats-officedocument.presentationml.tags+xml"/>
  <Override PartName="/ppt/slides/slide16.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slideLayouts/slideLayout62.xml" ContentType="application/vnd.openxmlformats-officedocument.presentationml.slideLayout+xml"/>
  <Override PartName="/ppt/tags/tag440.xml" ContentType="application/vnd.openxmlformats-officedocument.presentationml.tags+xml"/>
  <Override PartName="/ppt/tags/tag538.xml" ContentType="application/vnd.openxmlformats-officedocument.presentationml.tags+xml"/>
  <Override PartName="/ppt/tags/tag585.xml" ContentType="application/vnd.openxmlformats-officedocument.presentationml.tags+xml"/>
  <Override PartName="/ppt/tags/tag29.xml" ContentType="application/vnd.openxmlformats-officedocument.presentationml.tags+xml"/>
  <Override PartName="/ppt/tags/tag76.xml" ContentType="application/vnd.openxmlformats-officedocument.presentationml.tags+xml"/>
  <Override PartName="/ppt/tags/tag232.xml" ContentType="application/vnd.openxmlformats-officedocument.presentationml.tags+xml"/>
  <Override PartName="/ppt/tags/tag377.xml" ContentType="application/vnd.openxmlformats-officedocument.presentationml.tags+xml"/>
  <Override PartName="/ppt/tags/tag516.xml" ContentType="application/vnd.openxmlformats-officedocument.presentationml.tags+xml"/>
  <Override PartName="/ppt/tags/tag563.xml" ContentType="application/vnd.openxmlformats-officedocument.presentationml.tags+xml"/>
  <Override PartName="/ppt/tags/tag54.xml" ContentType="application/vnd.openxmlformats-officedocument.presentationml.tags+xml"/>
  <Override PartName="/ppt/tags/tag169.xml" ContentType="application/vnd.openxmlformats-officedocument.presentationml.tags+xml"/>
  <Override PartName="/ppt/tags/tag210.xml" ContentType="application/vnd.openxmlformats-officedocument.presentationml.tags+xml"/>
  <Override PartName="/ppt/slideLayouts/slideLayout40.xml" ContentType="application/vnd.openxmlformats-officedocument.presentationml.slideLayout+xml"/>
  <Override PartName="/ppt/tags/tag308.xml" ContentType="application/vnd.openxmlformats-officedocument.presentationml.tags+xml"/>
  <Override PartName="/ppt/tags/tag355.xml" ContentType="application/vnd.openxmlformats-officedocument.presentationml.tags+xml"/>
  <Override PartName="/ppt/tags/tag147.xml" ContentType="application/vnd.openxmlformats-officedocument.presentationml.tags+xml"/>
  <Override PartName="/ppt/tags/tag194.xml" ContentType="application/vnd.openxmlformats-officedocument.presentationml.tags+xml"/>
  <Override PartName="/ppt/tags/tag478.xml" ContentType="application/vnd.openxmlformats-officedocument.presentationml.tags+xml"/>
  <Override PartName="/ppt/tags/tag541.xml" ContentType="application/vnd.openxmlformats-officedocument.presentationml.tags+xml"/>
  <Override PartName="/ppt/tags/tag32.xml" ContentType="application/vnd.openxmlformats-officedocument.presentationml.tags+xml"/>
  <Override PartName="/ppt/tags/tag333.xml" ContentType="application/vnd.openxmlformats-officedocument.presentationml.tags+xml"/>
  <Override PartName="/ppt/tags/tag38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125.xml" ContentType="application/vnd.openxmlformats-officedocument.presentationml.tags+xml"/>
  <Override PartName="/ppt/tags/tag172.xml" ContentType="application/vnd.openxmlformats-officedocument.presentationml.tags+xml"/>
  <Override PartName="/ppt/tags/tag311.xml" ContentType="application/vnd.openxmlformats-officedocument.presentationml.tags+xml"/>
  <Override PartName="/ppt/tags/tag409.xml" ContentType="application/vnd.openxmlformats-officedocument.presentationml.tags+xml"/>
  <Override PartName="/ppt/tags/tag456.xml" ContentType="application/vnd.openxmlformats-officedocument.presentationml.tags+xml"/>
  <Override PartName="/ppt/slideMasters/slideMaster2.xml" ContentType="application/vnd.openxmlformats-officedocument.presentationml.slideMaster+xml"/>
  <Override PartName="/ppt/tags/tag103.xml" ContentType="application/vnd.openxmlformats-officedocument.presentationml.tags+xml"/>
  <Override PartName="/ppt/tags/tag150.xml" ContentType="application/vnd.openxmlformats-officedocument.presentationml.tags+xml"/>
  <Override PartName="/ppt/tags/tag248.xml" ContentType="application/vnd.openxmlformats-officedocument.presentationml.tags+xml"/>
  <Override PartName="/ppt/tags/tag295.xml" ContentType="application/vnd.openxmlformats-officedocument.presentationml.tags+xml"/>
  <Override PartName="/ppt/tags/tag434.xml" ContentType="application/vnd.openxmlformats-officedocument.presentationml.tags+xml"/>
  <Override PartName="/ppt/tags/tag481.xml" ContentType="application/vnd.openxmlformats-officedocument.presentationml.tags+xml"/>
  <Override PartName="/ppt/tags/tag579.xml" ContentType="application/vnd.openxmlformats-officedocument.presentationml.tags+xml"/>
  <Override PartName="/ppt/notesSlides/notesSlide1.xml" ContentType="application/vnd.openxmlformats-officedocument.presentationml.notesSlide+xml"/>
  <Override PartName="/ppt/tags/tag226.xml" ContentType="application/vnd.openxmlformats-officedocument.presentationml.tags+xml"/>
  <Override PartName="/ppt/tags/tag273.xml" ContentType="application/vnd.openxmlformats-officedocument.presentationml.tags+xml"/>
  <Override PartName="/ppt/slideLayouts/slideLayout56.xml" ContentType="application/vnd.openxmlformats-officedocument.presentationml.slideLayout+xml"/>
  <Override PartName="/ppt/slideLayouts/slideLayout34.xml" ContentType="application/vnd.openxmlformats-officedocument.presentationml.slideLayout+xml"/>
  <Override PartName="/ppt/tags/tag412.xml" ContentType="application/vnd.openxmlformats-officedocument.presentationml.tags+xml"/>
  <Override PartName="/ppt/tags/tag557.xml" ContentType="application/vnd.openxmlformats-officedocument.presentationml.tags+xml"/>
  <Override PartName="/ppt/slides/slide13.xml" ContentType="application/vnd.openxmlformats-officedocument.presentationml.slide+xml"/>
  <Override PartName="/ppt/tags/tag48.xml" ContentType="application/vnd.openxmlformats-officedocument.presentationml.tags+xml"/>
  <Override PartName="/ppt/tags/tag95.xml" ContentType="application/vnd.openxmlformats-officedocument.presentationml.tags+xml"/>
  <Override PartName="/ppt/tags/tag188.xml" ContentType="application/vnd.openxmlformats-officedocument.presentationml.tags+xml"/>
  <Override PartName="/ppt/tags/tag204.xml" ContentType="application/vnd.openxmlformats-officedocument.presentationml.tags+xml"/>
  <Override PartName="/ppt/tags/tag251.xml" ContentType="application/vnd.openxmlformats-officedocument.presentationml.tags+xml"/>
  <Override PartName="/ppt/tags/tag349.xml" ContentType="application/vnd.openxmlformats-officedocument.presentationml.tags+xml"/>
  <Override PartName="/ppt/tags/tag396.xml" ContentType="application/vnd.openxmlformats-officedocument.presentationml.tags+xml"/>
  <Override PartName="/ppt/tags/tag535.xml" ContentType="application/vnd.openxmlformats-officedocument.presentationml.tags+xml"/>
  <Override PartName="/ppt/tags/tag582.xml" ContentType="application/vnd.openxmlformats-officedocument.presentationml.tags+xml"/>
  <Override PartName="/ppt/tags/tag26.xml" ContentType="application/vnd.openxmlformats-officedocument.presentationml.tags+xml"/>
  <Override PartName="/ppt/slideLayouts/slideLayout12.xml" ContentType="application/vnd.openxmlformats-officedocument.presentationml.slideLayout+xml"/>
  <Override PartName="/ppt/tags/tag73.xml" ContentType="application/vnd.openxmlformats-officedocument.presentationml.tags+xml"/>
  <Override PartName="/ppt/tags/tag327.xml" ContentType="application/vnd.openxmlformats-officedocument.presentationml.tags+xml"/>
  <Override PartName="/ppt/tags/tag374.xml" ContentType="application/vnd.openxmlformats-officedocument.presentationml.tags+xml"/>
  <Override PartName="/ppt/tags/tag119.xml" ContentType="application/vnd.openxmlformats-officedocument.presentationml.tags+xml"/>
  <Override PartName="/ppt/tags/tag166.xml" ContentType="application/vnd.openxmlformats-officedocument.presentationml.tags+xml"/>
  <Override PartName="/ppt/tags/tag497.xml" ContentType="application/vnd.openxmlformats-officedocument.presentationml.tags+xml"/>
  <Override PartName="/ppt/tags/tag513.xml" ContentType="application/vnd.openxmlformats-officedocument.presentationml.tags+xml"/>
  <Override PartName="/ppt/tags/tag560.xml" ContentType="application/vnd.openxmlformats-officedocument.presentationml.tags+xml"/>
  <Override PartName="/ppt/tags/tag51.xml" ContentType="application/vnd.openxmlformats-officedocument.presentationml.tags+xml"/>
  <Override PartName="/ppt/tags/tag289.xml" ContentType="application/vnd.openxmlformats-officedocument.presentationml.tags+xml"/>
  <Override PartName="/ppt/tags/tag305.xml" ContentType="application/vnd.openxmlformats-officedocument.presentationml.tags+xml"/>
  <Override PartName="/ppt/tags/tag352.xml" ContentType="application/vnd.openxmlformats-officedocument.presentationml.tags+xml"/>
  <Override PartName="/ppt/tags/tag144.xml" ContentType="application/vnd.openxmlformats-officedocument.presentationml.tags+xml"/>
  <Override PartName="/ppt/tags/tag191.xml" ContentType="application/vnd.openxmlformats-officedocument.presentationml.tags+xml"/>
  <Override PartName="/ppt/tags/tag330.xml" ContentType="application/vnd.openxmlformats-officedocument.presentationml.tags+xml"/>
  <Override PartName="/ppt/tags/tag428.xml" ContentType="application/vnd.openxmlformats-officedocument.presentationml.tags+xml"/>
  <Override PartName="/ppt/tags/tag475.xml" ContentType="application/vnd.openxmlformats-officedocument.presentationml.tags+xml"/>
  <Override PartName="/ppt/tags/tag122.xml" ContentType="application/vnd.openxmlformats-officedocument.presentationml.tags+xml"/>
  <Override PartName="/ppt/tags/tag267.xml" ContentType="application/vnd.openxmlformats-officedocument.presentationml.tags+xml"/>
  <Override PartName="/ppt/tags/tag406.xml" ContentType="application/vnd.openxmlformats-officedocument.presentationml.tags+xml"/>
  <Override PartName="/ppt/tags/tag453.xml" ContentType="application/vnd.openxmlformats-officedocument.presentationml.tags+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28.xml" ContentType="application/vnd.openxmlformats-officedocument.presentationml.slideLayout+xml"/>
  <Override PartName="/ppt/tags/tag89.xml" ContentType="application/vnd.openxmlformats-officedocument.presentationml.tags+xml"/>
  <Override PartName="/ppt/tags/tag245.xml" ContentType="application/vnd.openxmlformats-officedocument.presentationml.tags+xml"/>
  <Override PartName="/ppt/tags/tag292.xml" ContentType="application/vnd.openxmlformats-officedocument.presentationml.tags+xml"/>
  <Override PartName="/ppt/tags/tag529.xml" ContentType="application/vnd.openxmlformats-officedocument.presentationml.tags+xml"/>
  <Override PartName="/ppt/tags/tag576.xml" ContentType="application/vnd.openxmlformats-officedocument.presentationml.tags+xml"/>
  <Override PartName="/ppt/tags/tag100.xml" ContentType="application/vnd.openxmlformats-officedocument.presentationml.tags+xml"/>
  <Override PartName="/ppt/tags/tag368.xml" ContentType="application/vnd.openxmlformats-officedocument.presentationml.tags+xml"/>
  <Override PartName="/ppt/slideLayouts/slideLayout53.xml" ContentType="application/vnd.openxmlformats-officedocument.presentationml.slideLayout+xml"/>
  <Override PartName="/ppt/tags/tag431.xml" ContentType="application/vnd.openxmlformats-officedocument.presentationml.tags+xml"/>
  <Override PartName="/ppt/tags/tag67.xml" ContentType="application/vnd.openxmlformats-officedocument.presentationml.tags+xml"/>
  <Override PartName="/ppt/tags/tag223.xml" ContentType="application/vnd.openxmlformats-officedocument.presentationml.tags+xml"/>
  <Override PartName="/ppt/tags/tag270.xml" ContentType="application/vnd.openxmlformats-officedocument.presentationml.tags+xml"/>
  <Override PartName="/ppt/tags/tag507.xml" ContentType="application/vnd.openxmlformats-officedocument.presentationml.tags+xml"/>
  <Override PartName="/ppt/tags/tag554.xml" ContentType="application/vnd.openxmlformats-officedocument.presentationml.tags+xml"/>
  <Override PartName="/ppt/slides/slide10.xml" ContentType="application/vnd.openxmlformats-officedocument.presentationml.slide+xml"/>
  <Override PartName="/ppt/tags/tag45.xml" ContentType="application/vnd.openxmlformats-officedocument.presentationml.tags+xml"/>
  <Override PartName="/ppt/tags/tag92.xml" ContentType="application/vnd.openxmlformats-officedocument.presentationml.tags+xml"/>
  <Override PartName="/ppt/tags/tag201.xml" ContentType="application/vnd.openxmlformats-officedocument.presentationml.tags+xml"/>
  <Override PartName="/ppt/slideLayouts/slideLayout31.xml" ContentType="application/vnd.openxmlformats-officedocument.presentationml.slideLayout+xml"/>
  <Override PartName="/ppt/tags/tag346.xml" ContentType="application/vnd.openxmlformats-officedocument.presentationml.tags+xml"/>
  <Override PartName="/ppt/tags/tag393.xml" ContentType="application/vnd.openxmlformats-officedocument.presentationml.tags+xml"/>
  <Override PartName="/ppt/tags/tag532.xml" ContentType="application/vnd.openxmlformats-officedocument.presentationml.tags+xml"/>
  <Override PartName="/ppt/tags/tag138.xml" ContentType="application/vnd.openxmlformats-officedocument.presentationml.tags+xml"/>
  <Override PartName="/ppt/tags/tag185.xml" ContentType="application/vnd.openxmlformats-officedocument.presentationml.tags+xml"/>
  <Override PartName="/ppt/tags/tag324.xml" ContentType="application/vnd.openxmlformats-officedocument.presentationml.tags+xml"/>
  <Override PartName="/ppt/tags/tag371.xml" ContentType="application/vnd.openxmlformats-officedocument.presentationml.tags+xml"/>
  <Override PartName="/ppt/tags/tag469.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tags/tag163.xml" ContentType="application/vnd.openxmlformats-officedocument.presentationml.tags+xml"/>
  <Override PartName="/ppt/tags/tag510.xml" ContentType="application/vnd.openxmlformats-officedocument.presentationml.tags+xml"/>
  <Override PartName="/ppt/tags/tag9.xml" ContentType="application/vnd.openxmlformats-officedocument.presentationml.tags+xml"/>
  <Override PartName="/ppt/tags/tag302.xml" ContentType="application/vnd.openxmlformats-officedocument.presentationml.tags+xml"/>
  <Override PartName="/ppt/tags/tag447.xml" ContentType="application/vnd.openxmlformats-officedocument.presentationml.tags+xml"/>
  <Override PartName="/ppt/tags/tag494.xml" ContentType="application/vnd.openxmlformats-officedocument.presentationml.tags+xml"/>
  <Override PartName="/ppt/tags/tag141.xml" ContentType="application/vnd.openxmlformats-officedocument.presentationml.tags+xml"/>
  <Override PartName="/ppt/tags/tag239.xml" ContentType="application/vnd.openxmlformats-officedocument.presentationml.tags+xml"/>
  <Override PartName="/ppt/tags/tag286.xml" ContentType="application/vnd.openxmlformats-officedocument.presentationml.tags+xml"/>
  <Override PartName="/ppt/tags/tag425.xml" ContentType="application/vnd.openxmlformats-officedocument.presentationml.tags+xml"/>
  <Override PartName="/ppt/tags/tag472.xml" ContentType="application/vnd.openxmlformats-officedocument.presentationml.tags+xml"/>
  <Override PartName="/ppt/tags/tag217.xml" ContentType="application/vnd.openxmlformats-officedocument.presentationml.tags+xml"/>
  <Override PartName="/ppt/slideLayouts/slideLayout47.xml" ContentType="application/vnd.openxmlformats-officedocument.presentationml.slideLayout+xml"/>
  <Override PartName="/ppt/tags/tag264.xml" ContentType="application/vnd.openxmlformats-officedocument.presentationml.tags+xml"/>
  <Override PartName="/ppt/tags/tag548.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slideLayouts/slideLayout25.xml" ContentType="application/vnd.openxmlformats-officedocument.presentationml.slideLayout+xml"/>
  <Override PartName="/ppt/tags/tag86.xml" ContentType="application/vnd.openxmlformats-officedocument.presentationml.tags+xml"/>
  <Override PartName="/ppt/tags/tag387.xml" ContentType="application/vnd.openxmlformats-officedocument.presentationml.tags+xml"/>
  <Override PartName="/ppt/tags/tag403.xml" ContentType="application/vnd.openxmlformats-officedocument.presentationml.tags+xml"/>
  <Override PartName="/ppt/tags/tag450.xml" ContentType="application/vnd.openxmlformats-officedocument.presentationml.tags+xml"/>
  <Override PartName="/ppt/tags/tag179.xml" ContentType="application/vnd.openxmlformats-officedocument.presentationml.tags+xml"/>
  <Override PartName="/ppt/tags/tag242.xml" ContentType="application/vnd.openxmlformats-officedocument.presentationml.tags+xml"/>
  <Override PartName="/ppt/tags/tag526.xml" ContentType="application/vnd.openxmlformats-officedocument.presentationml.tags+xml"/>
  <Override PartName="/ppt/tags/tag573.xml" ContentType="application/vnd.openxmlformats-officedocument.presentationml.tags+xml"/>
  <Override PartName="/ppt/tags/tag17.xml" ContentType="application/vnd.openxmlformats-officedocument.presentationml.tags+xml"/>
  <Override PartName="/ppt/tags/tag64.xml" ContentType="application/vnd.openxmlformats-officedocument.presentationml.tags+xml"/>
  <Override PartName="/ppt/tags/tag220.xml" ContentType="application/vnd.openxmlformats-officedocument.presentationml.tags+xml"/>
  <Override PartName="/ppt/tags/tag318.xml" ContentType="application/vnd.openxmlformats-officedocument.presentationml.tags+xml"/>
  <Override PartName="/ppt/tags/tag365.xml" ContentType="application/vnd.openxmlformats-officedocument.presentationml.tags+xml"/>
  <Override PartName="/ppt/slideLayouts/slideLayout50.xml" ContentType="application/vnd.openxmlformats-officedocument.presentationml.slideLayout+xml"/>
  <Override PartName="/ppt/tags/tag504.xml" ContentType="application/vnd.openxmlformats-officedocument.presentationml.tags+xml"/>
  <Override PartName="/ppt/tags/tag551.xml" ContentType="application/vnd.openxmlformats-officedocument.presentationml.tags+xml"/>
  <Override PartName="/ppt/tags/tag157.xml" ContentType="application/vnd.openxmlformats-officedocument.presentationml.tags+xml"/>
  <Override PartName="/ppt/tags/tag343.xml" ContentType="application/vnd.openxmlformats-officedocument.presentationml.tags+xml"/>
  <Override PartName="/ppt/tags/tag390.xml" ContentType="application/vnd.openxmlformats-officedocument.presentationml.tags+xml"/>
  <Override PartName="/ppt/tags/tag488.xml" ContentType="application/vnd.openxmlformats-officedocument.presentationml.tags+xml"/>
  <Override PartName="/ppt/tags/tag42.xml" ContentType="application/vnd.openxmlformats-officedocument.presentationml.tags+xml"/>
  <Override PartName="/ppt/tags/tag135.xml" ContentType="application/vnd.openxmlformats-officedocument.presentationml.tags+xml"/>
  <Override PartName="/ppt/tags/tag182.xml" ContentType="application/vnd.openxmlformats-officedocument.presentationml.tags+xml"/>
  <Override PartName="/ppt/tags/tag20.xml" ContentType="application/vnd.openxmlformats-officedocument.presentationml.tags+xml"/>
  <Override PartName="/ppt/tags/tag321.xml" ContentType="application/vnd.openxmlformats-officedocument.presentationml.tags+xml"/>
  <Override PartName="/ppt/tags/tag419.xml" ContentType="application/vnd.openxmlformats-officedocument.presentationml.tags+xml"/>
  <Override PartName="/ppt/tags/tag466.xml" ContentType="application/vnd.openxmlformats-officedocument.presentationml.tags+xml"/>
  <Override PartName="/ppt/tags/tag6.xml" ContentType="application/vnd.openxmlformats-officedocument.presentationml.tags+xml"/>
  <Override PartName="/ppt/slideLayouts/slideLayout19.xml" ContentType="application/vnd.openxmlformats-officedocument.presentationml.slideLayout+xml"/>
  <Override PartName="/ppt/tags/tag113.xml" ContentType="application/vnd.openxmlformats-officedocument.presentationml.tags+xml"/>
  <Override PartName="/ppt/tags/tag160.xml" ContentType="application/vnd.openxmlformats-officedocument.presentationml.tags+xml"/>
  <Override PartName="/ppt/tags/tag258.xml" ContentType="application/vnd.openxmlformats-officedocument.presentationml.tags+xml"/>
  <Override PartName="/ppt/tags/tag444.xml" ContentType="application/vnd.openxmlformats-officedocument.presentationml.tags+xml"/>
  <Override PartName="/ppt/tags/tag491.xml" ContentType="application/vnd.openxmlformats-officedocument.presentationml.tags+xml"/>
  <Override PartName="/ppt/tags/tag589.xml" ContentType="application/vnd.openxmlformats-officedocument.presentationml.tags+xml"/>
  <Override PartName="/ppt/theme/theme3.xml" ContentType="application/vnd.openxmlformats-officedocument.theme+xml"/>
  <Override PartName="/ppt/tags/tag236.xml" ContentType="application/vnd.openxmlformats-officedocument.presentationml.tags+xml"/>
  <Override PartName="/ppt/tags/tag283.xml" ContentType="application/vnd.openxmlformats-officedocument.presentationml.tags+xml"/>
  <Override PartName="/ppt/tags/tag567.xml" ContentType="application/vnd.openxmlformats-officedocument.presentationml.tags+xml"/>
  <Override PartName="/ppt/tags/tag58.xml" ContentType="application/vnd.openxmlformats-officedocument.presentationml.tags+xml"/>
  <Override PartName="/ppt/slideLayouts/slideLayout44.xml" ContentType="application/vnd.openxmlformats-officedocument.presentationml.slideLayout+xml"/>
  <Override PartName="/ppt/tags/tag359.xml" ContentType="application/vnd.openxmlformats-officedocument.presentationml.tags+xml"/>
  <Override PartName="/ppt/tags/tag422.xml" ContentType="application/vnd.openxmlformats-officedocument.presentationml.tags+xml"/>
  <Override PartName="/ppt/slideLayouts/slideLayout22.xml" ContentType="application/vnd.openxmlformats-officedocument.presentationml.slideLayout+xml"/>
  <Override PartName="/ppt/tags/tag198.xml" ContentType="application/vnd.openxmlformats-officedocument.presentationml.tags+xml"/>
  <Override PartName="/ppt/tags/tag214.xml" ContentType="application/vnd.openxmlformats-officedocument.presentationml.tags+xml"/>
  <Override PartName="/ppt/tags/tag261.xml" ContentType="application/vnd.openxmlformats-officedocument.presentationml.tags+xml"/>
  <Override PartName="/ppt/tags/tag400.xml" ContentType="application/vnd.openxmlformats-officedocument.presentationml.tags+xml"/>
  <Override PartName="/ppt/tags/tag545.xml" ContentType="application/vnd.openxmlformats-officedocument.presentationml.tags+xml"/>
  <Override PartName="/ppt/tags/tag592.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36.xml" ContentType="application/vnd.openxmlformats-officedocument.presentationml.tags+xml"/>
  <Override PartName="/ppt/tags/tag83.xml" ContentType="application/vnd.openxmlformats-officedocument.presentationml.tags+xml"/>
  <Override PartName="/ppt/tags/tag187.xml" ContentType="application/vnd.openxmlformats-officedocument.presentationml.tags+xml"/>
  <Override PartName="/ppt/tags/tag337.xml" ContentType="application/vnd.openxmlformats-officedocument.presentationml.tags+xml"/>
  <Override PartName="/ppt/tags/tag384.xml" ContentType="application/vnd.openxmlformats-officedocument.presentationml.tags+xml"/>
  <Override PartName="/ppt/tags/tag523.xml" ContentType="application/vnd.openxmlformats-officedocument.presentationml.tags+xml"/>
  <Override PartName="/ppt/tags/tag534.xml" ContentType="application/vnd.openxmlformats-officedocument.presentationml.tags+xml"/>
  <Override PartName="/ppt/tags/tag570.xml" ContentType="application/vnd.openxmlformats-officedocument.presentationml.tags+xml"/>
  <Override PartName="/ppt/tags/tag581.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118.xml" ContentType="application/vnd.openxmlformats-officedocument.presentationml.tags+xml"/>
  <Override PartName="/ppt/tags/tag129.xml" ContentType="application/vnd.openxmlformats-officedocument.presentationml.tags+xml"/>
  <Override PartName="/ppt/tags/tag165.xml" ContentType="application/vnd.openxmlformats-officedocument.presentationml.tags+xml"/>
  <Override PartName="/ppt/tags/tag176.xml" ContentType="application/vnd.openxmlformats-officedocument.presentationml.tags+xml"/>
  <Override PartName="/ppt/tags/tag315.xml" ContentType="application/vnd.openxmlformats-officedocument.presentationml.tags+xml"/>
  <Override PartName="/ppt/tags/tag326.xml" ContentType="application/vnd.openxmlformats-officedocument.presentationml.tags+xml"/>
  <Override PartName="/ppt/tags/tag362.xml" ContentType="application/vnd.openxmlformats-officedocument.presentationml.tags+xml"/>
  <Override PartName="/ppt/tags/tag373.xml" ContentType="application/vnd.openxmlformats-officedocument.presentationml.tags+xml"/>
  <Override PartName="/ppt/tags/tag51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tags/tag154.xml" ContentType="application/vnd.openxmlformats-officedocument.presentationml.tags+xml"/>
  <Override PartName="/ppt/tags/tag299.xml" ContentType="application/vnd.openxmlformats-officedocument.presentationml.tags+xml"/>
  <Override PartName="/ppt/tags/tag304.xml" ContentType="application/vnd.openxmlformats-officedocument.presentationml.tags+xml"/>
  <Override PartName="/ppt/tags/tag351.xml" ContentType="application/vnd.openxmlformats-officedocument.presentationml.tags+xml"/>
  <Override PartName="/ppt/tags/tag438.xml" ContentType="application/vnd.openxmlformats-officedocument.presentationml.tags+xml"/>
  <Override PartName="/ppt/tags/tag449.xml" ContentType="application/vnd.openxmlformats-officedocument.presentationml.tags+xml"/>
  <Override PartName="/ppt/tags/tag485.xml" ContentType="application/vnd.openxmlformats-officedocument.presentationml.tags+xml"/>
  <Override PartName="/ppt/tags/tag496.xml" ContentType="application/vnd.openxmlformats-officedocument.presentationml.tags+xml"/>
  <Override PartName="/ppt/tags/tag501.xml" ContentType="application/vnd.openxmlformats-officedocument.presentationml.tags+xml"/>
  <Override PartName="/ppt/tags/tag143.xml" ContentType="application/vnd.openxmlformats-officedocument.presentationml.tags+xml"/>
  <Override PartName="/ppt/tags/tag190.xml" ContentType="application/vnd.openxmlformats-officedocument.presentationml.tags+xml"/>
  <Override PartName="/ppt/tags/tag277.xml" ContentType="application/vnd.openxmlformats-officedocument.presentationml.tags+xml"/>
  <Override PartName="/ppt/tags/tag288.xml" ContentType="application/vnd.openxmlformats-officedocument.presentationml.tags+xml"/>
  <Override PartName="/ppt/tags/tag340.xml" ContentType="application/vnd.openxmlformats-officedocument.presentationml.tags+xml"/>
  <Override PartName="/ppt/tags/tag427.xml" ContentType="application/vnd.openxmlformats-officedocument.presentationml.tags+xml"/>
  <Override PartName="/ppt/tags/tag474.xml" ContentType="application/vnd.openxmlformats-officedocument.presentationml.tags+xml"/>
  <Override PartName="/ppt/tags/tag132.xml" ContentType="application/vnd.openxmlformats-officedocument.presentationml.tags+xml"/>
  <Override PartName="/ppt/tags/tag219.xml" ContentType="application/vnd.openxmlformats-officedocument.presentationml.tags+xml"/>
  <Override PartName="/ppt/slideLayouts/slideLayout38.xml" ContentType="application/vnd.openxmlformats-officedocument.presentationml.slideLayout+xml"/>
  <Override PartName="/ppt/tags/tag266.xml" ContentType="application/vnd.openxmlformats-officedocument.presentationml.tags+xml"/>
  <Override PartName="/ppt/slideLayouts/slideLayout49.xml" ContentType="application/vnd.openxmlformats-officedocument.presentationml.slideLayout+xml"/>
  <Override PartName="/ppt/tags/tag416.xml" ContentType="application/vnd.openxmlformats-officedocument.presentationml.tags+xml"/>
  <Override PartName="/ppt/tags/tag463.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tags/tag99.xml" ContentType="application/vnd.openxmlformats-officedocument.presentationml.tags+xml"/>
  <Override PartName="/ppt/tags/tag110.xml" ContentType="application/vnd.openxmlformats-officedocument.presentationml.tags+xml"/>
  <Override PartName="/ppt/tags/tag121.xml" ContentType="application/vnd.openxmlformats-officedocument.presentationml.tags+xml"/>
  <Override PartName="/ppt/tags/tag208.xml" ContentType="application/vnd.openxmlformats-officedocument.presentationml.tags+xml"/>
  <Override PartName="/ppt/tags/tag255.xml" ContentType="application/vnd.openxmlformats-officedocument.presentationml.tags+xml"/>
  <Override PartName="/ppt/tags/tag389.xml" ContentType="application/vnd.openxmlformats-officedocument.presentationml.tags+xml"/>
  <Override PartName="/ppt/tags/tag405.xml" ContentType="application/vnd.openxmlformats-officedocument.presentationml.tags+xml"/>
  <Override PartName="/ppt/tags/tag452.xml" ContentType="application/vnd.openxmlformats-officedocument.presentationml.tags+xml"/>
  <Override PartName="/ppt/tags/tag539.xml" ContentType="application/vnd.openxmlformats-officedocument.presentationml.tags+xml"/>
  <Override PartName="/ppt/tags/tag586.xml" ContentType="application/vnd.openxmlformats-officedocument.presentationml.tags+xml"/>
  <Override PartName="/ppt/tags/tag3.xml" ContentType="application/vnd.openxmlformats-officedocument.presentationml.tags+xml"/>
  <Override PartName="/ppt/slideLayouts/slideLayout16.xml" ContentType="application/vnd.openxmlformats-officedocument.presentationml.slideLayout+xml"/>
  <Override PartName="/ppt/tags/tag77.xml" ContentType="application/vnd.openxmlformats-officedocument.presentationml.tags+xml"/>
  <Override PartName="/ppt/tags/tag88.xml" ContentType="application/vnd.openxmlformats-officedocument.presentationml.tags+xml"/>
  <Override PartName="/ppt/tags/tag233.xml" ContentType="application/vnd.openxmlformats-officedocument.presentationml.tags+xml"/>
  <Override PartName="/ppt/tags/tag244.xml" ContentType="application/vnd.openxmlformats-officedocument.presentationml.tags+xml"/>
  <Override PartName="/ppt/tags/tag280.xml" ContentType="application/vnd.openxmlformats-officedocument.presentationml.tags+xml"/>
  <Override PartName="/ppt/tags/tag291.xml" ContentType="application/vnd.openxmlformats-officedocument.presentationml.tags+xml"/>
  <Override PartName="/ppt/tags/tag378.xml" ContentType="application/vnd.openxmlformats-officedocument.presentationml.tags+xml"/>
  <Override PartName="/ppt/slideLayouts/slideLayout63.xml" ContentType="application/vnd.openxmlformats-officedocument.presentationml.slideLayout+xml"/>
  <Override PartName="/ppt/tags/tag430.xml" ContentType="application/vnd.openxmlformats-officedocument.presentationml.tags+xml"/>
  <Override PartName="/ppt/tags/tag441.xml" ContentType="application/vnd.openxmlformats-officedocument.presentationml.tags+xml"/>
  <Override PartName="/ppt/tags/tag528.xml" ContentType="application/vnd.openxmlformats-officedocument.presentationml.tags+xml"/>
  <Override PartName="/ppt/tags/tag575.xml" ContentType="application/vnd.openxmlformats-officedocument.presentationml.tags+xml"/>
  <Override PartName="/ppt/tags/tag19.xml" ContentType="application/vnd.openxmlformats-officedocument.presentationml.tags+xml"/>
  <Override PartName="/ppt/tags/tag66.xml" ContentType="application/vnd.openxmlformats-officedocument.presentationml.tags+xml"/>
  <Override PartName="/ppt/tags/tag222.xml" ContentType="application/vnd.openxmlformats-officedocument.presentationml.tags+xml"/>
  <Override PartName="/ppt/slideLayouts/slideLayout41.xml" ContentType="application/vnd.openxmlformats-officedocument.presentationml.slideLayout+xml"/>
  <Override PartName="/ppt/tags/tag367.xml" ContentType="application/vnd.openxmlformats-officedocument.presentationml.tags+xml"/>
  <Override PartName="/ppt/slideLayouts/slideLayout52.xml" ContentType="application/vnd.openxmlformats-officedocument.presentationml.slideLayout+xml"/>
  <Override PartName="/ppt/tags/tag506.xml" ContentType="application/vnd.openxmlformats-officedocument.presentationml.tags+xml"/>
  <Override PartName="/ppt/tags/tag517.xml" ContentType="application/vnd.openxmlformats-officedocument.presentationml.tags+xml"/>
  <Override PartName="/ppt/tags/tag553.xml" ContentType="application/vnd.openxmlformats-officedocument.presentationml.tags+xml"/>
  <Override PartName="/ppt/tags/tag564.xml" ContentType="application/vnd.openxmlformats-officedocument.presentationml.tags+xml"/>
  <Override PartName="/ppt/tags/tag55.xml" ContentType="application/vnd.openxmlformats-officedocument.presentationml.tags+xml"/>
  <Override PartName="/ppt/tags/tag159.xml" ContentType="application/vnd.openxmlformats-officedocument.presentationml.tags+xml"/>
  <Override PartName="/ppt/tags/tag211.xml" ContentType="application/vnd.openxmlformats-officedocument.presentationml.tags+xml"/>
  <Override PartName="/ppt/slideLayouts/slideLayout30.xml" ContentType="application/vnd.openxmlformats-officedocument.presentationml.slideLayout+xml"/>
  <Override PartName="/ppt/tags/tag309.xml" ContentType="application/vnd.openxmlformats-officedocument.presentationml.tags+xml"/>
  <Override PartName="/ppt/tags/tag345.xml" ContentType="application/vnd.openxmlformats-officedocument.presentationml.tags+xml"/>
  <Override PartName="/ppt/tags/tag356.xml" ContentType="application/vnd.openxmlformats-officedocument.presentationml.tags+xml"/>
  <Override PartName="/ppt/tags/tag392.xml" ContentType="application/vnd.openxmlformats-officedocument.presentationml.tags+xml"/>
  <Override PartName="/ppt/tags/tag542.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137.xml" ContentType="application/vnd.openxmlformats-officedocument.presentationml.tags+xml"/>
  <Override PartName="/ppt/tags/tag148.xml" ContentType="application/vnd.openxmlformats-officedocument.presentationml.tags+xml"/>
  <Override PartName="/ppt/tags/tag184.xml" ContentType="application/vnd.openxmlformats-officedocument.presentationml.tags+xml"/>
  <Override PartName="/ppt/tags/tag195.xml" ContentType="application/vnd.openxmlformats-officedocument.presentationml.tags+xml"/>
  <Override PartName="/ppt/tags/tag200.xml" ContentType="application/vnd.openxmlformats-officedocument.presentationml.tags+xml"/>
  <Override PartName="/ppt/tags/tag334.xml" ContentType="application/vnd.openxmlformats-officedocument.presentationml.tags+xml"/>
  <Override PartName="/ppt/tags/tag381.xml" ContentType="application/vnd.openxmlformats-officedocument.presentationml.tags+xml"/>
  <Override PartName="/ppt/tags/tag479.xml" ContentType="application/vnd.openxmlformats-officedocument.presentationml.tags+xml"/>
  <Override PartName="/ppt/tags/tag531.xml" ContentType="application/vnd.openxmlformats-officedocument.presentationml.tags+xml"/>
  <Override PartName="/ppt/tags/tag22.xml" ContentType="application/vnd.openxmlformats-officedocument.presentationml.tags+xml"/>
  <Override PartName="/ppt/tags/tag126.xml" ContentType="application/vnd.openxmlformats-officedocument.presentationml.tags+xml"/>
  <Override PartName="/ppt/tags/tag173.xml" ContentType="application/vnd.openxmlformats-officedocument.presentationml.tags+xml"/>
  <Override PartName="/ppt/tags/tag323.xml" ContentType="application/vnd.openxmlformats-officedocument.presentationml.tags+xml"/>
  <Override PartName="/ppt/tags/tag370.xml" ContentType="application/vnd.openxmlformats-officedocument.presentationml.tags+xml"/>
  <Override PartName="/ppt/tags/tag457.xml" ContentType="application/vnd.openxmlformats-officedocument.presentationml.tags+xml"/>
  <Override PartName="/ppt/tags/tag468.xml" ContentType="application/vnd.openxmlformats-officedocument.presentationml.tags+xml"/>
  <Override PartName="/ppt/tags/tag520.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115.xml" ContentType="application/vnd.openxmlformats-officedocument.presentationml.tags+xml"/>
  <Override PartName="/ppt/tags/tag162.xml" ContentType="application/vnd.openxmlformats-officedocument.presentationml.tags+xml"/>
  <Override PartName="/ppt/tags/tag249.xml" ContentType="application/vnd.openxmlformats-officedocument.presentationml.tags+xml"/>
  <Override PartName="/ppt/tags/tag296.xml" ContentType="application/vnd.openxmlformats-officedocument.presentationml.tags+xml"/>
  <Override PartName="/ppt/tags/tag301.xml" ContentType="application/vnd.openxmlformats-officedocument.presentationml.tags+xml"/>
  <Override PartName="/ppt/tags/tag312.xml" ContentType="application/vnd.openxmlformats-officedocument.presentationml.tags+xml"/>
  <Override PartName="/ppt/tags/tag446.xml" ContentType="application/vnd.openxmlformats-officedocument.presentationml.tags+xml"/>
  <Override PartName="/ppt/tags/tag493.xml" ContentType="application/vnd.openxmlformats-officedocument.presentationml.tags+xml"/>
  <Override PartName="/ppt/slideMasters/slideMaster3.xml" ContentType="application/vnd.openxmlformats-officedocument.presentationml.slideMaster+xml"/>
  <Override PartName="/ppt/tags/tag104.xml" ContentType="application/vnd.openxmlformats-officedocument.presentationml.tags+xml"/>
  <Override PartName="/ppt/tags/tag151.xml" ContentType="application/vnd.openxmlformats-officedocument.presentationml.tags+xml"/>
  <Override PartName="/ppt/slideLayouts/slideLayout57.xml" ContentType="application/vnd.openxmlformats-officedocument.presentationml.slideLayout+xml"/>
  <Override PartName="/ppt/tags/tag435.xml" ContentType="application/vnd.openxmlformats-officedocument.presentationml.tags+xml"/>
  <Override PartName="/ppt/tags/tag482.xml" ContentType="application/vnd.openxmlformats-officedocument.presentationml.tags+xml"/>
  <Override PartName="/ppt/tags/tag227.xml" ContentType="application/vnd.openxmlformats-officedocument.presentationml.tags+xml"/>
  <Override PartName="/ppt/tags/tag274.xml" ContentType="application/vnd.openxmlformats-officedocument.presentationml.tags+xml"/>
  <Override PartName="/ppt/tags/tag413.xml" ContentType="application/vnd.openxmlformats-officedocument.presentationml.tags+xml"/>
  <Override PartName="/ppt/tags/tag460.xml" ContentType="application/vnd.openxmlformats-officedocument.presentationml.tags+xml"/>
  <Override PartName="/ppt/tags/tag558.xml" ContentType="application/vnd.openxmlformats-officedocument.presentationml.tags+xml"/>
  <Override PartName="/ppt/tags/tag49.xml" ContentType="application/vnd.openxmlformats-officedocument.presentationml.tags+xml"/>
  <Override PartName="/ppt/tags/tag96.xml" ContentType="application/vnd.openxmlformats-officedocument.presentationml.tags+xml"/>
  <Override PartName="/ppt/tags/tag205.xml" ContentType="application/vnd.openxmlformats-officedocument.presentationml.tags+xml"/>
  <Override PartName="/ppt/slideLayouts/slideLayout35.xml" ContentType="application/vnd.openxmlformats-officedocument.presentationml.slideLayout+xml"/>
  <Override PartName="/ppt/tags/tag252.xml" ContentType="application/vnd.openxmlformats-officedocument.presentationml.tags+xml"/>
  <Override PartName="/ppt/tags/tag397.xml" ContentType="application/vnd.openxmlformats-officedocument.presentationml.tags+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189.xml" ContentType="application/vnd.openxmlformats-officedocument.presentationml.tags+xml"/>
  <Override PartName="/ppt/slideLayouts/slideLayout60.xml" ContentType="application/vnd.openxmlformats-officedocument.presentationml.slideLayout+xml"/>
  <Override PartName="/ppt/tags/tag536.xml" ContentType="application/vnd.openxmlformats-officedocument.presentationml.tags+xml"/>
  <Override PartName="/ppt/tags/tag583.xml" ContentType="application/vnd.openxmlformats-officedocument.presentationml.tags+xml"/>
  <Override PartName="/ppt/tableStyles.xml" ContentType="application/vnd.openxmlformats-officedocument.presentationml.tableStyles+xml"/>
  <Override PartName="/ppt/tags/tag27.xml" ContentType="application/vnd.openxmlformats-officedocument.presentationml.tags+xml"/>
  <Override PartName="/ppt/tags/tag74.xml" ContentType="application/vnd.openxmlformats-officedocument.presentationml.tags+xml"/>
  <Override PartName="/ppt/tags/tag230.xml" ContentType="application/vnd.openxmlformats-officedocument.presentationml.tags+xml"/>
  <Override PartName="/ppt/tags/tag328.xml" ContentType="application/vnd.openxmlformats-officedocument.presentationml.tags+xml"/>
  <Override PartName="/ppt/tags/tag375.xml" ContentType="application/vnd.openxmlformats-officedocument.presentationml.tags+xml"/>
  <Override PartName="/ppt/tags/tag514.xml" ContentType="application/vnd.openxmlformats-officedocument.presentationml.tags+xml"/>
  <Override PartName="/ppt/tags/tag561.xml" ContentType="application/vnd.openxmlformats-officedocument.presentationml.tags+xml"/>
  <Override PartName="/ppt/tags/tag52.xml" ContentType="application/vnd.openxmlformats-officedocument.presentationml.tags+xml"/>
  <Override PartName="/ppt/tags/tag167.xml" ContentType="application/vnd.openxmlformats-officedocument.presentationml.tags+xml"/>
  <Override PartName="/ppt/tags/tag306.xml" ContentType="application/vnd.openxmlformats-officedocument.presentationml.tags+xml"/>
  <Override PartName="/ppt/tags/tag353.xml" ContentType="application/vnd.openxmlformats-officedocument.presentationml.tags+xml"/>
  <Override PartName="/ppt/tags/tag498.xml" ContentType="application/vnd.openxmlformats-officedocument.presentationml.tags+xml"/>
  <Override PartName="/ppt/tags/tag145.xml" ContentType="application/vnd.openxmlformats-officedocument.presentationml.tags+xml"/>
  <Override PartName="/ppt/tags/tag192.xml" ContentType="application/vnd.openxmlformats-officedocument.presentationml.tags+xml"/>
  <Override PartName="/ppt/tags/tag429.xml" ContentType="application/vnd.openxmlformats-officedocument.presentationml.tags+xml"/>
  <Override PartName="/ppt/tags/tag476.xml" ContentType="application/vnd.openxmlformats-officedocument.presentationml.tags+xml"/>
  <Override PartName="/ppt/tags/tag30.xml" ContentType="application/vnd.openxmlformats-officedocument.presentationml.tags+xml"/>
  <Override PartName="/ppt/tags/tag268.xml" ContentType="application/vnd.openxmlformats-officedocument.presentationml.tags+xml"/>
  <Override PartName="/ppt/tags/tag331.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ags/tag123.xml" ContentType="application/vnd.openxmlformats-officedocument.presentationml.tags+xml"/>
  <Override PartName="/ppt/tags/tag170.xml" ContentType="application/vnd.openxmlformats-officedocument.presentationml.tags+xml"/>
  <Override PartName="/ppt/tags/tag407.xml" ContentType="application/vnd.openxmlformats-officedocument.presentationml.tags+xml"/>
  <Override PartName="/ppt/tags/tag454.xml" ContentType="application/vnd.openxmlformats-officedocument.presentationml.tags+xml"/>
  <Override PartName="/ppt/tags/tag101.xml" ContentType="application/vnd.openxmlformats-officedocument.presentationml.tags+xml"/>
  <Override PartName="/ppt/tags/tag246.xml" ContentType="application/vnd.openxmlformats-officedocument.presentationml.tags+xml"/>
  <Override PartName="/ppt/tags/tag293.xml" ContentType="application/vnd.openxmlformats-officedocument.presentationml.tags+xml"/>
  <Override PartName="/ppt/tags/tag432.xml" ContentType="application/vnd.openxmlformats-officedocument.presentationml.tags+xml"/>
  <Override PartName="/ppt/tags/tag577.xml" ContentType="application/vnd.openxmlformats-officedocument.presentationml.tags+xml"/>
  <Override PartName="/ppt/tags/tag68.xml" ContentType="application/vnd.openxmlformats-officedocument.presentationml.tags+xml"/>
  <Override PartName="/ppt/tags/tag224.xml" ContentType="application/vnd.openxmlformats-officedocument.presentationml.tags+xml"/>
  <Override PartName="/ppt/tags/tag271.xml" ContentType="application/vnd.openxmlformats-officedocument.presentationml.tags+xml"/>
  <Override PartName="/ppt/tags/tag369.xml" ContentType="application/vnd.openxmlformats-officedocument.presentationml.tags+xml"/>
  <Override PartName="/ppt/slideLayouts/slideLayout54.xml" ContentType="application/vnd.openxmlformats-officedocument.presentationml.slideLayout+xml"/>
  <Override PartName="/ppt/tags/tag508.xml" ContentType="application/vnd.openxmlformats-officedocument.presentationml.tags+xml"/>
  <Override PartName="/ppt/tags/tag555.xml" ContentType="application/vnd.openxmlformats-officedocument.presentationml.tags+xml"/>
  <Override PartName="/ppt/presentation.xml" ContentType="application/vnd.openxmlformats-officedocument.presentationml.presentation.main+xml"/>
  <Override PartName="/ppt/slideLayouts/slideLayout32.xml" ContentType="application/vnd.openxmlformats-officedocument.presentationml.slideLayout+xml"/>
  <Override PartName="/ppt/tags/tag347.xml" ContentType="application/vnd.openxmlformats-officedocument.presentationml.tags+xml"/>
  <Override PartName="/ppt/tags/tag394.xml" ContentType="application/vnd.openxmlformats-officedocument.presentationml.tags+xml"/>
  <Override PartName="/ppt/tags/tag410.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46.xml" ContentType="application/vnd.openxmlformats-officedocument.presentationml.tags+xml"/>
  <Override PartName="/ppt/tags/tag93.xml" ContentType="application/vnd.openxmlformats-officedocument.presentationml.tags+xml"/>
  <Override PartName="/ppt/tags/tag139.xml" ContentType="application/vnd.openxmlformats-officedocument.presentationml.tags+xml"/>
  <Override PartName="/ppt/tags/tag186.xml" ContentType="application/vnd.openxmlformats-officedocument.presentationml.tags+xml"/>
  <Override PartName="/ppt/tags/tag202.xml" ContentType="application/vnd.openxmlformats-officedocument.presentationml.tags+xml"/>
  <Override PartName="/ppt/tags/tag533.xml" ContentType="application/vnd.openxmlformats-officedocument.presentationml.tags+xml"/>
  <Override PartName="/ppt/tags/tag580.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71.xml" ContentType="application/vnd.openxmlformats-officedocument.presentationml.tags+xml"/>
  <Override PartName="/ppt/tags/tag325.xml" ContentType="application/vnd.openxmlformats-officedocument.presentationml.tags+xml"/>
  <Override PartName="/ppt/tags/tag372.xml" ContentType="application/vnd.openxmlformats-officedocument.presentationml.tags+xml"/>
  <Override PartName="/ppt/tags/tag117.xml" ContentType="application/vnd.openxmlformats-officedocument.presentationml.tags+xml"/>
  <Override PartName="/ppt/tags/tag164.xml" ContentType="application/vnd.openxmlformats-officedocument.presentationml.tags+xml"/>
  <Override PartName="/ppt/tags/tag448.xml" ContentType="application/vnd.openxmlformats-officedocument.presentationml.tags+xml"/>
  <Override PartName="/ppt/tags/tag495.xml" ContentType="application/vnd.openxmlformats-officedocument.presentationml.tags+xml"/>
  <Override PartName="/ppt/tags/tag511.xml" ContentType="application/vnd.openxmlformats-officedocument.presentationml.tags+xml"/>
  <Override PartName="/ppt/tags/tag142.xml" ContentType="application/vnd.openxmlformats-officedocument.presentationml.tags+xml"/>
  <Override PartName="/ppt/tags/tag287.xml" ContentType="application/vnd.openxmlformats-officedocument.presentationml.tags+xml"/>
  <Override PartName="/ppt/tags/tag303.xml" ContentType="application/vnd.openxmlformats-officedocument.presentationml.tags+xml"/>
  <Override PartName="/ppt/tags/tag350.xml" ContentType="application/vnd.openxmlformats-officedocument.presentationml.tags+xml"/>
  <Override PartName="/ppt/slideLayouts/slideLayout48.xml" ContentType="application/vnd.openxmlformats-officedocument.presentationml.slideLayout+xml"/>
  <Override PartName="/ppt/tags/tag426.xml" ContentType="application/vnd.openxmlformats-officedocument.presentationml.tags+xml"/>
  <Override PartName="/ppt/tags/tag473.xml" ContentType="application/vnd.openxmlformats-officedocument.presentationml.tags+xml"/>
  <Override PartName="/ppt/slideLayouts/slideLayout4.xml" ContentType="application/vnd.openxmlformats-officedocument.presentationml.slideLayout+xml"/>
  <Override PartName="/ppt/tags/tag120.xml" ContentType="application/vnd.openxmlformats-officedocument.presentationml.tags+xml"/>
  <Override PartName="/ppt/tags/tag218.xml" ContentType="application/vnd.openxmlformats-officedocument.presentationml.tags+xml"/>
  <Override PartName="/ppt/tags/tag265.xml" ContentType="application/vnd.openxmlformats-officedocument.presentationml.tags+xml"/>
  <Override PartName="/ppt/tags/tag404.xml" ContentType="application/vnd.openxmlformats-officedocument.presentationml.tags+xml"/>
  <Override PartName="/ppt/tags/tag451.xml" ContentType="application/vnd.openxmlformats-officedocument.presentationml.tags+xml"/>
  <Override PartName="/ppt/tags/tag549.xml" ContentType="application/vnd.openxmlformats-officedocument.presentationml.tags+xml"/>
  <Override PartName="/ppt/slides/slide2.xml" ContentType="application/vnd.openxmlformats-officedocument.presentationml.slide+xml"/>
  <Override PartName="/ppt/slideLayouts/slideLayout26.xml" ContentType="application/vnd.openxmlformats-officedocument.presentationml.slideLayout+xml"/>
  <Override PartName="/ppt/tags/tag87.xml" ContentType="application/vnd.openxmlformats-officedocument.presentationml.tags+xml"/>
  <Override PartName="/ppt/tags/tag243.xml" ContentType="application/vnd.openxmlformats-officedocument.presentationml.tags+xml"/>
  <Override PartName="/ppt/tags/tag290.xml" ContentType="application/vnd.openxmlformats-officedocument.presentationml.tags+xml"/>
  <Override PartName="/ppt/tags/tag388.xml" ContentType="application/vnd.openxmlformats-officedocument.presentationml.tags+xml"/>
  <Override PartName="/ppt/tags/tag527.xml" ContentType="application/vnd.openxmlformats-officedocument.presentationml.tags+xml"/>
  <Override PartName="/ppt/tags/tag574.xml" ContentType="application/vnd.openxmlformats-officedocument.presentationml.tags+xml"/>
  <Override PartName="/ppt/tags/tag319.xml" ContentType="application/vnd.openxmlformats-officedocument.presentationml.tags+xml"/>
  <Override PartName="/ppt/tags/tag366.xml" ContentType="application/vnd.openxmlformats-officedocument.presentationml.tags+xml"/>
  <Override PartName="/ppt/slideLayouts/slideLayout51.xml" ContentType="application/vnd.openxmlformats-officedocument.presentationml.slideLayout+xml"/>
  <Override PartName="/ppt/tags/tag18.xml" ContentType="application/vnd.openxmlformats-officedocument.presentationml.tags+xml"/>
  <Override PartName="/ppt/tags/tag65.xml" ContentType="application/vnd.openxmlformats-officedocument.presentationml.tags+xml"/>
  <Override PartName="/ppt/tags/tag158.xml" ContentType="application/vnd.openxmlformats-officedocument.presentationml.tags+xml"/>
  <Override PartName="/ppt/tags/tag221.xml" ContentType="application/vnd.openxmlformats-officedocument.presentationml.tags+xml"/>
  <Override PartName="/ppt/tags/tag505.xml" ContentType="application/vnd.openxmlformats-officedocument.presentationml.tags+xml"/>
  <Override PartName="/ppt/tags/tag552.xml" ContentType="application/vnd.openxmlformats-officedocument.presentationml.tags+xml"/>
  <Override PartName="/ppt/tags/tag43.xml" ContentType="application/vnd.openxmlformats-officedocument.presentationml.tags+xml"/>
  <Override PartName="/ppt/tags/tag90.xml" ContentType="application/vnd.openxmlformats-officedocument.presentationml.tags+xml"/>
  <Override PartName="/ppt/tags/tag344.xml" ContentType="application/vnd.openxmlformats-officedocument.presentationml.tags+xml"/>
  <Override PartName="/ppt/tags/tag391.xml" ContentType="application/vnd.openxmlformats-officedocument.presentationml.tags+xml"/>
  <Override PartName="/ppt/tags/tag489.xml" ContentType="application/vnd.openxmlformats-officedocument.presentationml.tags+xml"/>
  <Override PartName="/ppt/tags/tag530.xml" ContentType="application/vnd.openxmlformats-officedocument.presentationml.tags+xml"/>
  <Override PartName="/ppt/tags/tag136.xml" ContentType="application/vnd.openxmlformats-officedocument.presentationml.tags+xml"/>
  <Override PartName="/ppt/tags/tag183.xml" ContentType="application/vnd.openxmlformats-officedocument.presentationml.tags+xml"/>
  <Override PartName="/ppt/tags/tag322.xml" ContentType="application/vnd.openxmlformats-officedocument.presentationml.tags+xml"/>
  <Override PartName="/ppt/tags/tag467.xml" ContentType="application/vnd.openxmlformats-officedocument.presentationml.tags+xml"/>
  <Override PartName="/ppt/tags/tag21.xml" ContentType="application/vnd.openxmlformats-officedocument.presentationml.tags+xml"/>
  <Override PartName="/ppt/tags/tag114.xml" ContentType="application/vnd.openxmlformats-officedocument.presentationml.tags+xml"/>
  <Override PartName="/ppt/tags/tag161.xml" ContentType="application/vnd.openxmlformats-officedocument.presentationml.tags+xml"/>
  <Override PartName="/ppt/tags/tag259.xml" ContentType="application/vnd.openxmlformats-officedocument.presentationml.tags+xml"/>
  <Override PartName="/ppt/tags/tag7.xml" ContentType="application/vnd.openxmlformats-officedocument.presentationml.tags+xml"/>
  <Override PartName="/ppt/tags/tag300.xml" ContentType="application/vnd.openxmlformats-officedocument.presentationml.tags+xml"/>
  <Override PartName="/ppt/theme/theme4.xml" ContentType="application/vnd.openxmlformats-officedocument.theme+xml"/>
  <Override PartName="/ppt/tags/tag445.xml" ContentType="application/vnd.openxmlformats-officedocument.presentationml.tags+xml"/>
  <Override PartName="/ppt/tags/tag492.xml" ContentType="application/vnd.openxmlformats-officedocument.presentationml.tags+xml"/>
  <Override PartName="/ppt/slideLayouts/slideLayout45.xml" ContentType="application/vnd.openxmlformats-officedocument.presentationml.slideLayout+xml"/>
  <Override PartName="/ppt/tags/tag237.xml" ContentType="application/vnd.openxmlformats-officedocument.presentationml.tags+xml"/>
  <Override PartName="/ppt/tags/tag284.xml" ContentType="application/vnd.openxmlformats-officedocument.presentationml.tags+xml"/>
  <Override PartName="/ppt/tags/tag423.xml" ContentType="application/vnd.openxmlformats-officedocument.presentationml.tags+xml"/>
  <Override PartName="/ppt/tags/tag470.xml" ContentType="application/vnd.openxmlformats-officedocument.presentationml.tags+xml"/>
  <Override PartName="/ppt/tags/tag568.xml" ContentType="application/vnd.openxmlformats-officedocument.presentationml.tags+xml"/>
  <Override PartName="/ppt/tags/tag59.xml" ContentType="application/vnd.openxmlformats-officedocument.presentationml.tags+xml"/>
  <Override PartName="/ppt/tags/tag215.xml" ContentType="application/vnd.openxmlformats-officedocument.presentationml.tags+xml"/>
  <Override PartName="/ppt/tags/tag262.xml" ContentType="application/vnd.openxmlformats-officedocument.presentationml.tags+xml"/>
  <Override PartName="/ppt/tags/tag546.xml" ContentType="application/vnd.openxmlformats-officedocument.presentationml.tags+xml"/>
  <Override PartName="/ppt/slideLayouts/slideLayout1.xml" ContentType="application/vnd.openxmlformats-officedocument.presentationml.slideLayout+xml"/>
  <Override PartName="/ppt/tags/tag37.xml" ContentType="application/vnd.openxmlformats-officedocument.presentationml.tags+xml"/>
  <Override PartName="/ppt/slideLayouts/slideLayout23.xml" ContentType="application/vnd.openxmlformats-officedocument.presentationml.slideLayout+xml"/>
  <Override PartName="/ppt/tags/tag84.xml" ContentType="application/vnd.openxmlformats-officedocument.presentationml.tags+xml"/>
  <Override PartName="/ppt/tags/tag199.xml" ContentType="application/vnd.openxmlformats-officedocument.presentationml.tags+xml"/>
  <Override PartName="/ppt/tags/tag338.xml" ContentType="application/vnd.openxmlformats-officedocument.presentationml.tags+xml"/>
  <Override PartName="/ppt/tags/tag385.xml" ContentType="application/vnd.openxmlformats-officedocument.presentationml.tags+xml"/>
  <Override PartName="/ppt/tags/tag401.xml" ContentType="application/vnd.openxmlformats-officedocument.presentationml.tags+xml"/>
  <Override PartName="/ppt/tags/tag177.xml" ContentType="application/vnd.openxmlformats-officedocument.presentationml.tags+xml"/>
  <Override PartName="/ppt/tags/tag240.xml" ContentType="application/vnd.openxmlformats-officedocument.presentationml.tags+xml"/>
  <Override PartName="/ppt/tags/tag524.xml" ContentType="application/vnd.openxmlformats-officedocument.presentationml.tags+xml"/>
  <Override PartName="/ppt/tags/tag571.xml" ContentType="application/vnd.openxmlformats-officedocument.presentationml.tags+xml"/>
  <Override PartName="/ppt/tags/tag15.xml" ContentType="application/vnd.openxmlformats-officedocument.presentationml.tags+xml"/>
  <Override PartName="/ppt/tags/tag62.xml" ContentType="application/vnd.openxmlformats-officedocument.presentationml.tags+xml"/>
  <Override PartName="/ppt/tags/tag316.xml" ContentType="application/vnd.openxmlformats-officedocument.presentationml.tags+xml"/>
  <Override PartName="/ppt/tags/tag363.xml" ContentType="application/vnd.openxmlformats-officedocument.presentationml.tags+xml"/>
  <Override PartName="/ppt/tags/tag502.xml" ContentType="application/vnd.openxmlformats-officedocument.presentationml.tags+xml"/>
  <Override PartName="/ppt/tags/tag40.xml" ContentType="application/vnd.openxmlformats-officedocument.presentationml.tags+xml"/>
  <Override PartName="/ppt/tags/tag108.xml" ContentType="application/vnd.openxmlformats-officedocument.presentationml.tags+xml"/>
  <Override PartName="/ppt/tags/tag155.xml" ContentType="application/vnd.openxmlformats-officedocument.presentationml.tags+xml"/>
  <Override PartName="/ppt/tags/tag341.xml" ContentType="application/vnd.openxmlformats-officedocument.presentationml.tags+xml"/>
  <Override PartName="/ppt/tags/tag439.xml" ContentType="application/vnd.openxmlformats-officedocument.presentationml.tags+xml"/>
  <Override PartName="/ppt/tags/tag486.xml" ContentType="application/vnd.openxmlformats-officedocument.presentationml.tags+xml"/>
  <Override PartName="/ppt/tags/tag133.xml" ContentType="application/vnd.openxmlformats-officedocument.presentationml.tags+xml"/>
  <Override PartName="/ppt/tags/tag180.xml" ContentType="application/vnd.openxmlformats-officedocument.presentationml.tags+xml"/>
  <Override PartName="/ppt/tags/tag278.xml" ContentType="application/vnd.openxmlformats-officedocument.presentationml.tags+xml"/>
  <Override PartName="/ppt/tags/tag417.xml" ContentType="application/vnd.openxmlformats-officedocument.presentationml.tags+xml"/>
  <Override PartName="/ppt/tags/tag209.xml" ContentType="application/vnd.openxmlformats-officedocument.presentationml.tags+xml"/>
  <Override PartName="/ppt/slideLayouts/slideLayout39.xml" ContentType="application/vnd.openxmlformats-officedocument.presentationml.slideLayout+xml"/>
  <Override PartName="/ppt/tags/tag256.xml" ContentType="application/vnd.openxmlformats-officedocument.presentationml.tags+xml"/>
  <Override PartName="/ppt/tags/tag464.xml" ContentType="application/vnd.openxmlformats-officedocument.presentationml.tags+xml"/>
  <Override PartName="/ppt/slides/slide18.xml" ContentType="application/vnd.openxmlformats-officedocument.presentationml.slide+xml"/>
  <Override PartName="/ppt/tags/tag4.xml" ContentType="application/vnd.openxmlformats-officedocument.presentationml.tags+xml"/>
  <Override PartName="/ppt/slideLayouts/slideLayout17.xml" ContentType="application/vnd.openxmlformats-officedocument.presentationml.slideLayout+xml"/>
  <Override PartName="/ppt/tags/tag111.xml" ContentType="application/vnd.openxmlformats-officedocument.presentationml.tags+xml"/>
  <Override PartName="/ppt/slideLayouts/slideLayout64.xml" ContentType="application/vnd.openxmlformats-officedocument.presentationml.slideLayout+xml"/>
  <Override PartName="/ppt/tags/tag442.xml" ContentType="application/vnd.openxmlformats-officedocument.presentationml.tags+xml"/>
  <Override PartName="/ppt/tags/tag587.xml" ContentType="application/vnd.openxmlformats-officedocument.presentationml.tags+xml"/>
  <Override PartName="/ppt/theme/theme1.xml" ContentType="application/vnd.openxmlformats-officedocument.theme+xml"/>
  <Override PartName="/ppt/tags/tag78.xml" ContentType="application/vnd.openxmlformats-officedocument.presentationml.tags+xml"/>
  <Override PartName="/ppt/tags/tag234.xml" ContentType="application/vnd.openxmlformats-officedocument.presentationml.tags+xml"/>
  <Override PartName="/ppt/tags/tag281.xml" ContentType="application/vnd.openxmlformats-officedocument.presentationml.tags+xml"/>
  <Override PartName="/ppt/tags/tag379.xml" ContentType="application/vnd.openxmlformats-officedocument.presentationml.tags+xml"/>
  <Override PartName="/ppt/tags/tag518.xml" ContentType="application/vnd.openxmlformats-officedocument.presentationml.tags+xml"/>
  <Override PartName="/ppt/tags/tag565.xml" ContentType="application/vnd.openxmlformats-officedocument.presentationml.tags+xml"/>
  <Override PartName="/ppt/tags/tag56.xml" ContentType="application/vnd.openxmlformats-officedocument.presentationml.tags+xml"/>
  <Override PartName="/ppt/slideLayouts/slideLayout42.xml" ContentType="application/vnd.openxmlformats-officedocument.presentationml.slideLayout+xml"/>
  <Override PartName="/ppt/tags/tag357.xml" ContentType="application/vnd.openxmlformats-officedocument.presentationml.tags+xml"/>
  <Override PartName="/ppt/tags/tag420.xml" ContentType="application/vnd.openxmlformats-officedocument.presentationml.tags+xml"/>
  <Override PartName="/ppt/slideLayouts/slideLayout20.xml" ContentType="application/vnd.openxmlformats-officedocument.presentationml.slideLayout+xml"/>
  <Override PartName="/ppt/tags/tag149.xml" ContentType="application/vnd.openxmlformats-officedocument.presentationml.tags+xml"/>
  <Override PartName="/ppt/tags/tag196.xml" ContentType="application/vnd.openxmlformats-officedocument.presentationml.tags+xml"/>
  <Override PartName="/ppt/tags/tag212.xml" ContentType="application/vnd.openxmlformats-officedocument.presentationml.tags+xml"/>
  <Override PartName="/ppt/tags/tag543.xml" ContentType="application/vnd.openxmlformats-officedocument.presentationml.tags+xml"/>
  <Override PartName="/ppt/tags/tag590.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81.xml" ContentType="application/vnd.openxmlformats-officedocument.presentationml.tags+xml"/>
  <Override PartName="/ppt/tags/tag335.xml" ContentType="application/vnd.openxmlformats-officedocument.presentationml.tags+xml"/>
  <Override PartName="/ppt/tags/tag382.xml" ContentType="application/vnd.openxmlformats-officedocument.presentationml.tags+xml"/>
  <Override PartName="/ppt/tags/tag521.xml" ContentType="application/vnd.openxmlformats-officedocument.presentationml.tags+xml"/>
  <Override PartName="/ppt/tags/tag12.xml" ContentType="application/vnd.openxmlformats-officedocument.presentationml.tags+xml"/>
  <Override PartName="/ppt/tags/tag127.xml" ContentType="application/vnd.openxmlformats-officedocument.presentationml.tags+xml"/>
  <Override PartName="/ppt/tags/tag174.xml" ContentType="application/vnd.openxmlformats-officedocument.presentationml.tags+xml"/>
  <Override PartName="/ppt/tags/tag313.xml" ContentType="application/vnd.openxmlformats-officedocument.presentationml.tags+xml"/>
  <Override PartName="/ppt/tags/tag360.xml" ContentType="application/vnd.openxmlformats-officedocument.presentationml.tags+xml"/>
  <Override PartName="/ppt/tags/tag458.xml" ContentType="application/vnd.openxmlformats-officedocument.presentationml.tags+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ags/tag105.xml" ContentType="application/vnd.openxmlformats-officedocument.presentationml.tags+xml"/>
  <Override PartName="/ppt/tags/tag152.xml" ContentType="application/vnd.openxmlformats-officedocument.presentationml.tags+xml"/>
  <Override PartName="/ppt/tags/tag297.xml" ContentType="application/vnd.openxmlformats-officedocument.presentationml.tags+xml"/>
  <Override PartName="/ppt/tags/tag436.xml" ContentType="application/vnd.openxmlformats-officedocument.presentationml.tags+xml"/>
  <Override PartName="/ppt/tags/tag483.xml" ContentType="application/vnd.openxmlformats-officedocument.presentationml.tags+xml"/>
  <Override PartName="/ppt/tags/tag228.xml" ContentType="application/vnd.openxmlformats-officedocument.presentationml.tags+xml"/>
  <Override PartName="/ppt/tags/tag275.xml" ContentType="application/vnd.openxmlformats-officedocument.presentationml.tags+xml"/>
  <Override PartName="/ppt/slideLayouts/slideLayout58.xml" ContentType="application/vnd.openxmlformats-officedocument.presentationml.slideLayout+xml"/>
  <Override PartName="/ppt/presProps.xml" ContentType="application/vnd.openxmlformats-officedocument.presentationml.presProps+xml"/>
  <Override PartName="/ppt/tags/tag130.xml" ContentType="application/vnd.openxmlformats-officedocument.presentationml.tags+xml"/>
  <Override PartName="/ppt/slideLayouts/slideLayout36.xml" ContentType="application/vnd.openxmlformats-officedocument.presentationml.slideLayout+xml"/>
  <Override PartName="/ppt/tags/tag414.xml" ContentType="application/vnd.openxmlformats-officedocument.presentationml.tags+xml"/>
  <Override PartName="/ppt/tags/tag461.xml" ContentType="application/vnd.openxmlformats-officedocument.presentationml.tags+xml"/>
  <Override PartName="/ppt/tags/tag559.xml" ContentType="application/vnd.openxmlformats-officedocument.presentationml.tags+xml"/>
  <Override PartName="/ppt/slides/slide15.xml" ContentType="application/vnd.openxmlformats-officedocument.presentationml.slide+xml"/>
  <Override PartName="/ppt/tags/tag97.xml" ContentType="application/vnd.openxmlformats-officedocument.presentationml.tags+xml"/>
  <Override PartName="/ppt/tags/tag206.xml" ContentType="application/vnd.openxmlformats-officedocument.presentationml.tags+xml"/>
  <Override PartName="/ppt/tags/tag253.xml" ContentType="application/vnd.openxmlformats-officedocument.presentationml.tags+xml"/>
  <Override PartName="/ppt/tags/tag398.xml" ContentType="application/vnd.openxmlformats-officedocument.presentationml.tags+xml"/>
  <Override PartName="/ppt/tags/tag537.xml" ContentType="application/vnd.openxmlformats-officedocument.presentationml.tags+xml"/>
  <Override PartName="/ppt/tags/tag584.xml" ContentType="application/vnd.openxmlformats-officedocument.presentationml.tags+xml"/>
  <Override PartName="/ppt/tags/tag1.xml" ContentType="application/vnd.openxmlformats-officedocument.presentationml.tags+xml"/>
  <Override PartName="/ppt/tags/tag28.xml" ContentType="application/vnd.openxmlformats-officedocument.presentationml.tags+xml"/>
  <Override PartName="/ppt/slideLayouts/slideLayout14.xml" ContentType="application/vnd.openxmlformats-officedocument.presentationml.slideLayout+xml"/>
  <Override PartName="/ppt/tags/tag75.xml" ContentType="application/vnd.openxmlformats-officedocument.presentationml.tags+xml"/>
  <Override PartName="/ppt/tags/tag231.xml" ContentType="application/vnd.openxmlformats-officedocument.presentationml.tags+xml"/>
  <Override PartName="/ppt/tags/tag329.xml" ContentType="application/vnd.openxmlformats-officedocument.presentationml.tags+xml"/>
  <Override PartName="/ppt/tags/tag376.xml" ContentType="application/vnd.openxmlformats-officedocument.presentationml.tags+xml"/>
  <Override PartName="/ppt/slideLayouts/slideLayout61.xml" ContentType="application/vnd.openxmlformats-officedocument.presentationml.slideLayout+xml"/>
  <Override PartName="/ppt/tags/tag168.xml" ContentType="application/vnd.openxmlformats-officedocument.presentationml.tags+xml"/>
  <Override PartName="/ppt/tags/tag499.xml" ContentType="application/vnd.openxmlformats-officedocument.presentationml.tags+xml"/>
  <Override PartName="/ppt/tags/tag515.xml" ContentType="application/vnd.openxmlformats-officedocument.presentationml.tags+xml"/>
  <Override PartName="/ppt/tags/tag562.xml" ContentType="application/vnd.openxmlformats-officedocument.presentationml.tags+xml"/>
  <Override PartName="/ppt/tags/tag53.xml" ContentType="application/vnd.openxmlformats-officedocument.presentationml.tags+xml"/>
  <Override PartName="/ppt/tags/tag307.xml" ContentType="application/vnd.openxmlformats-officedocument.presentationml.tags+xml"/>
  <Override PartName="/ppt/tags/tag354.xml" ContentType="application/vnd.openxmlformats-officedocument.presentationml.tags+xml"/>
  <Override PartName="/ppt/tags/tag540.xml" ContentType="application/vnd.openxmlformats-officedocument.presentationml.tags+xml"/>
  <Override PartName="/ppt/tags/tag31.xml" ContentType="application/vnd.openxmlformats-officedocument.presentationml.tags+xml"/>
  <Override PartName="/ppt/tags/tag146.xml" ContentType="application/vnd.openxmlformats-officedocument.presentationml.tags+xml"/>
  <Override PartName="/ppt/tags/tag193.xml" ContentType="application/vnd.openxmlformats-officedocument.presentationml.tags+xml"/>
  <Override PartName="/ppt/tags/tag332.xml" ContentType="application/vnd.openxmlformats-officedocument.presentationml.tags+xml"/>
  <Override PartName="/ppt/tags/tag477.xml" ContentType="application/vnd.openxmlformats-officedocument.presentationml.tags+xml"/>
  <Override PartName="/ppt/tags/tag124.xml" ContentType="application/vnd.openxmlformats-officedocument.presentationml.tags+xml"/>
  <Override PartName="/ppt/tags/tag171.xml" ContentType="application/vnd.openxmlformats-officedocument.presentationml.tags+xml"/>
  <Override PartName="/ppt/tags/tag269.xml" ContentType="application/vnd.openxmlformats-officedocument.presentationml.tags+xml"/>
  <Override PartName="/ppt/tags/tag408.xml" ContentType="application/vnd.openxmlformats-officedocument.presentationml.tags+xml"/>
  <Override PartName="/ppt/tags/tag455.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247.xml" ContentType="application/vnd.openxmlformats-officedocument.presentationml.tags+xml"/>
  <Override PartName="/ppt/tags/tag294.xml" ContentType="application/vnd.openxmlformats-officedocument.presentationml.tags+xml"/>
  <Override PartName="/ppt/tags/tag310.xml" ContentType="application/vnd.openxmlformats-officedocument.presentationml.tags+xml"/>
  <Override PartName="/ppt/tags/tag578.xml" ContentType="application/vnd.openxmlformats-officedocument.presentationml.tags+xml"/>
  <Override PartName="/ppt/slideMasters/slideMaster1.xml" ContentType="application/vnd.openxmlformats-officedocument.presentationml.slideMaster+xml"/>
  <Override PartName="/ppt/tags/tag102.xml" ContentType="application/vnd.openxmlformats-officedocument.presentationml.tags+xml"/>
  <Override PartName="/ppt/slideLayouts/slideLayout55.xml" ContentType="application/vnd.openxmlformats-officedocument.presentationml.slideLayout+xml"/>
  <Override PartName="/ppt/tags/tag433.xml" ContentType="application/vnd.openxmlformats-officedocument.presentationml.tags+xml"/>
  <Override PartName="/ppt/tags/tag480.xml" ContentType="application/vnd.openxmlformats-officedocument.presentationml.tags+xml"/>
  <Override PartName="/ppt/tags/tag69.xml" ContentType="application/vnd.openxmlformats-officedocument.presentationml.tags+xml"/>
  <Override PartName="/ppt/tags/tag225.xml" ContentType="application/vnd.openxmlformats-officedocument.presentationml.tags+xml"/>
  <Override PartName="/ppt/tags/tag272.xml" ContentType="application/vnd.openxmlformats-officedocument.presentationml.tags+xml"/>
  <Override PartName="/ppt/tags/tag411.xml" ContentType="application/vnd.openxmlformats-officedocument.presentationml.tags+xml"/>
  <Override PartName="/ppt/tags/tag509.xml" ContentType="application/vnd.openxmlformats-officedocument.presentationml.tags+xml"/>
  <Override PartName="/ppt/tags/tag556.xml" ContentType="application/vnd.openxmlformats-officedocument.presentationml.tags+xml"/>
  <Default Extension="rels" ContentType="application/vnd.openxmlformats-package.relationships+xml"/>
  <Override PartName="/ppt/tags/tag47.xml" ContentType="application/vnd.openxmlformats-officedocument.presentationml.tags+xml"/>
  <Override PartName="/ppt/tags/tag94.xml" ContentType="application/vnd.openxmlformats-officedocument.presentationml.tags+xml"/>
  <Override PartName="/ppt/tags/tag203.xml" ContentType="application/vnd.openxmlformats-officedocument.presentationml.tags+xml"/>
  <Override PartName="/ppt/slideLayouts/slideLayout33.xml" ContentType="application/vnd.openxmlformats-officedocument.presentationml.slideLayout+xml"/>
  <Override PartName="/ppt/tags/tag250.xml" ContentType="application/vnd.openxmlformats-officedocument.presentationml.tags+xml"/>
  <Override PartName="/ppt/tags/tag348.xml" ContentType="application/vnd.openxmlformats-officedocument.presentationml.tags+xml"/>
  <Override PartName="/ppt/tags/tag395.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9" r:id="rId3"/>
    <p:sldMasterId id="2147483698" r:id="rId4"/>
  </p:sldMasterIdLst>
  <p:notesMasterIdLst>
    <p:notesMasterId r:id="rId23"/>
  </p:notesMasterIdLst>
  <p:sldIdLst>
    <p:sldId id="257" r:id="rId5"/>
    <p:sldId id="262" r:id="rId6"/>
    <p:sldId id="264" r:id="rId7"/>
    <p:sldId id="283" r:id="rId8"/>
    <p:sldId id="284" r:id="rId9"/>
    <p:sldId id="285" r:id="rId10"/>
    <p:sldId id="286" r:id="rId11"/>
    <p:sldId id="287" r:id="rId12"/>
    <p:sldId id="288" r:id="rId13"/>
    <p:sldId id="274" r:id="rId14"/>
    <p:sldId id="266" r:id="rId15"/>
    <p:sldId id="303" r:id="rId16"/>
    <p:sldId id="304" r:id="rId17"/>
    <p:sldId id="305" r:id="rId18"/>
    <p:sldId id="306" r:id="rId19"/>
    <p:sldId id="307" r:id="rId20"/>
    <p:sldId id="308" r:id="rId21"/>
    <p:sldId id="282" r:id="rId22"/>
  </p:sldIdLst>
  <p:sldSz cx="9144000" cy="5143500" type="screen16x9"/>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598" userDrawn="1">
          <p15:clr>
            <a:srgbClr val="A4A3A4"/>
          </p15:clr>
        </p15:guide>
        <p15:guide id="2" pos="28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82BA"/>
    <a:srgbClr val="FFFFFF"/>
    <a:srgbClr val="8376B0"/>
    <a:srgbClr val="5C8FC7"/>
    <a:srgbClr val="BED2E9"/>
    <a:srgbClr val="41648C"/>
    <a:srgbClr val="D9D9D9"/>
    <a:srgbClr val="DCDCDC"/>
    <a:srgbClr val="F0F0F0"/>
    <a:srgbClr val="E6E6E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778" autoAdjust="0"/>
    <p:restoredTop sz="94660"/>
  </p:normalViewPr>
  <p:slideViewPr>
    <p:cSldViewPr snapToGrid="0" showGuides="1">
      <p:cViewPr varScale="1">
        <p:scale>
          <a:sx n="152" d="100"/>
          <a:sy n="152" d="100"/>
        </p:scale>
        <p:origin x="-522" y="-90"/>
      </p:cViewPr>
      <p:guideLst>
        <p:guide orient="horz" pos="1598"/>
        <p:guide pos="289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2023/4/25</a:t>
            </a:fld>
            <a:endParaRPr lang="zh-CN" altLang="en-US"/>
          </a:p>
        </p:txBody>
      </p:sp>
      <p:sp>
        <p:nvSpPr>
          <p:cNvPr id="4" name="幻灯片图像占位符 3"/>
          <p:cNvSpPr>
            <a:spLocks noGrp="1" noRot="1" noChangeAspect="1"/>
          </p:cNvSpPr>
          <p:nvPr>
            <p:ph type="sldImg" idx="2"/>
          </p:nvPr>
        </p:nvSpPr>
        <p:spPr>
          <a:xfrm>
            <a:off x="686139" y="1143000"/>
            <a:ext cx="5485723"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77.xml"/><Relationship Id="rId13" Type="http://schemas.openxmlformats.org/officeDocument/2006/relationships/tags" Target="../tags/tag82.xml"/><Relationship Id="rId3" Type="http://schemas.openxmlformats.org/officeDocument/2006/relationships/tags" Target="../tags/tag72.xml"/><Relationship Id="rId7" Type="http://schemas.openxmlformats.org/officeDocument/2006/relationships/tags" Target="../tags/tag76.xml"/><Relationship Id="rId12" Type="http://schemas.openxmlformats.org/officeDocument/2006/relationships/tags" Target="../tags/tag81.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tags" Target="../tags/tag75.xml"/><Relationship Id="rId11" Type="http://schemas.openxmlformats.org/officeDocument/2006/relationships/tags" Target="../tags/tag80.xml"/><Relationship Id="rId5" Type="http://schemas.openxmlformats.org/officeDocument/2006/relationships/tags" Target="../tags/tag74.xml"/><Relationship Id="rId15" Type="http://schemas.openxmlformats.org/officeDocument/2006/relationships/image" Target="../media/image1.png"/><Relationship Id="rId10" Type="http://schemas.openxmlformats.org/officeDocument/2006/relationships/tags" Target="../tags/tag79.xml"/><Relationship Id="rId4" Type="http://schemas.openxmlformats.org/officeDocument/2006/relationships/tags" Target="../tags/tag73.xml"/><Relationship Id="rId9" Type="http://schemas.openxmlformats.org/officeDocument/2006/relationships/tags" Target="../tags/tag78.xml"/><Relationship Id="rId14"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85.xml"/><Relationship Id="rId7" Type="http://schemas.openxmlformats.org/officeDocument/2006/relationships/image" Target="../media/image1.png"/><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slideMaster" Target="../slideMasters/slideMaster2.xml"/><Relationship Id="rId5" Type="http://schemas.openxmlformats.org/officeDocument/2006/relationships/tags" Target="../tags/tag87.xml"/><Relationship Id="rId4" Type="http://schemas.openxmlformats.org/officeDocument/2006/relationships/tags" Target="../tags/tag86.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95.xml"/><Relationship Id="rId13" Type="http://schemas.openxmlformats.org/officeDocument/2006/relationships/tags" Target="../tags/tag100.xml"/><Relationship Id="rId3" Type="http://schemas.openxmlformats.org/officeDocument/2006/relationships/tags" Target="../tags/tag90.xml"/><Relationship Id="rId7" Type="http://schemas.openxmlformats.org/officeDocument/2006/relationships/tags" Target="../tags/tag94.xml"/><Relationship Id="rId12" Type="http://schemas.openxmlformats.org/officeDocument/2006/relationships/tags" Target="../tags/tag99.xml"/><Relationship Id="rId2" Type="http://schemas.openxmlformats.org/officeDocument/2006/relationships/tags" Target="../tags/tag89.xml"/><Relationship Id="rId16" Type="http://schemas.openxmlformats.org/officeDocument/2006/relationships/image" Target="../media/image1.png"/><Relationship Id="rId1" Type="http://schemas.openxmlformats.org/officeDocument/2006/relationships/tags" Target="../tags/tag88.xml"/><Relationship Id="rId6" Type="http://schemas.openxmlformats.org/officeDocument/2006/relationships/tags" Target="../tags/tag93.xml"/><Relationship Id="rId11" Type="http://schemas.openxmlformats.org/officeDocument/2006/relationships/tags" Target="../tags/tag98.xml"/><Relationship Id="rId5" Type="http://schemas.openxmlformats.org/officeDocument/2006/relationships/tags" Target="../tags/tag92.xml"/><Relationship Id="rId15" Type="http://schemas.openxmlformats.org/officeDocument/2006/relationships/slideMaster" Target="../slideMasters/slideMaster2.xml"/><Relationship Id="rId10" Type="http://schemas.openxmlformats.org/officeDocument/2006/relationships/tags" Target="../tags/tag97.xml"/><Relationship Id="rId4" Type="http://schemas.openxmlformats.org/officeDocument/2006/relationships/tags" Target="../tags/tag91.xml"/><Relationship Id="rId9" Type="http://schemas.openxmlformats.org/officeDocument/2006/relationships/tags" Target="../tags/tag96.xml"/><Relationship Id="rId14" Type="http://schemas.openxmlformats.org/officeDocument/2006/relationships/tags" Target="../tags/tag101.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104.xml"/><Relationship Id="rId7" Type="http://schemas.openxmlformats.org/officeDocument/2006/relationships/slideMaster" Target="../slideMasters/slideMaster2.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tags" Target="../tags/tag107.xml"/><Relationship Id="rId5" Type="http://schemas.openxmlformats.org/officeDocument/2006/relationships/tags" Target="../tags/tag106.xml"/><Relationship Id="rId4" Type="http://schemas.openxmlformats.org/officeDocument/2006/relationships/tags" Target="../tags/tag105.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15.xml"/><Relationship Id="rId3" Type="http://schemas.openxmlformats.org/officeDocument/2006/relationships/tags" Target="../tags/tag110.xml"/><Relationship Id="rId7" Type="http://schemas.openxmlformats.org/officeDocument/2006/relationships/tags" Target="../tags/tag114.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tags" Target="../tags/tag113.xml"/><Relationship Id="rId5" Type="http://schemas.openxmlformats.org/officeDocument/2006/relationships/tags" Target="../tags/tag112.xml"/><Relationship Id="rId10" Type="http://schemas.openxmlformats.org/officeDocument/2006/relationships/image" Target="../media/image1.png"/><Relationship Id="rId4" Type="http://schemas.openxmlformats.org/officeDocument/2006/relationships/tags" Target="../tags/tag111.xml"/><Relationship Id="rId9"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18.xml"/><Relationship Id="rId7" Type="http://schemas.openxmlformats.org/officeDocument/2006/relationships/tags" Target="../tags/tag12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9"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25.xml"/><Relationship Id="rId2" Type="http://schemas.openxmlformats.org/officeDocument/2006/relationships/tags" Target="../tags/tag124.xml"/><Relationship Id="rId1" Type="http://schemas.openxmlformats.org/officeDocument/2006/relationships/tags" Target="../tags/tag123.xml"/><Relationship Id="rId5" Type="http://schemas.openxmlformats.org/officeDocument/2006/relationships/image" Target="../media/image1.png"/><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28.xml"/><Relationship Id="rId7" Type="http://schemas.openxmlformats.org/officeDocument/2006/relationships/slideMaster" Target="../slideMasters/slideMaster2.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slideMaster" Target="../slideMasters/slideMaster2.xml"/><Relationship Id="rId5" Type="http://schemas.openxmlformats.org/officeDocument/2006/relationships/tags" Target="../tags/tag136.xml"/><Relationship Id="rId4" Type="http://schemas.openxmlformats.org/officeDocument/2006/relationships/tags" Target="../tags/tag135.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 Id="rId5" Type="http://schemas.openxmlformats.org/officeDocument/2006/relationships/slideMaster" Target="../slideMasters/slideMaster2.xml"/><Relationship Id="rId4" Type="http://schemas.openxmlformats.org/officeDocument/2006/relationships/tags" Target="../tags/tag140.xml"/></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148.xml"/><Relationship Id="rId3" Type="http://schemas.openxmlformats.org/officeDocument/2006/relationships/tags" Target="../tags/tag143.xml"/><Relationship Id="rId7" Type="http://schemas.openxmlformats.org/officeDocument/2006/relationships/tags" Target="../tags/tag147.xm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tags" Target="../tags/tag146.xml"/><Relationship Id="rId11" Type="http://schemas.openxmlformats.org/officeDocument/2006/relationships/slideMaster" Target="../slideMasters/slideMaster2.xml"/><Relationship Id="rId5" Type="http://schemas.openxmlformats.org/officeDocument/2006/relationships/tags" Target="../tags/tag145.xml"/><Relationship Id="rId10" Type="http://schemas.openxmlformats.org/officeDocument/2006/relationships/tags" Target="../tags/tag150.xml"/><Relationship Id="rId4" Type="http://schemas.openxmlformats.org/officeDocument/2006/relationships/tags" Target="../tags/tag144.xml"/><Relationship Id="rId9" Type="http://schemas.openxmlformats.org/officeDocument/2006/relationships/tags" Target="../tags/tag149.xml"/></Relationships>
</file>

<file path=ppt/slideLayouts/_rels/slideLayout23.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53.xml"/><Relationship Id="rId7" Type="http://schemas.openxmlformats.org/officeDocument/2006/relationships/tags" Target="../tags/tag157.xml"/><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tags" Target="../tags/tag156.xml"/><Relationship Id="rId5" Type="http://schemas.openxmlformats.org/officeDocument/2006/relationships/tags" Target="../tags/tag155.xml"/><Relationship Id="rId4" Type="http://schemas.openxmlformats.org/officeDocument/2006/relationships/tags" Target="../tags/tag154.xml"/><Relationship Id="rId9"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165.xml"/><Relationship Id="rId13" Type="http://schemas.openxmlformats.org/officeDocument/2006/relationships/slideMaster" Target="../slideMasters/slideMaster2.xml"/><Relationship Id="rId3" Type="http://schemas.openxmlformats.org/officeDocument/2006/relationships/tags" Target="../tags/tag160.xml"/><Relationship Id="rId7" Type="http://schemas.openxmlformats.org/officeDocument/2006/relationships/tags" Target="../tags/tag164.xml"/><Relationship Id="rId12" Type="http://schemas.openxmlformats.org/officeDocument/2006/relationships/tags" Target="../tags/tag169.xml"/><Relationship Id="rId2" Type="http://schemas.openxmlformats.org/officeDocument/2006/relationships/tags" Target="../tags/tag159.xml"/><Relationship Id="rId1" Type="http://schemas.openxmlformats.org/officeDocument/2006/relationships/tags" Target="../tags/tag158.xml"/><Relationship Id="rId6" Type="http://schemas.openxmlformats.org/officeDocument/2006/relationships/tags" Target="../tags/tag163.xml"/><Relationship Id="rId11" Type="http://schemas.openxmlformats.org/officeDocument/2006/relationships/tags" Target="../tags/tag168.xml"/><Relationship Id="rId5" Type="http://schemas.openxmlformats.org/officeDocument/2006/relationships/tags" Target="../tags/tag162.xml"/><Relationship Id="rId10" Type="http://schemas.openxmlformats.org/officeDocument/2006/relationships/tags" Target="../tags/tag167.xml"/><Relationship Id="rId4" Type="http://schemas.openxmlformats.org/officeDocument/2006/relationships/tags" Target="../tags/tag161.xml"/><Relationship Id="rId9" Type="http://schemas.openxmlformats.org/officeDocument/2006/relationships/tags" Target="../tags/tag166.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177.xml"/><Relationship Id="rId3" Type="http://schemas.openxmlformats.org/officeDocument/2006/relationships/tags" Target="../tags/tag172.xml"/><Relationship Id="rId7" Type="http://schemas.openxmlformats.org/officeDocument/2006/relationships/tags" Target="../tags/tag176.xml"/><Relationship Id="rId2" Type="http://schemas.openxmlformats.org/officeDocument/2006/relationships/tags" Target="../tags/tag171.xml"/><Relationship Id="rId1" Type="http://schemas.openxmlformats.org/officeDocument/2006/relationships/tags" Target="../tags/tag170.xml"/><Relationship Id="rId6" Type="http://schemas.openxmlformats.org/officeDocument/2006/relationships/tags" Target="../tags/tag175.xml"/><Relationship Id="rId11" Type="http://schemas.openxmlformats.org/officeDocument/2006/relationships/slideMaster" Target="../slideMasters/slideMaster2.xml"/><Relationship Id="rId5" Type="http://schemas.openxmlformats.org/officeDocument/2006/relationships/tags" Target="../tags/tag174.xml"/><Relationship Id="rId10" Type="http://schemas.openxmlformats.org/officeDocument/2006/relationships/tags" Target="../tags/tag179.xml"/><Relationship Id="rId4" Type="http://schemas.openxmlformats.org/officeDocument/2006/relationships/tags" Target="../tags/tag173.xml"/><Relationship Id="rId9" Type="http://schemas.openxmlformats.org/officeDocument/2006/relationships/tags" Target="../tags/tag178.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187.xml"/><Relationship Id="rId3" Type="http://schemas.openxmlformats.org/officeDocument/2006/relationships/tags" Target="../tags/tag182.xml"/><Relationship Id="rId7" Type="http://schemas.openxmlformats.org/officeDocument/2006/relationships/tags" Target="../tags/tag186.xml"/><Relationship Id="rId2" Type="http://schemas.openxmlformats.org/officeDocument/2006/relationships/tags" Target="../tags/tag181.xml"/><Relationship Id="rId1" Type="http://schemas.openxmlformats.org/officeDocument/2006/relationships/tags" Target="../tags/tag180.xml"/><Relationship Id="rId6" Type="http://schemas.openxmlformats.org/officeDocument/2006/relationships/tags" Target="../tags/tag185.xml"/><Relationship Id="rId11" Type="http://schemas.openxmlformats.org/officeDocument/2006/relationships/slideMaster" Target="../slideMasters/slideMaster2.xml"/><Relationship Id="rId5" Type="http://schemas.openxmlformats.org/officeDocument/2006/relationships/tags" Target="../tags/tag184.xml"/><Relationship Id="rId10" Type="http://schemas.openxmlformats.org/officeDocument/2006/relationships/tags" Target="../tags/tag189.xml"/><Relationship Id="rId4" Type="http://schemas.openxmlformats.org/officeDocument/2006/relationships/tags" Target="../tags/tag183.xml"/><Relationship Id="rId9" Type="http://schemas.openxmlformats.org/officeDocument/2006/relationships/tags" Target="../tags/tag188.xml"/></Relationships>
</file>

<file path=ppt/slideLayouts/_rels/slideLayout27.xml.rels><?xml version="1.0" encoding="UTF-8" standalone="yes"?>
<Relationships xmlns="http://schemas.openxmlformats.org/package/2006/relationships"><Relationship Id="rId8" Type="http://schemas.openxmlformats.org/officeDocument/2006/relationships/tags" Target="../tags/tag197.xml"/><Relationship Id="rId3" Type="http://schemas.openxmlformats.org/officeDocument/2006/relationships/tags" Target="../tags/tag192.xml"/><Relationship Id="rId7" Type="http://schemas.openxmlformats.org/officeDocument/2006/relationships/tags" Target="../tags/tag196.xml"/><Relationship Id="rId12" Type="http://schemas.openxmlformats.org/officeDocument/2006/relationships/image" Target="../media/image1.png"/><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11" Type="http://schemas.openxmlformats.org/officeDocument/2006/relationships/slideMaster" Target="../slideMasters/slideMaster2.xml"/><Relationship Id="rId5" Type="http://schemas.openxmlformats.org/officeDocument/2006/relationships/tags" Target="../tags/tag194.xml"/><Relationship Id="rId10" Type="http://schemas.openxmlformats.org/officeDocument/2006/relationships/tags" Target="../tags/tag199.xml"/><Relationship Id="rId4" Type="http://schemas.openxmlformats.org/officeDocument/2006/relationships/tags" Target="../tags/tag193.xml"/><Relationship Id="rId9" Type="http://schemas.openxmlformats.org/officeDocument/2006/relationships/tags" Target="../tags/tag198.xml"/></Relationships>
</file>

<file path=ppt/slideLayouts/_rels/slideLayout28.xml.rels><?xml version="1.0" encoding="UTF-8" standalone="yes"?>
<Relationships xmlns="http://schemas.openxmlformats.org/package/2006/relationships"><Relationship Id="rId8" Type="http://schemas.openxmlformats.org/officeDocument/2006/relationships/tags" Target="../tags/tag207.xml"/><Relationship Id="rId13" Type="http://schemas.openxmlformats.org/officeDocument/2006/relationships/slideMaster" Target="../slideMasters/slideMaster2.xml"/><Relationship Id="rId3" Type="http://schemas.openxmlformats.org/officeDocument/2006/relationships/tags" Target="../tags/tag202.xml"/><Relationship Id="rId7" Type="http://schemas.openxmlformats.org/officeDocument/2006/relationships/tags" Target="../tags/tag206.xml"/><Relationship Id="rId12" Type="http://schemas.openxmlformats.org/officeDocument/2006/relationships/tags" Target="../tags/tag211.xml"/><Relationship Id="rId2" Type="http://schemas.openxmlformats.org/officeDocument/2006/relationships/tags" Target="../tags/tag201.xml"/><Relationship Id="rId1" Type="http://schemas.openxmlformats.org/officeDocument/2006/relationships/tags" Target="../tags/tag200.xml"/><Relationship Id="rId6" Type="http://schemas.openxmlformats.org/officeDocument/2006/relationships/tags" Target="../tags/tag205.xml"/><Relationship Id="rId11" Type="http://schemas.openxmlformats.org/officeDocument/2006/relationships/tags" Target="../tags/tag210.xml"/><Relationship Id="rId5" Type="http://schemas.openxmlformats.org/officeDocument/2006/relationships/tags" Target="../tags/tag204.xml"/><Relationship Id="rId10" Type="http://schemas.openxmlformats.org/officeDocument/2006/relationships/tags" Target="../tags/tag209.xml"/><Relationship Id="rId4" Type="http://schemas.openxmlformats.org/officeDocument/2006/relationships/tags" Target="../tags/tag203.xml"/><Relationship Id="rId9" Type="http://schemas.openxmlformats.org/officeDocument/2006/relationships/tags" Target="../tags/tag208.xml"/><Relationship Id="rId14"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8" Type="http://schemas.openxmlformats.org/officeDocument/2006/relationships/tags" Target="../tags/tag219.xml"/><Relationship Id="rId13" Type="http://schemas.openxmlformats.org/officeDocument/2006/relationships/slideMaster" Target="../slideMasters/slideMaster2.xml"/><Relationship Id="rId3" Type="http://schemas.openxmlformats.org/officeDocument/2006/relationships/tags" Target="../tags/tag214.xml"/><Relationship Id="rId7" Type="http://schemas.openxmlformats.org/officeDocument/2006/relationships/tags" Target="../tags/tag218.xml"/><Relationship Id="rId12" Type="http://schemas.openxmlformats.org/officeDocument/2006/relationships/tags" Target="../tags/tag223.xml"/><Relationship Id="rId2" Type="http://schemas.openxmlformats.org/officeDocument/2006/relationships/tags" Target="../tags/tag213.xml"/><Relationship Id="rId1" Type="http://schemas.openxmlformats.org/officeDocument/2006/relationships/tags" Target="../tags/tag212.xml"/><Relationship Id="rId6" Type="http://schemas.openxmlformats.org/officeDocument/2006/relationships/tags" Target="../tags/tag217.xml"/><Relationship Id="rId11" Type="http://schemas.openxmlformats.org/officeDocument/2006/relationships/tags" Target="../tags/tag222.xml"/><Relationship Id="rId5" Type="http://schemas.openxmlformats.org/officeDocument/2006/relationships/tags" Target="../tags/tag216.xml"/><Relationship Id="rId10" Type="http://schemas.openxmlformats.org/officeDocument/2006/relationships/tags" Target="../tags/tag221.xml"/><Relationship Id="rId4" Type="http://schemas.openxmlformats.org/officeDocument/2006/relationships/tags" Target="../tags/tag215.xml"/><Relationship Id="rId9" Type="http://schemas.openxmlformats.org/officeDocument/2006/relationships/tags" Target="../tags/tag220.xml"/><Relationship Id="rId1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30.xml.rels><?xml version="1.0" encoding="UTF-8" standalone="yes"?>
<Relationships xmlns="http://schemas.openxmlformats.org/package/2006/relationships"><Relationship Id="rId8" Type="http://schemas.openxmlformats.org/officeDocument/2006/relationships/tags" Target="../tags/tag237.xml"/><Relationship Id="rId13" Type="http://schemas.openxmlformats.org/officeDocument/2006/relationships/tags" Target="../tags/tag242.xml"/><Relationship Id="rId3" Type="http://schemas.openxmlformats.org/officeDocument/2006/relationships/tags" Target="../tags/tag232.xml"/><Relationship Id="rId7" Type="http://schemas.openxmlformats.org/officeDocument/2006/relationships/tags" Target="../tags/tag236.xml"/><Relationship Id="rId12" Type="http://schemas.openxmlformats.org/officeDocument/2006/relationships/tags" Target="../tags/tag241.xml"/><Relationship Id="rId2" Type="http://schemas.openxmlformats.org/officeDocument/2006/relationships/tags" Target="../tags/tag231.xml"/><Relationship Id="rId1" Type="http://schemas.openxmlformats.org/officeDocument/2006/relationships/tags" Target="../tags/tag230.xml"/><Relationship Id="rId6" Type="http://schemas.openxmlformats.org/officeDocument/2006/relationships/tags" Target="../tags/tag235.xml"/><Relationship Id="rId11" Type="http://schemas.openxmlformats.org/officeDocument/2006/relationships/tags" Target="../tags/tag240.xml"/><Relationship Id="rId5" Type="http://schemas.openxmlformats.org/officeDocument/2006/relationships/tags" Target="../tags/tag234.xml"/><Relationship Id="rId15" Type="http://schemas.openxmlformats.org/officeDocument/2006/relationships/image" Target="../media/image1.png"/><Relationship Id="rId10" Type="http://schemas.openxmlformats.org/officeDocument/2006/relationships/tags" Target="../tags/tag239.xml"/><Relationship Id="rId4" Type="http://schemas.openxmlformats.org/officeDocument/2006/relationships/tags" Target="../tags/tag233.xml"/><Relationship Id="rId9" Type="http://schemas.openxmlformats.org/officeDocument/2006/relationships/tags" Target="../tags/tag238.xml"/><Relationship Id="rId14"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tags" Target="../tags/tag245.xml"/><Relationship Id="rId2" Type="http://schemas.openxmlformats.org/officeDocument/2006/relationships/tags" Target="../tags/tag244.xml"/><Relationship Id="rId1" Type="http://schemas.openxmlformats.org/officeDocument/2006/relationships/tags" Target="../tags/tag243.xml"/><Relationship Id="rId6" Type="http://schemas.openxmlformats.org/officeDocument/2006/relationships/slideMaster" Target="../slideMasters/slideMaster3.xml"/><Relationship Id="rId5" Type="http://schemas.openxmlformats.org/officeDocument/2006/relationships/tags" Target="../tags/tag247.xml"/><Relationship Id="rId4" Type="http://schemas.openxmlformats.org/officeDocument/2006/relationships/tags" Target="../tags/tag246.xml"/></Relationships>
</file>

<file path=ppt/slideLayouts/_rels/slideLayout32.xml.rels><?xml version="1.0" encoding="UTF-8" standalone="yes"?>
<Relationships xmlns="http://schemas.openxmlformats.org/package/2006/relationships"><Relationship Id="rId8" Type="http://schemas.openxmlformats.org/officeDocument/2006/relationships/tags" Target="../tags/tag255.xml"/><Relationship Id="rId13" Type="http://schemas.openxmlformats.org/officeDocument/2006/relationships/tags" Target="../tags/tag260.xml"/><Relationship Id="rId3" Type="http://schemas.openxmlformats.org/officeDocument/2006/relationships/tags" Target="../tags/tag250.xml"/><Relationship Id="rId7" Type="http://schemas.openxmlformats.org/officeDocument/2006/relationships/tags" Target="../tags/tag254.xml"/><Relationship Id="rId12" Type="http://schemas.openxmlformats.org/officeDocument/2006/relationships/tags" Target="../tags/tag259.xml"/><Relationship Id="rId2" Type="http://schemas.openxmlformats.org/officeDocument/2006/relationships/tags" Target="../tags/tag249.xml"/><Relationship Id="rId16" Type="http://schemas.openxmlformats.org/officeDocument/2006/relationships/image" Target="../media/image1.png"/><Relationship Id="rId1" Type="http://schemas.openxmlformats.org/officeDocument/2006/relationships/tags" Target="../tags/tag248.xml"/><Relationship Id="rId6" Type="http://schemas.openxmlformats.org/officeDocument/2006/relationships/tags" Target="../tags/tag253.xml"/><Relationship Id="rId11" Type="http://schemas.openxmlformats.org/officeDocument/2006/relationships/tags" Target="../tags/tag258.xml"/><Relationship Id="rId5" Type="http://schemas.openxmlformats.org/officeDocument/2006/relationships/tags" Target="../tags/tag252.xml"/><Relationship Id="rId15" Type="http://schemas.openxmlformats.org/officeDocument/2006/relationships/slideMaster" Target="../slideMasters/slideMaster3.xml"/><Relationship Id="rId10" Type="http://schemas.openxmlformats.org/officeDocument/2006/relationships/tags" Target="../tags/tag257.xml"/><Relationship Id="rId4" Type="http://schemas.openxmlformats.org/officeDocument/2006/relationships/tags" Target="../tags/tag251.xml"/><Relationship Id="rId9" Type="http://schemas.openxmlformats.org/officeDocument/2006/relationships/tags" Target="../tags/tag256.xml"/><Relationship Id="rId14" Type="http://schemas.openxmlformats.org/officeDocument/2006/relationships/tags" Target="../tags/tag261.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264.xml"/><Relationship Id="rId7" Type="http://schemas.openxmlformats.org/officeDocument/2006/relationships/slideMaster" Target="../slideMasters/slideMaster3.xml"/><Relationship Id="rId2" Type="http://schemas.openxmlformats.org/officeDocument/2006/relationships/tags" Target="../tags/tag263.xml"/><Relationship Id="rId1" Type="http://schemas.openxmlformats.org/officeDocument/2006/relationships/tags" Target="../tags/tag262.xml"/><Relationship Id="rId6" Type="http://schemas.openxmlformats.org/officeDocument/2006/relationships/tags" Target="../tags/tag267.xml"/><Relationship Id="rId5" Type="http://schemas.openxmlformats.org/officeDocument/2006/relationships/tags" Target="../tags/tag266.xml"/><Relationship Id="rId4" Type="http://schemas.openxmlformats.org/officeDocument/2006/relationships/tags" Target="../tags/tag265.xml"/></Relationships>
</file>

<file path=ppt/slideLayouts/_rels/slideLayout34.xml.rels><?xml version="1.0" encoding="UTF-8" standalone="yes"?>
<Relationships xmlns="http://schemas.openxmlformats.org/package/2006/relationships"><Relationship Id="rId8" Type="http://schemas.openxmlformats.org/officeDocument/2006/relationships/tags" Target="../tags/tag275.xml"/><Relationship Id="rId3" Type="http://schemas.openxmlformats.org/officeDocument/2006/relationships/tags" Target="../tags/tag270.xml"/><Relationship Id="rId7" Type="http://schemas.openxmlformats.org/officeDocument/2006/relationships/tags" Target="../tags/tag274.xml"/><Relationship Id="rId2" Type="http://schemas.openxmlformats.org/officeDocument/2006/relationships/tags" Target="../tags/tag269.xml"/><Relationship Id="rId1" Type="http://schemas.openxmlformats.org/officeDocument/2006/relationships/tags" Target="../tags/tag268.xml"/><Relationship Id="rId6" Type="http://schemas.openxmlformats.org/officeDocument/2006/relationships/tags" Target="../tags/tag273.xml"/><Relationship Id="rId5" Type="http://schemas.openxmlformats.org/officeDocument/2006/relationships/tags" Target="../tags/tag272.xml"/><Relationship Id="rId4" Type="http://schemas.openxmlformats.org/officeDocument/2006/relationships/tags" Target="../tags/tag271.xml"/><Relationship Id="rId9"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8" Type="http://schemas.openxmlformats.org/officeDocument/2006/relationships/slideMaster" Target="../slideMasters/slideMaster3.xml"/><Relationship Id="rId3" Type="http://schemas.openxmlformats.org/officeDocument/2006/relationships/tags" Target="../tags/tag278.xml"/><Relationship Id="rId7" Type="http://schemas.openxmlformats.org/officeDocument/2006/relationships/tags" Target="../tags/tag282.xml"/><Relationship Id="rId2" Type="http://schemas.openxmlformats.org/officeDocument/2006/relationships/tags" Target="../tags/tag277.xml"/><Relationship Id="rId1" Type="http://schemas.openxmlformats.org/officeDocument/2006/relationships/tags" Target="../tags/tag276.xml"/><Relationship Id="rId6" Type="http://schemas.openxmlformats.org/officeDocument/2006/relationships/tags" Target="../tags/tag281.xml"/><Relationship Id="rId5" Type="http://schemas.openxmlformats.org/officeDocument/2006/relationships/tags" Target="../tags/tag280.xml"/><Relationship Id="rId4" Type="http://schemas.openxmlformats.org/officeDocument/2006/relationships/tags" Target="../tags/tag279.xml"/><Relationship Id="rId9" Type="http://schemas.openxmlformats.org/officeDocument/2006/relationships/image" Target="../media/image1.png"/></Relationships>
</file>

<file path=ppt/slideLayouts/_rels/slideLayout36.xml.rels><?xml version="1.0" encoding="UTF-8" standalone="yes"?>
<Relationships xmlns="http://schemas.openxmlformats.org/package/2006/relationships"><Relationship Id="rId3" Type="http://schemas.openxmlformats.org/officeDocument/2006/relationships/tags" Target="../tags/tag285.xml"/><Relationship Id="rId2" Type="http://schemas.openxmlformats.org/officeDocument/2006/relationships/tags" Target="../tags/tag284.xml"/><Relationship Id="rId1" Type="http://schemas.openxmlformats.org/officeDocument/2006/relationships/tags" Target="../tags/tag283.xml"/><Relationship Id="rId5" Type="http://schemas.openxmlformats.org/officeDocument/2006/relationships/image" Target="../media/image1.png"/><Relationship Id="rId4"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tags" Target="../tags/tag288.xml"/><Relationship Id="rId7" Type="http://schemas.openxmlformats.org/officeDocument/2006/relationships/slideMaster" Target="../slideMasters/slideMaster3.xml"/><Relationship Id="rId2" Type="http://schemas.openxmlformats.org/officeDocument/2006/relationships/tags" Target="../tags/tag287.xml"/><Relationship Id="rId1" Type="http://schemas.openxmlformats.org/officeDocument/2006/relationships/tags" Target="../tags/tag286.xml"/><Relationship Id="rId6" Type="http://schemas.openxmlformats.org/officeDocument/2006/relationships/tags" Target="../tags/tag291.xml"/><Relationship Id="rId5" Type="http://schemas.openxmlformats.org/officeDocument/2006/relationships/tags" Target="../tags/tag290.xml"/><Relationship Id="rId4" Type="http://schemas.openxmlformats.org/officeDocument/2006/relationships/tags" Target="../tags/tag289.xml"/></Relationships>
</file>

<file path=ppt/slideLayouts/_rels/slideLayout38.xml.rels><?xml version="1.0" encoding="UTF-8" standalone="yes"?>
<Relationships xmlns="http://schemas.openxmlformats.org/package/2006/relationships"><Relationship Id="rId3" Type="http://schemas.openxmlformats.org/officeDocument/2006/relationships/tags" Target="../tags/tag294.xml"/><Relationship Id="rId2" Type="http://schemas.openxmlformats.org/officeDocument/2006/relationships/tags" Target="../tags/tag293.xml"/><Relationship Id="rId1" Type="http://schemas.openxmlformats.org/officeDocument/2006/relationships/tags" Target="../tags/tag292.xml"/><Relationship Id="rId6" Type="http://schemas.openxmlformats.org/officeDocument/2006/relationships/slideMaster" Target="../slideMasters/slideMaster3.xml"/><Relationship Id="rId5" Type="http://schemas.openxmlformats.org/officeDocument/2006/relationships/tags" Target="../tags/tag296.xml"/><Relationship Id="rId4" Type="http://schemas.openxmlformats.org/officeDocument/2006/relationships/tags" Target="../tags/tag295.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299.xml"/><Relationship Id="rId2" Type="http://schemas.openxmlformats.org/officeDocument/2006/relationships/tags" Target="../tags/tag298.xml"/><Relationship Id="rId1" Type="http://schemas.openxmlformats.org/officeDocument/2006/relationships/tags" Target="../tags/tag297.xml"/><Relationship Id="rId5" Type="http://schemas.openxmlformats.org/officeDocument/2006/relationships/slideMaster" Target="../slideMasters/slideMaster3.xml"/><Relationship Id="rId4" Type="http://schemas.openxmlformats.org/officeDocument/2006/relationships/tags" Target="../tags/tag300.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40.xml.rels><?xml version="1.0" encoding="UTF-8" standalone="yes"?>
<Relationships xmlns="http://schemas.openxmlformats.org/package/2006/relationships"><Relationship Id="rId8" Type="http://schemas.openxmlformats.org/officeDocument/2006/relationships/tags" Target="../tags/tag308.xml"/><Relationship Id="rId3" Type="http://schemas.openxmlformats.org/officeDocument/2006/relationships/tags" Target="../tags/tag303.xml"/><Relationship Id="rId7" Type="http://schemas.openxmlformats.org/officeDocument/2006/relationships/tags" Target="../tags/tag307.xml"/><Relationship Id="rId12" Type="http://schemas.openxmlformats.org/officeDocument/2006/relationships/image" Target="../media/image1.png"/><Relationship Id="rId2" Type="http://schemas.openxmlformats.org/officeDocument/2006/relationships/tags" Target="../tags/tag302.xml"/><Relationship Id="rId1" Type="http://schemas.openxmlformats.org/officeDocument/2006/relationships/tags" Target="../tags/tag301.xml"/><Relationship Id="rId6" Type="http://schemas.openxmlformats.org/officeDocument/2006/relationships/tags" Target="../tags/tag306.xml"/><Relationship Id="rId11" Type="http://schemas.openxmlformats.org/officeDocument/2006/relationships/slideMaster" Target="../slideMasters/slideMaster3.xml"/><Relationship Id="rId5" Type="http://schemas.openxmlformats.org/officeDocument/2006/relationships/tags" Target="../tags/tag305.xml"/><Relationship Id="rId10" Type="http://schemas.openxmlformats.org/officeDocument/2006/relationships/tags" Target="../tags/tag310.xml"/><Relationship Id="rId4" Type="http://schemas.openxmlformats.org/officeDocument/2006/relationships/tags" Target="../tags/tag304.xml"/><Relationship Id="rId9" Type="http://schemas.openxmlformats.org/officeDocument/2006/relationships/tags" Target="../tags/tag309.xml"/></Relationships>
</file>

<file path=ppt/slideLayouts/_rels/slideLayout41.xml.rels><?xml version="1.0" encoding="UTF-8" standalone="yes"?>
<Relationships xmlns="http://schemas.openxmlformats.org/package/2006/relationships"><Relationship Id="rId8" Type="http://schemas.openxmlformats.org/officeDocument/2006/relationships/slideMaster" Target="../slideMasters/slideMaster3.xml"/><Relationship Id="rId3" Type="http://schemas.openxmlformats.org/officeDocument/2006/relationships/tags" Target="../tags/tag313.xml"/><Relationship Id="rId7" Type="http://schemas.openxmlformats.org/officeDocument/2006/relationships/tags" Target="../tags/tag317.xml"/><Relationship Id="rId2" Type="http://schemas.openxmlformats.org/officeDocument/2006/relationships/tags" Target="../tags/tag312.xml"/><Relationship Id="rId1" Type="http://schemas.openxmlformats.org/officeDocument/2006/relationships/tags" Target="../tags/tag311.xml"/><Relationship Id="rId6" Type="http://schemas.openxmlformats.org/officeDocument/2006/relationships/tags" Target="../tags/tag316.xml"/><Relationship Id="rId5" Type="http://schemas.openxmlformats.org/officeDocument/2006/relationships/tags" Target="../tags/tag315.xml"/><Relationship Id="rId4" Type="http://schemas.openxmlformats.org/officeDocument/2006/relationships/tags" Target="../tags/tag314.xml"/><Relationship Id="rId9" Type="http://schemas.openxmlformats.org/officeDocument/2006/relationships/image" Target="../media/image1.png"/></Relationships>
</file>

<file path=ppt/slideLayouts/_rels/slideLayout42.xml.rels><?xml version="1.0" encoding="UTF-8" standalone="yes"?>
<Relationships xmlns="http://schemas.openxmlformats.org/package/2006/relationships"><Relationship Id="rId8" Type="http://schemas.openxmlformats.org/officeDocument/2006/relationships/tags" Target="../tags/tag325.xml"/><Relationship Id="rId13" Type="http://schemas.openxmlformats.org/officeDocument/2006/relationships/slideMaster" Target="../slideMasters/slideMaster3.xml"/><Relationship Id="rId3" Type="http://schemas.openxmlformats.org/officeDocument/2006/relationships/tags" Target="../tags/tag320.xml"/><Relationship Id="rId7" Type="http://schemas.openxmlformats.org/officeDocument/2006/relationships/tags" Target="../tags/tag324.xml"/><Relationship Id="rId12" Type="http://schemas.openxmlformats.org/officeDocument/2006/relationships/tags" Target="../tags/tag329.xml"/><Relationship Id="rId2" Type="http://schemas.openxmlformats.org/officeDocument/2006/relationships/tags" Target="../tags/tag319.xml"/><Relationship Id="rId1" Type="http://schemas.openxmlformats.org/officeDocument/2006/relationships/tags" Target="../tags/tag318.xml"/><Relationship Id="rId6" Type="http://schemas.openxmlformats.org/officeDocument/2006/relationships/tags" Target="../tags/tag323.xml"/><Relationship Id="rId11" Type="http://schemas.openxmlformats.org/officeDocument/2006/relationships/tags" Target="../tags/tag328.xml"/><Relationship Id="rId5" Type="http://schemas.openxmlformats.org/officeDocument/2006/relationships/tags" Target="../tags/tag322.xml"/><Relationship Id="rId10" Type="http://schemas.openxmlformats.org/officeDocument/2006/relationships/tags" Target="../tags/tag327.xml"/><Relationship Id="rId4" Type="http://schemas.openxmlformats.org/officeDocument/2006/relationships/tags" Target="../tags/tag321.xml"/><Relationship Id="rId9" Type="http://schemas.openxmlformats.org/officeDocument/2006/relationships/tags" Target="../tags/tag326.xml"/></Relationships>
</file>

<file path=ppt/slideLayouts/_rels/slideLayout43.xml.rels><?xml version="1.0" encoding="UTF-8" standalone="yes"?>
<Relationships xmlns="http://schemas.openxmlformats.org/package/2006/relationships"><Relationship Id="rId8" Type="http://schemas.openxmlformats.org/officeDocument/2006/relationships/tags" Target="../tags/tag337.xml"/><Relationship Id="rId3" Type="http://schemas.openxmlformats.org/officeDocument/2006/relationships/tags" Target="../tags/tag332.xml"/><Relationship Id="rId7" Type="http://schemas.openxmlformats.org/officeDocument/2006/relationships/tags" Target="../tags/tag336.xml"/><Relationship Id="rId2" Type="http://schemas.openxmlformats.org/officeDocument/2006/relationships/tags" Target="../tags/tag331.xml"/><Relationship Id="rId1" Type="http://schemas.openxmlformats.org/officeDocument/2006/relationships/tags" Target="../tags/tag330.xml"/><Relationship Id="rId6" Type="http://schemas.openxmlformats.org/officeDocument/2006/relationships/tags" Target="../tags/tag335.xml"/><Relationship Id="rId11" Type="http://schemas.openxmlformats.org/officeDocument/2006/relationships/slideMaster" Target="../slideMasters/slideMaster3.xml"/><Relationship Id="rId5" Type="http://schemas.openxmlformats.org/officeDocument/2006/relationships/tags" Target="../tags/tag334.xml"/><Relationship Id="rId10" Type="http://schemas.openxmlformats.org/officeDocument/2006/relationships/tags" Target="../tags/tag339.xml"/><Relationship Id="rId4" Type="http://schemas.openxmlformats.org/officeDocument/2006/relationships/tags" Target="../tags/tag333.xml"/><Relationship Id="rId9" Type="http://schemas.openxmlformats.org/officeDocument/2006/relationships/tags" Target="../tags/tag338.xml"/></Relationships>
</file>

<file path=ppt/slideLayouts/_rels/slideLayout44.xml.rels><?xml version="1.0" encoding="UTF-8" standalone="yes"?>
<Relationships xmlns="http://schemas.openxmlformats.org/package/2006/relationships"><Relationship Id="rId8" Type="http://schemas.openxmlformats.org/officeDocument/2006/relationships/tags" Target="../tags/tag347.xml"/><Relationship Id="rId3" Type="http://schemas.openxmlformats.org/officeDocument/2006/relationships/tags" Target="../tags/tag342.xml"/><Relationship Id="rId7" Type="http://schemas.openxmlformats.org/officeDocument/2006/relationships/tags" Target="../tags/tag346.xml"/><Relationship Id="rId2" Type="http://schemas.openxmlformats.org/officeDocument/2006/relationships/tags" Target="../tags/tag341.xml"/><Relationship Id="rId1" Type="http://schemas.openxmlformats.org/officeDocument/2006/relationships/tags" Target="../tags/tag340.xml"/><Relationship Id="rId6" Type="http://schemas.openxmlformats.org/officeDocument/2006/relationships/tags" Target="../tags/tag345.xml"/><Relationship Id="rId11" Type="http://schemas.openxmlformats.org/officeDocument/2006/relationships/slideMaster" Target="../slideMasters/slideMaster3.xml"/><Relationship Id="rId5" Type="http://schemas.openxmlformats.org/officeDocument/2006/relationships/tags" Target="../tags/tag344.xml"/><Relationship Id="rId10" Type="http://schemas.openxmlformats.org/officeDocument/2006/relationships/tags" Target="../tags/tag349.xml"/><Relationship Id="rId4" Type="http://schemas.openxmlformats.org/officeDocument/2006/relationships/tags" Target="../tags/tag343.xml"/><Relationship Id="rId9" Type="http://schemas.openxmlformats.org/officeDocument/2006/relationships/tags" Target="../tags/tag348.xml"/></Relationships>
</file>

<file path=ppt/slideLayouts/_rels/slideLayout45.xml.rels><?xml version="1.0" encoding="UTF-8" standalone="yes"?>
<Relationships xmlns="http://schemas.openxmlformats.org/package/2006/relationships"><Relationship Id="rId8" Type="http://schemas.openxmlformats.org/officeDocument/2006/relationships/tags" Target="../tags/tag357.xml"/><Relationship Id="rId3" Type="http://schemas.openxmlformats.org/officeDocument/2006/relationships/tags" Target="../tags/tag352.xml"/><Relationship Id="rId7" Type="http://schemas.openxmlformats.org/officeDocument/2006/relationships/tags" Target="../tags/tag356.xml"/><Relationship Id="rId2" Type="http://schemas.openxmlformats.org/officeDocument/2006/relationships/tags" Target="../tags/tag351.xml"/><Relationship Id="rId1" Type="http://schemas.openxmlformats.org/officeDocument/2006/relationships/tags" Target="../tags/tag350.xml"/><Relationship Id="rId6" Type="http://schemas.openxmlformats.org/officeDocument/2006/relationships/tags" Target="../tags/tag355.xml"/><Relationship Id="rId11" Type="http://schemas.openxmlformats.org/officeDocument/2006/relationships/slideMaster" Target="../slideMasters/slideMaster3.xml"/><Relationship Id="rId5" Type="http://schemas.openxmlformats.org/officeDocument/2006/relationships/tags" Target="../tags/tag354.xml"/><Relationship Id="rId10" Type="http://schemas.openxmlformats.org/officeDocument/2006/relationships/tags" Target="../tags/tag359.xml"/><Relationship Id="rId4" Type="http://schemas.openxmlformats.org/officeDocument/2006/relationships/tags" Target="../tags/tag353.xml"/><Relationship Id="rId9" Type="http://schemas.openxmlformats.org/officeDocument/2006/relationships/tags" Target="../tags/tag358.xml"/></Relationships>
</file>

<file path=ppt/slideLayouts/_rels/slideLayout46.xml.rels><?xml version="1.0" encoding="UTF-8" standalone="yes"?>
<Relationships xmlns="http://schemas.openxmlformats.org/package/2006/relationships"><Relationship Id="rId8" Type="http://schemas.openxmlformats.org/officeDocument/2006/relationships/tags" Target="../tags/tag367.xml"/><Relationship Id="rId13" Type="http://schemas.openxmlformats.org/officeDocument/2006/relationships/slideMaster" Target="../slideMasters/slideMaster3.xml"/><Relationship Id="rId3" Type="http://schemas.openxmlformats.org/officeDocument/2006/relationships/tags" Target="../tags/tag362.xml"/><Relationship Id="rId7" Type="http://schemas.openxmlformats.org/officeDocument/2006/relationships/tags" Target="../tags/tag366.xml"/><Relationship Id="rId12" Type="http://schemas.openxmlformats.org/officeDocument/2006/relationships/tags" Target="../tags/tag371.xml"/><Relationship Id="rId2" Type="http://schemas.openxmlformats.org/officeDocument/2006/relationships/tags" Target="../tags/tag361.xml"/><Relationship Id="rId1" Type="http://schemas.openxmlformats.org/officeDocument/2006/relationships/tags" Target="../tags/tag360.xml"/><Relationship Id="rId6" Type="http://schemas.openxmlformats.org/officeDocument/2006/relationships/tags" Target="../tags/tag365.xml"/><Relationship Id="rId11" Type="http://schemas.openxmlformats.org/officeDocument/2006/relationships/tags" Target="../tags/tag370.xml"/><Relationship Id="rId5" Type="http://schemas.openxmlformats.org/officeDocument/2006/relationships/tags" Target="../tags/tag364.xml"/><Relationship Id="rId10" Type="http://schemas.openxmlformats.org/officeDocument/2006/relationships/tags" Target="../tags/tag369.xml"/><Relationship Id="rId4" Type="http://schemas.openxmlformats.org/officeDocument/2006/relationships/tags" Target="../tags/tag363.xml"/><Relationship Id="rId9" Type="http://schemas.openxmlformats.org/officeDocument/2006/relationships/tags" Target="../tags/tag368.xml"/></Relationships>
</file>

<file path=ppt/slideLayouts/_rels/slideLayout47.xml.rels><?xml version="1.0" encoding="UTF-8" standalone="yes"?>
<Relationships xmlns="http://schemas.openxmlformats.org/package/2006/relationships"><Relationship Id="rId8" Type="http://schemas.openxmlformats.org/officeDocument/2006/relationships/tags" Target="../tags/tag379.xml"/><Relationship Id="rId13" Type="http://schemas.openxmlformats.org/officeDocument/2006/relationships/slideMaster" Target="../slideMasters/slideMaster3.xml"/><Relationship Id="rId3" Type="http://schemas.openxmlformats.org/officeDocument/2006/relationships/tags" Target="../tags/tag374.xml"/><Relationship Id="rId7" Type="http://schemas.openxmlformats.org/officeDocument/2006/relationships/tags" Target="../tags/tag378.xml"/><Relationship Id="rId12" Type="http://schemas.openxmlformats.org/officeDocument/2006/relationships/tags" Target="../tags/tag383.xml"/><Relationship Id="rId2" Type="http://schemas.openxmlformats.org/officeDocument/2006/relationships/tags" Target="../tags/tag373.xml"/><Relationship Id="rId1" Type="http://schemas.openxmlformats.org/officeDocument/2006/relationships/tags" Target="../tags/tag372.xml"/><Relationship Id="rId6" Type="http://schemas.openxmlformats.org/officeDocument/2006/relationships/tags" Target="../tags/tag377.xml"/><Relationship Id="rId11" Type="http://schemas.openxmlformats.org/officeDocument/2006/relationships/tags" Target="../tags/tag382.xml"/><Relationship Id="rId5" Type="http://schemas.openxmlformats.org/officeDocument/2006/relationships/tags" Target="../tags/tag376.xml"/><Relationship Id="rId10" Type="http://schemas.openxmlformats.org/officeDocument/2006/relationships/tags" Target="../tags/tag381.xml"/><Relationship Id="rId4" Type="http://schemas.openxmlformats.org/officeDocument/2006/relationships/tags" Target="../tags/tag375.xml"/><Relationship Id="rId9" Type="http://schemas.openxmlformats.org/officeDocument/2006/relationships/tags" Target="../tags/tag380.xml"/></Relationships>
</file>

<file path=ppt/slideLayouts/_rels/slideLayout48.xml.rels><?xml version="1.0" encoding="UTF-8" standalone="yes"?>
<Relationships xmlns="http://schemas.openxmlformats.org/package/2006/relationships"><Relationship Id="rId8" Type="http://schemas.openxmlformats.org/officeDocument/2006/relationships/tags" Target="../tags/tag397.xml"/><Relationship Id="rId13" Type="http://schemas.openxmlformats.org/officeDocument/2006/relationships/tags" Target="../tags/tag402.xml"/><Relationship Id="rId3" Type="http://schemas.openxmlformats.org/officeDocument/2006/relationships/tags" Target="../tags/tag392.xml"/><Relationship Id="rId7" Type="http://schemas.openxmlformats.org/officeDocument/2006/relationships/tags" Target="../tags/tag396.xml"/><Relationship Id="rId12" Type="http://schemas.openxmlformats.org/officeDocument/2006/relationships/tags" Target="../tags/tag401.xml"/><Relationship Id="rId2" Type="http://schemas.openxmlformats.org/officeDocument/2006/relationships/tags" Target="../tags/tag391.xml"/><Relationship Id="rId1" Type="http://schemas.openxmlformats.org/officeDocument/2006/relationships/tags" Target="../tags/tag390.xml"/><Relationship Id="rId6" Type="http://schemas.openxmlformats.org/officeDocument/2006/relationships/tags" Target="../tags/tag395.xml"/><Relationship Id="rId11" Type="http://schemas.openxmlformats.org/officeDocument/2006/relationships/tags" Target="../tags/tag400.xml"/><Relationship Id="rId5" Type="http://schemas.openxmlformats.org/officeDocument/2006/relationships/tags" Target="../tags/tag394.xml"/><Relationship Id="rId10" Type="http://schemas.openxmlformats.org/officeDocument/2006/relationships/tags" Target="../tags/tag399.xml"/><Relationship Id="rId4" Type="http://schemas.openxmlformats.org/officeDocument/2006/relationships/tags" Target="../tags/tag393.xml"/><Relationship Id="rId9" Type="http://schemas.openxmlformats.org/officeDocument/2006/relationships/tags" Target="../tags/tag398.xml"/><Relationship Id="rId14"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tags" Target="../tags/tag405.xml"/><Relationship Id="rId2" Type="http://schemas.openxmlformats.org/officeDocument/2006/relationships/tags" Target="../tags/tag404.xml"/><Relationship Id="rId1" Type="http://schemas.openxmlformats.org/officeDocument/2006/relationships/tags" Target="../tags/tag403.xml"/><Relationship Id="rId6" Type="http://schemas.openxmlformats.org/officeDocument/2006/relationships/slideMaster" Target="../slideMasters/slideMaster4.xml"/><Relationship Id="rId5" Type="http://schemas.openxmlformats.org/officeDocument/2006/relationships/tags" Target="../tags/tag407.xml"/><Relationship Id="rId4" Type="http://schemas.openxmlformats.org/officeDocument/2006/relationships/tags" Target="../tags/tag40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8" Type="http://schemas.openxmlformats.org/officeDocument/2006/relationships/tags" Target="../tags/tag415.xml"/><Relationship Id="rId13" Type="http://schemas.openxmlformats.org/officeDocument/2006/relationships/tags" Target="../tags/tag420.xml"/><Relationship Id="rId3" Type="http://schemas.openxmlformats.org/officeDocument/2006/relationships/tags" Target="../tags/tag410.xml"/><Relationship Id="rId7" Type="http://schemas.openxmlformats.org/officeDocument/2006/relationships/tags" Target="../tags/tag414.xml"/><Relationship Id="rId12" Type="http://schemas.openxmlformats.org/officeDocument/2006/relationships/tags" Target="../tags/tag419.xml"/><Relationship Id="rId2" Type="http://schemas.openxmlformats.org/officeDocument/2006/relationships/tags" Target="../tags/tag409.xml"/><Relationship Id="rId1" Type="http://schemas.openxmlformats.org/officeDocument/2006/relationships/tags" Target="../tags/tag408.xml"/><Relationship Id="rId6" Type="http://schemas.openxmlformats.org/officeDocument/2006/relationships/tags" Target="../tags/tag413.xml"/><Relationship Id="rId11" Type="http://schemas.openxmlformats.org/officeDocument/2006/relationships/tags" Target="../tags/tag418.xml"/><Relationship Id="rId5" Type="http://schemas.openxmlformats.org/officeDocument/2006/relationships/tags" Target="../tags/tag412.xml"/><Relationship Id="rId15" Type="http://schemas.openxmlformats.org/officeDocument/2006/relationships/slideMaster" Target="../slideMasters/slideMaster4.xml"/><Relationship Id="rId10" Type="http://schemas.openxmlformats.org/officeDocument/2006/relationships/tags" Target="../tags/tag417.xml"/><Relationship Id="rId4" Type="http://schemas.openxmlformats.org/officeDocument/2006/relationships/tags" Target="../tags/tag411.xml"/><Relationship Id="rId9" Type="http://schemas.openxmlformats.org/officeDocument/2006/relationships/tags" Target="../tags/tag416.xml"/><Relationship Id="rId14" Type="http://schemas.openxmlformats.org/officeDocument/2006/relationships/tags" Target="../tags/tag421.xml"/></Relationships>
</file>

<file path=ppt/slideLayouts/_rels/slideLayout51.xml.rels><?xml version="1.0" encoding="UTF-8" standalone="yes"?>
<Relationships xmlns="http://schemas.openxmlformats.org/package/2006/relationships"><Relationship Id="rId3" Type="http://schemas.openxmlformats.org/officeDocument/2006/relationships/tags" Target="../tags/tag424.xml"/><Relationship Id="rId7" Type="http://schemas.openxmlformats.org/officeDocument/2006/relationships/slideMaster" Target="../slideMasters/slideMaster4.xml"/><Relationship Id="rId2" Type="http://schemas.openxmlformats.org/officeDocument/2006/relationships/tags" Target="../tags/tag423.xml"/><Relationship Id="rId1" Type="http://schemas.openxmlformats.org/officeDocument/2006/relationships/tags" Target="../tags/tag422.xml"/><Relationship Id="rId6" Type="http://schemas.openxmlformats.org/officeDocument/2006/relationships/tags" Target="../tags/tag427.xml"/><Relationship Id="rId5" Type="http://schemas.openxmlformats.org/officeDocument/2006/relationships/tags" Target="../tags/tag426.xml"/><Relationship Id="rId4" Type="http://schemas.openxmlformats.org/officeDocument/2006/relationships/tags" Target="../tags/tag425.xml"/></Relationships>
</file>

<file path=ppt/slideLayouts/_rels/slideLayout52.xml.rels><?xml version="1.0" encoding="UTF-8" standalone="yes"?>
<Relationships xmlns="http://schemas.openxmlformats.org/package/2006/relationships"><Relationship Id="rId8" Type="http://schemas.openxmlformats.org/officeDocument/2006/relationships/tags" Target="../tags/tag435.xml"/><Relationship Id="rId3" Type="http://schemas.openxmlformats.org/officeDocument/2006/relationships/tags" Target="../tags/tag430.xml"/><Relationship Id="rId7" Type="http://schemas.openxmlformats.org/officeDocument/2006/relationships/tags" Target="../tags/tag434.xml"/><Relationship Id="rId2" Type="http://schemas.openxmlformats.org/officeDocument/2006/relationships/tags" Target="../tags/tag429.xml"/><Relationship Id="rId1" Type="http://schemas.openxmlformats.org/officeDocument/2006/relationships/tags" Target="../tags/tag428.xml"/><Relationship Id="rId6" Type="http://schemas.openxmlformats.org/officeDocument/2006/relationships/tags" Target="../tags/tag433.xml"/><Relationship Id="rId5" Type="http://schemas.openxmlformats.org/officeDocument/2006/relationships/tags" Target="../tags/tag432.xml"/><Relationship Id="rId4" Type="http://schemas.openxmlformats.org/officeDocument/2006/relationships/tags" Target="../tags/tag431.xml"/><Relationship Id="rId9"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438.xml"/><Relationship Id="rId7" Type="http://schemas.openxmlformats.org/officeDocument/2006/relationships/tags" Target="../tags/tag442.xml"/><Relationship Id="rId2" Type="http://schemas.openxmlformats.org/officeDocument/2006/relationships/tags" Target="../tags/tag437.xml"/><Relationship Id="rId1" Type="http://schemas.openxmlformats.org/officeDocument/2006/relationships/tags" Target="../tags/tag436.xml"/><Relationship Id="rId6" Type="http://schemas.openxmlformats.org/officeDocument/2006/relationships/tags" Target="../tags/tag441.xml"/><Relationship Id="rId5" Type="http://schemas.openxmlformats.org/officeDocument/2006/relationships/tags" Target="../tags/tag440.xml"/><Relationship Id="rId4" Type="http://schemas.openxmlformats.org/officeDocument/2006/relationships/tags" Target="../tags/tag439.xml"/></Relationships>
</file>

<file path=ppt/slideLayouts/_rels/slideLayout54.xml.rels><?xml version="1.0" encoding="UTF-8" standalone="yes"?>
<Relationships xmlns="http://schemas.openxmlformats.org/package/2006/relationships"><Relationship Id="rId3" Type="http://schemas.openxmlformats.org/officeDocument/2006/relationships/tags" Target="../tags/tag445.xml"/><Relationship Id="rId2" Type="http://schemas.openxmlformats.org/officeDocument/2006/relationships/tags" Target="../tags/tag444.xml"/><Relationship Id="rId1" Type="http://schemas.openxmlformats.org/officeDocument/2006/relationships/tags" Target="../tags/tag443.xml"/><Relationship Id="rId4"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tags" Target="../tags/tag448.xml"/><Relationship Id="rId7" Type="http://schemas.openxmlformats.org/officeDocument/2006/relationships/slideMaster" Target="../slideMasters/slideMaster4.xml"/><Relationship Id="rId2" Type="http://schemas.openxmlformats.org/officeDocument/2006/relationships/tags" Target="../tags/tag447.xml"/><Relationship Id="rId1" Type="http://schemas.openxmlformats.org/officeDocument/2006/relationships/tags" Target="../tags/tag446.xml"/><Relationship Id="rId6" Type="http://schemas.openxmlformats.org/officeDocument/2006/relationships/tags" Target="../tags/tag451.xml"/><Relationship Id="rId5" Type="http://schemas.openxmlformats.org/officeDocument/2006/relationships/tags" Target="../tags/tag450.xml"/><Relationship Id="rId4" Type="http://schemas.openxmlformats.org/officeDocument/2006/relationships/tags" Target="../tags/tag449.xml"/></Relationships>
</file>

<file path=ppt/slideLayouts/_rels/slideLayout56.xml.rels><?xml version="1.0" encoding="UTF-8" standalone="yes"?>
<Relationships xmlns="http://schemas.openxmlformats.org/package/2006/relationships"><Relationship Id="rId3" Type="http://schemas.openxmlformats.org/officeDocument/2006/relationships/tags" Target="../tags/tag454.xml"/><Relationship Id="rId2" Type="http://schemas.openxmlformats.org/officeDocument/2006/relationships/tags" Target="../tags/tag453.xml"/><Relationship Id="rId1" Type="http://schemas.openxmlformats.org/officeDocument/2006/relationships/tags" Target="../tags/tag452.xml"/><Relationship Id="rId6" Type="http://schemas.openxmlformats.org/officeDocument/2006/relationships/slideMaster" Target="../slideMasters/slideMaster4.xml"/><Relationship Id="rId5" Type="http://schemas.openxmlformats.org/officeDocument/2006/relationships/tags" Target="../tags/tag456.xml"/><Relationship Id="rId4" Type="http://schemas.openxmlformats.org/officeDocument/2006/relationships/tags" Target="../tags/tag455.xml"/></Relationships>
</file>

<file path=ppt/slideLayouts/_rels/slideLayout57.xml.rels><?xml version="1.0" encoding="UTF-8" standalone="yes"?>
<Relationships xmlns="http://schemas.openxmlformats.org/package/2006/relationships"><Relationship Id="rId3" Type="http://schemas.openxmlformats.org/officeDocument/2006/relationships/tags" Target="../tags/tag459.xml"/><Relationship Id="rId2" Type="http://schemas.openxmlformats.org/officeDocument/2006/relationships/tags" Target="../tags/tag458.xml"/><Relationship Id="rId1" Type="http://schemas.openxmlformats.org/officeDocument/2006/relationships/tags" Target="../tags/tag457.xml"/><Relationship Id="rId5" Type="http://schemas.openxmlformats.org/officeDocument/2006/relationships/slideMaster" Target="../slideMasters/slideMaster4.xml"/><Relationship Id="rId4" Type="http://schemas.openxmlformats.org/officeDocument/2006/relationships/tags" Target="../tags/tag460.xml"/></Relationships>
</file>

<file path=ppt/slideLayouts/_rels/slideLayout58.xml.rels><?xml version="1.0" encoding="UTF-8" standalone="yes"?>
<Relationships xmlns="http://schemas.openxmlformats.org/package/2006/relationships"><Relationship Id="rId8" Type="http://schemas.openxmlformats.org/officeDocument/2006/relationships/tags" Target="../tags/tag468.xml"/><Relationship Id="rId3" Type="http://schemas.openxmlformats.org/officeDocument/2006/relationships/tags" Target="../tags/tag463.xml"/><Relationship Id="rId7" Type="http://schemas.openxmlformats.org/officeDocument/2006/relationships/tags" Target="../tags/tag467.xml"/><Relationship Id="rId2" Type="http://schemas.openxmlformats.org/officeDocument/2006/relationships/tags" Target="../tags/tag462.xml"/><Relationship Id="rId1" Type="http://schemas.openxmlformats.org/officeDocument/2006/relationships/tags" Target="../tags/tag461.xml"/><Relationship Id="rId6" Type="http://schemas.openxmlformats.org/officeDocument/2006/relationships/tags" Target="../tags/tag466.xml"/><Relationship Id="rId11" Type="http://schemas.openxmlformats.org/officeDocument/2006/relationships/slideMaster" Target="../slideMasters/slideMaster4.xml"/><Relationship Id="rId5" Type="http://schemas.openxmlformats.org/officeDocument/2006/relationships/tags" Target="../tags/tag465.xml"/><Relationship Id="rId10" Type="http://schemas.openxmlformats.org/officeDocument/2006/relationships/tags" Target="../tags/tag470.xml"/><Relationship Id="rId4" Type="http://schemas.openxmlformats.org/officeDocument/2006/relationships/tags" Target="../tags/tag464.xml"/><Relationship Id="rId9" Type="http://schemas.openxmlformats.org/officeDocument/2006/relationships/tags" Target="../tags/tag469.xml"/></Relationships>
</file>

<file path=ppt/slideLayouts/_rels/slideLayout59.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473.xml"/><Relationship Id="rId7" Type="http://schemas.openxmlformats.org/officeDocument/2006/relationships/tags" Target="../tags/tag477.xml"/><Relationship Id="rId2" Type="http://schemas.openxmlformats.org/officeDocument/2006/relationships/tags" Target="../tags/tag472.xml"/><Relationship Id="rId1" Type="http://schemas.openxmlformats.org/officeDocument/2006/relationships/tags" Target="../tags/tag471.xml"/><Relationship Id="rId6" Type="http://schemas.openxmlformats.org/officeDocument/2006/relationships/tags" Target="../tags/tag476.xml"/><Relationship Id="rId5" Type="http://schemas.openxmlformats.org/officeDocument/2006/relationships/tags" Target="../tags/tag475.xml"/><Relationship Id="rId4" Type="http://schemas.openxmlformats.org/officeDocument/2006/relationships/tags" Target="../tags/tag474.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60.xml.rels><?xml version="1.0" encoding="UTF-8" standalone="yes"?>
<Relationships xmlns="http://schemas.openxmlformats.org/package/2006/relationships"><Relationship Id="rId8" Type="http://schemas.openxmlformats.org/officeDocument/2006/relationships/tags" Target="../tags/tag485.xml"/><Relationship Id="rId13" Type="http://schemas.openxmlformats.org/officeDocument/2006/relationships/slideMaster" Target="../slideMasters/slideMaster4.xml"/><Relationship Id="rId3" Type="http://schemas.openxmlformats.org/officeDocument/2006/relationships/tags" Target="../tags/tag480.xml"/><Relationship Id="rId7" Type="http://schemas.openxmlformats.org/officeDocument/2006/relationships/tags" Target="../tags/tag484.xml"/><Relationship Id="rId12" Type="http://schemas.openxmlformats.org/officeDocument/2006/relationships/tags" Target="../tags/tag489.xml"/><Relationship Id="rId2" Type="http://schemas.openxmlformats.org/officeDocument/2006/relationships/tags" Target="../tags/tag479.xml"/><Relationship Id="rId1" Type="http://schemas.openxmlformats.org/officeDocument/2006/relationships/tags" Target="../tags/tag478.xml"/><Relationship Id="rId6" Type="http://schemas.openxmlformats.org/officeDocument/2006/relationships/tags" Target="../tags/tag483.xml"/><Relationship Id="rId11" Type="http://schemas.openxmlformats.org/officeDocument/2006/relationships/tags" Target="../tags/tag488.xml"/><Relationship Id="rId5" Type="http://schemas.openxmlformats.org/officeDocument/2006/relationships/tags" Target="../tags/tag482.xml"/><Relationship Id="rId10" Type="http://schemas.openxmlformats.org/officeDocument/2006/relationships/tags" Target="../tags/tag487.xml"/><Relationship Id="rId4" Type="http://schemas.openxmlformats.org/officeDocument/2006/relationships/tags" Target="../tags/tag481.xml"/><Relationship Id="rId9" Type="http://schemas.openxmlformats.org/officeDocument/2006/relationships/tags" Target="../tags/tag486.xml"/></Relationships>
</file>

<file path=ppt/slideLayouts/_rels/slideLayout61.xml.rels><?xml version="1.0" encoding="UTF-8" standalone="yes"?>
<Relationships xmlns="http://schemas.openxmlformats.org/package/2006/relationships"><Relationship Id="rId8" Type="http://schemas.openxmlformats.org/officeDocument/2006/relationships/tags" Target="../tags/tag497.xml"/><Relationship Id="rId3" Type="http://schemas.openxmlformats.org/officeDocument/2006/relationships/tags" Target="../tags/tag492.xml"/><Relationship Id="rId7" Type="http://schemas.openxmlformats.org/officeDocument/2006/relationships/tags" Target="../tags/tag496.xml"/><Relationship Id="rId2" Type="http://schemas.openxmlformats.org/officeDocument/2006/relationships/tags" Target="../tags/tag491.xml"/><Relationship Id="rId1" Type="http://schemas.openxmlformats.org/officeDocument/2006/relationships/tags" Target="../tags/tag490.xml"/><Relationship Id="rId6" Type="http://schemas.openxmlformats.org/officeDocument/2006/relationships/tags" Target="../tags/tag495.xml"/><Relationship Id="rId11" Type="http://schemas.openxmlformats.org/officeDocument/2006/relationships/slideMaster" Target="../slideMasters/slideMaster4.xml"/><Relationship Id="rId5" Type="http://schemas.openxmlformats.org/officeDocument/2006/relationships/tags" Target="../tags/tag494.xml"/><Relationship Id="rId10" Type="http://schemas.openxmlformats.org/officeDocument/2006/relationships/tags" Target="../tags/tag499.xml"/><Relationship Id="rId4" Type="http://schemas.openxmlformats.org/officeDocument/2006/relationships/tags" Target="../tags/tag493.xml"/><Relationship Id="rId9" Type="http://schemas.openxmlformats.org/officeDocument/2006/relationships/tags" Target="../tags/tag498.xml"/></Relationships>
</file>

<file path=ppt/slideLayouts/_rels/slideLayout62.xml.rels><?xml version="1.0" encoding="UTF-8" standalone="yes"?>
<Relationships xmlns="http://schemas.openxmlformats.org/package/2006/relationships"><Relationship Id="rId8" Type="http://schemas.openxmlformats.org/officeDocument/2006/relationships/tags" Target="../tags/tag507.xml"/><Relationship Id="rId3" Type="http://schemas.openxmlformats.org/officeDocument/2006/relationships/tags" Target="../tags/tag502.xml"/><Relationship Id="rId7" Type="http://schemas.openxmlformats.org/officeDocument/2006/relationships/tags" Target="../tags/tag506.xml"/><Relationship Id="rId2" Type="http://schemas.openxmlformats.org/officeDocument/2006/relationships/tags" Target="../tags/tag501.xml"/><Relationship Id="rId1" Type="http://schemas.openxmlformats.org/officeDocument/2006/relationships/tags" Target="../tags/tag500.xml"/><Relationship Id="rId6" Type="http://schemas.openxmlformats.org/officeDocument/2006/relationships/tags" Target="../tags/tag505.xml"/><Relationship Id="rId11" Type="http://schemas.openxmlformats.org/officeDocument/2006/relationships/slideMaster" Target="../slideMasters/slideMaster4.xml"/><Relationship Id="rId5" Type="http://schemas.openxmlformats.org/officeDocument/2006/relationships/tags" Target="../tags/tag504.xml"/><Relationship Id="rId10" Type="http://schemas.openxmlformats.org/officeDocument/2006/relationships/tags" Target="../tags/tag509.xml"/><Relationship Id="rId4" Type="http://schemas.openxmlformats.org/officeDocument/2006/relationships/tags" Target="../tags/tag503.xml"/><Relationship Id="rId9" Type="http://schemas.openxmlformats.org/officeDocument/2006/relationships/tags" Target="../tags/tag508.xml"/></Relationships>
</file>

<file path=ppt/slideLayouts/_rels/slideLayout63.xml.rels><?xml version="1.0" encoding="UTF-8" standalone="yes"?>
<Relationships xmlns="http://schemas.openxmlformats.org/package/2006/relationships"><Relationship Id="rId8" Type="http://schemas.openxmlformats.org/officeDocument/2006/relationships/tags" Target="../tags/tag517.xml"/><Relationship Id="rId3" Type="http://schemas.openxmlformats.org/officeDocument/2006/relationships/tags" Target="../tags/tag512.xml"/><Relationship Id="rId7" Type="http://schemas.openxmlformats.org/officeDocument/2006/relationships/tags" Target="../tags/tag516.xml"/><Relationship Id="rId2" Type="http://schemas.openxmlformats.org/officeDocument/2006/relationships/tags" Target="../tags/tag511.xml"/><Relationship Id="rId1" Type="http://schemas.openxmlformats.org/officeDocument/2006/relationships/tags" Target="../tags/tag510.xml"/><Relationship Id="rId6" Type="http://schemas.openxmlformats.org/officeDocument/2006/relationships/tags" Target="../tags/tag515.xml"/><Relationship Id="rId11" Type="http://schemas.openxmlformats.org/officeDocument/2006/relationships/slideMaster" Target="../slideMasters/slideMaster4.xml"/><Relationship Id="rId5" Type="http://schemas.openxmlformats.org/officeDocument/2006/relationships/tags" Target="../tags/tag514.xml"/><Relationship Id="rId10" Type="http://schemas.openxmlformats.org/officeDocument/2006/relationships/tags" Target="../tags/tag519.xml"/><Relationship Id="rId4" Type="http://schemas.openxmlformats.org/officeDocument/2006/relationships/tags" Target="../tags/tag513.xml"/><Relationship Id="rId9" Type="http://schemas.openxmlformats.org/officeDocument/2006/relationships/tags" Target="../tags/tag518.xml"/></Relationships>
</file>

<file path=ppt/slideLayouts/_rels/slideLayout64.xml.rels><?xml version="1.0" encoding="UTF-8" standalone="yes"?>
<Relationships xmlns="http://schemas.openxmlformats.org/package/2006/relationships"><Relationship Id="rId8" Type="http://schemas.openxmlformats.org/officeDocument/2006/relationships/tags" Target="../tags/tag527.xml"/><Relationship Id="rId13" Type="http://schemas.openxmlformats.org/officeDocument/2006/relationships/slideMaster" Target="../slideMasters/slideMaster4.xml"/><Relationship Id="rId3" Type="http://schemas.openxmlformats.org/officeDocument/2006/relationships/tags" Target="../tags/tag522.xml"/><Relationship Id="rId7" Type="http://schemas.openxmlformats.org/officeDocument/2006/relationships/tags" Target="../tags/tag526.xml"/><Relationship Id="rId12" Type="http://schemas.openxmlformats.org/officeDocument/2006/relationships/tags" Target="../tags/tag531.xml"/><Relationship Id="rId2" Type="http://schemas.openxmlformats.org/officeDocument/2006/relationships/tags" Target="../tags/tag521.xml"/><Relationship Id="rId1" Type="http://schemas.openxmlformats.org/officeDocument/2006/relationships/tags" Target="../tags/tag520.xml"/><Relationship Id="rId6" Type="http://schemas.openxmlformats.org/officeDocument/2006/relationships/tags" Target="../tags/tag525.xml"/><Relationship Id="rId11" Type="http://schemas.openxmlformats.org/officeDocument/2006/relationships/tags" Target="../tags/tag530.xml"/><Relationship Id="rId5" Type="http://schemas.openxmlformats.org/officeDocument/2006/relationships/tags" Target="../tags/tag524.xml"/><Relationship Id="rId10" Type="http://schemas.openxmlformats.org/officeDocument/2006/relationships/tags" Target="../tags/tag529.xml"/><Relationship Id="rId4" Type="http://schemas.openxmlformats.org/officeDocument/2006/relationships/tags" Target="../tags/tag523.xml"/><Relationship Id="rId9" Type="http://schemas.openxmlformats.org/officeDocument/2006/relationships/tags" Target="../tags/tag528.xml"/></Relationships>
</file>

<file path=ppt/slideLayouts/_rels/slideLayout65.xml.rels><?xml version="1.0" encoding="UTF-8" standalone="yes"?>
<Relationships xmlns="http://schemas.openxmlformats.org/package/2006/relationships"><Relationship Id="rId8" Type="http://schemas.openxmlformats.org/officeDocument/2006/relationships/tags" Target="../tags/tag539.xml"/><Relationship Id="rId13" Type="http://schemas.openxmlformats.org/officeDocument/2006/relationships/slideMaster" Target="../slideMasters/slideMaster4.xml"/><Relationship Id="rId3" Type="http://schemas.openxmlformats.org/officeDocument/2006/relationships/tags" Target="../tags/tag534.xml"/><Relationship Id="rId7" Type="http://schemas.openxmlformats.org/officeDocument/2006/relationships/tags" Target="../tags/tag538.xml"/><Relationship Id="rId12" Type="http://schemas.openxmlformats.org/officeDocument/2006/relationships/tags" Target="../tags/tag543.xml"/><Relationship Id="rId2" Type="http://schemas.openxmlformats.org/officeDocument/2006/relationships/tags" Target="../tags/tag533.xml"/><Relationship Id="rId1" Type="http://schemas.openxmlformats.org/officeDocument/2006/relationships/tags" Target="../tags/tag532.xml"/><Relationship Id="rId6" Type="http://schemas.openxmlformats.org/officeDocument/2006/relationships/tags" Target="../tags/tag537.xml"/><Relationship Id="rId11" Type="http://schemas.openxmlformats.org/officeDocument/2006/relationships/tags" Target="../tags/tag542.xml"/><Relationship Id="rId5" Type="http://schemas.openxmlformats.org/officeDocument/2006/relationships/tags" Target="../tags/tag536.xml"/><Relationship Id="rId10" Type="http://schemas.openxmlformats.org/officeDocument/2006/relationships/tags" Target="../tags/tag541.xml"/><Relationship Id="rId4" Type="http://schemas.openxmlformats.org/officeDocument/2006/relationships/tags" Target="../tags/tag535.xml"/><Relationship Id="rId9" Type="http://schemas.openxmlformats.org/officeDocument/2006/relationships/tags" Target="../tags/tag5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899100" y="685990"/>
            <a:ext cx="7349400" cy="1928335"/>
          </a:xfrm>
        </p:spPr>
        <p:txBody>
          <a:bodyPr lIns="90000" tIns="46800" rIns="90000" bIns="46800" anchor="b" anchorCtr="0">
            <a:normAutofit/>
          </a:bodyPr>
          <a:lstStyle>
            <a:lvl1pPr algn="ctr">
              <a:defRPr sz="45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899100" y="2671042"/>
            <a:ext cx="7349400" cy="1104607"/>
          </a:xfrm>
        </p:spPr>
        <p:txBody>
          <a:bodyPr lIns="90000" tIns="46800" rIns="90000" bIns="46800">
            <a:normAutofit/>
          </a:bodyPr>
          <a:lstStyle>
            <a:lvl1pPr marL="0" indent="0" algn="ctr">
              <a:lnSpc>
                <a:spcPct val="110000"/>
              </a:lnSpc>
              <a:buNone/>
              <a:defRPr sz="1800" spc="200">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7" name="内容占位符 6"/>
          <p:cNvSpPr>
            <a:spLocks noGrp="1"/>
          </p:cNvSpPr>
          <p:nvPr>
            <p:ph sz="quarter" idx="13"/>
            <p:custDataLst>
              <p:tags r:id="rId4"/>
            </p:custDataLst>
          </p:nvPr>
        </p:nvSpPr>
        <p:spPr>
          <a:xfrm>
            <a:off x="456300" y="580661"/>
            <a:ext cx="8229600" cy="4113243"/>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2" name="标题 1"/>
          <p:cNvSpPr>
            <a:spLocks noGrp="1"/>
          </p:cNvSpPr>
          <p:nvPr>
            <p:ph type="title" hasCustomPrompt="1"/>
            <p:custDataLst>
              <p:tags r:id="rId4"/>
            </p:custDataLst>
          </p:nvPr>
        </p:nvSpPr>
        <p:spPr>
          <a:xfrm>
            <a:off x="899100" y="1863518"/>
            <a:ext cx="7349400" cy="764312"/>
          </a:xfrm>
        </p:spPr>
        <p:txBody>
          <a:bodyPr vert="horz" lIns="90000" tIns="46800" rIns="90000" bIns="46800" rtlCol="0" anchor="t" anchorCtr="0">
            <a:normAutofit/>
          </a:bodyPr>
          <a:lstStyle>
            <a:lvl1pPr algn="ctr">
              <a:defRPr sz="450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899100" y="2671042"/>
            <a:ext cx="7349400" cy="353798"/>
          </a:xfrm>
        </p:spPr>
        <p:txBody>
          <a:bodyPr lIns="90000" tIns="46800" rIns="90000" bIns="46800">
            <a:normAutofit/>
          </a:bodyPr>
          <a:lstStyle>
            <a:lvl1pPr algn="ctr">
              <a:lnSpc>
                <a:spcPct val="110000"/>
              </a:lnSpc>
              <a:buNone/>
              <a:defRPr sz="18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1"/>
            </p:custDataLst>
          </p:nvPr>
        </p:nvGrpSpPr>
        <p:grpSpPr>
          <a:xfrm>
            <a:off x="-95483" y="4"/>
            <a:ext cx="9322028" cy="1581585"/>
            <a:chOff x="-127311" y="5"/>
            <a:chExt cx="12429370" cy="2108195"/>
          </a:xfrm>
        </p:grpSpPr>
        <p:sp>
          <p:nvSpPr>
            <p:cNvPr id="8" name="任意多边形: 形状 7"/>
            <p:cNvSpPr/>
            <p:nvPr>
              <p:custDataLst>
                <p:tags r:id="rId10"/>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9" name="任意多边形: 形状 8"/>
            <p:cNvSpPr/>
            <p:nvPr>
              <p:custDataLst>
                <p:tags r:id="rId11"/>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10" name="任意多边形: 形状 9"/>
            <p:cNvSpPr/>
            <p:nvPr>
              <p:custDataLst>
                <p:tags r:id="rId12"/>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11" name="任意多边形: 形状 10"/>
            <p:cNvSpPr/>
            <p:nvPr>
              <p:custDataLst>
                <p:tags r:id="rId13"/>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grpSp>
      <p:sp>
        <p:nvSpPr>
          <p:cNvPr id="12" name="等腰三角形 11"/>
          <p:cNvSpPr/>
          <p:nvPr userDrawn="1">
            <p:custDataLst>
              <p:tags r:id="rId2"/>
            </p:custDataLst>
          </p:nvPr>
        </p:nvSpPr>
        <p:spPr>
          <a:xfrm rot="16200000">
            <a:off x="5869604" y="1869620"/>
            <a:ext cx="748074" cy="5802337"/>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
        <p:nvSpPr>
          <p:cNvPr id="2" name="标题 1"/>
          <p:cNvSpPr>
            <a:spLocks noGrp="1"/>
          </p:cNvSpPr>
          <p:nvPr>
            <p:ph type="ctrTitle" hasCustomPrompt="1"/>
            <p:custDataLst>
              <p:tags r:id="rId3"/>
            </p:custDataLst>
          </p:nvPr>
        </p:nvSpPr>
        <p:spPr>
          <a:xfrm>
            <a:off x="2047739" y="2027658"/>
            <a:ext cx="5338159" cy="839134"/>
          </a:xfrm>
        </p:spPr>
        <p:txBody>
          <a:bodyPr lIns="90000" tIns="46800" rIns="90000" bIns="46800" anchor="b" anchorCtr="0">
            <a:normAutofit/>
          </a:bodyPr>
          <a:lstStyle>
            <a:lvl1pPr algn="ctr">
              <a:defRPr sz="4950" spc="600" baseline="0">
                <a:solidFill>
                  <a:schemeClr val="tx1">
                    <a:lumMod val="85000"/>
                    <a:lumOff val="15000"/>
                  </a:schemeClr>
                </a:solidFill>
                <a:ea typeface="汉仪旗黑-85S" panose="00020600040101010101" pitchFamily="18" charset="-122"/>
              </a:defRPr>
            </a:lvl1pPr>
          </a:lstStyle>
          <a:p>
            <a:r>
              <a:rPr lang="zh-CN" altLang="en-US" dirty="0"/>
              <a:t>编辑标题</a:t>
            </a:r>
          </a:p>
        </p:txBody>
      </p:sp>
      <p:sp>
        <p:nvSpPr>
          <p:cNvPr id="3" name="副标题 2"/>
          <p:cNvSpPr>
            <a:spLocks noGrp="1"/>
          </p:cNvSpPr>
          <p:nvPr>
            <p:ph type="subTitle" idx="1" hasCustomPrompt="1"/>
            <p:custDataLst>
              <p:tags r:id="rId4"/>
            </p:custDataLst>
          </p:nvPr>
        </p:nvSpPr>
        <p:spPr>
          <a:xfrm>
            <a:off x="2047739" y="2915823"/>
            <a:ext cx="5338159" cy="507380"/>
          </a:xfrm>
        </p:spPr>
        <p:txBody>
          <a:bodyPr lIns="90000" tIns="46800" rIns="90000" bIns="46800" anchor="t">
            <a:normAutofit/>
          </a:bodyPr>
          <a:lstStyle>
            <a:lvl1pPr marL="0" indent="0" algn="ctr" eaLnBrk="1" fontAlgn="auto" latinLnBrk="0" hangingPunct="1">
              <a:lnSpc>
                <a:spcPct val="100000"/>
              </a:lnSpc>
              <a:buNone/>
              <a:defRPr sz="2100" u="none" strike="noStrike" kern="1200" cap="none" spc="200" normalizeH="0" baseline="0">
                <a:solidFill>
                  <a:schemeClr val="tx1">
                    <a:lumMod val="85000"/>
                    <a:lumOff val="1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5"/>
            </p:custDataLst>
          </p:nvPr>
        </p:nvSpPr>
        <p:spPr/>
        <p:txBody>
          <a:bodyPr/>
          <a:lstStyle/>
          <a:p>
            <a:fld id="{760FBDFE-C587-4B4C-A407-44438C67B59E}" type="datetimeFigureOut">
              <a:rPr lang="zh-CN" altLang="en-US" smtClean="0"/>
              <a:pPr/>
              <a:t>2023/4/25</a:t>
            </a:fld>
            <a:endParaRPr lang="zh-CN" altLang="en-US"/>
          </a:p>
        </p:txBody>
      </p:sp>
      <p:sp>
        <p:nvSpPr>
          <p:cNvPr id="17" name="页脚占位符 16"/>
          <p:cNvSpPr>
            <a:spLocks noGrp="1"/>
          </p:cNvSpPr>
          <p:nvPr>
            <p:ph type="ftr" sz="quarter" idx="11"/>
            <p:custDataLst>
              <p:tags r:id="rId6"/>
            </p:custDataLst>
          </p:nvPr>
        </p:nvSpPr>
        <p:spPr/>
        <p:txBody>
          <a:bodyPr/>
          <a:lstStyle/>
          <a:p>
            <a:endParaRPr lang="zh-CN" altLang="en-US" dirty="0"/>
          </a:p>
        </p:txBody>
      </p:sp>
      <p:sp>
        <p:nvSpPr>
          <p:cNvPr id="18" name="灯片编号占位符 17"/>
          <p:cNvSpPr>
            <a:spLocks noGrp="1"/>
          </p:cNvSpPr>
          <p:nvPr>
            <p:ph type="sldNum" sz="quarter" idx="12"/>
            <p:custDataLst>
              <p:tags r:id="rId7"/>
            </p:custDataLst>
          </p:nvPr>
        </p:nvSpPr>
        <p:spPr/>
        <p:txBody>
          <a:bodyPr/>
          <a:lstStyle/>
          <a:p>
            <a:fld id="{49AE70B2-8BF9-45C0-BB95-33D1B9D3A854}" type="slidenum">
              <a:rPr lang="zh-CN" altLang="en-US" smtClean="0"/>
              <a:pPr/>
              <a:t>‹#›</a:t>
            </a:fld>
            <a:endParaRPr lang="zh-CN" altLang="en-US" dirty="0"/>
          </a:p>
        </p:txBody>
      </p:sp>
      <p:sp>
        <p:nvSpPr>
          <p:cNvPr id="5" name="文本占位符 4"/>
          <p:cNvSpPr>
            <a:spLocks noGrp="1"/>
          </p:cNvSpPr>
          <p:nvPr>
            <p:ph type="body" sz="quarter" idx="13" hasCustomPrompt="1"/>
            <p:custDataLst>
              <p:tags r:id="rId8"/>
            </p:custDataLst>
          </p:nvPr>
        </p:nvSpPr>
        <p:spPr>
          <a:xfrm>
            <a:off x="2722907" y="3512466"/>
            <a:ext cx="1892347" cy="309706"/>
          </a:xfrm>
        </p:spPr>
        <p:txBody>
          <a:bodyPr lIns="90000" tIns="46800" rIns="90000" bIns="46800" anchor="ctr" anchorCtr="0">
            <a:normAutofit/>
          </a:bodyPr>
          <a:lstStyle>
            <a:lvl1pPr marL="0" indent="0" algn="r">
              <a:lnSpc>
                <a:spcPct val="100000"/>
              </a:lnSpc>
              <a:buNone/>
              <a:defRPr sz="1350">
                <a:solidFill>
                  <a:schemeClr val="tx1">
                    <a:lumMod val="85000"/>
                    <a:lumOff val="15000"/>
                  </a:schemeClr>
                </a:solidFill>
              </a:defRPr>
            </a:lvl1pPr>
          </a:lstStyle>
          <a:p>
            <a:pPr lvl="0"/>
            <a:r>
              <a:rPr lang="zh-CN" altLang="en-US" dirty="0"/>
              <a:t>编辑文本</a:t>
            </a:r>
          </a:p>
        </p:txBody>
      </p:sp>
      <p:sp>
        <p:nvSpPr>
          <p:cNvPr id="13" name="文本占位符 12"/>
          <p:cNvSpPr>
            <a:spLocks noGrp="1"/>
          </p:cNvSpPr>
          <p:nvPr>
            <p:ph type="body" sz="quarter" idx="14" hasCustomPrompt="1"/>
            <p:custDataLst>
              <p:tags r:id="rId9"/>
            </p:custDataLst>
          </p:nvPr>
        </p:nvSpPr>
        <p:spPr>
          <a:xfrm>
            <a:off x="4801641" y="3512466"/>
            <a:ext cx="1892345" cy="309706"/>
          </a:xfrm>
        </p:spPr>
        <p:txBody>
          <a:bodyPr lIns="90000" tIns="46800" rIns="90000" bIns="46800" anchor="ctr" anchorCtr="0">
            <a:normAutofit/>
          </a:bodyPr>
          <a:lstStyle>
            <a:lvl1pPr marL="0" indent="0" algn="l">
              <a:lnSpc>
                <a:spcPct val="100000"/>
              </a:lnSpc>
              <a:buNone/>
              <a:defRPr sz="1350">
                <a:solidFill>
                  <a:schemeClr val="tx1">
                    <a:lumMod val="85000"/>
                    <a:lumOff val="15000"/>
                  </a:schemeClr>
                </a:solidFill>
              </a:defRPr>
            </a:lvl1pPr>
          </a:lstStyle>
          <a:p>
            <a:pPr lvl="0"/>
            <a:r>
              <a:rPr lang="zh-CN" altLang="en-US" dirty="0"/>
              <a:t>编辑文本</a:t>
            </a:r>
          </a:p>
        </p:txBody>
      </p:sp>
      <p:pic>
        <p:nvPicPr>
          <p:cNvPr id="4" name="图片 3" descr="广信君达LOGO-R1【背景透视】"/>
          <p:cNvPicPr>
            <a:picLocks noChangeAspect="1"/>
          </p:cNvPicPr>
          <p:nvPr userDrawn="1"/>
        </p:nvPicPr>
        <p:blipFill>
          <a:blip r:embed="rId15" cstate="print"/>
          <a:stretch>
            <a:fillRect/>
          </a:stretch>
        </p:blipFill>
        <p:spPr>
          <a:xfrm>
            <a:off x="7233285" y="4571365"/>
            <a:ext cx="1911350" cy="5842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518"/>
            <a:ext cx="8139178" cy="331565"/>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502412" y="714580"/>
            <a:ext cx="8139178" cy="4042803"/>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pic>
        <p:nvPicPr>
          <p:cNvPr id="7" name="图片 6" descr="广信君达LOGO-R1【背景透视】"/>
          <p:cNvPicPr>
            <a:picLocks noChangeAspect="1"/>
          </p:cNvPicPr>
          <p:nvPr userDrawn="1"/>
        </p:nvPicPr>
        <p:blipFill>
          <a:blip r:embed="rId7" cstate="print"/>
          <a:stretch>
            <a:fillRect/>
          </a:stretch>
        </p:blipFill>
        <p:spPr>
          <a:xfrm>
            <a:off x="7233285" y="4571365"/>
            <a:ext cx="1911350" cy="584200"/>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1"/>
            </p:custDataLst>
          </p:nvPr>
        </p:nvGrpSpPr>
        <p:grpSpPr>
          <a:xfrm>
            <a:off x="3001198" y="4211220"/>
            <a:ext cx="6142802" cy="933709"/>
            <a:chOff x="4001597" y="5613400"/>
            <a:chExt cx="8190403" cy="1244600"/>
          </a:xfrm>
        </p:grpSpPr>
        <p:sp>
          <p:nvSpPr>
            <p:cNvPr id="8" name="任意多边形: 形状 7"/>
            <p:cNvSpPr/>
            <p:nvPr>
              <p:custDataLst>
                <p:tags r:id="rId1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dirty="0"/>
            </a:p>
          </p:txBody>
        </p:sp>
        <p:sp>
          <p:nvSpPr>
            <p:cNvPr id="9" name="等腰三角形 8"/>
            <p:cNvSpPr/>
            <p:nvPr>
              <p:custDataLst>
                <p:tags r:id="rId1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grpSp>
        <p:nvGrpSpPr>
          <p:cNvPr id="10" name="组合 9"/>
          <p:cNvGrpSpPr/>
          <p:nvPr userDrawn="1">
            <p:custDataLst>
              <p:tags r:id="rId2"/>
            </p:custDataLst>
          </p:nvPr>
        </p:nvGrpSpPr>
        <p:grpSpPr>
          <a:xfrm>
            <a:off x="3890252" y="1783537"/>
            <a:ext cx="427628" cy="531062"/>
            <a:chOff x="10608342" y="5053054"/>
            <a:chExt cx="1583658" cy="1966165"/>
          </a:xfrm>
        </p:grpSpPr>
        <p:sp>
          <p:nvSpPr>
            <p:cNvPr id="11" name="任意多边形: 形状 10"/>
            <p:cNvSpPr/>
            <p:nvPr>
              <p:custDataLst>
                <p:tags r:id="rId11"/>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2" name="等腰三角形 11"/>
            <p:cNvSpPr/>
            <p:nvPr>
              <p:custDataLst>
                <p:tags r:id="rId12"/>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sz="1350"/>
            </a:p>
          </p:txBody>
        </p:sp>
      </p:grpSp>
      <p:grpSp>
        <p:nvGrpSpPr>
          <p:cNvPr id="14" name="组合 13"/>
          <p:cNvGrpSpPr/>
          <p:nvPr userDrawn="1">
            <p:custDataLst>
              <p:tags r:id="rId3"/>
            </p:custDataLst>
          </p:nvPr>
        </p:nvGrpSpPr>
        <p:grpSpPr>
          <a:xfrm rot="10800000">
            <a:off x="-1" y="0"/>
            <a:ext cx="9144000" cy="933709"/>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sp>
        <p:nvSpPr>
          <p:cNvPr id="2" name="标题 1"/>
          <p:cNvSpPr>
            <a:spLocks noGrp="1"/>
          </p:cNvSpPr>
          <p:nvPr>
            <p:ph type="title" hasCustomPrompt="1"/>
            <p:custDataLst>
              <p:tags r:id="rId4"/>
            </p:custDataLst>
          </p:nvPr>
        </p:nvSpPr>
        <p:spPr>
          <a:xfrm>
            <a:off x="2625680" y="2318177"/>
            <a:ext cx="3892639" cy="555700"/>
          </a:xfrm>
        </p:spPr>
        <p:txBody>
          <a:bodyPr lIns="90170" tIns="46990" rIns="90170" bIns="0" anchor="b" anchorCtr="0">
            <a:normAutofit/>
          </a:bodyPr>
          <a:lstStyle>
            <a:lvl1pPr algn="ctr">
              <a:defRPr sz="3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p>
        </p:txBody>
      </p:sp>
      <p:sp>
        <p:nvSpPr>
          <p:cNvPr id="3" name="文本占位符 2"/>
          <p:cNvSpPr>
            <a:spLocks noGrp="1"/>
          </p:cNvSpPr>
          <p:nvPr>
            <p:ph type="body" idx="1"/>
            <p:custDataLst>
              <p:tags r:id="rId5"/>
            </p:custDataLst>
          </p:nvPr>
        </p:nvSpPr>
        <p:spPr>
          <a:xfrm>
            <a:off x="2625680" y="2913144"/>
            <a:ext cx="3892639" cy="1108078"/>
          </a:xfrm>
        </p:spPr>
        <p:txBody>
          <a:bodyPr lIns="90170" tIns="0" rIns="90170" bIns="46990">
            <a:normAutofit/>
          </a:bodyPr>
          <a:lstStyle>
            <a:lvl1pPr marL="0" indent="0" algn="ctr" eaLnBrk="1" fontAlgn="auto" latinLnBrk="0" hangingPunct="1">
              <a:buNone/>
              <a:defRPr kumimoji="0" lang="zh-CN" altLang="en-US" sz="15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custDataLst>
              <p:tags r:id="rId6"/>
            </p:custDataLst>
          </p:nvPr>
        </p:nvSpPr>
        <p:spPr/>
        <p:txBody>
          <a:bodyPr>
            <a:normAutofit/>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7"/>
            </p:custDataLst>
          </p:nvPr>
        </p:nvSpPr>
        <p:spPr/>
        <p:txBody>
          <a:bodyPr>
            <a:normAutofit/>
          </a:bodyPr>
          <a:lstStyle/>
          <a:p>
            <a:endParaRPr lang="zh-CN" altLang="en-US"/>
          </a:p>
        </p:txBody>
      </p:sp>
      <p:sp>
        <p:nvSpPr>
          <p:cNvPr id="6" name="灯片编号占位符 5"/>
          <p:cNvSpPr>
            <a:spLocks noGrp="1"/>
          </p:cNvSpPr>
          <p:nvPr>
            <p:ph type="sldNum" sz="quarter" idx="12"/>
            <p:custDataLst>
              <p:tags r:id="rId8"/>
            </p:custDataLst>
          </p:nvPr>
        </p:nvSpPr>
        <p:spPr/>
        <p:txBody>
          <a:bodyPr>
            <a:normAutofit/>
          </a:bodyPr>
          <a:lstStyle/>
          <a:p>
            <a:fld id="{49AE70B2-8BF9-45C0-BB95-33D1B9D3A854}" type="slidenum">
              <a:rPr lang="zh-CN" altLang="en-US" smtClean="0"/>
              <a:pPr/>
              <a:t>‹#›</a:t>
            </a:fld>
            <a:endParaRPr lang="zh-CN" altLang="en-US"/>
          </a:p>
        </p:txBody>
      </p:sp>
      <p:pic>
        <p:nvPicPr>
          <p:cNvPr id="13" name="图片 12" descr="广信君达LOGO-R1【背景透视】"/>
          <p:cNvPicPr>
            <a:picLocks noChangeAspect="1"/>
          </p:cNvPicPr>
          <p:nvPr userDrawn="1"/>
        </p:nvPicPr>
        <p:blipFill>
          <a:blip r:embed="rId16" cstate="print"/>
          <a:stretch>
            <a:fillRect/>
          </a:stretch>
        </p:blipFill>
        <p:spPr>
          <a:xfrm>
            <a:off x="7233285" y="4571365"/>
            <a:ext cx="1911350" cy="5842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518"/>
            <a:ext cx="8139178" cy="331565"/>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502448" y="714580"/>
            <a:ext cx="3962432" cy="4042803"/>
          </a:xfrm>
        </p:spPr>
        <p:txBody>
          <a:bodyPr vert="horz"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4679158" y="714580"/>
            <a:ext cx="3962432" cy="4042803"/>
          </a:xfrm>
        </p:spPr>
        <p:txBody>
          <a:bodyPr lIns="90170" tIns="46990" rIns="90170" bIns="46990">
            <a:normAutofit/>
          </a:bodyPr>
          <a:lstStyle>
            <a:lvl1pPr>
              <a:defRPr sz="12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2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2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2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2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lIns="90170" tIns="46990" rIns="90170" bIns="46990">
            <a:normAutofit/>
          </a:bodyPr>
          <a:lstStyle/>
          <a:p>
            <a:fld id="{760FBDFE-C587-4B4C-A407-44438C67B59E}" type="datetimeFigureOut">
              <a:rPr lang="zh-CN" altLang="en-US" smtClean="0"/>
              <a:pPr/>
              <a:t>2023/4/25</a:t>
            </a:fld>
            <a:endParaRPr lang="zh-CN" altLang="en-US"/>
          </a:p>
        </p:txBody>
      </p:sp>
      <p:sp>
        <p:nvSpPr>
          <p:cNvPr id="6" name="页脚占位符 5"/>
          <p:cNvSpPr>
            <a:spLocks noGrp="1"/>
          </p:cNvSpPr>
          <p:nvPr>
            <p:ph type="ftr" sz="quarter" idx="11"/>
            <p:custDataLst>
              <p:tags r:id="rId5"/>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6"/>
            </p:custDataLst>
          </p:nvPr>
        </p:nvSpPr>
        <p:spPr/>
        <p:txBody>
          <a:bodyPr lIns="90170" tIns="46990" rIns="90170" bIns="46990">
            <a:normAutofit/>
          </a:bodyPr>
          <a:lstStyle/>
          <a:p>
            <a:fld id="{49AE70B2-8BF9-45C0-BB95-33D1B9D3A854}" type="slidenum">
              <a:rPr lang="zh-CN" altLang="en-US" smtClean="0"/>
              <a:pPr/>
              <a:t>‹#›</a:t>
            </a:fld>
            <a:endParaRPr lang="zh-CN" altLang="en-US"/>
          </a:p>
        </p:txBody>
      </p:sp>
      <p:pic>
        <p:nvPicPr>
          <p:cNvPr id="8" name="图片 7" descr="广信君达LOGO-R1【背景透视】"/>
          <p:cNvPicPr>
            <a:picLocks noChangeAspect="1"/>
          </p:cNvPicPr>
          <p:nvPr userDrawn="1"/>
        </p:nvPicPr>
        <p:blipFill>
          <a:blip r:embed="rId8" cstate="print"/>
          <a:stretch>
            <a:fillRect/>
          </a:stretch>
        </p:blipFill>
        <p:spPr>
          <a:xfrm>
            <a:off x="7233285" y="4571365"/>
            <a:ext cx="1911350" cy="5842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518"/>
            <a:ext cx="8139178" cy="331565"/>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502448" y="714580"/>
            <a:ext cx="3962432" cy="285832"/>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502444" y="1055187"/>
            <a:ext cx="3962400" cy="3702093"/>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714580"/>
            <a:ext cx="3962432" cy="285832"/>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055187"/>
            <a:ext cx="3962432" cy="3702093"/>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pPr/>
              <a:t>2023/4/25</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pPr/>
              <a:t>‹#›</a:t>
            </a:fld>
            <a:endParaRPr lang="zh-CN" altLang="en-US"/>
          </a:p>
        </p:txBody>
      </p:sp>
      <p:pic>
        <p:nvPicPr>
          <p:cNvPr id="10" name="图片 9" descr="广信君达LOGO-R1【背景透视】"/>
          <p:cNvPicPr>
            <a:picLocks noChangeAspect="1"/>
          </p:cNvPicPr>
          <p:nvPr userDrawn="1"/>
        </p:nvPicPr>
        <p:blipFill>
          <a:blip r:embed="rId10" cstate="print"/>
          <a:stretch>
            <a:fillRect/>
          </a:stretch>
        </p:blipFill>
        <p:spPr>
          <a:xfrm>
            <a:off x="7233285" y="4571365"/>
            <a:ext cx="1911350" cy="584200"/>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1"/>
            </p:custDataLst>
          </p:nvPr>
        </p:nvGrpSpPr>
        <p:grpSpPr>
          <a:xfrm>
            <a:off x="7956257" y="3790844"/>
            <a:ext cx="1187744" cy="1475034"/>
            <a:chOff x="10608342" y="5053054"/>
            <a:chExt cx="1583658" cy="1966165"/>
          </a:xfrm>
        </p:grpSpPr>
        <p:sp>
          <p:nvSpPr>
            <p:cNvPr id="10" name="任意多边形: 形状 9"/>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等腰三角形 10"/>
            <p:cNvSpPr/>
            <p:nvPr>
              <p:custDataLst>
                <p:tags r:id="rId7"/>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pic>
        <p:nvPicPr>
          <p:cNvPr id="6" name="图片 5" descr="广信君达LOGO-R1【背景透视】"/>
          <p:cNvPicPr>
            <a:picLocks noChangeAspect="1"/>
          </p:cNvPicPr>
          <p:nvPr userDrawn="1"/>
        </p:nvPicPr>
        <p:blipFill>
          <a:blip r:embed="rId9" cstate="print"/>
          <a:stretch>
            <a:fillRect/>
          </a:stretch>
        </p:blipFill>
        <p:spPr>
          <a:xfrm>
            <a:off x="7233285" y="4571365"/>
            <a:ext cx="1911350" cy="584200"/>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pic>
        <p:nvPicPr>
          <p:cNvPr id="5" name="图片 4" descr="广信君达LOGO-R1【背景透视】"/>
          <p:cNvPicPr>
            <a:picLocks noChangeAspect="1"/>
          </p:cNvPicPr>
          <p:nvPr userDrawn="1"/>
        </p:nvPicPr>
        <p:blipFill>
          <a:blip r:embed="rId5" cstate="print"/>
          <a:stretch>
            <a:fillRect/>
          </a:stretch>
        </p:blipFill>
        <p:spPr>
          <a:xfrm>
            <a:off x="7233285" y="4571365"/>
            <a:ext cx="1911350" cy="5842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48" y="332518"/>
            <a:ext cx="8139178" cy="331565"/>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2"/>
            </p:custDataLst>
          </p:nvPr>
        </p:nvSpPr>
        <p:spPr>
          <a:xfrm>
            <a:off x="502448" y="714580"/>
            <a:ext cx="3962432" cy="4042803"/>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679194" y="714580"/>
            <a:ext cx="3962432" cy="4042803"/>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pPr/>
              <a:t>2023/4/25</a:t>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426"/>
            <a:ext cx="8226900" cy="529347"/>
          </a:xfrm>
        </p:spPr>
        <p:txBody>
          <a:bodyPr vert="horz" lIns="90000" tIns="46800" rIns="90000" bIns="46800" rtlCol="0" anchor="ctr" anchorCtr="0">
            <a:normAutofit/>
          </a:body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456300" y="1118111"/>
            <a:ext cx="8226900" cy="3570392"/>
          </a:xfrm>
        </p:spPr>
        <p:txBody>
          <a:bodyPr vert="horz" lIns="90000" tIns="46800" rIns="90000" bIns="4680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7928351" y="714580"/>
            <a:ext cx="713238" cy="4042803"/>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502444" y="714574"/>
            <a:ext cx="7371076" cy="4042803"/>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7" name="内容占位符 6"/>
          <p:cNvSpPr>
            <a:spLocks noGrp="1"/>
          </p:cNvSpPr>
          <p:nvPr>
            <p:ph sz="quarter" idx="13"/>
            <p:custDataLst>
              <p:tags r:id="rId4"/>
            </p:custDataLst>
          </p:nvPr>
        </p:nvSpPr>
        <p:spPr>
          <a:xfrm>
            <a:off x="502448" y="714580"/>
            <a:ext cx="8139178" cy="404280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2691281" y="1942030"/>
            <a:ext cx="3761438" cy="114009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6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p>
        </p:txBody>
      </p:sp>
      <p:sp>
        <p:nvSpPr>
          <p:cNvPr id="3" name="日期占位符 2"/>
          <p:cNvSpPr>
            <a:spLocks noGrp="1"/>
          </p:cNvSpPr>
          <p:nvPr>
            <p:ph type="dt" sz="half" idx="10"/>
            <p:custDataLst>
              <p:tags r:id="rId2"/>
            </p:custDataLst>
          </p:nvPr>
        </p:nvSpPr>
        <p:spPr/>
        <p:txBody>
          <a:bodyPr lIns="90170" tIns="46990" rIns="90170" bIns="46990">
            <a:normAutofit/>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3"/>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4"/>
            </p:custDataLst>
          </p:nvPr>
        </p:nvSpPr>
        <p:spPr/>
        <p:txBody>
          <a:bodyPr lIns="90170" tIns="46990" rIns="90170" bIns="46990">
            <a:normAutofit/>
          </a:bodyPr>
          <a:lstStyle/>
          <a:p>
            <a:fld id="{49AE70B2-8BF9-45C0-BB95-33D1B9D3A854}" type="slidenum">
              <a:rPr lang="zh-CN" altLang="en-US" smtClean="0"/>
              <a:pPr/>
              <a:t>‹#›</a:t>
            </a:fld>
            <a:endParaRPr lang="zh-CN" altLang="en-US"/>
          </a:p>
        </p:txBody>
      </p:sp>
      <p:grpSp>
        <p:nvGrpSpPr>
          <p:cNvPr id="6" name="组合 5"/>
          <p:cNvGrpSpPr/>
          <p:nvPr userDrawn="1">
            <p:custDataLst>
              <p:tags r:id="rId5"/>
            </p:custDataLst>
          </p:nvPr>
        </p:nvGrpSpPr>
        <p:grpSpPr>
          <a:xfrm flipH="1">
            <a:off x="6452720" y="2335310"/>
            <a:ext cx="327554" cy="406783"/>
            <a:chOff x="10608342" y="5053054"/>
            <a:chExt cx="1583658" cy="1966165"/>
          </a:xfrm>
        </p:grpSpPr>
        <p:sp>
          <p:nvSpPr>
            <p:cNvPr id="7" name="任意多边形: 形状 6"/>
            <p:cNvSpPr/>
            <p:nvPr>
              <p:custDataLst>
                <p:tags r:id="rId9"/>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dirty="0"/>
            </a:p>
          </p:txBody>
        </p:sp>
        <p:sp>
          <p:nvSpPr>
            <p:cNvPr id="8" name="等腰三角形 7"/>
            <p:cNvSpPr/>
            <p:nvPr>
              <p:custDataLst>
                <p:tags r:id="rId10"/>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grpSp>
        <p:nvGrpSpPr>
          <p:cNvPr id="9" name="组合 8"/>
          <p:cNvGrpSpPr/>
          <p:nvPr userDrawn="1">
            <p:custDataLst>
              <p:tags r:id="rId6"/>
            </p:custDataLst>
          </p:nvPr>
        </p:nvGrpSpPr>
        <p:grpSpPr>
          <a:xfrm>
            <a:off x="2363726" y="2340274"/>
            <a:ext cx="327554" cy="406783"/>
            <a:chOff x="10608342" y="5053054"/>
            <a:chExt cx="1583658" cy="1966165"/>
          </a:xfrm>
        </p:grpSpPr>
        <p:sp>
          <p:nvSpPr>
            <p:cNvPr id="10" name="任意多边形: 形状 9"/>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a:solidFill>
                  <a:schemeClr val="bg1"/>
                </a:solidFill>
              </a:endParaRPr>
            </a:p>
          </p:txBody>
        </p:sp>
        <p:sp>
          <p:nvSpPr>
            <p:cNvPr id="11" name="等腰三角形 10"/>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3001198" y="4535160"/>
            <a:ext cx="6142802" cy="609769"/>
            <a:chOff x="4001597" y="5613400"/>
            <a:chExt cx="8190403" cy="1244600"/>
          </a:xfrm>
        </p:grpSpPr>
        <p:sp>
          <p:nvSpPr>
            <p:cNvPr id="9" name="任意多边形: 形状 8"/>
            <p:cNvSpPr/>
            <p:nvPr>
              <p:custDataLst>
                <p:tags r:id="rId6"/>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等腰三角形 9"/>
            <p:cNvSpPr/>
            <p:nvPr>
              <p:custDataLst>
                <p:tags r:id="rId7"/>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hasCustomPrompt="1"/>
            <p:custDataLst>
              <p:tags r:id="rId2"/>
            </p:custDataLst>
          </p:nvPr>
        </p:nvSpPr>
        <p:spPr>
          <a:xfrm>
            <a:off x="628650" y="595910"/>
            <a:ext cx="7886700" cy="405476"/>
          </a:xfrm>
        </p:spPr>
        <p:txBody>
          <a:bodyPr>
            <a:normAutofit/>
          </a:bodyPr>
          <a:lstStyle>
            <a:lvl1pPr>
              <a:defRPr sz="165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单击此处添加标题</a:t>
            </a:r>
            <a:endParaRPr lang="zh-CN" altLang="en-US" dirty="0"/>
          </a:p>
        </p:txBody>
      </p:sp>
      <p:sp>
        <p:nvSpPr>
          <p:cNvPr id="3" name="日期占位符 2"/>
          <p:cNvSpPr>
            <a:spLocks noGrp="1"/>
          </p:cNvSpPr>
          <p:nvPr>
            <p:ph type="dt" sz="half" idx="10"/>
            <p:custDataLst>
              <p:tags r:id="rId3"/>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4"/>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pPr/>
              <a:t>‹#›</a:t>
            </a:fld>
            <a:endParaRPr lang="zh-CN" altLang="en-US" dirty="0"/>
          </a:p>
        </p:txBody>
      </p:sp>
      <p:pic>
        <p:nvPicPr>
          <p:cNvPr id="6" name="图片 5" descr="广信君达LOGO-R1【背景透视】"/>
          <p:cNvPicPr>
            <a:picLocks noChangeAspect="1"/>
          </p:cNvPicPr>
          <p:nvPr userDrawn="1"/>
        </p:nvPicPr>
        <p:blipFill>
          <a:blip r:embed="rId9" cstate="print"/>
          <a:stretch>
            <a:fillRect/>
          </a:stretch>
        </p:blipFill>
        <p:spPr>
          <a:xfrm>
            <a:off x="7233285" y="4571365"/>
            <a:ext cx="1911350" cy="584200"/>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19551" y="228187"/>
            <a:ext cx="8704898" cy="4688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grpSp>
        <p:nvGrpSpPr>
          <p:cNvPr id="11" name="组合 10"/>
          <p:cNvGrpSpPr/>
          <p:nvPr userDrawn="1">
            <p:custDataLst>
              <p:tags r:id="rId2"/>
            </p:custDataLst>
          </p:nvPr>
        </p:nvGrpSpPr>
        <p:grpSpPr>
          <a:xfrm rot="16200000">
            <a:off x="8257223" y="263916"/>
            <a:ext cx="553403" cy="687419"/>
            <a:chOff x="10608342" y="5053054"/>
            <a:chExt cx="1583658" cy="1966165"/>
          </a:xfrm>
        </p:grpSpPr>
        <p:sp>
          <p:nvSpPr>
            <p:cNvPr id="12" name="任意多边形: 形状 11"/>
            <p:cNvSpPr/>
            <p:nvPr>
              <p:custDataLst>
                <p:tags r:id="rId11"/>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3" name="等腰三角形 12"/>
            <p:cNvSpPr/>
            <p:nvPr>
              <p:custDataLst>
                <p:tags r:id="rId12"/>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grpSp>
        <p:nvGrpSpPr>
          <p:cNvPr id="14" name="组合 13"/>
          <p:cNvGrpSpPr/>
          <p:nvPr userDrawn="1">
            <p:custDataLst>
              <p:tags r:id="rId3"/>
            </p:custDataLst>
          </p:nvPr>
        </p:nvGrpSpPr>
        <p:grpSpPr>
          <a:xfrm rot="5400000">
            <a:off x="332899" y="4189783"/>
            <a:ext cx="553403" cy="687419"/>
            <a:chOff x="10608342" y="5053054"/>
            <a:chExt cx="1583658" cy="1966165"/>
          </a:xfrm>
        </p:grpSpPr>
        <p:sp>
          <p:nvSpPr>
            <p:cNvPr id="16" name="任意多边形: 形状 15"/>
            <p:cNvSpPr/>
            <p:nvPr>
              <p:custDataLst>
                <p:tags r:id="rId9"/>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10"/>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p:ph type="title" hasCustomPrompt="1"/>
            <p:custDataLst>
              <p:tags r:id="rId4"/>
            </p:custDataLst>
          </p:nvPr>
        </p:nvSpPr>
        <p:spPr>
          <a:xfrm>
            <a:off x="961200" y="937160"/>
            <a:ext cx="7219800" cy="542851"/>
          </a:xfrm>
        </p:spPr>
        <p:txBody>
          <a:bodyPr anchor="ctr"/>
          <a:lstStyle>
            <a:lvl1pPr>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7" name="内容占位符 6"/>
          <p:cNvSpPr>
            <a:spLocks noGrp="1"/>
          </p:cNvSpPr>
          <p:nvPr>
            <p:ph sz="quarter" idx="13" hasCustomPrompt="1"/>
            <p:custDataLst>
              <p:tags r:id="rId5"/>
            </p:custDataLst>
          </p:nvPr>
        </p:nvSpPr>
        <p:spPr>
          <a:xfrm>
            <a:off x="960835" y="1623151"/>
            <a:ext cx="7219950" cy="2584618"/>
          </a:xfrm>
        </p:spPr>
        <p:txBody>
          <a:bodyPr>
            <a:normAutofit/>
          </a:bodyPr>
          <a:lstStyle>
            <a:lvl1pPr marL="0" indent="0">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5" name="灯片编号占位符 4"/>
          <p:cNvSpPr>
            <a:spLocks noGrp="1"/>
          </p:cNvSpPr>
          <p:nvPr>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4" name="页脚占位符 3"/>
          <p:cNvSpPr>
            <a:spLocks noGrp="1"/>
          </p:cNvSpPr>
          <p:nvPr>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0"/>
            <a:ext cx="3617595" cy="5145406"/>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hasCustomPrompt="1"/>
            <p:custDataLst>
              <p:tags r:id="rId2"/>
            </p:custDataLst>
          </p:nvPr>
        </p:nvSpPr>
        <p:spPr>
          <a:xfrm>
            <a:off x="437400" y="577961"/>
            <a:ext cx="2970000" cy="661684"/>
          </a:xfrm>
        </p:spPr>
        <p:txBody>
          <a:bodyPr anchor="ctr">
            <a:normAutofit/>
          </a:bodyPr>
          <a:lstStyle>
            <a:lvl1pPr>
              <a:defRPr sz="24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单击编辑标题</a:t>
            </a:r>
          </a:p>
        </p:txBody>
      </p:sp>
      <p:sp>
        <p:nvSpPr>
          <p:cNvPr id="3" name="日期占位符 2"/>
          <p:cNvSpPr>
            <a:spLocks noGrp="1"/>
          </p:cNvSpPr>
          <p:nvPr>
            <p:ph type="dt" sz="half" idx="10"/>
            <p:custDataLst>
              <p:tags r:id="rId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6"/>
            </p:custDataLst>
          </p:nvPr>
        </p:nvSpPr>
        <p:spPr>
          <a:xfrm>
            <a:off x="440100" y="1323368"/>
            <a:ext cx="2967300" cy="3070753"/>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sp>
        <p:nvSpPr>
          <p:cNvPr id="9" name="内容占位符 8"/>
          <p:cNvSpPr>
            <a:spLocks noGrp="1"/>
          </p:cNvSpPr>
          <p:nvPr userDrawn="1">
            <p:ph sz="quarter" idx="14"/>
            <p:custDataLst>
              <p:tags r:id="rId7"/>
            </p:custDataLst>
          </p:nvPr>
        </p:nvSpPr>
        <p:spPr>
          <a:xfrm>
            <a:off x="3825900" y="577614"/>
            <a:ext cx="4860000" cy="3817013"/>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endParaRPr lang="zh-CN" altLang="en-US" dirty="0"/>
          </a:p>
        </p:txBody>
      </p:sp>
      <p:grpSp>
        <p:nvGrpSpPr>
          <p:cNvPr id="11" name="组合 10"/>
          <p:cNvGrpSpPr/>
          <p:nvPr userDrawn="1">
            <p:custDataLst>
              <p:tags r:id="rId8"/>
            </p:custDataLst>
          </p:nvPr>
        </p:nvGrpSpPr>
        <p:grpSpPr>
          <a:xfrm>
            <a:off x="-1" y="0"/>
            <a:ext cx="3617595" cy="577614"/>
            <a:chOff x="-1" y="0"/>
            <a:chExt cx="4823460" cy="769938"/>
          </a:xfrm>
        </p:grpSpPr>
        <p:sp>
          <p:nvSpPr>
            <p:cNvPr id="12" name="任意多边形: 形状 11"/>
            <p:cNvSpPr/>
            <p:nvPr>
              <p:custDataLst>
                <p:tags r:id="rId9"/>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14" name="等腰三角形 13"/>
            <p:cNvSpPr/>
            <p:nvPr>
              <p:custDataLst>
                <p:tags r:id="rId10"/>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tx1">
                    <a:lumMod val="85000"/>
                    <a:lumOff val="15000"/>
                  </a:schemeClr>
                </a:solidFill>
                <a:ea typeface="微软雅黑" panose="020B0503020204020204" pitchFamily="34" charset="-122"/>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0"/>
            <a:ext cx="9144000" cy="19985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p:custDataLst>
              <p:tags r:id="rId2"/>
            </p:custDataLst>
          </p:nvPr>
        </p:nvSpPr>
        <p:spPr>
          <a:xfrm>
            <a:off x="459000" y="586063"/>
            <a:ext cx="8232300" cy="469930"/>
          </a:xfrm>
        </p:spPr>
        <p:txBody>
          <a:bodyPr anchor="ctr"/>
          <a:lstStyle>
            <a:lvl1pPr algn="ctr">
              <a:defRPr sz="27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userDrawn="1">
            <p:ph type="dt" sz="half" idx="10"/>
            <p:custDataLst>
              <p:tags r:id="rId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6"/>
            </p:custDataLst>
          </p:nvPr>
        </p:nvSpPr>
        <p:spPr>
          <a:xfrm>
            <a:off x="459000" y="1245046"/>
            <a:ext cx="8231981" cy="621173"/>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9" name="内容占位符 8"/>
          <p:cNvSpPr>
            <a:spLocks noGrp="1"/>
          </p:cNvSpPr>
          <p:nvPr userDrawn="1">
            <p:ph sz="quarter" idx="14"/>
            <p:custDataLst>
              <p:tags r:id="rId7"/>
            </p:custDataLst>
          </p:nvPr>
        </p:nvSpPr>
        <p:spPr>
          <a:xfrm>
            <a:off x="459581" y="2106585"/>
            <a:ext cx="8224200" cy="2573815"/>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grpSp>
        <p:nvGrpSpPr>
          <p:cNvPr id="12" name="组合 11"/>
          <p:cNvGrpSpPr/>
          <p:nvPr userDrawn="1">
            <p:custDataLst>
              <p:tags r:id="rId8"/>
            </p:custDataLst>
          </p:nvPr>
        </p:nvGrpSpPr>
        <p:grpSpPr>
          <a:xfrm flipV="1">
            <a:off x="4441372" y="0"/>
            <a:ext cx="4702628" cy="609769"/>
            <a:chOff x="4001597" y="5613400"/>
            <a:chExt cx="8190403" cy="1244600"/>
          </a:xfrm>
        </p:grpSpPr>
        <p:sp>
          <p:nvSpPr>
            <p:cNvPr id="14" name="任意多边形: 形状 13"/>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5" name="等腰三角形 14"/>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1"/>
            </p:custDataLst>
          </p:nvPr>
        </p:nvGrpSpPr>
        <p:grpSpPr>
          <a:xfrm flipV="1">
            <a:off x="4441372" y="0"/>
            <a:ext cx="4702628" cy="609769"/>
            <a:chOff x="4001597" y="5613400"/>
            <a:chExt cx="8190403" cy="1244600"/>
          </a:xfrm>
        </p:grpSpPr>
        <p:sp>
          <p:nvSpPr>
            <p:cNvPr id="14" name="任意多边形: 形状 13"/>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5" name="等腰三角形 14"/>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13" name="矩形 12"/>
          <p:cNvSpPr/>
          <p:nvPr userDrawn="1">
            <p:custDataLst>
              <p:tags r:id="rId2"/>
            </p:custDataLst>
          </p:nvPr>
        </p:nvSpPr>
        <p:spPr>
          <a:xfrm>
            <a:off x="0" y="3782477"/>
            <a:ext cx="9144000" cy="1371981"/>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ea typeface="微软雅黑" panose="020B0503020204020204" pitchFamily="34" charset="-122"/>
              <a:sym typeface="+mn-ea"/>
            </a:endParaRPr>
          </a:p>
        </p:txBody>
      </p:sp>
      <p:sp>
        <p:nvSpPr>
          <p:cNvPr id="2" name="标题 1"/>
          <p:cNvSpPr>
            <a:spLocks noGrp="1"/>
          </p:cNvSpPr>
          <p:nvPr>
            <p:ph type="title"/>
            <p:custDataLst>
              <p:tags r:id="rId3"/>
            </p:custDataLst>
          </p:nvPr>
        </p:nvSpPr>
        <p:spPr>
          <a:xfrm>
            <a:off x="453390" y="502107"/>
            <a:ext cx="8232458" cy="423980"/>
          </a:xfrm>
        </p:spPr>
        <p:txBody>
          <a:bodyPr anchor="ctr"/>
          <a:lstStyle>
            <a:lvl1pPr algn="ctr">
              <a:lnSpc>
                <a:spcPct val="100000"/>
              </a:lnSpc>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内容占位符 6"/>
          <p:cNvSpPr>
            <a:spLocks noGrp="1"/>
          </p:cNvSpPr>
          <p:nvPr>
            <p:ph sz="quarter" idx="13"/>
            <p:custDataLst>
              <p:tags r:id="rId7"/>
            </p:custDataLst>
          </p:nvPr>
        </p:nvSpPr>
        <p:spPr>
          <a:xfrm>
            <a:off x="453628" y="1261250"/>
            <a:ext cx="8243100" cy="2409069"/>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sp>
        <p:nvSpPr>
          <p:cNvPr id="9" name="文本占位符 8"/>
          <p:cNvSpPr>
            <a:spLocks noGrp="1"/>
          </p:cNvSpPr>
          <p:nvPr>
            <p:ph type="body" sz="quarter" idx="14"/>
            <p:custDataLst>
              <p:tags r:id="rId8"/>
            </p:custDataLst>
          </p:nvPr>
        </p:nvSpPr>
        <p:spPr>
          <a:xfrm>
            <a:off x="445500" y="3886380"/>
            <a:ext cx="8251200" cy="758911"/>
          </a:xfrm>
        </p:spPr>
        <p:txBody>
          <a:bodyPr>
            <a:normAutofit/>
          </a:bodyPr>
          <a:lstStyle>
            <a:lvl1pPr marL="0" indent="0">
              <a:lnSpc>
                <a:spcPct val="130000"/>
              </a:lnSpc>
              <a:spcBef>
                <a:spcPts val="0"/>
              </a:spcBef>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pic>
        <p:nvPicPr>
          <p:cNvPr id="6" name="图片 5" descr="广信君达LOGO-R1【背景透视】"/>
          <p:cNvPicPr>
            <a:picLocks noChangeAspect="1"/>
          </p:cNvPicPr>
          <p:nvPr userDrawn="1"/>
        </p:nvPicPr>
        <p:blipFill>
          <a:blip r:embed="rId12" cstate="print"/>
          <a:stretch>
            <a:fillRect/>
          </a:stretch>
        </p:blipFill>
        <p:spPr>
          <a:xfrm>
            <a:off x="7233285" y="4571365"/>
            <a:ext cx="1911350" cy="584200"/>
          </a:xfrm>
          <a:prstGeom prst="rect">
            <a:avLst/>
          </a:prstGeom>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1"/>
            </p:custDataLst>
          </p:nvPr>
        </p:nvGrpSpPr>
        <p:grpSpPr>
          <a:xfrm>
            <a:off x="3001198" y="4535160"/>
            <a:ext cx="6142802" cy="609769"/>
            <a:chOff x="4001597" y="5613400"/>
            <a:chExt cx="8190403" cy="1244600"/>
          </a:xfrm>
        </p:grpSpPr>
        <p:sp>
          <p:nvSpPr>
            <p:cNvPr id="17" name="任意多边形: 形状 16"/>
            <p:cNvSpPr/>
            <p:nvPr>
              <p:custDataLst>
                <p:tags r:id="rId1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8" name="等腰三角形 17"/>
            <p:cNvSpPr/>
            <p:nvPr>
              <p:custDataLst>
                <p:tags r:id="rId12"/>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sp>
        <p:nvSpPr>
          <p:cNvPr id="15" name="矩形 14"/>
          <p:cNvSpPr/>
          <p:nvPr userDrawn="1">
            <p:custDataLst>
              <p:tags r:id="rId2"/>
            </p:custDataLst>
          </p:nvPr>
        </p:nvSpPr>
        <p:spPr>
          <a:xfrm>
            <a:off x="0" y="0"/>
            <a:ext cx="9144000" cy="685996"/>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350">
              <a:solidFill>
                <a:schemeClr val="bg1"/>
              </a:solidFill>
              <a:latin typeface="Viner Hand ITC" panose="03070502030502020203" charset="0"/>
              <a:ea typeface="微软雅黑" panose="020B0503020204020204" pitchFamily="34" charset="-122"/>
              <a:cs typeface="Viner Hand ITC" panose="03070502030502020203" charset="0"/>
              <a:sym typeface="+mn-ea"/>
            </a:endParaRPr>
          </a:p>
        </p:txBody>
      </p:sp>
      <p:sp>
        <p:nvSpPr>
          <p:cNvPr id="2" name="标题 1"/>
          <p:cNvSpPr>
            <a:spLocks noGrp="1"/>
          </p:cNvSpPr>
          <p:nvPr>
            <p:ph type="title"/>
            <p:custDataLst>
              <p:tags r:id="rId3"/>
            </p:custDataLst>
          </p:nvPr>
        </p:nvSpPr>
        <p:spPr>
          <a:xfrm>
            <a:off x="434700" y="178249"/>
            <a:ext cx="8278200" cy="331565"/>
          </a:xfrm>
        </p:spPr>
        <p:txBody>
          <a:bodyPr>
            <a:noAutofit/>
          </a:bodyPr>
          <a:lstStyle>
            <a:lvl1pPr>
              <a:lnSpc>
                <a:spcPct val="100000"/>
              </a:lnSpc>
              <a:defRPr sz="18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7" name="内容占位符 6"/>
          <p:cNvSpPr>
            <a:spLocks noGrp="1"/>
          </p:cNvSpPr>
          <p:nvPr>
            <p:ph sz="quarter" idx="13"/>
            <p:custDataLst>
              <p:tags r:id="rId4"/>
            </p:custDataLst>
          </p:nvPr>
        </p:nvSpPr>
        <p:spPr>
          <a:xfrm>
            <a:off x="434700" y="1247746"/>
            <a:ext cx="4006800" cy="2171404"/>
          </a:xfrm>
        </p:spPr>
        <p:txBody>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dirty="0">
                <a:sym typeface="+mn-ea"/>
              </a:rPr>
              <a:t>第</a:t>
            </a:r>
            <a:r>
              <a:rPr lang="zh-CN" altLang="en-US"/>
              <a:t>二级</a:t>
            </a:r>
          </a:p>
          <a:p>
            <a:pPr lvl="2"/>
            <a:r>
              <a:rPr lang="zh-CN" altLang="en-US" dirty="0">
                <a:sym typeface="+mn-ea"/>
              </a:rPr>
              <a:t>第</a:t>
            </a:r>
            <a:r>
              <a:rPr lang="zh-CN" altLang="en-US"/>
              <a:t>三级</a:t>
            </a:r>
          </a:p>
          <a:p>
            <a:pPr lvl="3"/>
            <a:r>
              <a:rPr lang="zh-CN" altLang="en-US" dirty="0">
                <a:sym typeface="+mn-ea"/>
              </a:rPr>
              <a:t>第</a:t>
            </a:r>
            <a:r>
              <a:rPr lang="zh-CN" altLang="en-US"/>
              <a:t>四级</a:t>
            </a:r>
          </a:p>
          <a:p>
            <a:pPr lvl="4"/>
            <a:r>
              <a:rPr lang="zh-CN" altLang="en-US" dirty="0">
                <a:sym typeface="+mn-ea"/>
              </a:rPr>
              <a:t>第</a:t>
            </a:r>
            <a:r>
              <a:rPr lang="zh-CN" altLang="en-US"/>
              <a:t>五级</a:t>
            </a:r>
          </a:p>
        </p:txBody>
      </p:sp>
      <p:sp>
        <p:nvSpPr>
          <p:cNvPr id="3" name="日期占位符 2"/>
          <p:cNvSpPr>
            <a:spLocks noGrp="1"/>
          </p:cNvSpPr>
          <p:nvPr>
            <p:ph type="dt" sz="half" idx="10"/>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9" name="内容占位符 8"/>
          <p:cNvSpPr>
            <a:spLocks noGrp="1"/>
          </p:cNvSpPr>
          <p:nvPr>
            <p:ph sz="quarter" idx="14"/>
            <p:custDataLst>
              <p:tags r:id="rId8"/>
            </p:custDataLst>
          </p:nvPr>
        </p:nvSpPr>
        <p:spPr>
          <a:xfrm>
            <a:off x="4681800" y="1247746"/>
            <a:ext cx="4025700" cy="2171404"/>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dirty="0">
                <a:sym typeface="+mn-ea"/>
              </a:rPr>
              <a:t>第</a:t>
            </a:r>
            <a:r>
              <a:rPr lang="zh-CN" altLang="en-US"/>
              <a:t>二级</a:t>
            </a:r>
          </a:p>
          <a:p>
            <a:pPr lvl="2"/>
            <a:r>
              <a:rPr lang="zh-CN" altLang="en-US" dirty="0">
                <a:sym typeface="+mn-ea"/>
              </a:rPr>
              <a:t>第</a:t>
            </a:r>
            <a:r>
              <a:rPr lang="zh-CN" altLang="en-US"/>
              <a:t>三级</a:t>
            </a:r>
          </a:p>
          <a:p>
            <a:pPr lvl="3"/>
            <a:r>
              <a:rPr lang="zh-CN" altLang="en-US" dirty="0">
                <a:sym typeface="+mn-ea"/>
              </a:rPr>
              <a:t>第</a:t>
            </a:r>
            <a:r>
              <a:rPr lang="zh-CN" altLang="en-US"/>
              <a:t>四级</a:t>
            </a:r>
          </a:p>
          <a:p>
            <a:pPr lvl="4"/>
            <a:r>
              <a:rPr lang="zh-CN" altLang="en-US" dirty="0">
                <a:sym typeface="+mn-ea"/>
              </a:rPr>
              <a:t>第</a:t>
            </a:r>
            <a:r>
              <a:rPr lang="zh-CN" altLang="en-US"/>
              <a:t>五级</a:t>
            </a:r>
          </a:p>
        </p:txBody>
      </p:sp>
      <p:sp>
        <p:nvSpPr>
          <p:cNvPr id="11" name="文本占位符 10"/>
          <p:cNvSpPr>
            <a:spLocks noGrp="1"/>
          </p:cNvSpPr>
          <p:nvPr>
            <p:ph type="body" sz="quarter" idx="15"/>
            <p:custDataLst>
              <p:tags r:id="rId9"/>
            </p:custDataLst>
          </p:nvPr>
        </p:nvSpPr>
        <p:spPr>
          <a:xfrm>
            <a:off x="429300" y="3613604"/>
            <a:ext cx="4006800" cy="586063"/>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10"/>
            </p:custDataLst>
          </p:nvPr>
        </p:nvSpPr>
        <p:spPr>
          <a:xfrm>
            <a:off x="4689900" y="3610903"/>
            <a:ext cx="4025700" cy="586063"/>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pic>
        <p:nvPicPr>
          <p:cNvPr id="6" name="图片 5" descr="广信君达LOGO-R1【背景透视】"/>
          <p:cNvPicPr>
            <a:picLocks noChangeAspect="1"/>
          </p:cNvPicPr>
          <p:nvPr userDrawn="1"/>
        </p:nvPicPr>
        <p:blipFill>
          <a:blip r:embed="rId14" cstate="print"/>
          <a:stretch>
            <a:fillRect/>
          </a:stretch>
        </p:blipFill>
        <p:spPr>
          <a:xfrm>
            <a:off x="7233285" y="4571365"/>
            <a:ext cx="1911350" cy="584200"/>
          </a:xfrm>
          <a:prstGeom prst="rect">
            <a:avLst/>
          </a:prstGeom>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1"/>
            </p:custDataLst>
          </p:nvPr>
        </p:nvSpPr>
        <p:spPr>
          <a:xfrm>
            <a:off x="0" y="719618"/>
            <a:ext cx="9144000" cy="3705695"/>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grpSp>
        <p:nvGrpSpPr>
          <p:cNvPr id="15" name="组合 14"/>
          <p:cNvGrpSpPr/>
          <p:nvPr userDrawn="1">
            <p:custDataLst>
              <p:tags r:id="rId2"/>
            </p:custDataLst>
          </p:nvPr>
        </p:nvGrpSpPr>
        <p:grpSpPr>
          <a:xfrm rot="10800000">
            <a:off x="0" y="0"/>
            <a:ext cx="4093369" cy="1147605"/>
            <a:chOff x="4001597" y="5613400"/>
            <a:chExt cx="8190403" cy="1244600"/>
          </a:xfrm>
        </p:grpSpPr>
        <p:sp>
          <p:nvSpPr>
            <p:cNvPr id="16" name="任意多边形: 形状 15"/>
            <p:cNvSpPr/>
            <p:nvPr>
              <p:custDataLst>
                <p:tags r:id="rId1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12"/>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grpSp>
        <p:nvGrpSpPr>
          <p:cNvPr id="18" name="组合 17"/>
          <p:cNvGrpSpPr/>
          <p:nvPr userDrawn="1">
            <p:custDataLst>
              <p:tags r:id="rId3"/>
            </p:custDataLst>
          </p:nvPr>
        </p:nvGrpSpPr>
        <p:grpSpPr>
          <a:xfrm>
            <a:off x="5050631" y="3993990"/>
            <a:ext cx="4093369" cy="1147605"/>
            <a:chOff x="4001597" y="5613400"/>
            <a:chExt cx="8190403" cy="1244600"/>
          </a:xfrm>
        </p:grpSpPr>
        <p:sp>
          <p:nvSpPr>
            <p:cNvPr id="19" name="任意多边形: 形状 18"/>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20" name="等腰三角形 19"/>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p:ph type="title" hasCustomPrompt="1"/>
            <p:custDataLst>
              <p:tags r:id="rId4"/>
            </p:custDataLst>
          </p:nvPr>
        </p:nvSpPr>
        <p:spPr>
          <a:xfrm>
            <a:off x="1142100" y="1004679"/>
            <a:ext cx="6858000" cy="1790597"/>
          </a:xfrm>
        </p:spPr>
        <p:txBody>
          <a:bodyPr anchor="b"/>
          <a:lstStyle>
            <a:lvl1pPr algn="ctr">
              <a:defRPr sz="45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3" name="日期占位符 2"/>
          <p:cNvSpPr>
            <a:spLocks noGrp="1"/>
          </p:cNvSpPr>
          <p:nvPr>
            <p:ph type="dt" sz="half" idx="10"/>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p:ph type="body" sz="quarter" idx="13"/>
            <p:custDataLst>
              <p:tags r:id="rId8"/>
            </p:custDataLst>
          </p:nvPr>
        </p:nvSpPr>
        <p:spPr>
          <a:xfrm>
            <a:off x="1141810" y="2897905"/>
            <a:ext cx="6858000" cy="1242345"/>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pic>
        <p:nvPicPr>
          <p:cNvPr id="6" name="图片 5" descr="广信君达LOGO-R1【背景透视】"/>
          <p:cNvPicPr>
            <a:picLocks noChangeAspect="1"/>
          </p:cNvPicPr>
          <p:nvPr userDrawn="1"/>
        </p:nvPicPr>
        <p:blipFill>
          <a:blip r:embed="rId14" cstate="print"/>
          <a:stretch>
            <a:fillRect/>
          </a:stretch>
        </p:blipFill>
        <p:spPr>
          <a:xfrm>
            <a:off x="7233285" y="4571365"/>
            <a:ext cx="1911350" cy="584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493100" y="2887103"/>
            <a:ext cx="5826600" cy="575260"/>
          </a:xfrm>
        </p:spPr>
        <p:txBody>
          <a:bodyPr lIns="90000" tIns="46800" rIns="90000" bIns="46800" anchor="b" anchorCtr="0">
            <a:normAutofit/>
          </a:bodyPr>
          <a:lstStyle>
            <a:lvl1pPr>
              <a:defRPr sz="33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493100" y="3462362"/>
            <a:ext cx="5826600" cy="650881"/>
          </a:xfrm>
        </p:spPr>
        <p:txBody>
          <a:bodyPr lIns="90000" tIns="46800" rIns="90000" bIns="46800">
            <a:normAutofit/>
          </a:bodyPr>
          <a:lstStyle>
            <a:lvl1pPr marL="0" indent="0">
              <a:buNone/>
              <a:defRPr sz="1350">
                <a:solidFill>
                  <a:schemeClr val="tx1">
                    <a:lumMod val="65000"/>
                    <a:lumOff val="35000"/>
                  </a:schemeClr>
                </a:solidFill>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1"/>
            </p:custDataLst>
          </p:nvPr>
        </p:nvGrpSpPr>
        <p:grpSpPr>
          <a:xfrm>
            <a:off x="-95483" y="321"/>
            <a:ext cx="9322028" cy="1581227"/>
            <a:chOff x="-127311" y="5"/>
            <a:chExt cx="12429370" cy="2108195"/>
          </a:xfrm>
        </p:grpSpPr>
        <p:sp>
          <p:nvSpPr>
            <p:cNvPr id="8" name="任意多边形: 形状 7"/>
            <p:cNvSpPr/>
            <p:nvPr>
              <p:custDataLst>
                <p:tags r:id="rId10"/>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任意多边形: 形状 8"/>
            <p:cNvSpPr/>
            <p:nvPr>
              <p:custDataLst>
                <p:tags r:id="rId11"/>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任意多边形: 形状 9"/>
            <p:cNvSpPr/>
            <p:nvPr>
              <p:custDataLst>
                <p:tags r:id="rId12"/>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任意多边形: 形状 10"/>
            <p:cNvSpPr/>
            <p:nvPr>
              <p:custDataLst>
                <p:tags r:id="rId13"/>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2" name="等腰三角形 11"/>
          <p:cNvSpPr/>
          <p:nvPr userDrawn="1">
            <p:custDataLst>
              <p:tags r:id="rId2"/>
            </p:custDataLst>
          </p:nvPr>
        </p:nvSpPr>
        <p:spPr>
          <a:xfrm rot="16200000">
            <a:off x="5869604" y="1869514"/>
            <a:ext cx="748074" cy="5801024"/>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p:ph type="ctrTitle" hasCustomPrompt="1"/>
            <p:custDataLst>
              <p:tags r:id="rId3"/>
            </p:custDataLst>
          </p:nvPr>
        </p:nvSpPr>
        <p:spPr>
          <a:xfrm>
            <a:off x="2047739" y="2027517"/>
            <a:ext cx="5338159" cy="838944"/>
          </a:xfrm>
        </p:spPr>
        <p:txBody>
          <a:bodyPr lIns="90000" tIns="46800" rIns="90000" bIns="46800" anchor="b" anchorCtr="0">
            <a:normAutofit/>
          </a:bodyPr>
          <a:lstStyle>
            <a:lvl1pPr algn="ctr">
              <a:defRPr sz="4950" spc="600" baseline="0">
                <a:solidFill>
                  <a:schemeClr val="tx1">
                    <a:lumMod val="85000"/>
                    <a:lumOff val="15000"/>
                  </a:schemeClr>
                </a:solidFill>
                <a:ea typeface="汉仪旗黑-85S" panose="00020600040101010101" pitchFamily="18" charset="-122"/>
              </a:defRPr>
            </a:lvl1pPr>
          </a:lstStyle>
          <a:p>
            <a:r>
              <a:rPr lang="zh-CN" altLang="en-US" dirty="0"/>
              <a:t>编辑标题</a:t>
            </a:r>
          </a:p>
        </p:txBody>
      </p:sp>
      <p:sp>
        <p:nvSpPr>
          <p:cNvPr id="3" name="副标题 2"/>
          <p:cNvSpPr>
            <a:spLocks noGrp="1"/>
          </p:cNvSpPr>
          <p:nvPr>
            <p:ph type="subTitle" idx="1" hasCustomPrompt="1"/>
            <p:custDataLst>
              <p:tags r:id="rId4"/>
            </p:custDataLst>
          </p:nvPr>
        </p:nvSpPr>
        <p:spPr>
          <a:xfrm>
            <a:off x="2047739" y="2915481"/>
            <a:ext cx="5338159" cy="507265"/>
          </a:xfrm>
        </p:spPr>
        <p:txBody>
          <a:bodyPr lIns="90000" tIns="46800" rIns="90000" bIns="46800" anchor="t">
            <a:normAutofit/>
          </a:bodyPr>
          <a:lstStyle>
            <a:lvl1pPr marL="0" indent="0" algn="ctr" eaLnBrk="1" fontAlgn="auto" latinLnBrk="0" hangingPunct="1">
              <a:lnSpc>
                <a:spcPct val="100000"/>
              </a:lnSpc>
              <a:buNone/>
              <a:defRPr sz="2100" u="none" strike="noStrike" kern="1200" cap="none" spc="200" normalizeH="0" baseline="0">
                <a:solidFill>
                  <a:schemeClr val="tx1">
                    <a:lumMod val="85000"/>
                    <a:lumOff val="1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835"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5"/>
            </p:custDataLst>
          </p:nvPr>
        </p:nvSpPr>
        <p:spPr/>
        <p:txBody>
          <a:bodyPr/>
          <a:lstStyle/>
          <a:p>
            <a:fld id="{760FBDFE-C587-4B4C-A407-44438C67B59E}" type="datetimeFigureOut">
              <a:rPr lang="zh-CN" altLang="en-US" smtClean="0"/>
              <a:pPr/>
              <a:t>2023/4/25</a:t>
            </a:fld>
            <a:endParaRPr lang="zh-CN" altLang="en-US"/>
          </a:p>
        </p:txBody>
      </p:sp>
      <p:sp>
        <p:nvSpPr>
          <p:cNvPr id="17" name="页脚占位符 16"/>
          <p:cNvSpPr>
            <a:spLocks noGrp="1"/>
          </p:cNvSpPr>
          <p:nvPr>
            <p:ph type="ftr" sz="quarter" idx="11"/>
            <p:custDataLst>
              <p:tags r:id="rId6"/>
            </p:custDataLst>
          </p:nvPr>
        </p:nvSpPr>
        <p:spPr/>
        <p:txBody>
          <a:bodyPr/>
          <a:lstStyle/>
          <a:p>
            <a:endParaRPr lang="zh-CN" altLang="en-US" dirty="0"/>
          </a:p>
        </p:txBody>
      </p:sp>
      <p:sp>
        <p:nvSpPr>
          <p:cNvPr id="18" name="灯片编号占位符 17"/>
          <p:cNvSpPr>
            <a:spLocks noGrp="1"/>
          </p:cNvSpPr>
          <p:nvPr>
            <p:ph type="sldNum" sz="quarter" idx="12"/>
            <p:custDataLst>
              <p:tags r:id="rId7"/>
            </p:custDataLst>
          </p:nvPr>
        </p:nvSpPr>
        <p:spPr/>
        <p:txBody>
          <a:bodyPr/>
          <a:lstStyle/>
          <a:p>
            <a:fld id="{49AE70B2-8BF9-45C0-BB95-33D1B9D3A854}" type="slidenum">
              <a:rPr lang="zh-CN" altLang="en-US" smtClean="0"/>
              <a:pPr/>
              <a:t>‹#›</a:t>
            </a:fld>
            <a:endParaRPr lang="zh-CN" altLang="en-US" dirty="0"/>
          </a:p>
        </p:txBody>
      </p:sp>
      <p:sp>
        <p:nvSpPr>
          <p:cNvPr id="5" name="文本占位符 4"/>
          <p:cNvSpPr>
            <a:spLocks noGrp="1"/>
          </p:cNvSpPr>
          <p:nvPr>
            <p:ph type="body" sz="quarter" idx="13" hasCustomPrompt="1"/>
            <p:custDataLst>
              <p:tags r:id="rId8"/>
            </p:custDataLst>
          </p:nvPr>
        </p:nvSpPr>
        <p:spPr>
          <a:xfrm>
            <a:off x="2722907" y="3511988"/>
            <a:ext cx="1892347" cy="309636"/>
          </a:xfrm>
        </p:spPr>
        <p:txBody>
          <a:bodyPr lIns="90000" tIns="46800" rIns="90000" bIns="46800" anchor="ctr" anchorCtr="0">
            <a:normAutofit/>
          </a:bodyPr>
          <a:lstStyle>
            <a:lvl1pPr marL="0" indent="0" algn="r">
              <a:lnSpc>
                <a:spcPct val="100000"/>
              </a:lnSpc>
              <a:buNone/>
              <a:defRPr sz="1350">
                <a:solidFill>
                  <a:schemeClr val="tx1">
                    <a:lumMod val="85000"/>
                    <a:lumOff val="15000"/>
                  </a:schemeClr>
                </a:solidFill>
              </a:defRPr>
            </a:lvl1pPr>
          </a:lstStyle>
          <a:p>
            <a:pPr lvl="0"/>
            <a:r>
              <a:rPr lang="zh-CN" altLang="en-US" dirty="0"/>
              <a:t>编辑文本</a:t>
            </a:r>
          </a:p>
        </p:txBody>
      </p:sp>
      <p:sp>
        <p:nvSpPr>
          <p:cNvPr id="13" name="文本占位符 12"/>
          <p:cNvSpPr>
            <a:spLocks noGrp="1"/>
          </p:cNvSpPr>
          <p:nvPr>
            <p:ph type="body" sz="quarter" idx="14" hasCustomPrompt="1"/>
            <p:custDataLst>
              <p:tags r:id="rId9"/>
            </p:custDataLst>
          </p:nvPr>
        </p:nvSpPr>
        <p:spPr>
          <a:xfrm>
            <a:off x="4801641" y="3511988"/>
            <a:ext cx="1892345" cy="309636"/>
          </a:xfrm>
        </p:spPr>
        <p:txBody>
          <a:bodyPr lIns="90000" tIns="46800" rIns="90000" bIns="46800" anchor="ctr" anchorCtr="0">
            <a:normAutofit/>
          </a:bodyPr>
          <a:lstStyle>
            <a:lvl1pPr marL="0" indent="0" algn="l">
              <a:lnSpc>
                <a:spcPct val="100000"/>
              </a:lnSpc>
              <a:buNone/>
              <a:defRPr sz="1350">
                <a:solidFill>
                  <a:schemeClr val="tx1">
                    <a:lumMod val="85000"/>
                    <a:lumOff val="15000"/>
                  </a:schemeClr>
                </a:solidFill>
              </a:defRPr>
            </a:lvl1pPr>
          </a:lstStyle>
          <a:p>
            <a:pPr lvl="0"/>
            <a:r>
              <a:rPr lang="zh-CN" altLang="en-US" dirty="0"/>
              <a:t>编辑文本</a:t>
            </a:r>
          </a:p>
        </p:txBody>
      </p:sp>
      <p:pic>
        <p:nvPicPr>
          <p:cNvPr id="4" name="图片 3" descr="广信君达LOGO-R1【背景透视】"/>
          <p:cNvPicPr>
            <a:picLocks noChangeAspect="1"/>
          </p:cNvPicPr>
          <p:nvPr userDrawn="1"/>
        </p:nvPicPr>
        <p:blipFill>
          <a:blip r:embed="rId15" cstate="print"/>
          <a:stretch>
            <a:fillRect/>
          </a:stretch>
        </p:blipFill>
        <p:spPr>
          <a:xfrm>
            <a:off x="7233285" y="4571365"/>
            <a:ext cx="1911350" cy="584200"/>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760"/>
            <a:ext cx="8139178" cy="331490"/>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502412" y="714736"/>
            <a:ext cx="8139178" cy="4041888"/>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1"/>
            </p:custDataLst>
          </p:nvPr>
        </p:nvGrpSpPr>
        <p:grpSpPr>
          <a:xfrm>
            <a:off x="3001198" y="4210585"/>
            <a:ext cx="6142802" cy="933498"/>
            <a:chOff x="4001597" y="5613400"/>
            <a:chExt cx="8190403" cy="1244600"/>
          </a:xfrm>
        </p:grpSpPr>
        <p:sp>
          <p:nvSpPr>
            <p:cNvPr id="8" name="任意多边形: 形状 7"/>
            <p:cNvSpPr/>
            <p:nvPr>
              <p:custDataLst>
                <p:tags r:id="rId1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dirty="0"/>
            </a:p>
          </p:txBody>
        </p:sp>
        <p:sp>
          <p:nvSpPr>
            <p:cNvPr id="9" name="等腰三角形 8"/>
            <p:cNvSpPr/>
            <p:nvPr>
              <p:custDataLst>
                <p:tags r:id="rId1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grpSp>
        <p:nvGrpSpPr>
          <p:cNvPr id="10" name="组合 9"/>
          <p:cNvGrpSpPr/>
          <p:nvPr userDrawn="1">
            <p:custDataLst>
              <p:tags r:id="rId2"/>
            </p:custDataLst>
          </p:nvPr>
        </p:nvGrpSpPr>
        <p:grpSpPr>
          <a:xfrm>
            <a:off x="3890252" y="1783451"/>
            <a:ext cx="427628" cy="530942"/>
            <a:chOff x="10608342" y="5053054"/>
            <a:chExt cx="1583658" cy="1966165"/>
          </a:xfrm>
        </p:grpSpPr>
        <p:sp>
          <p:nvSpPr>
            <p:cNvPr id="11" name="任意多边形: 形状 10"/>
            <p:cNvSpPr/>
            <p:nvPr>
              <p:custDataLst>
                <p:tags r:id="rId11"/>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2" name="等腰三角形 11"/>
            <p:cNvSpPr/>
            <p:nvPr>
              <p:custDataLst>
                <p:tags r:id="rId12"/>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7500" lnSpcReduction="20000"/>
            </a:bodyPr>
            <a:lstStyle/>
            <a:p>
              <a:pPr algn="ctr"/>
              <a:endParaRPr lang="zh-CN" altLang="en-US" sz="1350"/>
            </a:p>
          </p:txBody>
        </p:sp>
      </p:grpSp>
      <p:grpSp>
        <p:nvGrpSpPr>
          <p:cNvPr id="14" name="组合 13"/>
          <p:cNvGrpSpPr/>
          <p:nvPr userDrawn="1">
            <p:custDataLst>
              <p:tags r:id="rId3"/>
            </p:custDataLst>
          </p:nvPr>
        </p:nvGrpSpPr>
        <p:grpSpPr>
          <a:xfrm rot="10800000">
            <a:off x="-1" y="318"/>
            <a:ext cx="9144000" cy="933498"/>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sp>
        <p:nvSpPr>
          <p:cNvPr id="2" name="标题 1"/>
          <p:cNvSpPr>
            <a:spLocks noGrp="1"/>
          </p:cNvSpPr>
          <p:nvPr>
            <p:ph type="title" hasCustomPrompt="1"/>
            <p:custDataLst>
              <p:tags r:id="rId4"/>
            </p:custDataLst>
          </p:nvPr>
        </p:nvSpPr>
        <p:spPr>
          <a:xfrm>
            <a:off x="2625680" y="2317970"/>
            <a:ext cx="3892639" cy="555574"/>
          </a:xfrm>
        </p:spPr>
        <p:txBody>
          <a:bodyPr lIns="90170" tIns="46990" rIns="90170" bIns="0" anchor="b" anchorCtr="0">
            <a:normAutofit/>
          </a:bodyPr>
          <a:lstStyle>
            <a:lvl1pPr algn="ctr">
              <a:defRPr sz="3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p>
        </p:txBody>
      </p:sp>
      <p:sp>
        <p:nvSpPr>
          <p:cNvPr id="3" name="文本占位符 2"/>
          <p:cNvSpPr>
            <a:spLocks noGrp="1"/>
          </p:cNvSpPr>
          <p:nvPr>
            <p:ph type="body" idx="1"/>
            <p:custDataLst>
              <p:tags r:id="rId5"/>
            </p:custDataLst>
          </p:nvPr>
        </p:nvSpPr>
        <p:spPr>
          <a:xfrm>
            <a:off x="2625680" y="2912802"/>
            <a:ext cx="3892639" cy="1107827"/>
          </a:xfrm>
        </p:spPr>
        <p:txBody>
          <a:bodyPr lIns="90170" tIns="0" rIns="90170" bIns="46990">
            <a:normAutofit/>
          </a:bodyPr>
          <a:lstStyle>
            <a:lvl1pPr marL="0" indent="0" algn="ctr" eaLnBrk="1" fontAlgn="auto" latinLnBrk="0" hangingPunct="1">
              <a:buNone/>
              <a:defRPr kumimoji="0" lang="zh-CN" altLang="en-US" sz="15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custDataLst>
              <p:tags r:id="rId6"/>
            </p:custDataLst>
          </p:nvPr>
        </p:nvSpPr>
        <p:spPr/>
        <p:txBody>
          <a:bodyPr>
            <a:normAutofit/>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7"/>
            </p:custDataLst>
          </p:nvPr>
        </p:nvSpPr>
        <p:spPr/>
        <p:txBody>
          <a:bodyPr>
            <a:normAutofit/>
          </a:bodyPr>
          <a:lstStyle/>
          <a:p>
            <a:endParaRPr lang="zh-CN" altLang="en-US"/>
          </a:p>
        </p:txBody>
      </p:sp>
      <p:sp>
        <p:nvSpPr>
          <p:cNvPr id="6" name="灯片编号占位符 5"/>
          <p:cNvSpPr>
            <a:spLocks noGrp="1"/>
          </p:cNvSpPr>
          <p:nvPr>
            <p:ph type="sldNum" sz="quarter" idx="12"/>
            <p:custDataLst>
              <p:tags r:id="rId8"/>
            </p:custDataLst>
          </p:nvPr>
        </p:nvSpPr>
        <p:spPr/>
        <p:txBody>
          <a:bodyPr>
            <a:normAutofit/>
          </a:bodyPr>
          <a:lstStyle/>
          <a:p>
            <a:fld id="{49AE70B2-8BF9-45C0-BB95-33D1B9D3A854}" type="slidenum">
              <a:rPr lang="zh-CN" altLang="en-US" smtClean="0"/>
              <a:pPr/>
              <a:t>‹#›</a:t>
            </a:fld>
            <a:endParaRPr lang="zh-CN" altLang="en-US"/>
          </a:p>
        </p:txBody>
      </p:sp>
      <p:pic>
        <p:nvPicPr>
          <p:cNvPr id="13" name="图片 12" descr="广信君达LOGO-R1【背景透视】"/>
          <p:cNvPicPr>
            <a:picLocks noChangeAspect="1"/>
          </p:cNvPicPr>
          <p:nvPr userDrawn="1"/>
        </p:nvPicPr>
        <p:blipFill>
          <a:blip r:embed="rId16" cstate="print"/>
          <a:stretch>
            <a:fillRect/>
          </a:stretch>
        </p:blipFill>
        <p:spPr>
          <a:xfrm>
            <a:off x="7233285" y="4571365"/>
            <a:ext cx="1911350" cy="584200"/>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760"/>
            <a:ext cx="8139178" cy="331490"/>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502448" y="714736"/>
            <a:ext cx="3962432" cy="4041888"/>
          </a:xfrm>
        </p:spPr>
        <p:txBody>
          <a:bodyPr vert="horz"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4679158" y="714736"/>
            <a:ext cx="3962432" cy="4041888"/>
          </a:xfrm>
        </p:spPr>
        <p:txBody>
          <a:bodyPr lIns="90170" tIns="46990" rIns="90170" bIns="46990">
            <a:normAutofit/>
          </a:bodyPr>
          <a:lstStyle>
            <a:lvl1pPr>
              <a:defRPr sz="12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2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2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2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2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lIns="90170" tIns="46990" rIns="90170" bIns="46990">
            <a:normAutofit/>
          </a:bodyPr>
          <a:lstStyle/>
          <a:p>
            <a:fld id="{760FBDFE-C587-4B4C-A407-44438C67B59E}" type="datetimeFigureOut">
              <a:rPr lang="zh-CN" altLang="en-US" smtClean="0"/>
              <a:pPr/>
              <a:t>2023/4/25</a:t>
            </a:fld>
            <a:endParaRPr lang="zh-CN" altLang="en-US"/>
          </a:p>
        </p:txBody>
      </p:sp>
      <p:sp>
        <p:nvSpPr>
          <p:cNvPr id="6" name="页脚占位符 5"/>
          <p:cNvSpPr>
            <a:spLocks noGrp="1"/>
          </p:cNvSpPr>
          <p:nvPr>
            <p:ph type="ftr" sz="quarter" idx="11"/>
            <p:custDataLst>
              <p:tags r:id="rId5"/>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6"/>
            </p:custDataLst>
          </p:nvPr>
        </p:nvSpPr>
        <p:spPr/>
        <p:txBody>
          <a:bodyPr lIns="90170" tIns="46990" rIns="90170" bIns="46990">
            <a:normAutofit/>
          </a:bodyPr>
          <a:lstStyle/>
          <a:p>
            <a:fld id="{49AE70B2-8BF9-45C0-BB95-33D1B9D3A854}" type="slidenum">
              <a:rPr lang="zh-CN" altLang="en-US" smtClean="0"/>
              <a:pPr/>
              <a:t>‹#›</a:t>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760"/>
            <a:ext cx="8139178" cy="331490"/>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502448" y="714736"/>
            <a:ext cx="3962432" cy="285767"/>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502444" y="1055265"/>
            <a:ext cx="3962400" cy="3701255"/>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714736"/>
            <a:ext cx="3962432" cy="285767"/>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055265"/>
            <a:ext cx="3962432" cy="3701255"/>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pPr/>
              <a:t>2023/4/25</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1"/>
            </p:custDataLst>
          </p:nvPr>
        </p:nvGrpSpPr>
        <p:grpSpPr>
          <a:xfrm>
            <a:off x="7956257" y="3790303"/>
            <a:ext cx="1187744" cy="1474700"/>
            <a:chOff x="10608342" y="5053054"/>
            <a:chExt cx="1583658" cy="1966165"/>
          </a:xfrm>
        </p:grpSpPr>
        <p:sp>
          <p:nvSpPr>
            <p:cNvPr id="10" name="任意多边形: 形状 9"/>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等腰三角形 10"/>
            <p:cNvSpPr/>
            <p:nvPr>
              <p:custDataLst>
                <p:tags r:id="rId7"/>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pic>
        <p:nvPicPr>
          <p:cNvPr id="6" name="图片 5" descr="广信君达LOGO-R1【背景透视】"/>
          <p:cNvPicPr>
            <a:picLocks noChangeAspect="1"/>
          </p:cNvPicPr>
          <p:nvPr userDrawn="1"/>
        </p:nvPicPr>
        <p:blipFill>
          <a:blip r:embed="rId9" cstate="print"/>
          <a:stretch>
            <a:fillRect/>
          </a:stretch>
        </p:blipFill>
        <p:spPr>
          <a:xfrm>
            <a:off x="7233285" y="4571365"/>
            <a:ext cx="1911350" cy="584200"/>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pic>
        <p:nvPicPr>
          <p:cNvPr id="5" name="图片 4" descr="广信君达LOGO-R1【背景透视】"/>
          <p:cNvPicPr>
            <a:picLocks noChangeAspect="1"/>
          </p:cNvPicPr>
          <p:nvPr userDrawn="1"/>
        </p:nvPicPr>
        <p:blipFill>
          <a:blip r:embed="rId5" cstate="print"/>
          <a:stretch>
            <a:fillRect/>
          </a:stretch>
        </p:blipFill>
        <p:spPr>
          <a:xfrm>
            <a:off x="7233285" y="4571365"/>
            <a:ext cx="1911350" cy="584200"/>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48" y="332760"/>
            <a:ext cx="8139178" cy="331490"/>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2"/>
            </p:custDataLst>
          </p:nvPr>
        </p:nvSpPr>
        <p:spPr>
          <a:xfrm>
            <a:off x="502448" y="714736"/>
            <a:ext cx="3962432" cy="4041888"/>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679194" y="714736"/>
            <a:ext cx="3962432" cy="4041888"/>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pPr/>
              <a:t>2023/4/25</a:t>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pPr/>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7928351" y="714736"/>
            <a:ext cx="713238" cy="4041888"/>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502444" y="714730"/>
            <a:ext cx="7371076" cy="4041888"/>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7" name="内容占位符 6"/>
          <p:cNvSpPr>
            <a:spLocks noGrp="1"/>
          </p:cNvSpPr>
          <p:nvPr>
            <p:ph sz="quarter" idx="13"/>
            <p:custDataLst>
              <p:tags r:id="rId4"/>
            </p:custDataLst>
          </p:nvPr>
        </p:nvSpPr>
        <p:spPr>
          <a:xfrm>
            <a:off x="502448" y="714736"/>
            <a:ext cx="8139178" cy="4041888"/>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426"/>
            <a:ext cx="8226900" cy="529347"/>
          </a:xfrm>
        </p:spPr>
        <p:txBody>
          <a:bodyPr vert="horz" lIns="90000" tIns="46800" rIns="90000" bIns="46800" rtlCol="0" anchor="ctr" anchorCtr="0">
            <a:normAutofit/>
          </a:body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456300" y="1126213"/>
            <a:ext cx="3882600" cy="3562289"/>
          </a:xfrm>
        </p:spPr>
        <p:txBody>
          <a:bodyPr vert="horz" lIns="90000" tIns="46800" rIns="90000" bIns="4680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4808700" y="1126213"/>
            <a:ext cx="3882600" cy="3562289"/>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pPr/>
              <a:t>2023/4/25</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2691281" y="1941908"/>
            <a:ext cx="3761438" cy="1139839"/>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6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p>
        </p:txBody>
      </p:sp>
      <p:sp>
        <p:nvSpPr>
          <p:cNvPr id="3" name="日期占位符 2"/>
          <p:cNvSpPr>
            <a:spLocks noGrp="1"/>
          </p:cNvSpPr>
          <p:nvPr>
            <p:ph type="dt" sz="half" idx="10"/>
            <p:custDataLst>
              <p:tags r:id="rId2"/>
            </p:custDataLst>
          </p:nvPr>
        </p:nvSpPr>
        <p:spPr/>
        <p:txBody>
          <a:bodyPr lIns="90170" tIns="46990" rIns="90170" bIns="46990">
            <a:normAutofit/>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3"/>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4"/>
            </p:custDataLst>
          </p:nvPr>
        </p:nvSpPr>
        <p:spPr/>
        <p:txBody>
          <a:bodyPr lIns="90170" tIns="46990" rIns="90170" bIns="46990">
            <a:normAutofit/>
          </a:bodyPr>
          <a:lstStyle/>
          <a:p>
            <a:fld id="{49AE70B2-8BF9-45C0-BB95-33D1B9D3A854}" type="slidenum">
              <a:rPr lang="zh-CN" altLang="en-US" smtClean="0"/>
              <a:pPr/>
              <a:t>‹#›</a:t>
            </a:fld>
            <a:endParaRPr lang="zh-CN" altLang="en-US"/>
          </a:p>
        </p:txBody>
      </p:sp>
      <p:grpSp>
        <p:nvGrpSpPr>
          <p:cNvPr id="6" name="组合 5"/>
          <p:cNvGrpSpPr/>
          <p:nvPr userDrawn="1">
            <p:custDataLst>
              <p:tags r:id="rId5"/>
            </p:custDataLst>
          </p:nvPr>
        </p:nvGrpSpPr>
        <p:grpSpPr>
          <a:xfrm flipH="1">
            <a:off x="6452720" y="2335099"/>
            <a:ext cx="327554" cy="406691"/>
            <a:chOff x="10608342" y="5053054"/>
            <a:chExt cx="1583658" cy="1966165"/>
          </a:xfrm>
        </p:grpSpPr>
        <p:sp>
          <p:nvSpPr>
            <p:cNvPr id="7" name="任意多边形: 形状 6"/>
            <p:cNvSpPr/>
            <p:nvPr>
              <p:custDataLst>
                <p:tags r:id="rId9"/>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dirty="0"/>
            </a:p>
          </p:txBody>
        </p:sp>
        <p:sp>
          <p:nvSpPr>
            <p:cNvPr id="8" name="等腰三角形 7"/>
            <p:cNvSpPr/>
            <p:nvPr>
              <p:custDataLst>
                <p:tags r:id="rId10"/>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grpSp>
        <p:nvGrpSpPr>
          <p:cNvPr id="9" name="组合 8"/>
          <p:cNvGrpSpPr/>
          <p:nvPr userDrawn="1">
            <p:custDataLst>
              <p:tags r:id="rId6"/>
            </p:custDataLst>
          </p:nvPr>
        </p:nvGrpSpPr>
        <p:grpSpPr>
          <a:xfrm>
            <a:off x="2363726" y="2340062"/>
            <a:ext cx="327554" cy="406691"/>
            <a:chOff x="10608342" y="5053054"/>
            <a:chExt cx="1583658" cy="1966165"/>
          </a:xfrm>
        </p:grpSpPr>
        <p:sp>
          <p:nvSpPr>
            <p:cNvPr id="10" name="任意多边形: 形状 9"/>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a:solidFill>
                  <a:schemeClr val="bg1"/>
                </a:solidFill>
              </a:endParaRPr>
            </a:p>
          </p:txBody>
        </p:sp>
        <p:sp>
          <p:nvSpPr>
            <p:cNvPr id="11" name="等腰三角形 10"/>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pic>
        <p:nvPicPr>
          <p:cNvPr id="12" name="图片 11" descr="广信君达LOGO-R1【背景透视】"/>
          <p:cNvPicPr>
            <a:picLocks noChangeAspect="1"/>
          </p:cNvPicPr>
          <p:nvPr userDrawn="1"/>
        </p:nvPicPr>
        <p:blipFill>
          <a:blip r:embed="rId12" cstate="print"/>
          <a:stretch>
            <a:fillRect/>
          </a:stretch>
        </p:blipFill>
        <p:spPr>
          <a:xfrm>
            <a:off x="7233285" y="4571365"/>
            <a:ext cx="1911350" cy="584200"/>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3001198" y="4534451"/>
            <a:ext cx="6142802" cy="609631"/>
            <a:chOff x="4001597" y="5613400"/>
            <a:chExt cx="8190403" cy="1244600"/>
          </a:xfrm>
        </p:grpSpPr>
        <p:sp>
          <p:nvSpPr>
            <p:cNvPr id="9" name="任意多边形: 形状 8"/>
            <p:cNvSpPr/>
            <p:nvPr>
              <p:custDataLst>
                <p:tags r:id="rId6"/>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等腰三角形 9"/>
            <p:cNvSpPr/>
            <p:nvPr>
              <p:custDataLst>
                <p:tags r:id="rId7"/>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hasCustomPrompt="1"/>
            <p:custDataLst>
              <p:tags r:id="rId2"/>
            </p:custDataLst>
          </p:nvPr>
        </p:nvSpPr>
        <p:spPr>
          <a:xfrm>
            <a:off x="628650" y="596093"/>
            <a:ext cx="7886700" cy="405384"/>
          </a:xfrm>
        </p:spPr>
        <p:txBody>
          <a:bodyPr>
            <a:normAutofit/>
          </a:bodyPr>
          <a:lstStyle>
            <a:lvl1pPr>
              <a:defRPr sz="165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单击此处添加标题</a:t>
            </a:r>
            <a:endParaRPr lang="zh-CN" altLang="en-US" dirty="0"/>
          </a:p>
        </p:txBody>
      </p:sp>
      <p:sp>
        <p:nvSpPr>
          <p:cNvPr id="3" name="日期占位符 2"/>
          <p:cNvSpPr>
            <a:spLocks noGrp="1"/>
          </p:cNvSpPr>
          <p:nvPr>
            <p:ph type="dt" sz="half" idx="10"/>
            <p:custDataLst>
              <p:tags r:id="rId3"/>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4"/>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pPr/>
              <a:t>‹#›</a:t>
            </a:fld>
            <a:endParaRPr lang="zh-CN" altLang="en-US" dirty="0"/>
          </a:p>
        </p:txBody>
      </p:sp>
      <p:pic>
        <p:nvPicPr>
          <p:cNvPr id="6" name="图片 5" descr="广信君达LOGO-R1【背景透视】"/>
          <p:cNvPicPr>
            <a:picLocks noChangeAspect="1"/>
          </p:cNvPicPr>
          <p:nvPr userDrawn="1"/>
        </p:nvPicPr>
        <p:blipFill>
          <a:blip r:embed="rId9" cstate="print"/>
          <a:stretch>
            <a:fillRect/>
          </a:stretch>
        </p:blipFill>
        <p:spPr>
          <a:xfrm>
            <a:off x="7233285" y="4571365"/>
            <a:ext cx="1911350" cy="584200"/>
          </a:xfrm>
          <a:prstGeom prst="rect">
            <a:avLst/>
          </a:prstGeom>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19551" y="228453"/>
            <a:ext cx="8704898" cy="46874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grpSp>
        <p:nvGrpSpPr>
          <p:cNvPr id="11" name="组合 10"/>
          <p:cNvGrpSpPr/>
          <p:nvPr userDrawn="1">
            <p:custDataLst>
              <p:tags r:id="rId2"/>
            </p:custDataLst>
          </p:nvPr>
        </p:nvGrpSpPr>
        <p:grpSpPr>
          <a:xfrm rot="16200000">
            <a:off x="8257223" y="264174"/>
            <a:ext cx="553403" cy="687264"/>
            <a:chOff x="10608342" y="5053054"/>
            <a:chExt cx="1583658" cy="1966165"/>
          </a:xfrm>
        </p:grpSpPr>
        <p:sp>
          <p:nvSpPr>
            <p:cNvPr id="12" name="任意多边形: 形状 11"/>
            <p:cNvSpPr/>
            <p:nvPr>
              <p:custDataLst>
                <p:tags r:id="rId11"/>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3" name="等腰三角形 12"/>
            <p:cNvSpPr/>
            <p:nvPr>
              <p:custDataLst>
                <p:tags r:id="rId12"/>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grpSp>
        <p:nvGrpSpPr>
          <p:cNvPr id="14" name="组合 13"/>
          <p:cNvGrpSpPr/>
          <p:nvPr userDrawn="1">
            <p:custDataLst>
              <p:tags r:id="rId3"/>
            </p:custDataLst>
          </p:nvPr>
        </p:nvGrpSpPr>
        <p:grpSpPr>
          <a:xfrm rot="5400000">
            <a:off x="332899" y="4189152"/>
            <a:ext cx="553403" cy="687264"/>
            <a:chOff x="10608342" y="5053054"/>
            <a:chExt cx="1583658" cy="1966165"/>
          </a:xfrm>
        </p:grpSpPr>
        <p:sp>
          <p:nvSpPr>
            <p:cNvPr id="16" name="任意多边形: 形状 15"/>
            <p:cNvSpPr/>
            <p:nvPr>
              <p:custDataLst>
                <p:tags r:id="rId9"/>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10"/>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p:ph type="title" hasCustomPrompt="1"/>
            <p:custDataLst>
              <p:tags r:id="rId4"/>
            </p:custDataLst>
          </p:nvPr>
        </p:nvSpPr>
        <p:spPr>
          <a:xfrm>
            <a:off x="961200" y="937266"/>
            <a:ext cx="7219800" cy="542728"/>
          </a:xfrm>
        </p:spPr>
        <p:txBody>
          <a:bodyPr anchor="ctr"/>
          <a:lstStyle>
            <a:lvl1pPr>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7" name="内容占位符 6"/>
          <p:cNvSpPr>
            <a:spLocks noGrp="1"/>
          </p:cNvSpPr>
          <p:nvPr>
            <p:ph sz="quarter" idx="13" hasCustomPrompt="1"/>
            <p:custDataLst>
              <p:tags r:id="rId5"/>
            </p:custDataLst>
          </p:nvPr>
        </p:nvSpPr>
        <p:spPr>
          <a:xfrm>
            <a:off x="960835" y="1623102"/>
            <a:ext cx="7219950" cy="2584033"/>
          </a:xfrm>
        </p:spPr>
        <p:txBody>
          <a:bodyPr>
            <a:normAutofit/>
          </a:bodyPr>
          <a:lstStyle>
            <a:lvl1pPr marL="0" indent="0">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5" name="灯片编号占位符 4"/>
          <p:cNvSpPr>
            <a:spLocks noGrp="1"/>
          </p:cNvSpPr>
          <p:nvPr>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4" name="页脚占位符 3"/>
          <p:cNvSpPr>
            <a:spLocks noGrp="1"/>
          </p:cNvSpPr>
          <p:nvPr>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318"/>
            <a:ext cx="3617595" cy="5144241"/>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hasCustomPrompt="1"/>
            <p:custDataLst>
              <p:tags r:id="rId2"/>
            </p:custDataLst>
          </p:nvPr>
        </p:nvSpPr>
        <p:spPr>
          <a:xfrm>
            <a:off x="437400" y="578148"/>
            <a:ext cx="2970000" cy="661534"/>
          </a:xfrm>
        </p:spPr>
        <p:txBody>
          <a:bodyPr anchor="ctr">
            <a:normAutofit/>
          </a:bodyPr>
          <a:lstStyle>
            <a:lvl1pPr>
              <a:defRPr sz="24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单击编辑标题</a:t>
            </a:r>
          </a:p>
        </p:txBody>
      </p:sp>
      <p:sp>
        <p:nvSpPr>
          <p:cNvPr id="3" name="日期占位符 2"/>
          <p:cNvSpPr>
            <a:spLocks noGrp="1"/>
          </p:cNvSpPr>
          <p:nvPr>
            <p:ph type="dt" sz="half" idx="10"/>
            <p:custDataLst>
              <p:tags r:id="rId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6"/>
            </p:custDataLst>
          </p:nvPr>
        </p:nvSpPr>
        <p:spPr>
          <a:xfrm>
            <a:off x="440100" y="1323386"/>
            <a:ext cx="2967300" cy="3070058"/>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sp>
        <p:nvSpPr>
          <p:cNvPr id="9" name="内容占位符 8"/>
          <p:cNvSpPr>
            <a:spLocks noGrp="1"/>
          </p:cNvSpPr>
          <p:nvPr userDrawn="1">
            <p:ph sz="quarter" idx="14"/>
            <p:custDataLst>
              <p:tags r:id="rId7"/>
            </p:custDataLst>
          </p:nvPr>
        </p:nvSpPr>
        <p:spPr>
          <a:xfrm>
            <a:off x="3825900" y="577801"/>
            <a:ext cx="4860000" cy="3816149"/>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endParaRPr lang="zh-CN" altLang="en-US" dirty="0"/>
          </a:p>
        </p:txBody>
      </p:sp>
      <p:grpSp>
        <p:nvGrpSpPr>
          <p:cNvPr id="11" name="组合 10"/>
          <p:cNvGrpSpPr/>
          <p:nvPr userDrawn="1">
            <p:custDataLst>
              <p:tags r:id="rId8"/>
            </p:custDataLst>
          </p:nvPr>
        </p:nvGrpSpPr>
        <p:grpSpPr>
          <a:xfrm>
            <a:off x="-1" y="318"/>
            <a:ext cx="3617595" cy="577484"/>
            <a:chOff x="-1" y="0"/>
            <a:chExt cx="4823460" cy="769938"/>
          </a:xfrm>
        </p:grpSpPr>
        <p:sp>
          <p:nvSpPr>
            <p:cNvPr id="12" name="任意多边形: 形状 11"/>
            <p:cNvSpPr/>
            <p:nvPr>
              <p:custDataLst>
                <p:tags r:id="rId9"/>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14" name="等腰三角形 13"/>
            <p:cNvSpPr/>
            <p:nvPr>
              <p:custDataLst>
                <p:tags r:id="rId10"/>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tx1">
                    <a:lumMod val="85000"/>
                    <a:lumOff val="15000"/>
                  </a:schemeClr>
                </a:solidFill>
                <a:ea typeface="微软雅黑" panose="020B0503020204020204" pitchFamily="34" charset="-122"/>
              </a:endParaRPr>
            </a:p>
          </p:txBody>
        </p:sp>
      </p:gr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318"/>
            <a:ext cx="9144000" cy="199810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p:custDataLst>
              <p:tags r:id="rId2"/>
            </p:custDataLst>
          </p:nvPr>
        </p:nvSpPr>
        <p:spPr>
          <a:xfrm>
            <a:off x="459000" y="586248"/>
            <a:ext cx="8232300" cy="469824"/>
          </a:xfrm>
        </p:spPr>
        <p:txBody>
          <a:bodyPr anchor="ctr"/>
          <a:lstStyle>
            <a:lvl1pPr algn="ctr">
              <a:defRPr sz="27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userDrawn="1">
            <p:ph type="dt" sz="half" idx="10"/>
            <p:custDataLst>
              <p:tags r:id="rId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6"/>
            </p:custDataLst>
          </p:nvPr>
        </p:nvSpPr>
        <p:spPr>
          <a:xfrm>
            <a:off x="459000" y="1245082"/>
            <a:ext cx="8231981" cy="621032"/>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9" name="内容占位符 8"/>
          <p:cNvSpPr>
            <a:spLocks noGrp="1"/>
          </p:cNvSpPr>
          <p:nvPr userDrawn="1">
            <p:ph sz="quarter" idx="14"/>
            <p:custDataLst>
              <p:tags r:id="rId7"/>
            </p:custDataLst>
          </p:nvPr>
        </p:nvSpPr>
        <p:spPr>
          <a:xfrm>
            <a:off x="459581" y="2106426"/>
            <a:ext cx="8224200" cy="2573232"/>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grpSp>
        <p:nvGrpSpPr>
          <p:cNvPr id="12" name="组合 11"/>
          <p:cNvGrpSpPr/>
          <p:nvPr userDrawn="1">
            <p:custDataLst>
              <p:tags r:id="rId8"/>
            </p:custDataLst>
          </p:nvPr>
        </p:nvGrpSpPr>
        <p:grpSpPr>
          <a:xfrm flipV="1">
            <a:off x="4441372" y="318"/>
            <a:ext cx="4702628" cy="609631"/>
            <a:chOff x="4001597" y="5613400"/>
            <a:chExt cx="8190403" cy="1244600"/>
          </a:xfrm>
        </p:grpSpPr>
        <p:sp>
          <p:nvSpPr>
            <p:cNvPr id="14" name="任意多边形: 形状 13"/>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5" name="等腰三角形 14"/>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1"/>
            </p:custDataLst>
          </p:nvPr>
        </p:nvGrpSpPr>
        <p:grpSpPr>
          <a:xfrm flipV="1">
            <a:off x="4441372" y="318"/>
            <a:ext cx="4702628" cy="609631"/>
            <a:chOff x="4001597" y="5613400"/>
            <a:chExt cx="8190403" cy="1244600"/>
          </a:xfrm>
        </p:grpSpPr>
        <p:sp>
          <p:nvSpPr>
            <p:cNvPr id="14" name="任意多边形: 形状 13"/>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5" name="等腰三角形 14"/>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13" name="矩形 12"/>
          <p:cNvSpPr/>
          <p:nvPr userDrawn="1">
            <p:custDataLst>
              <p:tags r:id="rId2"/>
            </p:custDataLst>
          </p:nvPr>
        </p:nvSpPr>
        <p:spPr>
          <a:xfrm>
            <a:off x="0" y="3781938"/>
            <a:ext cx="9144000" cy="137167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ea typeface="微软雅黑" panose="020B0503020204020204" pitchFamily="34" charset="-122"/>
              <a:sym typeface="+mn-ea"/>
            </a:endParaRPr>
          </a:p>
        </p:txBody>
      </p:sp>
      <p:sp>
        <p:nvSpPr>
          <p:cNvPr id="2" name="标题 1"/>
          <p:cNvSpPr>
            <a:spLocks noGrp="1"/>
          </p:cNvSpPr>
          <p:nvPr userDrawn="1">
            <p:ph type="title"/>
            <p:custDataLst>
              <p:tags r:id="rId3"/>
            </p:custDataLst>
          </p:nvPr>
        </p:nvSpPr>
        <p:spPr>
          <a:xfrm>
            <a:off x="453390" y="502311"/>
            <a:ext cx="8232458" cy="423885"/>
          </a:xfrm>
        </p:spPr>
        <p:txBody>
          <a:bodyPr anchor="ctr"/>
          <a:lstStyle>
            <a:lvl1pPr algn="ctr">
              <a:lnSpc>
                <a:spcPct val="100000"/>
              </a:lnSpc>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内容占位符 6"/>
          <p:cNvSpPr>
            <a:spLocks noGrp="1"/>
          </p:cNvSpPr>
          <p:nvPr userDrawn="1">
            <p:ph sz="quarter" idx="13"/>
            <p:custDataLst>
              <p:tags r:id="rId7"/>
            </p:custDataLst>
          </p:nvPr>
        </p:nvSpPr>
        <p:spPr>
          <a:xfrm>
            <a:off x="453628" y="1261283"/>
            <a:ext cx="8243100" cy="2408524"/>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sp>
        <p:nvSpPr>
          <p:cNvPr id="9" name="文本占位符 8"/>
          <p:cNvSpPr>
            <a:spLocks noGrp="1"/>
          </p:cNvSpPr>
          <p:nvPr userDrawn="1">
            <p:ph type="body" sz="quarter" idx="14"/>
            <p:custDataLst>
              <p:tags r:id="rId8"/>
            </p:custDataLst>
          </p:nvPr>
        </p:nvSpPr>
        <p:spPr>
          <a:xfrm>
            <a:off x="445500" y="3885818"/>
            <a:ext cx="8251200" cy="758739"/>
          </a:xfrm>
        </p:spPr>
        <p:txBody>
          <a:bodyPr>
            <a:normAutofit/>
          </a:bodyPr>
          <a:lstStyle>
            <a:lvl1pPr marL="0" indent="0">
              <a:lnSpc>
                <a:spcPct val="130000"/>
              </a:lnSpc>
              <a:spcBef>
                <a:spcPts val="0"/>
              </a:spcBef>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1"/>
            </p:custDataLst>
          </p:nvPr>
        </p:nvGrpSpPr>
        <p:grpSpPr>
          <a:xfrm>
            <a:off x="3001198" y="4534451"/>
            <a:ext cx="6142802" cy="609631"/>
            <a:chOff x="4001597" y="5613400"/>
            <a:chExt cx="8190403" cy="1244600"/>
          </a:xfrm>
        </p:grpSpPr>
        <p:sp>
          <p:nvSpPr>
            <p:cNvPr id="17" name="任意多边形: 形状 16"/>
            <p:cNvSpPr/>
            <p:nvPr>
              <p:custDataLst>
                <p:tags r:id="rId1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8" name="等腰三角形 17"/>
            <p:cNvSpPr/>
            <p:nvPr>
              <p:custDataLst>
                <p:tags r:id="rId12"/>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sp>
        <p:nvSpPr>
          <p:cNvPr id="15" name="矩形 14"/>
          <p:cNvSpPr/>
          <p:nvPr userDrawn="1">
            <p:custDataLst>
              <p:tags r:id="rId2"/>
            </p:custDataLst>
          </p:nvPr>
        </p:nvSpPr>
        <p:spPr>
          <a:xfrm>
            <a:off x="0" y="318"/>
            <a:ext cx="9144000" cy="68584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350">
              <a:solidFill>
                <a:schemeClr val="bg1"/>
              </a:solidFill>
              <a:latin typeface="Viner Hand ITC" panose="03070502030502020203" charset="0"/>
              <a:ea typeface="微软雅黑" panose="020B0503020204020204" pitchFamily="34" charset="-122"/>
              <a:cs typeface="Viner Hand ITC" panose="03070502030502020203" charset="0"/>
              <a:sym typeface="+mn-ea"/>
            </a:endParaRPr>
          </a:p>
        </p:txBody>
      </p:sp>
      <p:sp>
        <p:nvSpPr>
          <p:cNvPr id="2" name="标题 1"/>
          <p:cNvSpPr>
            <a:spLocks noGrp="1"/>
          </p:cNvSpPr>
          <p:nvPr>
            <p:ph type="title"/>
            <p:custDataLst>
              <p:tags r:id="rId3"/>
            </p:custDataLst>
          </p:nvPr>
        </p:nvSpPr>
        <p:spPr>
          <a:xfrm>
            <a:off x="434700" y="178527"/>
            <a:ext cx="8278200" cy="331490"/>
          </a:xfrm>
        </p:spPr>
        <p:txBody>
          <a:bodyPr>
            <a:noAutofit/>
          </a:bodyPr>
          <a:lstStyle>
            <a:lvl1pPr>
              <a:lnSpc>
                <a:spcPct val="100000"/>
              </a:lnSpc>
              <a:defRPr sz="18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7" name="内容占位符 6"/>
          <p:cNvSpPr>
            <a:spLocks noGrp="1"/>
          </p:cNvSpPr>
          <p:nvPr>
            <p:ph sz="quarter" idx="13"/>
            <p:custDataLst>
              <p:tags r:id="rId4"/>
            </p:custDataLst>
          </p:nvPr>
        </p:nvSpPr>
        <p:spPr>
          <a:xfrm>
            <a:off x="434700" y="1247782"/>
            <a:ext cx="4006800" cy="2170912"/>
          </a:xfrm>
        </p:spPr>
        <p:txBody>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dirty="0">
                <a:sym typeface="+mn-ea"/>
              </a:rPr>
              <a:t>第</a:t>
            </a:r>
            <a:r>
              <a:rPr lang="zh-CN" altLang="en-US"/>
              <a:t>二级</a:t>
            </a:r>
          </a:p>
          <a:p>
            <a:pPr lvl="2"/>
            <a:r>
              <a:rPr lang="zh-CN" altLang="en-US" dirty="0">
                <a:sym typeface="+mn-ea"/>
              </a:rPr>
              <a:t>第</a:t>
            </a:r>
            <a:r>
              <a:rPr lang="zh-CN" altLang="en-US"/>
              <a:t>三级</a:t>
            </a:r>
          </a:p>
          <a:p>
            <a:pPr lvl="3"/>
            <a:r>
              <a:rPr lang="zh-CN" altLang="en-US" dirty="0">
                <a:sym typeface="+mn-ea"/>
              </a:rPr>
              <a:t>第</a:t>
            </a:r>
            <a:r>
              <a:rPr lang="zh-CN" altLang="en-US"/>
              <a:t>四级</a:t>
            </a:r>
          </a:p>
          <a:p>
            <a:pPr lvl="4"/>
            <a:r>
              <a:rPr lang="zh-CN" altLang="en-US" dirty="0">
                <a:sym typeface="+mn-ea"/>
              </a:rPr>
              <a:t>第</a:t>
            </a:r>
            <a:r>
              <a:rPr lang="zh-CN" altLang="en-US"/>
              <a:t>五级</a:t>
            </a:r>
          </a:p>
        </p:txBody>
      </p:sp>
      <p:sp>
        <p:nvSpPr>
          <p:cNvPr id="3" name="日期占位符 2"/>
          <p:cNvSpPr>
            <a:spLocks noGrp="1"/>
          </p:cNvSpPr>
          <p:nvPr>
            <p:ph type="dt" sz="half" idx="10"/>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9" name="内容占位符 8"/>
          <p:cNvSpPr>
            <a:spLocks noGrp="1"/>
          </p:cNvSpPr>
          <p:nvPr>
            <p:ph sz="quarter" idx="14"/>
            <p:custDataLst>
              <p:tags r:id="rId8"/>
            </p:custDataLst>
          </p:nvPr>
        </p:nvSpPr>
        <p:spPr>
          <a:xfrm>
            <a:off x="4681800" y="1247782"/>
            <a:ext cx="4025700" cy="2170912"/>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dirty="0">
                <a:sym typeface="+mn-ea"/>
              </a:rPr>
              <a:t>第</a:t>
            </a:r>
            <a:r>
              <a:rPr lang="zh-CN" altLang="en-US"/>
              <a:t>二级</a:t>
            </a:r>
          </a:p>
          <a:p>
            <a:pPr lvl="2"/>
            <a:r>
              <a:rPr lang="zh-CN" altLang="en-US" dirty="0">
                <a:sym typeface="+mn-ea"/>
              </a:rPr>
              <a:t>第</a:t>
            </a:r>
            <a:r>
              <a:rPr lang="zh-CN" altLang="en-US"/>
              <a:t>三级</a:t>
            </a:r>
          </a:p>
          <a:p>
            <a:pPr lvl="3"/>
            <a:r>
              <a:rPr lang="zh-CN" altLang="en-US" dirty="0">
                <a:sym typeface="+mn-ea"/>
              </a:rPr>
              <a:t>第</a:t>
            </a:r>
            <a:r>
              <a:rPr lang="zh-CN" altLang="en-US"/>
              <a:t>四级</a:t>
            </a:r>
          </a:p>
          <a:p>
            <a:pPr lvl="4"/>
            <a:r>
              <a:rPr lang="zh-CN" altLang="en-US" dirty="0">
                <a:sym typeface="+mn-ea"/>
              </a:rPr>
              <a:t>第</a:t>
            </a:r>
            <a:r>
              <a:rPr lang="zh-CN" altLang="en-US"/>
              <a:t>五级</a:t>
            </a:r>
          </a:p>
        </p:txBody>
      </p:sp>
      <p:sp>
        <p:nvSpPr>
          <p:cNvPr id="11" name="文本占位符 10"/>
          <p:cNvSpPr>
            <a:spLocks noGrp="1"/>
          </p:cNvSpPr>
          <p:nvPr>
            <p:ph type="body" sz="quarter" idx="15"/>
            <p:custDataLst>
              <p:tags r:id="rId9"/>
            </p:custDataLst>
          </p:nvPr>
        </p:nvSpPr>
        <p:spPr>
          <a:xfrm>
            <a:off x="429300" y="3613104"/>
            <a:ext cx="4006800" cy="585930"/>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10"/>
            </p:custDataLst>
          </p:nvPr>
        </p:nvSpPr>
        <p:spPr>
          <a:xfrm>
            <a:off x="4689900" y="3610404"/>
            <a:ext cx="4025700" cy="585930"/>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1"/>
            </p:custDataLst>
          </p:nvPr>
        </p:nvSpPr>
        <p:spPr>
          <a:xfrm>
            <a:off x="0" y="719773"/>
            <a:ext cx="9144000" cy="3704856"/>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grpSp>
        <p:nvGrpSpPr>
          <p:cNvPr id="15" name="组合 14"/>
          <p:cNvGrpSpPr/>
          <p:nvPr userDrawn="1">
            <p:custDataLst>
              <p:tags r:id="rId2"/>
            </p:custDataLst>
          </p:nvPr>
        </p:nvGrpSpPr>
        <p:grpSpPr>
          <a:xfrm rot="10800000">
            <a:off x="0" y="318"/>
            <a:ext cx="4093369" cy="1147345"/>
            <a:chOff x="4001597" y="5613400"/>
            <a:chExt cx="8190403" cy="1244600"/>
          </a:xfrm>
        </p:grpSpPr>
        <p:sp>
          <p:nvSpPr>
            <p:cNvPr id="16" name="任意多边形: 形状 15"/>
            <p:cNvSpPr/>
            <p:nvPr>
              <p:custDataLst>
                <p:tags r:id="rId1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12"/>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grpSp>
        <p:nvGrpSpPr>
          <p:cNvPr id="18" name="组合 17"/>
          <p:cNvGrpSpPr/>
          <p:nvPr userDrawn="1">
            <p:custDataLst>
              <p:tags r:id="rId3"/>
            </p:custDataLst>
          </p:nvPr>
        </p:nvGrpSpPr>
        <p:grpSpPr>
          <a:xfrm>
            <a:off x="5050631" y="3993404"/>
            <a:ext cx="4093369" cy="1147345"/>
            <a:chOff x="4001597" y="5613400"/>
            <a:chExt cx="8190403" cy="1244600"/>
          </a:xfrm>
        </p:grpSpPr>
        <p:sp>
          <p:nvSpPr>
            <p:cNvPr id="19" name="任意多边形: 形状 18"/>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20" name="等腰三角形 19"/>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userDrawn="1">
            <p:ph type="title" hasCustomPrompt="1"/>
            <p:custDataLst>
              <p:tags r:id="rId4"/>
            </p:custDataLst>
          </p:nvPr>
        </p:nvSpPr>
        <p:spPr>
          <a:xfrm>
            <a:off x="1142100" y="1004770"/>
            <a:ext cx="6858000" cy="1790192"/>
          </a:xfrm>
        </p:spPr>
        <p:txBody>
          <a:bodyPr anchor="b"/>
          <a:lstStyle>
            <a:lvl1pPr algn="ctr">
              <a:defRPr sz="45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3" name="日期占位符 2"/>
          <p:cNvSpPr>
            <a:spLocks noGrp="1"/>
          </p:cNvSpPr>
          <p:nvPr userDrawn="1">
            <p:ph type="dt" sz="half" idx="10"/>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8"/>
            </p:custDataLst>
          </p:nvPr>
        </p:nvSpPr>
        <p:spPr>
          <a:xfrm>
            <a:off x="1141810" y="2897567"/>
            <a:ext cx="6858000" cy="1242064"/>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1"/>
            </p:custDataLst>
          </p:nvPr>
        </p:nvGrpSpPr>
        <p:grpSpPr>
          <a:xfrm>
            <a:off x="-95483" y="321"/>
            <a:ext cx="9322028" cy="1581146"/>
            <a:chOff x="-127311" y="5"/>
            <a:chExt cx="12429370" cy="2108195"/>
          </a:xfrm>
        </p:grpSpPr>
        <p:sp>
          <p:nvSpPr>
            <p:cNvPr id="8" name="任意多边形: 形状 7"/>
            <p:cNvSpPr/>
            <p:nvPr>
              <p:custDataLst>
                <p:tags r:id="rId10"/>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任意多边形: 形状 8"/>
            <p:cNvSpPr/>
            <p:nvPr>
              <p:custDataLst>
                <p:tags r:id="rId11"/>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任意多边形: 形状 9"/>
            <p:cNvSpPr/>
            <p:nvPr>
              <p:custDataLst>
                <p:tags r:id="rId12"/>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任意多边形: 形状 10"/>
            <p:cNvSpPr/>
            <p:nvPr>
              <p:custDataLst>
                <p:tags r:id="rId13"/>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2" name="等腰三角形 11"/>
          <p:cNvSpPr/>
          <p:nvPr userDrawn="1">
            <p:custDataLst>
              <p:tags r:id="rId2"/>
            </p:custDataLst>
          </p:nvPr>
        </p:nvSpPr>
        <p:spPr>
          <a:xfrm rot="16200000">
            <a:off x="5869604" y="1869418"/>
            <a:ext cx="748074" cy="5800725"/>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p:ph type="ctrTitle" hasCustomPrompt="1"/>
            <p:custDataLst>
              <p:tags r:id="rId3"/>
            </p:custDataLst>
          </p:nvPr>
        </p:nvSpPr>
        <p:spPr>
          <a:xfrm>
            <a:off x="2047739" y="2027413"/>
            <a:ext cx="5338159" cy="838901"/>
          </a:xfrm>
        </p:spPr>
        <p:txBody>
          <a:bodyPr lIns="90000" tIns="46800" rIns="90000" bIns="46800" anchor="b" anchorCtr="0">
            <a:normAutofit/>
          </a:bodyPr>
          <a:lstStyle>
            <a:lvl1pPr algn="ctr">
              <a:defRPr sz="4950" spc="600" baseline="0">
                <a:solidFill>
                  <a:schemeClr val="tx1">
                    <a:lumMod val="85000"/>
                    <a:lumOff val="15000"/>
                  </a:schemeClr>
                </a:solidFill>
                <a:ea typeface="汉仪旗黑-85S" panose="00020600040101010101" pitchFamily="18" charset="-122"/>
              </a:defRPr>
            </a:lvl1pPr>
          </a:lstStyle>
          <a:p>
            <a:r>
              <a:rPr lang="zh-CN" altLang="en-US" dirty="0"/>
              <a:t>编辑标题</a:t>
            </a:r>
          </a:p>
        </p:txBody>
      </p:sp>
      <p:sp>
        <p:nvSpPr>
          <p:cNvPr id="3" name="副标题 2"/>
          <p:cNvSpPr>
            <a:spLocks noGrp="1"/>
          </p:cNvSpPr>
          <p:nvPr>
            <p:ph type="subTitle" idx="1" hasCustomPrompt="1"/>
            <p:custDataLst>
              <p:tags r:id="rId4"/>
            </p:custDataLst>
          </p:nvPr>
        </p:nvSpPr>
        <p:spPr>
          <a:xfrm>
            <a:off x="2047739" y="2915331"/>
            <a:ext cx="5338159" cy="507239"/>
          </a:xfrm>
        </p:spPr>
        <p:txBody>
          <a:bodyPr lIns="90000" tIns="46800" rIns="90000" bIns="46800" anchor="t">
            <a:normAutofit/>
          </a:bodyPr>
          <a:lstStyle>
            <a:lvl1pPr marL="0" indent="0" algn="ctr" eaLnBrk="1" fontAlgn="auto" latinLnBrk="0" hangingPunct="1">
              <a:lnSpc>
                <a:spcPct val="100000"/>
              </a:lnSpc>
              <a:buNone/>
              <a:defRPr sz="2100" u="none" strike="noStrike" kern="1200" cap="none" spc="200" normalizeH="0" baseline="0">
                <a:solidFill>
                  <a:schemeClr val="tx1">
                    <a:lumMod val="85000"/>
                    <a:lumOff val="15000"/>
                  </a:schemeClr>
                </a:solidFill>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835" indent="0" algn="ctr">
              <a:buNone/>
              <a:defRPr sz="1200"/>
            </a:lvl9pPr>
          </a:lstStyle>
          <a:p>
            <a:r>
              <a:rPr lang="zh-CN" altLang="en-US" dirty="0"/>
              <a:t>单击此处编辑副标题</a:t>
            </a:r>
          </a:p>
        </p:txBody>
      </p:sp>
      <p:sp>
        <p:nvSpPr>
          <p:cNvPr id="16" name="日期占位符 15"/>
          <p:cNvSpPr>
            <a:spLocks noGrp="1"/>
          </p:cNvSpPr>
          <p:nvPr>
            <p:ph type="dt" sz="half" idx="10"/>
            <p:custDataLst>
              <p:tags r:id="rId5"/>
            </p:custDataLst>
          </p:nvPr>
        </p:nvSpPr>
        <p:spPr/>
        <p:txBody>
          <a:bodyPr/>
          <a:lstStyle/>
          <a:p>
            <a:fld id="{760FBDFE-C587-4B4C-A407-44438C67B59E}" type="datetimeFigureOut">
              <a:rPr lang="zh-CN" altLang="en-US" smtClean="0"/>
              <a:pPr/>
              <a:t>2023/4/25</a:t>
            </a:fld>
            <a:endParaRPr lang="zh-CN" altLang="en-US"/>
          </a:p>
        </p:txBody>
      </p:sp>
      <p:sp>
        <p:nvSpPr>
          <p:cNvPr id="17" name="页脚占位符 16"/>
          <p:cNvSpPr>
            <a:spLocks noGrp="1"/>
          </p:cNvSpPr>
          <p:nvPr>
            <p:ph type="ftr" sz="quarter" idx="11"/>
            <p:custDataLst>
              <p:tags r:id="rId6"/>
            </p:custDataLst>
          </p:nvPr>
        </p:nvSpPr>
        <p:spPr/>
        <p:txBody>
          <a:bodyPr/>
          <a:lstStyle/>
          <a:p>
            <a:endParaRPr lang="zh-CN" altLang="en-US" dirty="0"/>
          </a:p>
        </p:txBody>
      </p:sp>
      <p:sp>
        <p:nvSpPr>
          <p:cNvPr id="18" name="灯片编号占位符 17"/>
          <p:cNvSpPr>
            <a:spLocks noGrp="1"/>
          </p:cNvSpPr>
          <p:nvPr>
            <p:ph type="sldNum" sz="quarter" idx="12"/>
            <p:custDataLst>
              <p:tags r:id="rId7"/>
            </p:custDataLst>
          </p:nvPr>
        </p:nvSpPr>
        <p:spPr/>
        <p:txBody>
          <a:bodyPr/>
          <a:lstStyle/>
          <a:p>
            <a:fld id="{49AE70B2-8BF9-45C0-BB95-33D1B9D3A854}" type="slidenum">
              <a:rPr lang="zh-CN" altLang="en-US" smtClean="0"/>
              <a:pPr/>
              <a:t>‹#›</a:t>
            </a:fld>
            <a:endParaRPr lang="zh-CN" altLang="en-US" dirty="0"/>
          </a:p>
        </p:txBody>
      </p:sp>
      <p:sp>
        <p:nvSpPr>
          <p:cNvPr id="5" name="文本占位符 4"/>
          <p:cNvSpPr>
            <a:spLocks noGrp="1"/>
          </p:cNvSpPr>
          <p:nvPr>
            <p:ph type="body" sz="quarter" idx="13" hasCustomPrompt="1"/>
            <p:custDataLst>
              <p:tags r:id="rId8"/>
            </p:custDataLst>
          </p:nvPr>
        </p:nvSpPr>
        <p:spPr>
          <a:xfrm>
            <a:off x="2722907" y="3511807"/>
            <a:ext cx="1892347" cy="309620"/>
          </a:xfrm>
        </p:spPr>
        <p:txBody>
          <a:bodyPr lIns="90000" tIns="46800" rIns="90000" bIns="46800" anchor="ctr" anchorCtr="0">
            <a:normAutofit/>
          </a:bodyPr>
          <a:lstStyle>
            <a:lvl1pPr marL="0" indent="0" algn="r">
              <a:lnSpc>
                <a:spcPct val="100000"/>
              </a:lnSpc>
              <a:buNone/>
              <a:defRPr sz="1350">
                <a:solidFill>
                  <a:schemeClr val="tx1">
                    <a:lumMod val="85000"/>
                    <a:lumOff val="15000"/>
                  </a:schemeClr>
                </a:solidFill>
              </a:defRPr>
            </a:lvl1pPr>
          </a:lstStyle>
          <a:p>
            <a:pPr lvl="0"/>
            <a:r>
              <a:rPr lang="zh-CN" altLang="en-US" dirty="0"/>
              <a:t>编辑文本</a:t>
            </a:r>
          </a:p>
        </p:txBody>
      </p:sp>
      <p:sp>
        <p:nvSpPr>
          <p:cNvPr id="13" name="文本占位符 12"/>
          <p:cNvSpPr>
            <a:spLocks noGrp="1"/>
          </p:cNvSpPr>
          <p:nvPr>
            <p:ph type="body" sz="quarter" idx="14" hasCustomPrompt="1"/>
            <p:custDataLst>
              <p:tags r:id="rId9"/>
            </p:custDataLst>
          </p:nvPr>
        </p:nvSpPr>
        <p:spPr>
          <a:xfrm>
            <a:off x="4801641" y="3511807"/>
            <a:ext cx="1892345" cy="309620"/>
          </a:xfrm>
        </p:spPr>
        <p:txBody>
          <a:bodyPr lIns="90000" tIns="46800" rIns="90000" bIns="46800" anchor="ctr" anchorCtr="0">
            <a:normAutofit/>
          </a:bodyPr>
          <a:lstStyle>
            <a:lvl1pPr marL="0" indent="0" algn="l">
              <a:lnSpc>
                <a:spcPct val="100000"/>
              </a:lnSpc>
              <a:buNone/>
              <a:defRPr sz="1350">
                <a:solidFill>
                  <a:schemeClr val="tx1">
                    <a:lumMod val="85000"/>
                    <a:lumOff val="15000"/>
                  </a:schemeClr>
                </a:solidFill>
              </a:defRPr>
            </a:lvl1pPr>
          </a:lstStyle>
          <a:p>
            <a:pPr lvl="0"/>
            <a:r>
              <a:rPr lang="zh-CN" altLang="en-US" dirty="0"/>
              <a:t>编辑文本</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743"/>
            <a:ext cx="8139178" cy="331473"/>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502412" y="714699"/>
            <a:ext cx="8139178" cy="4041680"/>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426"/>
            <a:ext cx="8226900" cy="529347"/>
          </a:xfrm>
        </p:spPr>
        <p:txBody>
          <a:bodyPr vert="horz" lIns="90000" tIns="46800" rIns="90000" bIns="46800" rtlCol="0" anchor="ctr" anchorCtr="0">
            <a:normAutofit/>
          </a:body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456300" y="1072198"/>
            <a:ext cx="4006800" cy="286280"/>
          </a:xfrm>
        </p:spPr>
        <p:txBody>
          <a:bodyPr lIns="101600" tIns="38100" rIns="76200" bIns="3810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456300" y="1390887"/>
            <a:ext cx="4006800" cy="3297616"/>
          </a:xfrm>
        </p:spPr>
        <p:txBody>
          <a:bodyPr vert="horz" lIns="101600" tIns="0" rIns="82550" bIns="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1066593"/>
            <a:ext cx="4006800" cy="286280"/>
          </a:xfrm>
        </p:spPr>
        <p:txBody>
          <a:bodyPr vert="horz" lIns="101600" tIns="38100" rIns="76200" bIns="38100" rtlCol="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390887"/>
            <a:ext cx="4006800" cy="3297616"/>
          </a:xfrm>
        </p:spPr>
        <p:txBody>
          <a:bodyPr vert="horz" lIns="101600" tIns="0" rIns="82550" bIns="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pPr/>
              <a:t>2023/4/25</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1"/>
            </p:custDataLst>
          </p:nvPr>
        </p:nvGrpSpPr>
        <p:grpSpPr>
          <a:xfrm>
            <a:off x="3001198" y="4210368"/>
            <a:ext cx="6142802" cy="933450"/>
            <a:chOff x="4001597" y="5613400"/>
            <a:chExt cx="8190403" cy="1244600"/>
          </a:xfrm>
        </p:grpSpPr>
        <p:sp>
          <p:nvSpPr>
            <p:cNvPr id="8" name="任意多边形: 形状 7"/>
            <p:cNvSpPr/>
            <p:nvPr>
              <p:custDataLst>
                <p:tags r:id="rId1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dirty="0"/>
            </a:p>
          </p:txBody>
        </p:sp>
        <p:sp>
          <p:nvSpPr>
            <p:cNvPr id="9" name="等腰三角形 8"/>
            <p:cNvSpPr/>
            <p:nvPr>
              <p:custDataLst>
                <p:tags r:id="rId1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grpSp>
        <p:nvGrpSpPr>
          <p:cNvPr id="10" name="组合 9"/>
          <p:cNvGrpSpPr/>
          <p:nvPr userDrawn="1">
            <p:custDataLst>
              <p:tags r:id="rId2"/>
            </p:custDataLst>
          </p:nvPr>
        </p:nvGrpSpPr>
        <p:grpSpPr>
          <a:xfrm>
            <a:off x="3890252" y="1783359"/>
            <a:ext cx="427628" cy="530915"/>
            <a:chOff x="10608342" y="5053054"/>
            <a:chExt cx="1583658" cy="1966165"/>
          </a:xfrm>
        </p:grpSpPr>
        <p:sp>
          <p:nvSpPr>
            <p:cNvPr id="11" name="任意多边形: 形状 10"/>
            <p:cNvSpPr/>
            <p:nvPr>
              <p:custDataLst>
                <p:tags r:id="rId11"/>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2" name="等腰三角形 11"/>
            <p:cNvSpPr/>
            <p:nvPr>
              <p:custDataLst>
                <p:tags r:id="rId12"/>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7500" lnSpcReduction="20000"/>
            </a:bodyPr>
            <a:lstStyle/>
            <a:p>
              <a:pPr algn="ctr"/>
              <a:endParaRPr lang="zh-CN" altLang="en-US" sz="1350"/>
            </a:p>
          </p:txBody>
        </p:sp>
      </p:grpSp>
      <p:grpSp>
        <p:nvGrpSpPr>
          <p:cNvPr id="14" name="组合 13"/>
          <p:cNvGrpSpPr/>
          <p:nvPr userDrawn="1">
            <p:custDataLst>
              <p:tags r:id="rId3"/>
            </p:custDataLst>
          </p:nvPr>
        </p:nvGrpSpPr>
        <p:grpSpPr>
          <a:xfrm rot="10800000">
            <a:off x="-1" y="318"/>
            <a:ext cx="9144000" cy="93345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grpSp>
      <p:sp>
        <p:nvSpPr>
          <p:cNvPr id="2" name="标题 1"/>
          <p:cNvSpPr>
            <a:spLocks noGrp="1"/>
          </p:cNvSpPr>
          <p:nvPr>
            <p:ph type="title" hasCustomPrompt="1"/>
            <p:custDataLst>
              <p:tags r:id="rId4"/>
            </p:custDataLst>
          </p:nvPr>
        </p:nvSpPr>
        <p:spPr>
          <a:xfrm>
            <a:off x="2625680" y="2317851"/>
            <a:ext cx="3892639" cy="555545"/>
          </a:xfrm>
        </p:spPr>
        <p:txBody>
          <a:bodyPr lIns="90170" tIns="46990" rIns="90170" bIns="0" anchor="b" anchorCtr="0">
            <a:normAutofit/>
          </a:bodyPr>
          <a:lstStyle>
            <a:lvl1pPr algn="ctr">
              <a:defRPr sz="3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p>
        </p:txBody>
      </p:sp>
      <p:sp>
        <p:nvSpPr>
          <p:cNvPr id="3" name="文本占位符 2"/>
          <p:cNvSpPr>
            <a:spLocks noGrp="1"/>
          </p:cNvSpPr>
          <p:nvPr>
            <p:ph type="body" idx="1"/>
            <p:custDataLst>
              <p:tags r:id="rId5"/>
            </p:custDataLst>
          </p:nvPr>
        </p:nvSpPr>
        <p:spPr>
          <a:xfrm>
            <a:off x="2625680" y="2912652"/>
            <a:ext cx="3892639" cy="1107770"/>
          </a:xfrm>
        </p:spPr>
        <p:txBody>
          <a:bodyPr lIns="90170" tIns="0" rIns="90170" bIns="46990">
            <a:normAutofit/>
          </a:bodyPr>
          <a:lstStyle>
            <a:lvl1pPr marL="0" indent="0" algn="ctr" eaLnBrk="1" fontAlgn="auto" latinLnBrk="0" hangingPunct="1">
              <a:buNone/>
              <a:defRPr kumimoji="0" lang="zh-CN" altLang="en-US" sz="15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custDataLst>
              <p:tags r:id="rId6"/>
            </p:custDataLst>
          </p:nvPr>
        </p:nvSpPr>
        <p:spPr/>
        <p:txBody>
          <a:bodyPr>
            <a:normAutofit/>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7"/>
            </p:custDataLst>
          </p:nvPr>
        </p:nvSpPr>
        <p:spPr/>
        <p:txBody>
          <a:bodyPr>
            <a:normAutofit/>
          </a:bodyPr>
          <a:lstStyle/>
          <a:p>
            <a:endParaRPr lang="zh-CN" altLang="en-US"/>
          </a:p>
        </p:txBody>
      </p:sp>
      <p:sp>
        <p:nvSpPr>
          <p:cNvPr id="6" name="灯片编号占位符 5"/>
          <p:cNvSpPr>
            <a:spLocks noGrp="1"/>
          </p:cNvSpPr>
          <p:nvPr>
            <p:ph type="sldNum" sz="quarter" idx="12"/>
            <p:custDataLst>
              <p:tags r:id="rId8"/>
            </p:custDataLst>
          </p:nvPr>
        </p:nvSpPr>
        <p:spPr/>
        <p:txBody>
          <a:bodyPr>
            <a:normAutofit/>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743"/>
            <a:ext cx="8139178" cy="331473"/>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502448" y="714699"/>
            <a:ext cx="3962432" cy="4041680"/>
          </a:xfrm>
        </p:spPr>
        <p:txBody>
          <a:bodyPr vert="horz" lIns="90170" tIns="46990" rIns="90170" bIns="4699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4679158" y="714699"/>
            <a:ext cx="3962432" cy="4041680"/>
          </a:xfrm>
        </p:spPr>
        <p:txBody>
          <a:bodyPr lIns="90170" tIns="46990" rIns="90170" bIns="46990">
            <a:normAutofit/>
          </a:bodyPr>
          <a:lstStyle>
            <a:lvl1pPr>
              <a:defRPr sz="12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2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2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2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2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lIns="90170" tIns="46990" rIns="90170" bIns="46990">
            <a:normAutofit/>
          </a:bodyPr>
          <a:lstStyle/>
          <a:p>
            <a:fld id="{760FBDFE-C587-4B4C-A407-44438C67B59E}" type="datetimeFigureOut">
              <a:rPr lang="zh-CN" altLang="en-US" smtClean="0"/>
              <a:pPr/>
              <a:t>2023/4/25</a:t>
            </a:fld>
            <a:endParaRPr lang="zh-CN" altLang="en-US"/>
          </a:p>
        </p:txBody>
      </p:sp>
      <p:sp>
        <p:nvSpPr>
          <p:cNvPr id="6" name="页脚占位符 5"/>
          <p:cNvSpPr>
            <a:spLocks noGrp="1"/>
          </p:cNvSpPr>
          <p:nvPr>
            <p:ph type="ftr" sz="quarter" idx="11"/>
            <p:custDataLst>
              <p:tags r:id="rId5"/>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6"/>
            </p:custDataLst>
          </p:nvPr>
        </p:nvSpPr>
        <p:spPr/>
        <p:txBody>
          <a:bodyPr lIns="90170" tIns="46990" rIns="90170" bIns="46990">
            <a:normAutofit/>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12" y="332743"/>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502448" y="714699"/>
            <a:ext cx="3962432" cy="285752"/>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502444" y="1055211"/>
            <a:ext cx="3962400" cy="3701064"/>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4676813" y="714699"/>
            <a:ext cx="3962432" cy="285752"/>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835" indent="0">
              <a:buNone/>
              <a:defRPr sz="12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4676813" y="1055211"/>
            <a:ext cx="3962432" cy="3701064"/>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pPr/>
              <a:t>2023/4/25</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1"/>
            </p:custDataLst>
          </p:nvPr>
        </p:nvGrpSpPr>
        <p:grpSpPr>
          <a:xfrm>
            <a:off x="7956257" y="3790108"/>
            <a:ext cx="1187744" cy="1474624"/>
            <a:chOff x="10608342" y="5053054"/>
            <a:chExt cx="1583658" cy="1966165"/>
          </a:xfrm>
        </p:grpSpPr>
        <p:sp>
          <p:nvSpPr>
            <p:cNvPr id="10" name="任意多边形: 形状 9"/>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等腰三角形 10"/>
            <p:cNvSpPr/>
            <p:nvPr>
              <p:custDataLst>
                <p:tags r:id="rId7"/>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502448" y="332743"/>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2"/>
            </p:custDataLst>
          </p:nvPr>
        </p:nvSpPr>
        <p:spPr>
          <a:xfrm>
            <a:off x="502448" y="714699"/>
            <a:ext cx="3962432" cy="404168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679194" y="714699"/>
            <a:ext cx="3962432" cy="4041680"/>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pPr/>
              <a:t>2023/4/25</a:t>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pPr/>
              <a:t>‹#›</a:t>
            </a:fld>
            <a:endParaRPr lang="zh-CN"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7928351" y="714699"/>
            <a:ext cx="713238" cy="4041680"/>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2"/>
            </p:custDataLst>
          </p:nvPr>
        </p:nvSpPr>
        <p:spPr>
          <a:xfrm>
            <a:off x="502444" y="714693"/>
            <a:ext cx="7371076" cy="4041680"/>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
        <p:nvSpPr>
          <p:cNvPr id="7" name="内容占位符 6"/>
          <p:cNvSpPr>
            <a:spLocks noGrp="1"/>
          </p:cNvSpPr>
          <p:nvPr>
            <p:ph sz="quarter" idx="13"/>
            <p:custDataLst>
              <p:tags r:id="rId4"/>
            </p:custDataLst>
          </p:nvPr>
        </p:nvSpPr>
        <p:spPr>
          <a:xfrm>
            <a:off x="502448" y="714699"/>
            <a:ext cx="8139178" cy="4041680"/>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2691281" y="1941808"/>
            <a:ext cx="3761438" cy="1139780"/>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6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p>
        </p:txBody>
      </p:sp>
      <p:sp>
        <p:nvSpPr>
          <p:cNvPr id="3" name="日期占位符 2"/>
          <p:cNvSpPr>
            <a:spLocks noGrp="1"/>
          </p:cNvSpPr>
          <p:nvPr>
            <p:ph type="dt" sz="half" idx="10"/>
            <p:custDataLst>
              <p:tags r:id="rId2"/>
            </p:custDataLst>
          </p:nvPr>
        </p:nvSpPr>
        <p:spPr/>
        <p:txBody>
          <a:bodyPr lIns="90170" tIns="46990" rIns="90170" bIns="46990">
            <a:normAutofit/>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3"/>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4"/>
            </p:custDataLst>
          </p:nvPr>
        </p:nvSpPr>
        <p:spPr/>
        <p:txBody>
          <a:bodyPr lIns="90170" tIns="46990" rIns="90170" bIns="46990">
            <a:normAutofit/>
          </a:bodyPr>
          <a:lstStyle/>
          <a:p>
            <a:fld id="{49AE70B2-8BF9-45C0-BB95-33D1B9D3A854}" type="slidenum">
              <a:rPr lang="zh-CN" altLang="en-US" smtClean="0"/>
              <a:pPr/>
              <a:t>‹#›</a:t>
            </a:fld>
            <a:endParaRPr lang="zh-CN" altLang="en-US"/>
          </a:p>
        </p:txBody>
      </p:sp>
      <p:grpSp>
        <p:nvGrpSpPr>
          <p:cNvPr id="6" name="组合 5"/>
          <p:cNvGrpSpPr/>
          <p:nvPr userDrawn="1">
            <p:custDataLst>
              <p:tags r:id="rId5"/>
            </p:custDataLst>
          </p:nvPr>
        </p:nvGrpSpPr>
        <p:grpSpPr>
          <a:xfrm flipH="1">
            <a:off x="6452720" y="2334979"/>
            <a:ext cx="327554" cy="406670"/>
            <a:chOff x="10608342" y="5053054"/>
            <a:chExt cx="1583658" cy="1966165"/>
          </a:xfrm>
        </p:grpSpPr>
        <p:sp>
          <p:nvSpPr>
            <p:cNvPr id="7" name="任意多边形: 形状 6"/>
            <p:cNvSpPr/>
            <p:nvPr>
              <p:custDataLst>
                <p:tags r:id="rId9"/>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dirty="0"/>
            </a:p>
          </p:txBody>
        </p:sp>
        <p:sp>
          <p:nvSpPr>
            <p:cNvPr id="8" name="等腰三角形 7"/>
            <p:cNvSpPr/>
            <p:nvPr>
              <p:custDataLst>
                <p:tags r:id="rId10"/>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grpSp>
        <p:nvGrpSpPr>
          <p:cNvPr id="9" name="组合 8"/>
          <p:cNvGrpSpPr/>
          <p:nvPr userDrawn="1">
            <p:custDataLst>
              <p:tags r:id="rId6"/>
            </p:custDataLst>
          </p:nvPr>
        </p:nvGrpSpPr>
        <p:grpSpPr>
          <a:xfrm>
            <a:off x="2363726" y="2339942"/>
            <a:ext cx="327554" cy="406670"/>
            <a:chOff x="10608342" y="5053054"/>
            <a:chExt cx="1583658" cy="1966165"/>
          </a:xfrm>
        </p:grpSpPr>
        <p:sp>
          <p:nvSpPr>
            <p:cNvPr id="10" name="任意多边形: 形状 9"/>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a:bodyPr>
            <a:lstStyle/>
            <a:p>
              <a:pPr algn="ctr"/>
              <a:endParaRPr lang="zh-CN" altLang="en-US" sz="1350">
                <a:solidFill>
                  <a:schemeClr val="bg1"/>
                </a:solidFill>
              </a:endParaRPr>
            </a:p>
          </p:txBody>
        </p:sp>
        <p:sp>
          <p:nvSpPr>
            <p:cNvPr id="11" name="等腰三角形 10"/>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7627" tIns="35242" rIns="67627" bIns="35242" rtlCol="0" anchor="ctr">
              <a:normAutofit fontScale="55000" lnSpcReduction="20000"/>
            </a:bodyPr>
            <a:lstStyle/>
            <a:p>
              <a:pPr algn="ctr"/>
              <a:endParaRPr lang="zh-CN" altLang="en-US" sz="1350" dirty="0"/>
            </a:p>
          </p:txBody>
        </p:sp>
      </p:gr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3001198" y="4534218"/>
            <a:ext cx="6142802" cy="609600"/>
            <a:chOff x="4001597" y="5613400"/>
            <a:chExt cx="8190403" cy="1244600"/>
          </a:xfrm>
        </p:grpSpPr>
        <p:sp>
          <p:nvSpPr>
            <p:cNvPr id="9" name="任意多边形: 形状 8"/>
            <p:cNvSpPr/>
            <p:nvPr>
              <p:custDataLst>
                <p:tags r:id="rId6"/>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等腰三角形 9"/>
            <p:cNvSpPr/>
            <p:nvPr>
              <p:custDataLst>
                <p:tags r:id="rId7"/>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userDrawn="1">
            <p:ph type="title" hasCustomPrompt="1"/>
            <p:custDataLst>
              <p:tags r:id="rId2"/>
            </p:custDataLst>
          </p:nvPr>
        </p:nvSpPr>
        <p:spPr>
          <a:xfrm>
            <a:off x="628650" y="596062"/>
            <a:ext cx="7886700" cy="405363"/>
          </a:xfrm>
        </p:spPr>
        <p:txBody>
          <a:bodyPr>
            <a:normAutofit/>
          </a:bodyPr>
          <a:lstStyle>
            <a:lvl1pPr>
              <a:defRPr sz="165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单击此处添加标题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pPr/>
              <a:t>‹#›</a:t>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56300" y="456426"/>
            <a:ext cx="8226900" cy="529347"/>
          </a:xfrm>
        </p:spPr>
        <p:txBody>
          <a:bodyPr vert="horz" lIns="90000" tIns="46800" rIns="90000" bIns="46800" rtlCol="0" anchor="ctr" anchorCtr="0">
            <a:normAutofit/>
          </a:body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1"/>
            </p:custDataLst>
          </p:nvPr>
        </p:nvSpPr>
        <p:spPr>
          <a:xfrm>
            <a:off x="219551" y="228441"/>
            <a:ext cx="8704898" cy="4687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grpSp>
        <p:nvGrpSpPr>
          <p:cNvPr id="11" name="组合 10"/>
          <p:cNvGrpSpPr/>
          <p:nvPr userDrawn="1">
            <p:custDataLst>
              <p:tags r:id="rId2"/>
            </p:custDataLst>
          </p:nvPr>
        </p:nvGrpSpPr>
        <p:grpSpPr>
          <a:xfrm rot="16200000">
            <a:off x="8257223" y="264160"/>
            <a:ext cx="553403" cy="687229"/>
            <a:chOff x="10608342" y="5053054"/>
            <a:chExt cx="1583658" cy="1966165"/>
          </a:xfrm>
        </p:grpSpPr>
        <p:sp>
          <p:nvSpPr>
            <p:cNvPr id="12" name="任意多边形: 形状 11"/>
            <p:cNvSpPr/>
            <p:nvPr>
              <p:custDataLst>
                <p:tags r:id="rId11"/>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3" name="等腰三角形 12"/>
            <p:cNvSpPr/>
            <p:nvPr>
              <p:custDataLst>
                <p:tags r:id="rId12"/>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grpSp>
        <p:nvGrpSpPr>
          <p:cNvPr id="14" name="组合 13"/>
          <p:cNvGrpSpPr/>
          <p:nvPr userDrawn="1">
            <p:custDataLst>
              <p:tags r:id="rId3"/>
            </p:custDataLst>
          </p:nvPr>
        </p:nvGrpSpPr>
        <p:grpSpPr>
          <a:xfrm rot="5400000">
            <a:off x="332899" y="4188936"/>
            <a:ext cx="553403" cy="687229"/>
            <a:chOff x="10608342" y="5053054"/>
            <a:chExt cx="1583658" cy="1966165"/>
          </a:xfrm>
        </p:grpSpPr>
        <p:sp>
          <p:nvSpPr>
            <p:cNvPr id="16" name="任意多边形: 形状 15"/>
            <p:cNvSpPr/>
            <p:nvPr>
              <p:custDataLst>
                <p:tags r:id="rId9"/>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10"/>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p:ph type="title" hasCustomPrompt="1"/>
            <p:custDataLst>
              <p:tags r:id="rId4"/>
            </p:custDataLst>
          </p:nvPr>
        </p:nvSpPr>
        <p:spPr>
          <a:xfrm>
            <a:off x="961200" y="937218"/>
            <a:ext cx="7219800" cy="542700"/>
          </a:xfrm>
        </p:spPr>
        <p:txBody>
          <a:bodyPr anchor="ctr"/>
          <a:lstStyle>
            <a:lvl1pPr>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7" name="内容占位符 6"/>
          <p:cNvSpPr>
            <a:spLocks noGrp="1"/>
          </p:cNvSpPr>
          <p:nvPr>
            <p:ph sz="quarter" idx="13" hasCustomPrompt="1"/>
            <p:custDataLst>
              <p:tags r:id="rId5"/>
            </p:custDataLst>
          </p:nvPr>
        </p:nvSpPr>
        <p:spPr>
          <a:xfrm>
            <a:off x="960835" y="1623018"/>
            <a:ext cx="7219950" cy="2583900"/>
          </a:xfrm>
        </p:spPr>
        <p:txBody>
          <a:bodyPr>
            <a:normAutofit/>
          </a:bodyPr>
          <a:lstStyle>
            <a:lvl1pPr marL="0" indent="0">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5" name="灯片编号占位符 4"/>
          <p:cNvSpPr>
            <a:spLocks noGrp="1"/>
          </p:cNvSpPr>
          <p:nvPr>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4" name="页脚占位符 3"/>
          <p:cNvSpPr>
            <a:spLocks noGrp="1"/>
          </p:cNvSpPr>
          <p:nvPr>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318"/>
            <a:ext cx="3617595" cy="5143976"/>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hasCustomPrompt="1"/>
            <p:custDataLst>
              <p:tags r:id="rId2"/>
            </p:custDataLst>
          </p:nvPr>
        </p:nvSpPr>
        <p:spPr>
          <a:xfrm>
            <a:off x="437400" y="578118"/>
            <a:ext cx="2970000" cy="661500"/>
          </a:xfrm>
        </p:spPr>
        <p:txBody>
          <a:bodyPr anchor="ctr">
            <a:normAutofit/>
          </a:bodyPr>
          <a:lstStyle>
            <a:lvl1pPr>
              <a:defRPr sz="24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单击编辑标题</a:t>
            </a:r>
          </a:p>
        </p:txBody>
      </p:sp>
      <p:sp>
        <p:nvSpPr>
          <p:cNvPr id="3" name="日期占位符 2"/>
          <p:cNvSpPr>
            <a:spLocks noGrp="1"/>
          </p:cNvSpPr>
          <p:nvPr>
            <p:ph type="dt" sz="half" idx="10"/>
            <p:custDataLst>
              <p:tags r:id="rId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6"/>
            </p:custDataLst>
          </p:nvPr>
        </p:nvSpPr>
        <p:spPr>
          <a:xfrm>
            <a:off x="440100" y="1323318"/>
            <a:ext cx="2967300" cy="3069900"/>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sp>
        <p:nvSpPr>
          <p:cNvPr id="9" name="内容占位符 8"/>
          <p:cNvSpPr>
            <a:spLocks noGrp="1"/>
          </p:cNvSpPr>
          <p:nvPr userDrawn="1">
            <p:ph sz="quarter" idx="14"/>
            <p:custDataLst>
              <p:tags r:id="rId7"/>
            </p:custDataLst>
          </p:nvPr>
        </p:nvSpPr>
        <p:spPr>
          <a:xfrm>
            <a:off x="3825900" y="577771"/>
            <a:ext cx="4860000" cy="3815953"/>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endParaRPr lang="zh-CN" altLang="en-US" dirty="0"/>
          </a:p>
        </p:txBody>
      </p:sp>
      <p:grpSp>
        <p:nvGrpSpPr>
          <p:cNvPr id="11" name="组合 10"/>
          <p:cNvGrpSpPr/>
          <p:nvPr userDrawn="1">
            <p:custDataLst>
              <p:tags r:id="rId8"/>
            </p:custDataLst>
          </p:nvPr>
        </p:nvGrpSpPr>
        <p:grpSpPr>
          <a:xfrm>
            <a:off x="-1" y="318"/>
            <a:ext cx="3617595" cy="577454"/>
            <a:chOff x="-1" y="0"/>
            <a:chExt cx="4823460" cy="769938"/>
          </a:xfrm>
        </p:grpSpPr>
        <p:sp>
          <p:nvSpPr>
            <p:cNvPr id="12" name="任意多边形: 形状 11"/>
            <p:cNvSpPr/>
            <p:nvPr>
              <p:custDataLst>
                <p:tags r:id="rId9"/>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14" name="等腰三角形 13"/>
            <p:cNvSpPr/>
            <p:nvPr>
              <p:custDataLst>
                <p:tags r:id="rId10"/>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tx1">
                    <a:lumMod val="85000"/>
                    <a:lumOff val="15000"/>
                  </a:schemeClr>
                </a:solidFill>
                <a:ea typeface="微软雅黑" panose="020B0503020204020204" pitchFamily="34" charset="-122"/>
              </a:endParaRPr>
            </a:p>
          </p:txBody>
        </p:sp>
      </p:gr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1"/>
            </p:custDataLst>
          </p:nvPr>
        </p:nvSpPr>
        <p:spPr>
          <a:xfrm>
            <a:off x="0" y="318"/>
            <a:ext cx="9144000" cy="199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p:custDataLst>
              <p:tags r:id="rId2"/>
            </p:custDataLst>
          </p:nvPr>
        </p:nvSpPr>
        <p:spPr>
          <a:xfrm>
            <a:off x="459000" y="586218"/>
            <a:ext cx="8232300" cy="469800"/>
          </a:xfrm>
        </p:spPr>
        <p:txBody>
          <a:bodyPr anchor="ctr"/>
          <a:lstStyle>
            <a:lvl1pPr algn="ctr">
              <a:defRPr sz="27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userDrawn="1">
            <p:ph type="dt" sz="half" idx="10"/>
            <p:custDataLst>
              <p:tags r:id="rId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6"/>
            </p:custDataLst>
          </p:nvPr>
        </p:nvSpPr>
        <p:spPr>
          <a:xfrm>
            <a:off x="459000" y="1245018"/>
            <a:ext cx="8231981" cy="621000"/>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9" name="内容占位符 8"/>
          <p:cNvSpPr>
            <a:spLocks noGrp="1"/>
          </p:cNvSpPr>
          <p:nvPr userDrawn="1">
            <p:ph sz="quarter" idx="14"/>
            <p:custDataLst>
              <p:tags r:id="rId7"/>
            </p:custDataLst>
          </p:nvPr>
        </p:nvSpPr>
        <p:spPr>
          <a:xfrm>
            <a:off x="459581" y="2106318"/>
            <a:ext cx="8224200" cy="2573100"/>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grpSp>
        <p:nvGrpSpPr>
          <p:cNvPr id="12" name="组合 11"/>
          <p:cNvGrpSpPr/>
          <p:nvPr userDrawn="1">
            <p:custDataLst>
              <p:tags r:id="rId8"/>
            </p:custDataLst>
          </p:nvPr>
        </p:nvGrpSpPr>
        <p:grpSpPr>
          <a:xfrm flipV="1">
            <a:off x="4441372" y="318"/>
            <a:ext cx="4702628" cy="609600"/>
            <a:chOff x="4001597" y="5613400"/>
            <a:chExt cx="8190403" cy="1244600"/>
          </a:xfrm>
        </p:grpSpPr>
        <p:sp>
          <p:nvSpPr>
            <p:cNvPr id="14" name="任意多边形: 形状 13"/>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5" name="等腰三角形 14"/>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1"/>
            </p:custDataLst>
          </p:nvPr>
        </p:nvGrpSpPr>
        <p:grpSpPr>
          <a:xfrm flipV="1">
            <a:off x="4441372" y="318"/>
            <a:ext cx="4702628" cy="609600"/>
            <a:chOff x="4001597" y="5613400"/>
            <a:chExt cx="8190403" cy="1244600"/>
          </a:xfrm>
        </p:grpSpPr>
        <p:sp>
          <p:nvSpPr>
            <p:cNvPr id="14" name="任意多边形: 形状 13"/>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5" name="等腰三角形 14"/>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13" name="矩形 12"/>
          <p:cNvSpPr/>
          <p:nvPr userDrawn="1">
            <p:custDataLst>
              <p:tags r:id="rId2"/>
            </p:custDataLst>
          </p:nvPr>
        </p:nvSpPr>
        <p:spPr>
          <a:xfrm>
            <a:off x="0" y="3781743"/>
            <a:ext cx="9144000" cy="13715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ea typeface="微软雅黑" panose="020B0503020204020204" pitchFamily="34" charset="-122"/>
              <a:sym typeface="+mn-ea"/>
            </a:endParaRPr>
          </a:p>
        </p:txBody>
      </p:sp>
      <p:sp>
        <p:nvSpPr>
          <p:cNvPr id="2" name="标题 1"/>
          <p:cNvSpPr>
            <a:spLocks noGrp="1"/>
          </p:cNvSpPr>
          <p:nvPr userDrawn="1">
            <p:ph type="title"/>
            <p:custDataLst>
              <p:tags r:id="rId3"/>
            </p:custDataLst>
          </p:nvPr>
        </p:nvSpPr>
        <p:spPr>
          <a:xfrm>
            <a:off x="453390" y="502285"/>
            <a:ext cx="8232458" cy="423863"/>
          </a:xfrm>
        </p:spPr>
        <p:txBody>
          <a:bodyPr anchor="ctr"/>
          <a:lstStyle>
            <a:lvl1pPr algn="ctr">
              <a:lnSpc>
                <a:spcPct val="100000"/>
              </a:lnSpc>
              <a:defRPr sz="24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内容占位符 6"/>
          <p:cNvSpPr>
            <a:spLocks noGrp="1"/>
          </p:cNvSpPr>
          <p:nvPr userDrawn="1">
            <p:ph sz="quarter" idx="13"/>
            <p:custDataLst>
              <p:tags r:id="rId7"/>
            </p:custDataLst>
          </p:nvPr>
        </p:nvSpPr>
        <p:spPr>
          <a:xfrm>
            <a:off x="453628" y="1261218"/>
            <a:ext cx="8243100" cy="2408400"/>
          </a:xfrm>
        </p:spPr>
        <p:txBody>
          <a:bodyPr>
            <a:normAutofit/>
          </a:bodyPr>
          <a:lstStyle>
            <a:lvl1pPr marL="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3429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6858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0287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371600" indent="0">
              <a:lnSpc>
                <a:spcPct val="130000"/>
              </a:lnSpc>
              <a:spcAft>
                <a:spcPts val="1000"/>
              </a:spcAft>
              <a:buFont typeface="Arial" panose="020B0604020202020204" pitchFamily="34" charset="0"/>
              <a:buNone/>
              <a:defRPr sz="12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sym typeface="+mn-ea"/>
              </a:rPr>
              <a:t>第</a:t>
            </a:r>
            <a:r>
              <a:rPr lang="zh-CN" altLang="en-US" dirty="0"/>
              <a:t>二级</a:t>
            </a:r>
          </a:p>
          <a:p>
            <a:pPr lvl="2"/>
            <a:r>
              <a:rPr lang="zh-CN" altLang="en-US" dirty="0">
                <a:sym typeface="+mn-ea"/>
              </a:rPr>
              <a:t>第</a:t>
            </a:r>
            <a:r>
              <a:rPr lang="zh-CN" altLang="en-US" dirty="0"/>
              <a:t>三级</a:t>
            </a:r>
          </a:p>
          <a:p>
            <a:pPr lvl="3"/>
            <a:r>
              <a:rPr lang="zh-CN" altLang="en-US" dirty="0">
                <a:sym typeface="+mn-ea"/>
              </a:rPr>
              <a:t>第</a:t>
            </a:r>
            <a:r>
              <a:rPr lang="zh-CN" altLang="en-US" dirty="0"/>
              <a:t>四级</a:t>
            </a:r>
          </a:p>
          <a:p>
            <a:pPr lvl="4"/>
            <a:r>
              <a:rPr lang="zh-CN" altLang="en-US" dirty="0">
                <a:sym typeface="+mn-ea"/>
              </a:rPr>
              <a:t>第</a:t>
            </a:r>
            <a:r>
              <a:rPr lang="zh-CN" altLang="en-US" dirty="0"/>
              <a:t>五级</a:t>
            </a:r>
          </a:p>
        </p:txBody>
      </p:sp>
      <p:sp>
        <p:nvSpPr>
          <p:cNvPr id="9" name="文本占位符 8"/>
          <p:cNvSpPr>
            <a:spLocks noGrp="1"/>
          </p:cNvSpPr>
          <p:nvPr userDrawn="1">
            <p:ph type="body" sz="quarter" idx="14"/>
            <p:custDataLst>
              <p:tags r:id="rId8"/>
            </p:custDataLst>
          </p:nvPr>
        </p:nvSpPr>
        <p:spPr>
          <a:xfrm>
            <a:off x="445500" y="3885618"/>
            <a:ext cx="8251200" cy="758700"/>
          </a:xfrm>
        </p:spPr>
        <p:txBody>
          <a:bodyPr>
            <a:normAutofit/>
          </a:bodyPr>
          <a:lstStyle>
            <a:lvl1pPr marL="0" indent="0">
              <a:lnSpc>
                <a:spcPct val="130000"/>
              </a:lnSpc>
              <a:spcBef>
                <a:spcPts val="0"/>
              </a:spcBef>
              <a:spcAft>
                <a:spcPts val="1000"/>
              </a:spcAft>
              <a:buFont typeface="Arial" panose="020B0604020202020204" pitchFamily="34" charset="0"/>
              <a:buNone/>
              <a:defRPr sz="12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1"/>
            </p:custDataLst>
          </p:nvPr>
        </p:nvGrpSpPr>
        <p:grpSpPr>
          <a:xfrm>
            <a:off x="3001198" y="4534218"/>
            <a:ext cx="6142802" cy="609600"/>
            <a:chOff x="4001597" y="5613400"/>
            <a:chExt cx="8190403" cy="1244600"/>
          </a:xfrm>
        </p:grpSpPr>
        <p:sp>
          <p:nvSpPr>
            <p:cNvPr id="17" name="任意多边形: 形状 16"/>
            <p:cNvSpPr/>
            <p:nvPr>
              <p:custDataLst>
                <p:tags r:id="rId1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endParaRPr>
            </a:p>
          </p:txBody>
        </p:sp>
        <p:sp>
          <p:nvSpPr>
            <p:cNvPr id="18" name="等腰三角形 17"/>
            <p:cNvSpPr/>
            <p:nvPr>
              <p:custDataLst>
                <p:tags r:id="rId12"/>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sp>
        <p:nvSpPr>
          <p:cNvPr id="15" name="矩形 14"/>
          <p:cNvSpPr/>
          <p:nvPr userDrawn="1">
            <p:custDataLst>
              <p:tags r:id="rId2"/>
            </p:custDataLst>
          </p:nvPr>
        </p:nvSpPr>
        <p:spPr>
          <a:xfrm>
            <a:off x="0" y="318"/>
            <a:ext cx="9144000" cy="68580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350">
              <a:solidFill>
                <a:schemeClr val="bg1"/>
              </a:solidFill>
              <a:latin typeface="Viner Hand ITC" panose="03070502030502020203" charset="0"/>
              <a:ea typeface="微软雅黑" panose="020B0503020204020204" pitchFamily="34" charset="-122"/>
              <a:cs typeface="Viner Hand ITC" panose="03070502030502020203" charset="0"/>
              <a:sym typeface="+mn-ea"/>
            </a:endParaRPr>
          </a:p>
        </p:txBody>
      </p:sp>
      <p:sp>
        <p:nvSpPr>
          <p:cNvPr id="2" name="标题 1"/>
          <p:cNvSpPr>
            <a:spLocks noGrp="1"/>
          </p:cNvSpPr>
          <p:nvPr>
            <p:ph type="title"/>
            <p:custDataLst>
              <p:tags r:id="rId3"/>
            </p:custDataLst>
          </p:nvPr>
        </p:nvSpPr>
        <p:spPr>
          <a:xfrm>
            <a:off x="434700" y="178518"/>
            <a:ext cx="8278200" cy="331473"/>
          </a:xfrm>
        </p:spPr>
        <p:txBody>
          <a:bodyPr>
            <a:noAutofit/>
          </a:bodyPr>
          <a:lstStyle>
            <a:lvl1pPr>
              <a:lnSpc>
                <a:spcPct val="100000"/>
              </a:lnSpc>
              <a:defRPr sz="18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7" name="内容占位符 6"/>
          <p:cNvSpPr>
            <a:spLocks noGrp="1"/>
          </p:cNvSpPr>
          <p:nvPr>
            <p:ph sz="quarter" idx="13"/>
            <p:custDataLst>
              <p:tags r:id="rId4"/>
            </p:custDataLst>
          </p:nvPr>
        </p:nvSpPr>
        <p:spPr>
          <a:xfrm>
            <a:off x="434700" y="1247718"/>
            <a:ext cx="4006800" cy="2170800"/>
          </a:xfrm>
        </p:spPr>
        <p:txBody>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dirty="0">
                <a:sym typeface="+mn-ea"/>
              </a:rPr>
              <a:t>第</a:t>
            </a:r>
            <a:r>
              <a:rPr lang="zh-CN" altLang="en-US"/>
              <a:t>二级</a:t>
            </a:r>
          </a:p>
          <a:p>
            <a:pPr lvl="2"/>
            <a:r>
              <a:rPr lang="zh-CN" altLang="en-US" dirty="0">
                <a:sym typeface="+mn-ea"/>
              </a:rPr>
              <a:t>第</a:t>
            </a:r>
            <a:r>
              <a:rPr lang="zh-CN" altLang="en-US"/>
              <a:t>三级</a:t>
            </a:r>
          </a:p>
          <a:p>
            <a:pPr lvl="3"/>
            <a:r>
              <a:rPr lang="zh-CN" altLang="en-US" dirty="0">
                <a:sym typeface="+mn-ea"/>
              </a:rPr>
              <a:t>第</a:t>
            </a:r>
            <a:r>
              <a:rPr lang="zh-CN" altLang="en-US"/>
              <a:t>四级</a:t>
            </a:r>
          </a:p>
          <a:p>
            <a:pPr lvl="4"/>
            <a:r>
              <a:rPr lang="zh-CN" altLang="en-US" dirty="0">
                <a:sym typeface="+mn-ea"/>
              </a:rPr>
              <a:t>第</a:t>
            </a:r>
            <a:r>
              <a:rPr lang="zh-CN" altLang="en-US"/>
              <a:t>五级</a:t>
            </a:r>
          </a:p>
        </p:txBody>
      </p:sp>
      <p:sp>
        <p:nvSpPr>
          <p:cNvPr id="3" name="日期占位符 2"/>
          <p:cNvSpPr>
            <a:spLocks noGrp="1"/>
          </p:cNvSpPr>
          <p:nvPr>
            <p:ph type="dt" sz="half" idx="10"/>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p:ph type="ftr" sz="quarter" idx="11"/>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9" name="内容占位符 8"/>
          <p:cNvSpPr>
            <a:spLocks noGrp="1"/>
          </p:cNvSpPr>
          <p:nvPr>
            <p:ph sz="quarter" idx="14"/>
            <p:custDataLst>
              <p:tags r:id="rId8"/>
            </p:custDataLst>
          </p:nvPr>
        </p:nvSpPr>
        <p:spPr>
          <a:xfrm>
            <a:off x="4681800" y="1247718"/>
            <a:ext cx="4025700" cy="2170800"/>
          </a:xfrm>
        </p:spPr>
        <p:txBody>
          <a:bodyPr>
            <a:normAutofit/>
          </a:bodyPr>
          <a:lstStyle>
            <a:lvl1pPr marL="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3429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6858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0287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371600" indent="0">
              <a:lnSpc>
                <a:spcPct val="130000"/>
              </a:lnSpc>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p>
          <a:p>
            <a:pPr lvl="1"/>
            <a:r>
              <a:rPr lang="zh-CN" altLang="en-US" dirty="0">
                <a:sym typeface="+mn-ea"/>
              </a:rPr>
              <a:t>第</a:t>
            </a:r>
            <a:r>
              <a:rPr lang="zh-CN" altLang="en-US"/>
              <a:t>二级</a:t>
            </a:r>
          </a:p>
          <a:p>
            <a:pPr lvl="2"/>
            <a:r>
              <a:rPr lang="zh-CN" altLang="en-US" dirty="0">
                <a:sym typeface="+mn-ea"/>
              </a:rPr>
              <a:t>第</a:t>
            </a:r>
            <a:r>
              <a:rPr lang="zh-CN" altLang="en-US"/>
              <a:t>三级</a:t>
            </a:r>
          </a:p>
          <a:p>
            <a:pPr lvl="3"/>
            <a:r>
              <a:rPr lang="zh-CN" altLang="en-US" dirty="0">
                <a:sym typeface="+mn-ea"/>
              </a:rPr>
              <a:t>第</a:t>
            </a:r>
            <a:r>
              <a:rPr lang="zh-CN" altLang="en-US"/>
              <a:t>四级</a:t>
            </a:r>
          </a:p>
          <a:p>
            <a:pPr lvl="4"/>
            <a:r>
              <a:rPr lang="zh-CN" altLang="en-US" dirty="0">
                <a:sym typeface="+mn-ea"/>
              </a:rPr>
              <a:t>第</a:t>
            </a:r>
            <a:r>
              <a:rPr lang="zh-CN" altLang="en-US"/>
              <a:t>五级</a:t>
            </a:r>
          </a:p>
        </p:txBody>
      </p:sp>
      <p:sp>
        <p:nvSpPr>
          <p:cNvPr id="11" name="文本占位符 10"/>
          <p:cNvSpPr>
            <a:spLocks noGrp="1"/>
          </p:cNvSpPr>
          <p:nvPr>
            <p:ph type="body" sz="quarter" idx="15"/>
            <p:custDataLst>
              <p:tags r:id="rId9"/>
            </p:custDataLst>
          </p:nvPr>
        </p:nvSpPr>
        <p:spPr>
          <a:xfrm>
            <a:off x="429300" y="3612918"/>
            <a:ext cx="4006800" cy="585900"/>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10"/>
            </p:custDataLst>
          </p:nvPr>
        </p:nvSpPr>
        <p:spPr>
          <a:xfrm>
            <a:off x="4689900" y="3610218"/>
            <a:ext cx="4025700" cy="585900"/>
          </a:xfrm>
        </p:spPr>
        <p:txBody>
          <a:bodyPr>
            <a:normAutofit/>
          </a:bodyPr>
          <a:lstStyle>
            <a:lvl1pPr marL="0" indent="0">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1"/>
            </p:custDataLst>
          </p:nvPr>
        </p:nvSpPr>
        <p:spPr>
          <a:xfrm>
            <a:off x="0" y="719736"/>
            <a:ext cx="9144000" cy="3704665"/>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latin typeface="Arial" panose="020B0604020202020204" pitchFamily="34" charset="0"/>
              <a:ea typeface="微软雅黑" panose="020B0503020204020204" pitchFamily="34" charset="-122"/>
              <a:sym typeface="+mn-ea"/>
            </a:endParaRPr>
          </a:p>
        </p:txBody>
      </p:sp>
      <p:grpSp>
        <p:nvGrpSpPr>
          <p:cNvPr id="15" name="组合 14"/>
          <p:cNvGrpSpPr/>
          <p:nvPr userDrawn="1">
            <p:custDataLst>
              <p:tags r:id="rId2"/>
            </p:custDataLst>
          </p:nvPr>
        </p:nvGrpSpPr>
        <p:grpSpPr>
          <a:xfrm rot="10800000">
            <a:off x="0" y="318"/>
            <a:ext cx="4093369" cy="1147286"/>
            <a:chOff x="4001597" y="5613400"/>
            <a:chExt cx="8190403" cy="1244600"/>
          </a:xfrm>
        </p:grpSpPr>
        <p:sp>
          <p:nvSpPr>
            <p:cNvPr id="16" name="任意多边形: 形状 15"/>
            <p:cNvSpPr/>
            <p:nvPr>
              <p:custDataLst>
                <p:tags r:id="rId11"/>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sp>
          <p:nvSpPr>
            <p:cNvPr id="17" name="等腰三角形 16"/>
            <p:cNvSpPr/>
            <p:nvPr>
              <p:custDataLst>
                <p:tags r:id="rId12"/>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grpSp>
      <p:grpSp>
        <p:nvGrpSpPr>
          <p:cNvPr id="18" name="组合 17"/>
          <p:cNvGrpSpPr/>
          <p:nvPr userDrawn="1">
            <p:custDataLst>
              <p:tags r:id="rId3"/>
            </p:custDataLst>
          </p:nvPr>
        </p:nvGrpSpPr>
        <p:grpSpPr>
          <a:xfrm>
            <a:off x="5050631" y="3993198"/>
            <a:ext cx="4093369" cy="1147286"/>
            <a:chOff x="4001597" y="5613400"/>
            <a:chExt cx="8190403" cy="1244600"/>
          </a:xfrm>
        </p:grpSpPr>
        <p:sp>
          <p:nvSpPr>
            <p:cNvPr id="19" name="任意多边形: 形状 18"/>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ea typeface="微软雅黑" panose="020B0503020204020204" pitchFamily="34" charset="-122"/>
              </a:endParaRPr>
            </a:p>
          </p:txBody>
        </p:sp>
        <p:sp>
          <p:nvSpPr>
            <p:cNvPr id="20" name="等腰三角形 19"/>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ea typeface="微软雅黑" panose="020B0503020204020204" pitchFamily="34" charset="-122"/>
              </a:endParaRPr>
            </a:p>
          </p:txBody>
        </p:sp>
      </p:grpSp>
      <p:sp>
        <p:nvSpPr>
          <p:cNvPr id="2" name="标题 1"/>
          <p:cNvSpPr>
            <a:spLocks noGrp="1"/>
          </p:cNvSpPr>
          <p:nvPr userDrawn="1">
            <p:ph type="title" hasCustomPrompt="1"/>
            <p:custDataLst>
              <p:tags r:id="rId4"/>
            </p:custDataLst>
          </p:nvPr>
        </p:nvSpPr>
        <p:spPr>
          <a:xfrm>
            <a:off x="1142100" y="1004718"/>
            <a:ext cx="6858000" cy="1790100"/>
          </a:xfrm>
        </p:spPr>
        <p:txBody>
          <a:bodyPr anchor="b"/>
          <a:lstStyle>
            <a:lvl1pPr algn="ctr">
              <a:defRPr sz="45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p>
        </p:txBody>
      </p:sp>
      <p:sp>
        <p:nvSpPr>
          <p:cNvPr id="3" name="日期占位符 2"/>
          <p:cNvSpPr>
            <a:spLocks noGrp="1"/>
          </p:cNvSpPr>
          <p:nvPr userDrawn="1">
            <p:ph type="dt" sz="half" idx="10"/>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4" name="页脚占位符 3"/>
          <p:cNvSpPr>
            <a:spLocks noGrp="1"/>
          </p:cNvSpPr>
          <p:nvPr userDrawn="1">
            <p:ph type="ftr" sz="quarter" idx="11"/>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
        <p:nvSpPr>
          <p:cNvPr id="7" name="文本占位符 6"/>
          <p:cNvSpPr>
            <a:spLocks noGrp="1"/>
          </p:cNvSpPr>
          <p:nvPr userDrawn="1">
            <p:ph type="body" sz="quarter" idx="13"/>
            <p:custDataLst>
              <p:tags r:id="rId8"/>
            </p:custDataLst>
          </p:nvPr>
        </p:nvSpPr>
        <p:spPr>
          <a:xfrm>
            <a:off x="1141810" y="2897418"/>
            <a:ext cx="6858000" cy="1242000"/>
          </a:xfrm>
        </p:spPr>
        <p:txBody>
          <a:bodyPr>
            <a:normAutofit/>
          </a:bodyPr>
          <a:lstStyle>
            <a:lvl1pPr marL="0" indent="0" algn="ctr">
              <a:lnSpc>
                <a:spcPct val="130000"/>
              </a:lnSpc>
              <a:spcBef>
                <a:spcPts val="0"/>
              </a:spcBef>
              <a:spcAft>
                <a:spcPts val="1000"/>
              </a:spcAft>
              <a:buNone/>
              <a:defRPr sz="1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pPr/>
              <a:t>2023/4/25</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456248" y="1166660"/>
            <a:ext cx="3924776" cy="3457107"/>
          </a:xfrm>
        </p:spPr>
        <p:txBody>
          <a:bodyPr vert="horz" lIns="90000" tIns="46800" rIns="90000" bIns="46800" rtlCol="0">
            <a:normAutofit/>
          </a:bodyPr>
          <a:lstStyle>
            <a:lvl1pPr>
              <a:buNone/>
              <a:defRPr sz="1200"/>
            </a:lvl1pPr>
          </a:lstStyle>
          <a:p>
            <a:pPr lvl="0"/>
            <a:endParaRPr dirty="0">
              <a:sym typeface="+mn-ea"/>
            </a:endParaRPr>
          </a:p>
        </p:txBody>
      </p:sp>
      <p:sp>
        <p:nvSpPr>
          <p:cNvPr id="4" name="文本占位符 3"/>
          <p:cNvSpPr>
            <a:spLocks noGrp="1"/>
          </p:cNvSpPr>
          <p:nvPr>
            <p:ph type="body" sz="half" idx="2"/>
            <p:custDataLst>
              <p:tags r:id="rId2"/>
            </p:custDataLst>
          </p:nvPr>
        </p:nvSpPr>
        <p:spPr>
          <a:xfrm>
            <a:off x="4762800" y="1166724"/>
            <a:ext cx="3920400" cy="3456961"/>
          </a:xfrm>
        </p:spPr>
        <p:txBody>
          <a:bodyPr vert="horz" lIns="90000" tIns="46800" rIns="90000" bIns="46800" rtlCol="0">
            <a:normAutofit/>
          </a:bodyPr>
          <a:lstStyle>
            <a:lvl1pPr>
              <a:buNone/>
              <a:defRPr sz="1200"/>
            </a:lvl1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pPr/>
              <a:t>2023/4/25</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pPr/>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7676100" y="685990"/>
            <a:ext cx="783000" cy="3772948"/>
          </a:xfrm>
        </p:spPr>
        <p:txBody>
          <a:bodyPr vert="eaVert" lIns="90000" tIns="46800" rIns="90000" bIns="46800" rtlCol="0" anchor="ctr" anchorCtr="0">
            <a:normAutofit/>
          </a:bodyPr>
          <a:lstStyle>
            <a:lvl1pPr>
              <a:buNone/>
              <a:defRPr sz="2100"/>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685800" y="685990"/>
            <a:ext cx="6876900" cy="3772948"/>
          </a:xfrm>
        </p:spPr>
        <p:txBody>
          <a:bodyPr vert="eaVert" lIns="46800" tIns="46800" rIns="46800" bIns="46800"/>
          <a:lstStyle>
            <a:lvl1pPr marL="171450" indent="-171450">
              <a:spcAft>
                <a:spcPts val="1000"/>
              </a:spcAft>
              <a:defRPr spc="300"/>
            </a:lvl1pPr>
            <a:lvl2pPr marL="514350" indent="-171450">
              <a:defRPr spc="300"/>
            </a:lvl2pPr>
            <a:lvl3pPr marL="857250" indent="-171450">
              <a:defRPr spc="300"/>
            </a:lvl3pPr>
            <a:lvl4pPr marL="1200150" indent="-171450">
              <a:defRPr spc="300"/>
            </a:lvl4pPr>
            <a:lvl5pPr marL="1543050" indent="-17145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tags" Target="../tags/tag65.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tags" Target="../tags/tag69.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ags" Target="../tags/tag64.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ags" Target="../tags/tag68.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ags" Target="../tags/tag67.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ags" Target="../tags/tag6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18" Type="http://schemas.openxmlformats.org/officeDocument/2006/relationships/slideLayout" Target="../slideLayouts/slideLayout47.xml"/><Relationship Id="rId3" Type="http://schemas.openxmlformats.org/officeDocument/2006/relationships/slideLayout" Target="../slideLayouts/slideLayout32.xml"/><Relationship Id="rId21" Type="http://schemas.openxmlformats.org/officeDocument/2006/relationships/tags" Target="../tags/tag225.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5" Type="http://schemas.openxmlformats.org/officeDocument/2006/relationships/tags" Target="../tags/tag229.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tags" Target="../tags/tag224.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24" Type="http://schemas.openxmlformats.org/officeDocument/2006/relationships/tags" Target="../tags/tag228.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23" Type="http://schemas.openxmlformats.org/officeDocument/2006/relationships/tags" Target="../tags/tag227.xml"/><Relationship Id="rId10" Type="http://schemas.openxmlformats.org/officeDocument/2006/relationships/slideLayout" Target="../slideLayouts/slideLayout39.xml"/><Relationship Id="rId19" Type="http://schemas.openxmlformats.org/officeDocument/2006/relationships/theme" Target="../theme/theme3.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 Id="rId22" Type="http://schemas.openxmlformats.org/officeDocument/2006/relationships/tags" Target="../tags/tag22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18" Type="http://schemas.openxmlformats.org/officeDocument/2006/relationships/slideLayout" Target="../slideLayouts/slideLayout65.xml"/><Relationship Id="rId3" Type="http://schemas.openxmlformats.org/officeDocument/2006/relationships/slideLayout" Target="../slideLayouts/slideLayout50.xml"/><Relationship Id="rId21" Type="http://schemas.openxmlformats.org/officeDocument/2006/relationships/tags" Target="../tags/tag385.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slideLayout" Target="../slideLayouts/slideLayout64.xml"/><Relationship Id="rId25" Type="http://schemas.openxmlformats.org/officeDocument/2006/relationships/tags" Target="../tags/tag389.xml"/><Relationship Id="rId2" Type="http://schemas.openxmlformats.org/officeDocument/2006/relationships/slideLayout" Target="../slideLayouts/slideLayout49.xml"/><Relationship Id="rId16" Type="http://schemas.openxmlformats.org/officeDocument/2006/relationships/slideLayout" Target="../slideLayouts/slideLayout63.xml"/><Relationship Id="rId20" Type="http://schemas.openxmlformats.org/officeDocument/2006/relationships/tags" Target="../tags/tag384.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24" Type="http://schemas.openxmlformats.org/officeDocument/2006/relationships/tags" Target="../tags/tag38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23" Type="http://schemas.openxmlformats.org/officeDocument/2006/relationships/tags" Target="../tags/tag387.xml"/><Relationship Id="rId10" Type="http://schemas.openxmlformats.org/officeDocument/2006/relationships/slideLayout" Target="../slideLayouts/slideLayout57.xml"/><Relationship Id="rId19" Type="http://schemas.openxmlformats.org/officeDocument/2006/relationships/theme" Target="../theme/theme4.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 Id="rId22" Type="http://schemas.openxmlformats.org/officeDocument/2006/relationships/tags" Target="../tags/tag3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456300" y="456426"/>
            <a:ext cx="8226900" cy="529347"/>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456300" y="1118111"/>
            <a:ext cx="8226900" cy="3570392"/>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459000" y="4737116"/>
            <a:ext cx="2025000" cy="237666"/>
          </a:xfrm>
          <a:prstGeom prst="rect">
            <a:avLst/>
          </a:prstGeom>
        </p:spPr>
        <p:txBody>
          <a:bodyPr vert="horz" lIns="91440" tIns="45720" rIns="91440" bIns="45720" rtlCol="0" anchor="ctr">
            <a:normAutofit/>
          </a:bodyPr>
          <a:lstStyle>
            <a:lvl1pPr algn="l">
              <a:defRPr sz="75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3"/>
            <p:custDataLst>
              <p:tags r:id="rId17"/>
            </p:custDataLst>
          </p:nvPr>
        </p:nvSpPr>
        <p:spPr>
          <a:xfrm>
            <a:off x="3087000" y="4737116"/>
            <a:ext cx="2970000" cy="237666"/>
          </a:xfrm>
          <a:prstGeom prst="rect">
            <a:avLst/>
          </a:prstGeom>
        </p:spPr>
        <p:txBody>
          <a:bodyPr vert="horz" lIns="91440" tIns="45720" rIns="91440" bIns="45720" rtlCol="0" anchor="ctr">
            <a:normAutofit/>
          </a:bodyPr>
          <a:lstStyle>
            <a:lvl1pPr algn="ctr">
              <a:defRPr sz="75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6658200" y="4737116"/>
            <a:ext cx="2025000" cy="237666"/>
          </a:xfrm>
          <a:prstGeom prst="rect">
            <a:avLst/>
          </a:prstGeom>
        </p:spPr>
        <p:txBody>
          <a:bodyPr vert="horz" lIns="91440" tIns="45720" rIns="91440" bIns="45720" rtlCol="0" anchor="ctr">
            <a:normAutofit/>
          </a:bodyPr>
          <a:lstStyle>
            <a:lvl1pPr algn="r">
              <a:defRPr sz="75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pPr/>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770" algn="l"/>
          <a:tab pos="1207770" algn="l"/>
          <a:tab pos="1207770" algn="l"/>
          <a:tab pos="1207770" algn="l"/>
        </a:tabLst>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502412" y="332515"/>
            <a:ext cx="8139178" cy="331565"/>
          </a:xfrm>
          <a:prstGeom prst="rect">
            <a:avLst/>
          </a:prstGeom>
        </p:spPr>
        <p:txBody>
          <a:bodyPr vert="horz" lIns="101600" tIns="38100" rIns="76200" bIns="38100" rtlCol="0" anchor="t" anchorCtr="0">
            <a:no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502412" y="714580"/>
            <a:ext cx="8139178" cy="4042803"/>
          </a:xfrm>
          <a:prstGeom prst="rect">
            <a:avLst/>
          </a:prstGeom>
        </p:spPr>
        <p:txBody>
          <a:bodyPr vert="horz" lIns="101600" tIns="0" rIns="82550" bIns="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659807" y="4763698"/>
            <a:ext cx="2025000" cy="237666"/>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3"/>
            <p:custDataLst>
              <p:tags r:id="rId23"/>
            </p:custDataLst>
          </p:nvPr>
        </p:nvSpPr>
        <p:spPr>
          <a:xfrm>
            <a:off x="3087000" y="4763698"/>
            <a:ext cx="2970000" cy="237666"/>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6457950" y="4763698"/>
            <a:ext cx="2025000" cy="237666"/>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fld id="{49AE70B2-8BF9-45C0-BB95-33D1B9D3A854}" type="slidenum">
              <a:rPr lang="zh-CN" altLang="en-US" smtClean="0"/>
              <a:pPr/>
              <a:t>‹#›</a:t>
            </a:fld>
            <a:endParaRPr lang="zh-CN" altLang="en-US" dirty="0"/>
          </a:p>
        </p:txBody>
      </p:sp>
      <p:sp>
        <p:nvSpPr>
          <p:cNvPr id="7" name="KSO_TEMPLATE" hidden="1"/>
          <p:cNvSpPr/>
          <p:nvPr userDrawn="1">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685800" rtl="0" eaLnBrk="1" fontAlgn="auto" latinLnBrk="0" hangingPunct="1">
        <a:lnSpc>
          <a:spcPct val="100000"/>
        </a:lnSpc>
        <a:spcBef>
          <a:spcPct val="0"/>
        </a:spcBef>
        <a:buNone/>
        <a:defRPr sz="18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770" algn="l"/>
        </a:tabLst>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502412" y="332757"/>
            <a:ext cx="8139178" cy="331490"/>
          </a:xfrm>
          <a:prstGeom prst="rect">
            <a:avLst/>
          </a:prstGeom>
        </p:spPr>
        <p:txBody>
          <a:bodyPr vert="horz" lIns="101600" tIns="38100" rIns="76200" bIns="38100" rtlCol="0" anchor="t" anchorCtr="0">
            <a:no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502412" y="714736"/>
            <a:ext cx="8139178" cy="4041888"/>
          </a:xfrm>
          <a:prstGeom prst="rect">
            <a:avLst/>
          </a:prstGeom>
        </p:spPr>
        <p:txBody>
          <a:bodyPr vert="horz" lIns="101600" tIns="0" rIns="82550" bIns="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659807" y="4762937"/>
            <a:ext cx="2025000" cy="237612"/>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3"/>
            <p:custDataLst>
              <p:tags r:id="rId23"/>
            </p:custDataLst>
          </p:nvPr>
        </p:nvSpPr>
        <p:spPr>
          <a:xfrm>
            <a:off x="3087000" y="4762937"/>
            <a:ext cx="2970000" cy="237612"/>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6457950" y="4762937"/>
            <a:ext cx="2025000" cy="237612"/>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fld id="{49AE70B2-8BF9-45C0-BB95-33D1B9D3A854}" type="slidenum">
              <a:rPr lang="zh-CN" altLang="en-US" smtClean="0"/>
              <a:pPr/>
              <a:t>‹#›</a:t>
            </a:fld>
            <a:endParaRPr lang="zh-CN" altLang="en-US" dirty="0"/>
          </a:p>
        </p:txBody>
      </p:sp>
      <p:sp>
        <p:nvSpPr>
          <p:cNvPr id="7" name="KSO_TEMPLATE" hidden="1"/>
          <p:cNvSpPr/>
          <p:nvPr userDrawn="1">
            <p:custDataLst>
              <p:tags r:id="rId25"/>
            </p:custDataLst>
          </p:nvPr>
        </p:nvSpPr>
        <p:spPr>
          <a:xfrm>
            <a:off x="0" y="318"/>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l" defTabSz="685800" rtl="0" eaLnBrk="1" fontAlgn="auto" latinLnBrk="0" hangingPunct="1">
        <a:lnSpc>
          <a:spcPct val="100000"/>
        </a:lnSpc>
        <a:spcBef>
          <a:spcPct val="0"/>
        </a:spcBef>
        <a:buNone/>
        <a:defRPr sz="18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502412" y="332740"/>
            <a:ext cx="8139178" cy="331473"/>
          </a:xfrm>
          <a:prstGeom prst="rect">
            <a:avLst/>
          </a:prstGeom>
        </p:spPr>
        <p:txBody>
          <a:bodyPr vert="horz" lIns="101600" tIns="38100" rIns="76200" bIns="38100" rtlCol="0" anchor="t" anchorCtr="0">
            <a:no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502412" y="714699"/>
            <a:ext cx="8139178" cy="4041680"/>
          </a:xfrm>
          <a:prstGeom prst="rect">
            <a:avLst/>
          </a:prstGeom>
        </p:spPr>
        <p:txBody>
          <a:bodyPr vert="horz" lIns="101600" tIns="0" rIns="82550" bIns="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659807" y="4762692"/>
            <a:ext cx="2025000" cy="237600"/>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fld id="{760FBDFE-C587-4B4C-A407-44438C67B59E}" type="datetimeFigureOut">
              <a:rPr lang="zh-CN" altLang="en-US" smtClean="0"/>
              <a:pPr/>
              <a:t>2023/4/25</a:t>
            </a:fld>
            <a:endParaRPr lang="zh-CN" altLang="en-US"/>
          </a:p>
        </p:txBody>
      </p:sp>
      <p:sp>
        <p:nvSpPr>
          <p:cNvPr id="5" name="页脚占位符 4"/>
          <p:cNvSpPr>
            <a:spLocks noGrp="1"/>
          </p:cNvSpPr>
          <p:nvPr>
            <p:ph type="ftr" sz="quarter" idx="3"/>
            <p:custDataLst>
              <p:tags r:id="rId23"/>
            </p:custDataLst>
          </p:nvPr>
        </p:nvSpPr>
        <p:spPr>
          <a:xfrm>
            <a:off x="3087000" y="4762692"/>
            <a:ext cx="2970000" cy="237600"/>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6457950" y="4762692"/>
            <a:ext cx="2025000" cy="237600"/>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fld id="{49AE70B2-8BF9-45C0-BB95-33D1B9D3A854}" type="slidenum">
              <a:rPr lang="zh-CN" altLang="en-US" smtClean="0"/>
              <a:pPr/>
              <a:t>‹#›</a:t>
            </a:fld>
            <a:endParaRPr lang="zh-CN" altLang="en-US" dirty="0"/>
          </a:p>
        </p:txBody>
      </p:sp>
      <p:sp>
        <p:nvSpPr>
          <p:cNvPr id="7" name="KSO_TEMPLATE" hidden="1"/>
          <p:cNvSpPr/>
          <p:nvPr userDrawn="1">
            <p:custDataLst>
              <p:tags r:id="rId25"/>
            </p:custDataLst>
          </p:nvPr>
        </p:nvSpPr>
        <p:spPr>
          <a:xfrm>
            <a:off x="0" y="318"/>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Lst>
  <p:txStyles>
    <p:titleStyle>
      <a:lvl1pPr algn="l" defTabSz="685800" rtl="0" eaLnBrk="1" fontAlgn="auto" latinLnBrk="0" hangingPunct="1">
        <a:lnSpc>
          <a:spcPct val="100000"/>
        </a:lnSpc>
        <a:spcBef>
          <a:spcPct val="0"/>
        </a:spcBef>
        <a:buNone/>
        <a:defRPr sz="18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2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546.xml"/><Relationship Id="rId2" Type="http://schemas.openxmlformats.org/officeDocument/2006/relationships/tags" Target="../tags/tag545.xml"/><Relationship Id="rId1" Type="http://schemas.openxmlformats.org/officeDocument/2006/relationships/tags" Target="../tags/tag544.xml"/><Relationship Id="rId4"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tags" Target="../tags/tag568.xml"/><Relationship Id="rId2" Type="http://schemas.openxmlformats.org/officeDocument/2006/relationships/tags" Target="../tags/tag567.xml"/><Relationship Id="rId1" Type="http://schemas.openxmlformats.org/officeDocument/2006/relationships/tags" Target="../tags/tag566.xml"/><Relationship Id="rId5" Type="http://schemas.openxmlformats.org/officeDocument/2006/relationships/image" Target="../media/image2.png"/><Relationship Id="rId4"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3" Type="http://schemas.openxmlformats.org/officeDocument/2006/relationships/tags" Target="../tags/tag571.xml"/><Relationship Id="rId2" Type="http://schemas.openxmlformats.org/officeDocument/2006/relationships/tags" Target="../tags/tag570.xml"/><Relationship Id="rId1" Type="http://schemas.openxmlformats.org/officeDocument/2006/relationships/tags" Target="../tags/tag56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tags" Target="../tags/tag574.xml"/><Relationship Id="rId7" Type="http://schemas.openxmlformats.org/officeDocument/2006/relationships/image" Target="../media/image6.png"/><Relationship Id="rId2" Type="http://schemas.openxmlformats.org/officeDocument/2006/relationships/tags" Target="../tags/tag573.xml"/><Relationship Id="rId1" Type="http://schemas.openxmlformats.org/officeDocument/2006/relationships/tags" Target="../tags/tag572.xml"/><Relationship Id="rId6" Type="http://schemas.openxmlformats.org/officeDocument/2006/relationships/image" Target="../media/image5.png"/><Relationship Id="rId5" Type="http://schemas.openxmlformats.org/officeDocument/2006/relationships/slideLayout" Target="../slideLayouts/slideLayout23.xml"/><Relationship Id="rId4" Type="http://schemas.openxmlformats.org/officeDocument/2006/relationships/tags" Target="../tags/tag575.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577.xml"/><Relationship Id="rId1" Type="http://schemas.openxmlformats.org/officeDocument/2006/relationships/tags" Target="../tags/tag576.xml"/></Relationships>
</file>

<file path=ppt/slides/_rels/slide14.xml.rels><?xml version="1.0" encoding="UTF-8" standalone="yes"?>
<Relationships xmlns="http://schemas.openxmlformats.org/package/2006/relationships"><Relationship Id="rId3" Type="http://schemas.openxmlformats.org/officeDocument/2006/relationships/tags" Target="../tags/tag580.xml"/><Relationship Id="rId7" Type="http://schemas.openxmlformats.org/officeDocument/2006/relationships/image" Target="../media/image8.png"/><Relationship Id="rId2" Type="http://schemas.openxmlformats.org/officeDocument/2006/relationships/tags" Target="../tags/tag579.xml"/><Relationship Id="rId1" Type="http://schemas.openxmlformats.org/officeDocument/2006/relationships/tags" Target="../tags/tag578.xml"/><Relationship Id="rId6" Type="http://schemas.openxmlformats.org/officeDocument/2006/relationships/image" Target="../media/image7.png"/><Relationship Id="rId5" Type="http://schemas.openxmlformats.org/officeDocument/2006/relationships/slideLayout" Target="../slideLayouts/slideLayout23.xml"/><Relationship Id="rId4" Type="http://schemas.openxmlformats.org/officeDocument/2006/relationships/tags" Target="../tags/tag58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583.xml"/><Relationship Id="rId1" Type="http://schemas.openxmlformats.org/officeDocument/2006/relationships/tags" Target="../tags/tag582.xml"/></Relationships>
</file>

<file path=ppt/slides/_rels/slide16.xml.rels><?xml version="1.0" encoding="UTF-8" standalone="yes"?>
<Relationships xmlns="http://schemas.openxmlformats.org/package/2006/relationships"><Relationship Id="rId3" Type="http://schemas.openxmlformats.org/officeDocument/2006/relationships/tags" Target="../tags/tag586.xml"/><Relationship Id="rId7" Type="http://schemas.openxmlformats.org/officeDocument/2006/relationships/notesSlide" Target="../notesSlides/notesSlide1.xml"/><Relationship Id="rId2" Type="http://schemas.openxmlformats.org/officeDocument/2006/relationships/tags" Target="../tags/tag585.xml"/><Relationship Id="rId1" Type="http://schemas.openxmlformats.org/officeDocument/2006/relationships/tags" Target="../tags/tag584.xml"/><Relationship Id="rId6" Type="http://schemas.openxmlformats.org/officeDocument/2006/relationships/slideLayout" Target="../slideLayouts/slideLayout53.xml"/><Relationship Id="rId5" Type="http://schemas.openxmlformats.org/officeDocument/2006/relationships/tags" Target="../tags/tag588.xml"/><Relationship Id="rId4" Type="http://schemas.openxmlformats.org/officeDocument/2006/relationships/tags" Target="../tags/tag587.xml"/></Relationships>
</file>

<file path=ppt/slides/_rels/slide17.xml.rels><?xml version="1.0" encoding="UTF-8" standalone="yes"?>
<Relationships xmlns="http://schemas.openxmlformats.org/package/2006/relationships"><Relationship Id="rId3" Type="http://schemas.openxmlformats.org/officeDocument/2006/relationships/tags" Target="../tags/tag591.xml"/><Relationship Id="rId2" Type="http://schemas.openxmlformats.org/officeDocument/2006/relationships/tags" Target="../tags/tag590.xml"/><Relationship Id="rId1" Type="http://schemas.openxmlformats.org/officeDocument/2006/relationships/tags" Target="../tags/tag589.xml"/><Relationship Id="rId4" Type="http://schemas.openxmlformats.org/officeDocument/2006/relationships/slideLayout" Target="../slideLayouts/slideLayout50.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59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2.xml"/><Relationship Id="rId1" Type="http://schemas.openxmlformats.org/officeDocument/2006/relationships/tags" Target="../tags/tag54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549.xml"/><Relationship Id="rId1" Type="http://schemas.openxmlformats.org/officeDocument/2006/relationships/tags" Target="../tags/tag548.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tags" Target="../tags/tag551.xml"/><Relationship Id="rId1" Type="http://schemas.openxmlformats.org/officeDocument/2006/relationships/tags" Target="../tags/tag550.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tags" Target="../tags/tag553.xml"/><Relationship Id="rId1" Type="http://schemas.openxmlformats.org/officeDocument/2006/relationships/tags" Target="../tags/tag552.xml"/></Relationships>
</file>

<file path=ppt/slides/_rels/slide6.xml.rels><?xml version="1.0" encoding="UTF-8" standalone="yes"?>
<Relationships xmlns="http://schemas.openxmlformats.org/package/2006/relationships"><Relationship Id="rId3" Type="http://schemas.openxmlformats.org/officeDocument/2006/relationships/tags" Target="../tags/tag556.xml"/><Relationship Id="rId2" Type="http://schemas.openxmlformats.org/officeDocument/2006/relationships/tags" Target="../tags/tag555.xml"/><Relationship Id="rId1" Type="http://schemas.openxmlformats.org/officeDocument/2006/relationships/tags" Target="../tags/tag554.xml"/><Relationship Id="rId4"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tags" Target="../tags/tag559.xml"/><Relationship Id="rId2" Type="http://schemas.openxmlformats.org/officeDocument/2006/relationships/tags" Target="../tags/tag558.xml"/><Relationship Id="rId1" Type="http://schemas.openxmlformats.org/officeDocument/2006/relationships/tags" Target="../tags/tag557.xml"/><Relationship Id="rId4"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tags" Target="../tags/tag562.xml"/><Relationship Id="rId2" Type="http://schemas.openxmlformats.org/officeDocument/2006/relationships/tags" Target="../tags/tag561.xml"/><Relationship Id="rId1" Type="http://schemas.openxmlformats.org/officeDocument/2006/relationships/tags" Target="../tags/tag560.xml"/><Relationship Id="rId4"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tags" Target="../tags/tag565.xml"/><Relationship Id="rId2" Type="http://schemas.openxmlformats.org/officeDocument/2006/relationships/tags" Target="../tags/tag564.xml"/><Relationship Id="rId1" Type="http://schemas.openxmlformats.org/officeDocument/2006/relationships/tags" Target="../tags/tag563.xml"/><Relationship Id="rId4"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custDataLst>
              <p:tags r:id="rId2"/>
            </p:custDataLst>
          </p:nvPr>
        </p:nvSpPr>
        <p:spPr>
          <a:xfrm>
            <a:off x="3576320" y="3142112"/>
            <a:ext cx="1746885" cy="368935"/>
          </a:xfrm>
        </p:spPr>
        <p:txBody>
          <a:bodyPr>
            <a:noAutofit/>
          </a:bodyPr>
          <a:lstStyle/>
          <a:p>
            <a:r>
              <a:rPr lang="zh-CN" altLang="en-US" sz="1600" dirty="0">
                <a:solidFill>
                  <a:schemeClr val="dk1">
                    <a:lumMod val="85000"/>
                    <a:lumOff val="15000"/>
                  </a:schemeClr>
                </a:solidFill>
                <a:sym typeface="+mn-lt"/>
              </a:rPr>
              <a:t> </a:t>
            </a:r>
            <a:r>
              <a:rPr lang="zh-CN" altLang="en-US" sz="1800" b="1" dirty="0">
                <a:solidFill>
                  <a:schemeClr val="dk1">
                    <a:lumMod val="85000"/>
                    <a:lumOff val="15000"/>
                  </a:schemeClr>
                </a:solidFill>
                <a:latin typeface="楷体" panose="02010609060101010101" charset="-122"/>
                <a:ea typeface="楷体" panose="02010609060101010101" charset="-122"/>
                <a:sym typeface="+mn-lt"/>
              </a:rPr>
              <a:t>谢明律师</a:t>
            </a:r>
          </a:p>
        </p:txBody>
      </p:sp>
      <p:sp>
        <p:nvSpPr>
          <p:cNvPr id="12" name="文本占位符 11"/>
          <p:cNvSpPr>
            <a:spLocks noGrp="1"/>
          </p:cNvSpPr>
          <p:nvPr>
            <p:ph type="body" sz="quarter" idx="13"/>
            <p:custDataLst>
              <p:tags r:id="rId3"/>
            </p:custDataLst>
          </p:nvPr>
        </p:nvSpPr>
        <p:spPr>
          <a:xfrm>
            <a:off x="2367915" y="3777747"/>
            <a:ext cx="4482465" cy="901700"/>
          </a:xfrm>
        </p:spPr>
        <p:txBody>
          <a:bodyPr>
            <a:noAutofit/>
          </a:bodyPr>
          <a:lstStyle/>
          <a:p>
            <a:pPr algn="ctr"/>
            <a:r>
              <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rPr>
              <a:t>广东广信君达律师事务所合伙人</a:t>
            </a:r>
          </a:p>
          <a:p>
            <a:pPr algn="ctr"/>
            <a:r>
              <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rPr>
              <a:t>广州市律师协会海事海商与航空法律专业委员会副主任</a:t>
            </a:r>
          </a:p>
          <a:p>
            <a:pPr algn="ctr"/>
            <a:r>
              <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rPr>
              <a:t>广东省和广州市涉外律师领军人才库成员</a:t>
            </a:r>
          </a:p>
          <a:p>
            <a:pPr algn="ctr"/>
            <a:r>
              <a:rPr lang="zh-CN" altLang="en-US" sz="1200" b="1">
                <a:solidFill>
                  <a:schemeClr val="dk1">
                    <a:lumMod val="85000"/>
                    <a:lumOff val="15000"/>
                  </a:schemeClr>
                </a:solidFill>
                <a:latin typeface="楷体" panose="02010609060101010101" charset="-122"/>
                <a:ea typeface="楷体" panose="02010609060101010101" charset="-122"/>
                <a:cs typeface="楷体" panose="02010609060101010101" charset="-122"/>
                <a:sym typeface="+mn-lt"/>
              </a:rPr>
              <a:t>中山大学法律硕士专业学位研究生校外导师</a:t>
            </a:r>
          </a:p>
        </p:txBody>
      </p:sp>
      <p:sp>
        <p:nvSpPr>
          <p:cNvPr id="2" name="文本框 1"/>
          <p:cNvSpPr txBox="1"/>
          <p:nvPr/>
        </p:nvSpPr>
        <p:spPr>
          <a:xfrm>
            <a:off x="1000760" y="1824487"/>
            <a:ext cx="7141845" cy="1198880"/>
          </a:xfrm>
          <a:prstGeom prst="rect">
            <a:avLst/>
          </a:prstGeom>
          <a:noFill/>
        </p:spPr>
        <p:txBody>
          <a:bodyPr wrap="none" rtlCol="0" anchor="t" anchorCtr="0">
            <a:spAutoFit/>
          </a:bodyPr>
          <a:lstStyle/>
          <a:p>
            <a:pPr algn="ctr"/>
            <a:r>
              <a:rPr lang="zh-CN" altLang="en-US" sz="3600" b="1" spc="600" dirty="0">
                <a:solidFill>
                  <a:schemeClr val="accent1"/>
                </a:solidFill>
                <a:uFillTx/>
                <a:latin typeface="楷体" panose="02010609060101010101" charset="-122"/>
                <a:ea typeface="楷体" panose="02010609060101010101" charset="-122"/>
                <a:cs typeface="楷体" panose="02010609060101010101" charset="-122"/>
                <a:sym typeface="+mn-lt"/>
              </a:rPr>
              <a:t>海事立法和司法中平衡和保护</a:t>
            </a:r>
          </a:p>
          <a:p>
            <a:pPr algn="ctr"/>
            <a:r>
              <a:rPr lang="zh-CN" altLang="en-US" sz="3600" b="1" spc="600" dirty="0">
                <a:solidFill>
                  <a:schemeClr val="accent1"/>
                </a:solidFill>
                <a:uFillTx/>
                <a:latin typeface="楷体" panose="02010609060101010101" charset="-122"/>
                <a:ea typeface="楷体" panose="02010609060101010101" charset="-122"/>
                <a:cs typeface="楷体" panose="02010609060101010101" charset="-122"/>
                <a:sym typeface="+mn-lt"/>
              </a:rPr>
              <a:t>中国货主利益的思考</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61975" y="273050"/>
            <a:ext cx="8020050" cy="3764915"/>
          </a:xfrm>
          <a:prstGeom prst="rect">
            <a:avLst/>
          </a:prstGeom>
          <a:solidFill>
            <a:schemeClr val="bg1"/>
          </a:solidFill>
        </p:spPr>
        <p:txBody>
          <a:bodyPr wrap="square" rtlCol="0" anchor="t">
            <a:noAutofit/>
          </a:bodyPr>
          <a:lstStyle/>
          <a:p>
            <a:pPr indent="0" algn="just" fontAlgn="auto">
              <a:lnSpc>
                <a:spcPts val="2680"/>
              </a:lnSpc>
            </a:pPr>
            <a:r>
              <a:rPr lang="zh-CN" sz="16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第四十二条　本章下列用语的含义：</a:t>
            </a:r>
          </a:p>
          <a:p>
            <a:pPr indent="0" algn="just" fontAlgn="auto">
              <a:lnSpc>
                <a:spcPts val="2680"/>
              </a:lnSpc>
            </a:pPr>
            <a:r>
              <a:rPr lang="zh-CN" sz="16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（三）“托运人”是指：</a:t>
            </a:r>
          </a:p>
          <a:p>
            <a:pPr indent="0" algn="just" fontAlgn="auto">
              <a:lnSpc>
                <a:spcPts val="2680"/>
              </a:lnSpc>
            </a:pPr>
            <a:r>
              <a:rPr lang="zh-CN" sz="16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１、本人或者委托他人以本人名义（显名）或者委托他人为本人（隐名）与承运人订立海上货物运输合同的人；The person by whom or in whose name or on whose behalf a contract of carriage of goods by sea has been concluded with a carrier</a:t>
            </a:r>
          </a:p>
          <a:p>
            <a:pPr indent="0" algn="just" fontAlgn="auto">
              <a:lnSpc>
                <a:spcPts val="2680"/>
              </a:lnSpc>
            </a:pPr>
            <a:r>
              <a:rPr lang="zh-CN" sz="16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２、本人或者委托他人以本人名义（显名）或者委托他人为本人（隐名）将货物交给与海上货物运输合同有关的承运人的人。The person by whom or in whose name or on whose behalf the goods have been delivered to the carrier involved in the contract of carriage of goods by sea;</a:t>
            </a:r>
          </a:p>
          <a:p>
            <a:pPr indent="0" algn="just" fontAlgn="auto">
              <a:lnSpc>
                <a:spcPts val="2680"/>
              </a:lnSpc>
            </a:pPr>
            <a:r>
              <a:rPr lang="zh-CN" sz="16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源于《汉堡规则》第一条第3款。</a:t>
            </a:r>
          </a:p>
        </p:txBody>
      </p:sp>
      <p:pic>
        <p:nvPicPr>
          <p:cNvPr id="2" name="图片 1"/>
          <p:cNvPicPr>
            <a:picLocks noChangeAspect="1"/>
          </p:cNvPicPr>
          <p:nvPr>
            <p:custDataLst>
              <p:tags r:id="rId2"/>
            </p:custDataLst>
          </p:nvPr>
        </p:nvPicPr>
        <p:blipFill>
          <a:blip r:embed="rId5"/>
          <a:stretch>
            <a:fillRect/>
          </a:stretch>
        </p:blipFill>
        <p:spPr>
          <a:xfrm>
            <a:off x="5104765" y="280167"/>
            <a:ext cx="659130" cy="638175"/>
          </a:xfrm>
          <a:prstGeom prst="rect">
            <a:avLst/>
          </a:prstGeom>
        </p:spPr>
      </p:pic>
      <p:sp>
        <p:nvSpPr>
          <p:cNvPr id="4" name="矩形 3"/>
          <p:cNvSpPr/>
          <p:nvPr/>
        </p:nvSpPr>
        <p:spPr>
          <a:xfrm>
            <a:off x="5751195" y="111125"/>
            <a:ext cx="2722880" cy="706755"/>
          </a:xfrm>
          <a:prstGeom prst="rect">
            <a:avLst/>
          </a:prstGeom>
          <a:noFill/>
          <a:ln>
            <a:noFill/>
          </a:ln>
        </p:spPr>
        <p:txBody>
          <a:bodyPr wrap="none" rtlCol="0" anchor="t">
            <a:spAutoFit/>
          </a:bodyPr>
          <a:lstStyle/>
          <a:p>
            <a:pPr algn="ctr"/>
            <a:r>
              <a:rPr lang="zh-CN" altLang="en-US" sz="4000" b="1">
                <a:solidFill>
                  <a:schemeClr val="accent1"/>
                </a:solidFill>
                <a:effectLst>
                  <a:outerShdw blurRad="38100" dist="25400" dir="5400000" algn="ctr" rotWithShape="0">
                    <a:srgbClr val="6E747A">
                      <a:alpha val="43000"/>
                    </a:srgbClr>
                  </a:outerShdw>
                </a:effectLst>
              </a:rPr>
              <a:t>争议的来源</a:t>
            </a:r>
          </a:p>
        </p:txBody>
      </p:sp>
      <p:sp>
        <p:nvSpPr>
          <p:cNvPr id="5" name="矩形 4"/>
          <p:cNvSpPr/>
          <p:nvPr>
            <p:custDataLst>
              <p:tags r:id="rId3"/>
            </p:custDataLst>
          </p:nvPr>
        </p:nvSpPr>
        <p:spPr>
          <a:xfrm>
            <a:off x="-635" y="4189730"/>
            <a:ext cx="9144635" cy="460375"/>
          </a:xfrm>
          <a:prstGeom prst="rect">
            <a:avLst/>
          </a:prstGeom>
          <a:solidFill>
            <a:schemeClr val="bg1"/>
          </a:solidFill>
          <a:ln>
            <a:noFill/>
          </a:ln>
        </p:spPr>
        <p:txBody>
          <a:bodyPr wrap="square" rtlCol="0" anchor="t">
            <a:spAutoFit/>
          </a:bodyPr>
          <a:lstStyle/>
          <a:p>
            <a:pPr algn="ctr"/>
            <a:r>
              <a:rPr lang="zh-CN" altLang="en-US" sz="2400" b="1">
                <a:solidFill>
                  <a:schemeClr val="accent1"/>
                </a:solidFill>
                <a:effectLst>
                  <a:outerShdw blurRad="38100" dist="25400" dir="5400000" algn="ctr" rotWithShape="0">
                    <a:srgbClr val="6E747A">
                      <a:alpha val="43000"/>
                    </a:srgbClr>
                  </a:outerShdw>
                </a:effectLst>
              </a:rPr>
              <a:t>存在的问题：太绕、晦涩难懂、缺乏清晰的指引和可操作性。</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295910"/>
            <a:ext cx="9144000" cy="511810"/>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indent="0" algn="l" fontAlgn="auto">
              <a:lnSpc>
                <a:spcPts val="3280"/>
              </a:lnSpc>
            </a:pPr>
            <a:r>
              <a:rPr lang="en-US" sz="2400" b="1">
                <a:solidFill>
                  <a:srgbClr val="000000"/>
                </a:solidFill>
                <a:latin typeface="楷体" panose="02010609060101010101" charset="-122"/>
                <a:ea typeface="楷体" panose="02010609060101010101" charset="-122"/>
                <a:cs typeface="楷体" panose="02010609060101010101" charset="-122"/>
              </a:rPr>
              <a:t>    </a:t>
            </a:r>
            <a:r>
              <a:rPr sz="2400" b="1">
                <a:solidFill>
                  <a:srgbClr val="000000"/>
                </a:solidFill>
                <a:latin typeface="楷体" panose="02010609060101010101" charset="-122"/>
                <a:ea typeface="楷体" panose="02010609060101010101" charset="-122"/>
                <a:cs typeface="楷体" panose="02010609060101010101" charset="-122"/>
              </a:rPr>
              <a:t>思考1：如何让识别变得更清晰？</a:t>
            </a:r>
          </a:p>
        </p:txBody>
      </p:sp>
      <p:sp>
        <p:nvSpPr>
          <p:cNvPr id="2" name="文本框 1"/>
          <p:cNvSpPr txBox="1"/>
          <p:nvPr/>
        </p:nvSpPr>
        <p:spPr>
          <a:xfrm>
            <a:off x="379095" y="834390"/>
            <a:ext cx="6599555" cy="505460"/>
          </a:xfrm>
          <a:prstGeom prst="rect">
            <a:avLst/>
          </a:prstGeom>
          <a:noFill/>
          <a:ln w="9525">
            <a:noFill/>
          </a:ln>
        </p:spPr>
        <p:txBody>
          <a:bodyPr wrap="square">
            <a:noAutofit/>
          </a:bodyPr>
          <a:lstStyle/>
          <a:p>
            <a:pPr indent="0"/>
            <a:r>
              <a:rPr lang="en-US" altLang="zh-CN" sz="2400" b="1">
                <a:latin typeface="楷体" panose="02010609060101010101" charset="-122"/>
                <a:ea typeface="楷体" panose="02010609060101010101" charset="-122"/>
              </a:rPr>
              <a:t>·</a:t>
            </a:r>
            <a:r>
              <a:rPr lang="zh-CN" sz="2400" b="1">
                <a:latin typeface="楷体" panose="02010609060101010101" charset="-122"/>
                <a:ea typeface="楷体" panose="02010609060101010101" charset="-122"/>
              </a:rPr>
              <a:t>我们查阅了鹿特丹规则，与中国法进行对比：</a:t>
            </a:r>
            <a:endParaRPr lang="zh-CN" altLang="en-US" sz="2400" b="1">
              <a:latin typeface="楷体" panose="02010609060101010101" charset="-122"/>
              <a:ea typeface="楷体" panose="02010609060101010101" charset="-122"/>
            </a:endParaRPr>
          </a:p>
        </p:txBody>
      </p:sp>
      <p:pic>
        <p:nvPicPr>
          <p:cNvPr id="3" name="图片 -2147482624" descr="1669605290834"/>
          <p:cNvPicPr>
            <a:picLocks noChangeAspect="1"/>
          </p:cNvPicPr>
          <p:nvPr>
            <p:custDataLst>
              <p:tags r:id="rId2"/>
            </p:custDataLst>
          </p:nvPr>
        </p:nvPicPr>
        <p:blipFill>
          <a:blip r:embed="rId5"/>
          <a:stretch>
            <a:fillRect/>
          </a:stretch>
        </p:blipFill>
        <p:spPr>
          <a:xfrm>
            <a:off x="2175510" y="1256030"/>
            <a:ext cx="4579620" cy="1143000"/>
          </a:xfrm>
          <a:prstGeom prst="rect">
            <a:avLst/>
          </a:prstGeom>
          <a:noFill/>
          <a:ln w="9525">
            <a:solidFill>
              <a:schemeClr val="tx1"/>
            </a:solidFill>
          </a:ln>
        </p:spPr>
      </p:pic>
      <p:pic>
        <p:nvPicPr>
          <p:cNvPr id="4" name="图片 -2147482623" descr="1669605219363"/>
          <p:cNvPicPr>
            <a:picLocks noChangeAspect="1"/>
          </p:cNvPicPr>
          <p:nvPr>
            <p:custDataLst>
              <p:tags r:id="rId3"/>
            </p:custDataLst>
          </p:nvPr>
        </p:nvPicPr>
        <p:blipFill>
          <a:blip r:embed="rId6"/>
          <a:stretch>
            <a:fillRect/>
          </a:stretch>
        </p:blipFill>
        <p:spPr>
          <a:xfrm>
            <a:off x="-106680" y="2399030"/>
            <a:ext cx="9144000" cy="1273810"/>
          </a:xfrm>
          <a:prstGeom prst="rect">
            <a:avLst/>
          </a:prstGeom>
          <a:noFill/>
          <a:ln w="9525">
            <a:solidFill>
              <a:schemeClr val="tx1"/>
            </a:solidFill>
          </a:ln>
        </p:spPr>
      </p:pic>
      <p:sp>
        <p:nvSpPr>
          <p:cNvPr id="6" name="文本框 5"/>
          <p:cNvSpPr txBox="1"/>
          <p:nvPr/>
        </p:nvSpPr>
        <p:spPr>
          <a:xfrm>
            <a:off x="594360" y="3672205"/>
            <a:ext cx="8442325" cy="946785"/>
          </a:xfrm>
          <a:prstGeom prst="rect">
            <a:avLst/>
          </a:prstGeom>
          <a:noFill/>
        </p:spPr>
        <p:txBody>
          <a:bodyPr wrap="square" rtlCol="0">
            <a:noAutofit/>
          </a:bodyPr>
          <a:lstStyle/>
          <a:p>
            <a:r>
              <a:rPr lang="zh-CN" altLang="en-US"/>
              <a:t>个人认为：这个定义就非常明确了：同意的就是实际托运人，不同意的就不成为运输合同当事人。回到刚才案件事实，广东a公司始终不同意自己是托运人，二审和最高院都是基于这个不认为广东公司是实际托运人，显然这个理念是非常超前了，但是鹿特丹规则，我们目前并没有加入。</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55600" y="935990"/>
            <a:ext cx="6623050" cy="460375"/>
          </a:xfrm>
          <a:prstGeom prst="rect">
            <a:avLst/>
          </a:prstGeom>
          <a:noFill/>
          <a:ln w="9525">
            <a:noFill/>
          </a:ln>
        </p:spPr>
        <p:txBody>
          <a:bodyPr wrap="square">
            <a:spAutoFit/>
          </a:bodyPr>
          <a:lstStyle/>
          <a:p>
            <a:pPr indent="0"/>
            <a:r>
              <a:rPr lang="en-US" altLang="zh-CN" sz="2400" b="1">
                <a:latin typeface="楷体" panose="02010609060101010101" charset="-122"/>
                <a:ea typeface="楷体" panose="02010609060101010101" charset="-122"/>
              </a:rPr>
              <a:t>·</a:t>
            </a:r>
            <a:r>
              <a:rPr lang="zh-CN" sz="2400" b="1">
                <a:latin typeface="楷体" panose="02010609060101010101" charset="-122"/>
                <a:ea typeface="楷体" panose="02010609060101010101" charset="-122"/>
              </a:rPr>
              <a:t>交通部2020.1月《海商法》修改送审稿：</a:t>
            </a:r>
            <a:endParaRPr lang="zh-CN" altLang="en-US" sz="2400" b="1">
              <a:latin typeface="楷体" panose="02010609060101010101" charset="-122"/>
              <a:ea typeface="楷体" panose="02010609060101010101" charset="-122"/>
            </a:endParaRPr>
          </a:p>
        </p:txBody>
      </p:sp>
      <p:pic>
        <p:nvPicPr>
          <p:cNvPr id="3" name="图片 -2147482621" descr="1681801098464(1)"/>
          <p:cNvPicPr>
            <a:picLocks noChangeAspect="1"/>
          </p:cNvPicPr>
          <p:nvPr>
            <p:custDataLst>
              <p:tags r:id="rId2"/>
            </p:custDataLst>
          </p:nvPr>
        </p:nvPicPr>
        <p:blipFill>
          <a:blip r:embed="rId6"/>
          <a:stretch>
            <a:fillRect/>
          </a:stretch>
        </p:blipFill>
        <p:spPr>
          <a:xfrm>
            <a:off x="1394460" y="1396365"/>
            <a:ext cx="5895975" cy="1176020"/>
          </a:xfrm>
          <a:prstGeom prst="rect">
            <a:avLst/>
          </a:prstGeom>
          <a:noFill/>
          <a:ln w="9525">
            <a:solidFill>
              <a:schemeClr val="tx1"/>
            </a:solidFill>
          </a:ln>
        </p:spPr>
      </p:pic>
      <p:pic>
        <p:nvPicPr>
          <p:cNvPr id="4" name="图片 -2147482622" descr="1681791147239"/>
          <p:cNvPicPr>
            <a:picLocks noChangeAspect="1"/>
          </p:cNvPicPr>
          <p:nvPr>
            <p:custDataLst>
              <p:tags r:id="rId3"/>
            </p:custDataLst>
          </p:nvPr>
        </p:nvPicPr>
        <p:blipFill>
          <a:blip r:embed="rId7"/>
          <a:stretch>
            <a:fillRect/>
          </a:stretch>
        </p:blipFill>
        <p:spPr>
          <a:xfrm>
            <a:off x="1564005" y="2650490"/>
            <a:ext cx="5556885" cy="2493645"/>
          </a:xfrm>
          <a:prstGeom prst="rect">
            <a:avLst/>
          </a:prstGeom>
          <a:noFill/>
          <a:ln w="9525">
            <a:noFill/>
          </a:ln>
        </p:spPr>
      </p:pic>
      <p:sp>
        <p:nvSpPr>
          <p:cNvPr id="5" name="文本框 4"/>
          <p:cNvSpPr txBox="1"/>
          <p:nvPr>
            <p:custDataLst>
              <p:tags r:id="rId4"/>
            </p:custDataLst>
          </p:nvPr>
        </p:nvSpPr>
        <p:spPr>
          <a:xfrm>
            <a:off x="0" y="295910"/>
            <a:ext cx="9144000" cy="511810"/>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indent="0" algn="l" fontAlgn="auto">
              <a:lnSpc>
                <a:spcPts val="3280"/>
              </a:lnSpc>
            </a:pPr>
            <a:r>
              <a:rPr lang="en-US" sz="2400" b="1">
                <a:solidFill>
                  <a:srgbClr val="000000"/>
                </a:solidFill>
                <a:latin typeface="楷体" panose="02010609060101010101" charset="-122"/>
                <a:ea typeface="楷体" panose="02010609060101010101" charset="-122"/>
                <a:cs typeface="楷体" panose="02010609060101010101" charset="-122"/>
              </a:rPr>
              <a:t>    </a:t>
            </a:r>
            <a:r>
              <a:rPr sz="2400" b="1">
                <a:solidFill>
                  <a:srgbClr val="000000"/>
                </a:solidFill>
                <a:latin typeface="楷体" panose="02010609060101010101" charset="-122"/>
                <a:ea typeface="楷体" panose="02010609060101010101" charset="-122"/>
                <a:cs typeface="楷体" panose="02010609060101010101" charset="-122"/>
              </a:rPr>
              <a:t>思考1：如何让识别变得更清晰？</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3300" y="1257935"/>
            <a:ext cx="6413500" cy="465455"/>
          </a:xfrm>
          <a:prstGeom prst="rect">
            <a:avLst/>
          </a:prstGeom>
          <a:noFill/>
          <a:ln w="9525">
            <a:noFill/>
          </a:ln>
        </p:spPr>
        <p:txBody>
          <a:bodyPr wrap="square">
            <a:noAutofit/>
          </a:bodyPr>
          <a:lstStyle/>
          <a:p>
            <a:pPr indent="0"/>
            <a:r>
              <a:rPr lang="en-US" sz="2400" b="1">
                <a:latin typeface="楷体" panose="02010609060101010101" charset="-122"/>
                <a:ea typeface="楷体" panose="02010609060101010101" charset="-122"/>
              </a:rPr>
              <a:t>·</a:t>
            </a:r>
            <a:r>
              <a:rPr sz="2400" b="1">
                <a:latin typeface="楷体" panose="02010609060101010101" charset="-122"/>
                <a:ea typeface="楷体" panose="02010609060101010101" charset="-122"/>
              </a:rPr>
              <a:t>个人观点：</a:t>
            </a:r>
          </a:p>
          <a:p>
            <a:pPr indent="0"/>
            <a:endParaRPr sz="2400" b="1">
              <a:latin typeface="楷体" panose="02010609060101010101" charset="-122"/>
              <a:ea typeface="楷体" panose="02010609060101010101" charset="-122"/>
            </a:endParaRPr>
          </a:p>
        </p:txBody>
      </p:sp>
      <p:sp>
        <p:nvSpPr>
          <p:cNvPr id="5" name="文本框 4"/>
          <p:cNvSpPr txBox="1"/>
          <p:nvPr/>
        </p:nvSpPr>
        <p:spPr>
          <a:xfrm>
            <a:off x="1186815" y="1859280"/>
            <a:ext cx="6771005" cy="2329180"/>
          </a:xfrm>
          <a:prstGeom prst="rect">
            <a:avLst/>
          </a:prstGeom>
          <a:solidFill>
            <a:schemeClr val="accent2">
              <a:lumMod val="20000"/>
              <a:lumOff val="80000"/>
            </a:schemeClr>
          </a:solidFill>
          <a:ln w="12700" cmpd="sng">
            <a:noFill/>
            <a:prstDash val="lgDashDot"/>
          </a:ln>
        </p:spPr>
        <p:txBody>
          <a:bodyPr wrap="square" rtlCol="0" anchor="t">
            <a:noAutofit/>
          </a:bodyPr>
          <a:lstStyle/>
          <a:p>
            <a:pPr indent="0" fontAlgn="auto">
              <a:lnSpc>
                <a:spcPct val="150000"/>
              </a:lnSpc>
            </a:pPr>
            <a:r>
              <a:rPr lang="en-US" sz="2400" b="1">
                <a:latin typeface="楷体" panose="02010609060101010101" charset="-122"/>
                <a:ea typeface="楷体" panose="02010609060101010101" charset="-122"/>
                <a:sym typeface="+mn-ea"/>
              </a:rPr>
              <a:t>  </a:t>
            </a:r>
            <a:r>
              <a:rPr sz="2400" b="1" u="sng">
                <a:latin typeface="楷体" panose="02010609060101010101" charset="-122"/>
                <a:ea typeface="楷体" panose="02010609060101010101" charset="-122"/>
                <a:sym typeface="+mn-ea"/>
              </a:rPr>
              <a:t>修改建议</a:t>
            </a:r>
            <a:r>
              <a:rPr sz="2400" b="1">
                <a:latin typeface="楷体" panose="02010609060101010101" charset="-122"/>
                <a:ea typeface="楷体" panose="02010609060101010101" charset="-122"/>
                <a:sym typeface="+mn-ea"/>
              </a:rPr>
              <a:t>：可以参考鹿特丹规则，明确：合同托运人就是与承运人订立合同的人。实际托运人就是合同托运人以外的，同意在运输单证中记载为“托运人”的人。</a:t>
            </a:r>
          </a:p>
        </p:txBody>
      </p:sp>
      <p:sp>
        <p:nvSpPr>
          <p:cNvPr id="6" name="文本框 5"/>
          <p:cNvSpPr txBox="1"/>
          <p:nvPr>
            <p:custDataLst>
              <p:tags r:id="rId2"/>
            </p:custDataLst>
          </p:nvPr>
        </p:nvSpPr>
        <p:spPr>
          <a:xfrm>
            <a:off x="0" y="295910"/>
            <a:ext cx="9144000" cy="511810"/>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indent="0" algn="l" fontAlgn="auto">
              <a:lnSpc>
                <a:spcPts val="3280"/>
              </a:lnSpc>
            </a:pPr>
            <a:r>
              <a:rPr lang="en-US" sz="2400" b="1">
                <a:solidFill>
                  <a:srgbClr val="000000"/>
                </a:solidFill>
                <a:latin typeface="楷体" panose="02010609060101010101" charset="-122"/>
                <a:ea typeface="楷体" panose="02010609060101010101" charset="-122"/>
                <a:cs typeface="楷体" panose="02010609060101010101" charset="-122"/>
              </a:rPr>
              <a:t>    </a:t>
            </a:r>
            <a:r>
              <a:rPr sz="2400" b="1">
                <a:solidFill>
                  <a:srgbClr val="000000"/>
                </a:solidFill>
                <a:latin typeface="楷体" panose="02010609060101010101" charset="-122"/>
                <a:ea typeface="楷体" panose="02010609060101010101" charset="-122"/>
                <a:cs typeface="楷体" panose="02010609060101010101" charset="-122"/>
              </a:rPr>
              <a:t>思考1：如何让识别变得更清晰？</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295910"/>
            <a:ext cx="9144000" cy="511810"/>
          </a:xfrm>
          <a:prstGeom prst="rect">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wrap="square">
            <a:spAutoFit/>
          </a:bodyPr>
          <a:lstStyle/>
          <a:p>
            <a:pPr indent="0" algn="ctr" fontAlgn="auto">
              <a:lnSpc>
                <a:spcPts val="3280"/>
              </a:lnSpc>
            </a:pPr>
            <a:r>
              <a:rPr sz="2400" b="1">
                <a:solidFill>
                  <a:srgbClr val="000000"/>
                </a:solidFill>
                <a:latin typeface="楷体" panose="02010609060101010101" charset="-122"/>
                <a:ea typeface="楷体" panose="02010609060101010101" charset="-122"/>
                <a:cs typeface="楷体" panose="02010609060101010101" charset="-122"/>
              </a:rPr>
              <a:t>思考</a:t>
            </a:r>
            <a:r>
              <a:rPr lang="en-US" sz="2400" b="1">
                <a:solidFill>
                  <a:srgbClr val="000000"/>
                </a:solidFill>
                <a:latin typeface="楷体" panose="02010609060101010101" charset="-122"/>
                <a:ea typeface="楷体" panose="02010609060101010101" charset="-122"/>
                <a:cs typeface="楷体" panose="02010609060101010101" charset="-122"/>
              </a:rPr>
              <a:t>2</a:t>
            </a:r>
            <a:r>
              <a:rPr sz="2400" b="1">
                <a:solidFill>
                  <a:srgbClr val="000000"/>
                </a:solidFill>
                <a:latin typeface="楷体" panose="02010609060101010101" charset="-122"/>
                <a:ea typeface="楷体" panose="02010609060101010101" charset="-122"/>
                <a:cs typeface="楷体" panose="02010609060101010101" charset="-122"/>
              </a:rPr>
              <a:t>：关于实际托运人是否与合同托运人的权利和义务相同？</a:t>
            </a:r>
          </a:p>
        </p:txBody>
      </p:sp>
      <p:sp>
        <p:nvSpPr>
          <p:cNvPr id="2" name="文本框 1"/>
          <p:cNvSpPr txBox="1"/>
          <p:nvPr/>
        </p:nvSpPr>
        <p:spPr>
          <a:xfrm>
            <a:off x="303530" y="934085"/>
            <a:ext cx="8536940" cy="1198880"/>
          </a:xfrm>
          <a:prstGeom prst="rect">
            <a:avLst/>
          </a:prstGeom>
          <a:noFill/>
          <a:ln w="9525">
            <a:noFill/>
          </a:ln>
        </p:spPr>
        <p:txBody>
          <a:bodyPr wrap="square">
            <a:spAutoFit/>
          </a:bodyPr>
          <a:lstStyle/>
          <a:p>
            <a:pPr indent="0"/>
            <a:r>
              <a:rPr lang="en-US" altLang="zh-CN" sz="2400" b="1">
                <a:latin typeface="楷体" panose="02010609060101010101" charset="-122"/>
                <a:ea typeface="楷体" panose="02010609060101010101" charset="-122"/>
              </a:rPr>
              <a:t>·</a:t>
            </a:r>
            <a:r>
              <a:rPr lang="zh-CN" sz="2400" b="1">
                <a:latin typeface="楷体" panose="02010609060101010101" charset="-122"/>
                <a:ea typeface="楷体" panose="02010609060101010101" charset="-122"/>
              </a:rPr>
              <a:t>交通部2020.1月《海商法》修改送审稿第四章第一节和第三节存在法律空白，甚至只提合同托运人的责任，未见实际托运人的权利和义务。</a:t>
            </a:r>
          </a:p>
        </p:txBody>
      </p:sp>
      <p:pic>
        <p:nvPicPr>
          <p:cNvPr id="3" name="图片 -2147482620" descr="1681802712412"/>
          <p:cNvPicPr>
            <a:picLocks noChangeAspect="1"/>
          </p:cNvPicPr>
          <p:nvPr>
            <p:custDataLst>
              <p:tags r:id="rId2"/>
            </p:custDataLst>
          </p:nvPr>
        </p:nvPicPr>
        <p:blipFill>
          <a:blip r:embed="rId6"/>
          <a:stretch>
            <a:fillRect/>
          </a:stretch>
        </p:blipFill>
        <p:spPr>
          <a:xfrm>
            <a:off x="938530" y="2241550"/>
            <a:ext cx="7076440" cy="372745"/>
          </a:xfrm>
          <a:prstGeom prst="rect">
            <a:avLst/>
          </a:prstGeom>
          <a:noFill/>
          <a:ln w="9525">
            <a:solidFill>
              <a:schemeClr val="tx1"/>
            </a:solidFill>
          </a:ln>
        </p:spPr>
      </p:pic>
      <p:sp>
        <p:nvSpPr>
          <p:cNvPr id="6" name="文本框 5"/>
          <p:cNvSpPr txBox="1"/>
          <p:nvPr>
            <p:custDataLst>
              <p:tags r:id="rId3"/>
            </p:custDataLst>
          </p:nvPr>
        </p:nvSpPr>
        <p:spPr>
          <a:xfrm>
            <a:off x="355600" y="2745105"/>
            <a:ext cx="8536940" cy="460375"/>
          </a:xfrm>
          <a:prstGeom prst="rect">
            <a:avLst/>
          </a:prstGeom>
          <a:noFill/>
          <a:ln w="9525">
            <a:noFill/>
          </a:ln>
        </p:spPr>
        <p:txBody>
          <a:bodyPr wrap="square">
            <a:spAutoFit/>
          </a:bodyPr>
          <a:lstStyle/>
          <a:p>
            <a:pPr indent="0"/>
            <a:r>
              <a:rPr lang="en-US" altLang="zh-CN" sz="2400" b="1">
                <a:latin typeface="楷体" panose="02010609060101010101" charset="-122"/>
                <a:ea typeface="楷体" panose="02010609060101010101" charset="-122"/>
              </a:rPr>
              <a:t>·</a:t>
            </a:r>
            <a:r>
              <a:rPr lang="zh-CN" altLang="en-US" sz="2400" b="1">
                <a:latin typeface="楷体" panose="02010609060101010101" charset="-122"/>
                <a:ea typeface="楷体" panose="02010609060101010101" charset="-122"/>
              </a:rPr>
              <a:t>鹿特丹规则：</a:t>
            </a:r>
          </a:p>
        </p:txBody>
      </p:sp>
      <p:pic>
        <p:nvPicPr>
          <p:cNvPr id="4" name="图片 -2147482619" descr="1669605946064"/>
          <p:cNvPicPr>
            <a:picLocks noChangeAspect="1"/>
          </p:cNvPicPr>
          <p:nvPr>
            <p:custDataLst>
              <p:tags r:id="rId4"/>
            </p:custDataLst>
          </p:nvPr>
        </p:nvPicPr>
        <p:blipFill>
          <a:blip r:embed="rId7"/>
          <a:stretch>
            <a:fillRect/>
          </a:stretch>
        </p:blipFill>
        <p:spPr>
          <a:xfrm>
            <a:off x="532765" y="3205480"/>
            <a:ext cx="8498205" cy="1938655"/>
          </a:xfrm>
          <a:prstGeom prst="rect">
            <a:avLst/>
          </a:prstGeom>
          <a:noFill/>
          <a:ln w="9525">
            <a:solidFill>
              <a:schemeClr val="tx1"/>
            </a:solidFill>
          </a:ln>
        </p:spPr>
      </p:pic>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3300" y="1257935"/>
            <a:ext cx="6413500" cy="465455"/>
          </a:xfrm>
          <a:prstGeom prst="rect">
            <a:avLst/>
          </a:prstGeom>
          <a:noFill/>
          <a:ln w="9525">
            <a:noFill/>
          </a:ln>
        </p:spPr>
        <p:txBody>
          <a:bodyPr wrap="square">
            <a:noAutofit/>
          </a:bodyPr>
          <a:lstStyle/>
          <a:p>
            <a:pPr indent="0"/>
            <a:r>
              <a:rPr lang="en-US" sz="2400" b="1">
                <a:latin typeface="楷体" panose="02010609060101010101" charset="-122"/>
                <a:ea typeface="楷体" panose="02010609060101010101" charset="-122"/>
              </a:rPr>
              <a:t>·</a:t>
            </a:r>
            <a:r>
              <a:rPr sz="2400" b="1">
                <a:latin typeface="楷体" panose="02010609060101010101" charset="-122"/>
                <a:ea typeface="楷体" panose="02010609060101010101" charset="-122"/>
              </a:rPr>
              <a:t>个人观点：</a:t>
            </a:r>
          </a:p>
          <a:p>
            <a:pPr indent="0"/>
            <a:endParaRPr sz="2400" b="1">
              <a:latin typeface="楷体" panose="02010609060101010101" charset="-122"/>
              <a:ea typeface="楷体" panose="02010609060101010101" charset="-122"/>
            </a:endParaRPr>
          </a:p>
        </p:txBody>
      </p:sp>
      <p:sp>
        <p:nvSpPr>
          <p:cNvPr id="5" name="文本框 4"/>
          <p:cNvSpPr txBox="1"/>
          <p:nvPr/>
        </p:nvSpPr>
        <p:spPr>
          <a:xfrm>
            <a:off x="1186815" y="1859280"/>
            <a:ext cx="6723380" cy="1920240"/>
          </a:xfrm>
          <a:prstGeom prst="rect">
            <a:avLst/>
          </a:prstGeom>
          <a:solidFill>
            <a:schemeClr val="accent2">
              <a:lumMod val="20000"/>
              <a:lumOff val="80000"/>
            </a:schemeClr>
          </a:solidFill>
          <a:ln w="12700" cmpd="sng">
            <a:noFill/>
            <a:prstDash val="lgDashDot"/>
          </a:ln>
        </p:spPr>
        <p:txBody>
          <a:bodyPr wrap="square" rtlCol="0" anchor="t">
            <a:noAutofit/>
          </a:bodyPr>
          <a:lstStyle/>
          <a:p>
            <a:pPr indent="0" fontAlgn="auto">
              <a:lnSpc>
                <a:spcPct val="150000"/>
              </a:lnSpc>
            </a:pPr>
            <a:r>
              <a:rPr lang="en-US" sz="2400" b="1">
                <a:latin typeface="楷体" panose="02010609060101010101" charset="-122"/>
                <a:ea typeface="楷体" panose="02010609060101010101" charset="-122"/>
                <a:sym typeface="+mn-ea"/>
              </a:rPr>
              <a:t>  </a:t>
            </a:r>
            <a:r>
              <a:rPr sz="2400" b="1" u="sng">
                <a:latin typeface="楷体" panose="02010609060101010101" charset="-122"/>
                <a:ea typeface="楷体" panose="02010609060101010101" charset="-122"/>
                <a:sym typeface="+mn-ea"/>
              </a:rPr>
              <a:t>修改建议</a:t>
            </a:r>
            <a:r>
              <a:rPr sz="2400" b="1">
                <a:latin typeface="楷体" panose="02010609060101010101" charset="-122"/>
                <a:ea typeface="楷体" panose="02010609060101010101" charset="-122"/>
                <a:sym typeface="+mn-ea"/>
              </a:rPr>
              <a:t>：也可以参考鹿特丹规则，在第四章第一节“一般规定”中明确：实际托运人的权利和义务和合同托运人一致。</a:t>
            </a:r>
          </a:p>
        </p:txBody>
      </p:sp>
      <p:sp>
        <p:nvSpPr>
          <p:cNvPr id="100" name="文本框 99"/>
          <p:cNvSpPr txBox="1"/>
          <p:nvPr>
            <p:custDataLst>
              <p:tags r:id="rId2"/>
            </p:custDataLst>
          </p:nvPr>
        </p:nvSpPr>
        <p:spPr>
          <a:xfrm>
            <a:off x="0" y="295910"/>
            <a:ext cx="9144000" cy="511810"/>
          </a:xfrm>
          <a:prstGeom prst="rect">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wrap="square">
            <a:spAutoFit/>
          </a:bodyPr>
          <a:lstStyle/>
          <a:p>
            <a:pPr indent="0" algn="ctr" fontAlgn="auto">
              <a:lnSpc>
                <a:spcPts val="3280"/>
              </a:lnSpc>
            </a:pPr>
            <a:r>
              <a:rPr sz="2400" b="1">
                <a:solidFill>
                  <a:srgbClr val="000000"/>
                </a:solidFill>
                <a:latin typeface="楷体" panose="02010609060101010101" charset="-122"/>
                <a:ea typeface="楷体" panose="02010609060101010101" charset="-122"/>
                <a:cs typeface="楷体" panose="02010609060101010101" charset="-122"/>
              </a:rPr>
              <a:t>思考</a:t>
            </a:r>
            <a:r>
              <a:rPr lang="en-US" sz="2400" b="1">
                <a:solidFill>
                  <a:srgbClr val="000000"/>
                </a:solidFill>
                <a:latin typeface="楷体" panose="02010609060101010101" charset="-122"/>
                <a:ea typeface="楷体" panose="02010609060101010101" charset="-122"/>
                <a:cs typeface="楷体" panose="02010609060101010101" charset="-122"/>
              </a:rPr>
              <a:t>2</a:t>
            </a:r>
            <a:r>
              <a:rPr sz="2400" b="1">
                <a:solidFill>
                  <a:srgbClr val="000000"/>
                </a:solidFill>
                <a:latin typeface="楷体" panose="02010609060101010101" charset="-122"/>
                <a:ea typeface="楷体" panose="02010609060101010101" charset="-122"/>
                <a:cs typeface="楷体" panose="02010609060101010101" charset="-122"/>
              </a:rPr>
              <a:t>：关于实际托运人是否与合同托运人的权利和义务相同？</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5"/>
          <p:cNvSpPr/>
          <p:nvPr>
            <p:custDataLst>
              <p:tags r:id="rId2"/>
            </p:custDataLst>
          </p:nvPr>
        </p:nvSpPr>
        <p:spPr>
          <a:xfrm rot="10800000" flipH="1">
            <a:off x="-1" y="317"/>
            <a:ext cx="2481943" cy="5143501"/>
          </a:xfrm>
          <a:custGeom>
            <a:avLst/>
            <a:gdLst>
              <a:gd name="connsiteX0" fmla="*/ 0 w 3309257"/>
              <a:gd name="connsiteY0" fmla="*/ 6858001 h 6858001"/>
              <a:gd name="connsiteX1" fmla="*/ 3309257 w 3309257"/>
              <a:gd name="connsiteY1" fmla="*/ 6858001 h 6858001"/>
              <a:gd name="connsiteX2" fmla="*/ 1718889 w 3309257"/>
              <a:gd name="connsiteY2" fmla="*/ 0 h 6858001"/>
              <a:gd name="connsiteX3" fmla="*/ 0 w 3309257"/>
              <a:gd name="connsiteY3" fmla="*/ 0 h 6858001"/>
            </a:gdLst>
            <a:ahLst/>
            <a:cxnLst>
              <a:cxn ang="0">
                <a:pos x="connsiteX0" y="connsiteY0"/>
              </a:cxn>
              <a:cxn ang="0">
                <a:pos x="connsiteX1" y="connsiteY1"/>
              </a:cxn>
              <a:cxn ang="0">
                <a:pos x="connsiteX2" y="connsiteY2"/>
              </a:cxn>
              <a:cxn ang="0">
                <a:pos x="connsiteX3" y="connsiteY3"/>
              </a:cxn>
            </a:cxnLst>
            <a:rect l="l" t="t" r="r" b="b"/>
            <a:pathLst>
              <a:path w="3309257" h="6858001">
                <a:moveTo>
                  <a:pt x="0" y="6858001"/>
                </a:moveTo>
                <a:lnTo>
                  <a:pt x="3309257" y="6858001"/>
                </a:lnTo>
                <a:lnTo>
                  <a:pt x="1718889" y="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dirty="0"/>
          </a:p>
        </p:txBody>
      </p:sp>
      <p:sp>
        <p:nvSpPr>
          <p:cNvPr id="8" name="任意多边形: 形状 6"/>
          <p:cNvSpPr/>
          <p:nvPr>
            <p:custDataLst>
              <p:tags r:id="rId3"/>
            </p:custDataLst>
          </p:nvPr>
        </p:nvSpPr>
        <p:spPr>
          <a:xfrm rot="11574254">
            <a:off x="1882214" y="-149787"/>
            <a:ext cx="728651" cy="5443707"/>
          </a:xfrm>
          <a:custGeom>
            <a:avLst/>
            <a:gdLst>
              <a:gd name="connsiteX0" fmla="*/ 0 w 971535"/>
              <a:gd name="connsiteY0" fmla="*/ 7258276 h 7258276"/>
              <a:gd name="connsiteX1" fmla="*/ 932891 w 971535"/>
              <a:gd name="connsiteY1" fmla="*/ 8853 h 7258276"/>
              <a:gd name="connsiteX2" fmla="*/ 971535 w 971535"/>
              <a:gd name="connsiteY2" fmla="*/ 0 h 7258276"/>
              <a:gd name="connsiteX3" fmla="*/ 971535 w 971535"/>
              <a:gd name="connsiteY3" fmla="*/ 7035689 h 7258276"/>
            </a:gdLst>
            <a:ahLst/>
            <a:cxnLst>
              <a:cxn ang="0">
                <a:pos x="connsiteX0" y="connsiteY0"/>
              </a:cxn>
              <a:cxn ang="0">
                <a:pos x="connsiteX1" y="connsiteY1"/>
              </a:cxn>
              <a:cxn ang="0">
                <a:pos x="connsiteX2" y="connsiteY2"/>
              </a:cxn>
              <a:cxn ang="0">
                <a:pos x="connsiteX3" y="connsiteY3"/>
              </a:cxn>
            </a:cxnLst>
            <a:rect l="l" t="t" r="r" b="b"/>
            <a:pathLst>
              <a:path w="971535" h="7258276">
                <a:moveTo>
                  <a:pt x="0" y="7258276"/>
                </a:moveTo>
                <a:lnTo>
                  <a:pt x="932891" y="8853"/>
                </a:lnTo>
                <a:lnTo>
                  <a:pt x="971535" y="0"/>
                </a:lnTo>
                <a:lnTo>
                  <a:pt x="971535" y="7035689"/>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p>
        </p:txBody>
      </p:sp>
      <p:sp>
        <p:nvSpPr>
          <p:cNvPr id="9" name="任意多边形: 形状 7"/>
          <p:cNvSpPr/>
          <p:nvPr>
            <p:custDataLst>
              <p:tags r:id="rId4"/>
            </p:custDataLst>
          </p:nvPr>
        </p:nvSpPr>
        <p:spPr>
          <a:xfrm>
            <a:off x="1307488" y="2953068"/>
            <a:ext cx="1044752" cy="2190750"/>
          </a:xfrm>
          <a:custGeom>
            <a:avLst/>
            <a:gdLst>
              <a:gd name="connsiteX0" fmla="*/ 1089482 w 1393003"/>
              <a:gd name="connsiteY0" fmla="*/ 0 h 2921000"/>
              <a:gd name="connsiteX1" fmla="*/ 1393003 w 1393003"/>
              <a:gd name="connsiteY1" fmla="*/ 2921000 h 2921000"/>
              <a:gd name="connsiteX2" fmla="*/ 0 w 1393003"/>
              <a:gd name="connsiteY2" fmla="*/ 2921000 h 2921000"/>
            </a:gdLst>
            <a:ahLst/>
            <a:cxnLst>
              <a:cxn ang="0">
                <a:pos x="connsiteX0" y="connsiteY0"/>
              </a:cxn>
              <a:cxn ang="0">
                <a:pos x="connsiteX1" y="connsiteY1"/>
              </a:cxn>
              <a:cxn ang="0">
                <a:pos x="connsiteX2" y="connsiteY2"/>
              </a:cxn>
            </a:cxnLst>
            <a:rect l="l" t="t" r="r" b="b"/>
            <a:pathLst>
              <a:path w="1393003" h="2921000">
                <a:moveTo>
                  <a:pt x="1089482" y="0"/>
                </a:moveTo>
                <a:lnTo>
                  <a:pt x="1393003" y="2921000"/>
                </a:lnTo>
                <a:lnTo>
                  <a:pt x="0" y="292100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sz="1350"/>
          </a:p>
        </p:txBody>
      </p:sp>
      <p:sp>
        <p:nvSpPr>
          <p:cNvPr id="10" name="文本框 9"/>
          <p:cNvSpPr txBox="1"/>
          <p:nvPr>
            <p:custDataLst>
              <p:tags r:id="rId5"/>
            </p:custDataLst>
          </p:nvPr>
        </p:nvSpPr>
        <p:spPr>
          <a:xfrm>
            <a:off x="3083560" y="739775"/>
            <a:ext cx="5554345" cy="3663950"/>
          </a:xfrm>
          <a:prstGeom prst="rect">
            <a:avLst/>
          </a:prstGeom>
          <a:noFill/>
          <a:ln w="9525">
            <a:noFill/>
          </a:ln>
        </p:spPr>
        <p:txBody>
          <a:bodyPr wrap="square">
            <a:spAutoFit/>
          </a:bodyPr>
          <a:lstStyle/>
          <a:p>
            <a:pPr indent="304800" fontAlgn="auto">
              <a:lnSpc>
                <a:spcPts val="3980"/>
              </a:lnSpc>
            </a:pPr>
            <a:r>
              <a:rPr sz="2000" b="1">
                <a:solidFill>
                  <a:srgbClr val="5C8FC7"/>
                </a:solidFill>
                <a:latin typeface="楷体" panose="02010609060101010101" charset="-122"/>
                <a:ea typeface="楷体" panose="02010609060101010101" charset="-122"/>
                <a:cs typeface="楷体" panose="02010609060101010101" charset="-122"/>
              </a:rPr>
              <a:t>1、交通部2020.1月《海商法》修改送审稿第四章对实际托运人权利和义务的规定存在部分空白，不利于维护中国货主的合法权益；</a:t>
            </a:r>
          </a:p>
          <a:p>
            <a:pPr indent="304800" fontAlgn="auto">
              <a:lnSpc>
                <a:spcPts val="3980"/>
              </a:lnSpc>
            </a:pPr>
            <a:endParaRPr sz="2000" b="1">
              <a:solidFill>
                <a:srgbClr val="5C8FC7"/>
              </a:solidFill>
              <a:latin typeface="楷体" panose="02010609060101010101" charset="-122"/>
              <a:ea typeface="楷体" panose="02010609060101010101" charset="-122"/>
              <a:cs typeface="楷体" panose="02010609060101010101" charset="-122"/>
            </a:endParaRPr>
          </a:p>
          <a:p>
            <a:pPr indent="304800" fontAlgn="auto">
              <a:lnSpc>
                <a:spcPts val="3980"/>
              </a:lnSpc>
            </a:pPr>
            <a:r>
              <a:rPr lang="en-US" sz="2000" b="1">
                <a:solidFill>
                  <a:srgbClr val="5C8FC7"/>
                </a:solidFill>
                <a:latin typeface="楷体" panose="02010609060101010101" charset="-122"/>
                <a:ea typeface="楷体" panose="02010609060101010101" charset="-122"/>
                <a:cs typeface="楷体" panose="02010609060101010101" charset="-122"/>
              </a:rPr>
              <a:t>2</a:t>
            </a:r>
            <a:r>
              <a:rPr sz="2000" b="1">
                <a:solidFill>
                  <a:srgbClr val="5C8FC7"/>
                </a:solidFill>
                <a:latin typeface="楷体" panose="02010609060101010101" charset="-122"/>
                <a:ea typeface="楷体" panose="02010609060101010101" charset="-122"/>
                <a:cs typeface="楷体" panose="02010609060101010101" charset="-122"/>
              </a:rPr>
              <a:t>、对公约的借鉴应符合中国成文法的表述习惯，对法律的理解应尽可能唯一性，不应该一千个观众心中一千个哈姆雷特。</a:t>
            </a:r>
          </a:p>
        </p:txBody>
      </p:sp>
      <p:sp>
        <p:nvSpPr>
          <p:cNvPr id="11" name="文本框 10"/>
          <p:cNvSpPr txBox="1"/>
          <p:nvPr/>
        </p:nvSpPr>
        <p:spPr>
          <a:xfrm>
            <a:off x="145415" y="463550"/>
            <a:ext cx="2019300" cy="1106805"/>
          </a:xfrm>
          <a:prstGeom prst="rect">
            <a:avLst/>
          </a:prstGeom>
          <a:noFill/>
        </p:spPr>
        <p:txBody>
          <a:bodyPr wrap="square" rtlCol="0" anchor="t">
            <a:spAutoFit/>
          </a:bodyPr>
          <a:lstStyle/>
          <a:p>
            <a:r>
              <a:rPr sz="6600" b="1">
                <a:ln w="9525" cmpd="sng">
                  <a:solidFill>
                    <a:schemeClr val="accent1"/>
                  </a:solidFill>
                  <a:prstDash val="solid"/>
                </a:ln>
                <a:solidFill>
                  <a:srgbClr val="70AD47">
                    <a:tint val="1000"/>
                  </a:srgbClr>
                </a:solidFill>
                <a:effectLst>
                  <a:glow rad="38100">
                    <a:schemeClr val="accent1">
                      <a:alpha val="40000"/>
                    </a:schemeClr>
                  </a:glow>
                </a:effectLst>
                <a:latin typeface="华文楷体" panose="02010600040101010101" charset="-122"/>
                <a:ea typeface="华文楷体" panose="02010600040101010101" charset="-122"/>
                <a:cs typeface="楷体" panose="02010609060101010101" charset="-122"/>
                <a:sym typeface="+mn-ea"/>
              </a:rPr>
              <a:t>结论</a:t>
            </a:r>
            <a:endParaRPr lang="zh-CN" altLang="en-US" sz="6600" b="1">
              <a:ln w="9525" cmpd="sng">
                <a:solidFill>
                  <a:schemeClr val="accent1"/>
                </a:solidFill>
                <a:prstDash val="solid"/>
              </a:ln>
              <a:solidFill>
                <a:srgbClr val="70AD47">
                  <a:tint val="1000"/>
                </a:srgbClr>
              </a:solidFill>
              <a:effectLst>
                <a:glow rad="38100">
                  <a:schemeClr val="accent1">
                    <a:alpha val="40000"/>
                  </a:schemeClr>
                </a:glow>
              </a:effectLst>
              <a:latin typeface="华文楷体" panose="02010600040101010101" charset="-122"/>
              <a:ea typeface="华文楷体" panose="02010600040101010101" charset="-122"/>
              <a:cs typeface="楷体" panose="02010609060101010101" charset="-122"/>
              <a:sym typeface="+mn-ea"/>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2"/>
            </p:custDataLst>
          </p:nvPr>
        </p:nvSpPr>
        <p:spPr>
          <a:xfrm>
            <a:off x="484346" y="919004"/>
            <a:ext cx="1198721" cy="300038"/>
          </a:xfrm>
          <a:prstGeom prst="rect">
            <a:avLst/>
          </a:prstGeom>
          <a:noFill/>
        </p:spPr>
        <p:txBody>
          <a:bodyPr wrap="square" rtlCol="0">
            <a:normAutofit fontScale="90000" lnSpcReduction="10000"/>
          </a:bodyPr>
          <a:lstStyle/>
          <a:p>
            <a:r>
              <a:rPr lang="en-US" altLang="zh-CN" sz="1500">
                <a:solidFill>
                  <a:schemeClr val="bg1"/>
                </a:solidFill>
                <a:latin typeface="Arial" panose="020B0604020202020204" pitchFamily="34" charset="0"/>
                <a:ea typeface="微软雅黑" panose="020B0503020204020204" pitchFamily="34" charset="-122"/>
                <a:cs typeface="Arial" panose="020B0604020202020204" pitchFamily="34" charset="0"/>
              </a:rPr>
              <a:t>CONTENTS</a:t>
            </a:r>
          </a:p>
        </p:txBody>
      </p:sp>
      <p:graphicFrame>
        <p:nvGraphicFramePr>
          <p:cNvPr id="20" name="表格 19"/>
          <p:cNvGraphicFramePr/>
          <p:nvPr>
            <p:custDataLst>
              <p:tags r:id="rId3"/>
            </p:custDataLst>
          </p:nvPr>
        </p:nvGraphicFramePr>
        <p:xfrm>
          <a:off x="0" y="1666875"/>
          <a:ext cx="9144000" cy="2345690"/>
        </p:xfrm>
        <a:graphic>
          <a:graphicData uri="http://schemas.openxmlformats.org/drawingml/2006/table">
            <a:tbl>
              <a:tblPr firstRow="1" bandRow="1">
                <a:tableStyleId>{5C22544A-7EE6-4342-B048-85BDC9FD1C3A}</a:tableStyleId>
              </a:tblPr>
              <a:tblGrid>
                <a:gridCol w="2219325"/>
                <a:gridCol w="6924675"/>
              </a:tblGrid>
              <a:tr h="682625">
                <a:tc>
                  <a:txBody>
                    <a:bodyPr/>
                    <a:lstStyle/>
                    <a:p>
                      <a:pPr algn="ctr" fontAlgn="auto">
                        <a:lnSpc>
                          <a:spcPts val="3480"/>
                        </a:lnSpc>
                        <a:buClrTx/>
                        <a:buSzTx/>
                        <a:buFontTx/>
                        <a:buNone/>
                      </a:pPr>
                      <a:r>
                        <a:rPr lang="zh-CN" altLang="en-US" sz="2400"/>
                        <a:t>一审案号</a:t>
                      </a:r>
                    </a:p>
                  </a:txBody>
                  <a:tcPr>
                    <a:solidFill>
                      <a:srgbClr val="5C8FC7"/>
                    </a:solidFill>
                  </a:tcPr>
                </a:tc>
                <a:tc>
                  <a:txBody>
                    <a:bodyPr/>
                    <a:lstStyle/>
                    <a:p>
                      <a:pPr algn="ctr">
                        <a:lnSpc>
                          <a:spcPts val="3480"/>
                        </a:lnSpc>
                        <a:buClrTx/>
                        <a:buSzTx/>
                        <a:buFontTx/>
                        <a:buNone/>
                      </a:pPr>
                      <a:r>
                        <a:rPr lang="zh-CN" altLang="en-US" sz="2400">
                          <a:sym typeface="+mn-ea"/>
                        </a:rPr>
                        <a:t>(2016)粤72民初</a:t>
                      </a:r>
                      <a:r>
                        <a:rPr lang="en-US" altLang="zh-CN" sz="2400">
                          <a:sym typeface="+mn-ea"/>
                        </a:rPr>
                        <a:t>1548</a:t>
                      </a:r>
                      <a:r>
                        <a:rPr lang="zh-CN" altLang="en-US" sz="2400">
                          <a:sym typeface="+mn-ea"/>
                        </a:rPr>
                        <a:t>、1549号、(2017)粤72民初</a:t>
                      </a:r>
                      <a:r>
                        <a:rPr lang="en-US" altLang="zh-CN" sz="2400">
                          <a:sym typeface="+mn-ea"/>
                        </a:rPr>
                        <a:t>24</a:t>
                      </a:r>
                      <a:r>
                        <a:rPr lang="zh-CN" altLang="en-US" sz="2400">
                          <a:sym typeface="+mn-ea"/>
                        </a:rPr>
                        <a:t>、25号</a:t>
                      </a:r>
                      <a:endParaRPr lang="zh-CN" altLang="en-US" sz="2400"/>
                    </a:p>
                  </a:txBody>
                  <a:tcPr>
                    <a:solidFill>
                      <a:srgbClr val="5C8FC7"/>
                    </a:solidFill>
                  </a:tcPr>
                </a:tc>
              </a:tr>
              <a:tr h="682625">
                <a:tc>
                  <a:txBody>
                    <a:bodyPr/>
                    <a:lstStyle/>
                    <a:p>
                      <a:pPr algn="ctr">
                        <a:lnSpc>
                          <a:spcPts val="3480"/>
                        </a:lnSpc>
                        <a:buClrTx/>
                        <a:buSzTx/>
                        <a:buFontTx/>
                        <a:buNone/>
                      </a:pPr>
                      <a:r>
                        <a:rPr lang="zh-CN" altLang="en-US" sz="2400" b="1">
                          <a:solidFill>
                            <a:schemeClr val="lt1"/>
                          </a:solidFill>
                          <a:sym typeface="+mn-ea"/>
                        </a:rPr>
                        <a:t>二审案号</a:t>
                      </a:r>
                      <a:endParaRPr lang="zh-CN" altLang="en-US" sz="2400" b="1">
                        <a:solidFill>
                          <a:schemeClr val="lt1"/>
                        </a:solidFill>
                      </a:endParaRPr>
                    </a:p>
                  </a:txBody>
                  <a:tcPr>
                    <a:solidFill>
                      <a:srgbClr val="5C8FC7"/>
                    </a:solidFill>
                  </a:tcPr>
                </a:tc>
                <a:tc>
                  <a:txBody>
                    <a:bodyPr/>
                    <a:lstStyle/>
                    <a:p>
                      <a:pPr algn="ctr">
                        <a:lnSpc>
                          <a:spcPts val="3480"/>
                        </a:lnSpc>
                        <a:buClrTx/>
                        <a:buSzTx/>
                        <a:buFontTx/>
                        <a:buNone/>
                      </a:pPr>
                      <a:r>
                        <a:rPr lang="zh-CN" altLang="en-US" sz="2400" b="1">
                          <a:solidFill>
                            <a:schemeClr val="lt1"/>
                          </a:solidFill>
                          <a:sym typeface="+mn-ea"/>
                        </a:rPr>
                        <a:t>（2018）粤民终746</a:t>
                      </a:r>
                      <a:r>
                        <a:rPr lang="en-US" altLang="zh-CN" sz="2400" b="1">
                          <a:solidFill>
                            <a:schemeClr val="lt1"/>
                          </a:solidFill>
                          <a:sym typeface="+mn-ea"/>
                        </a:rPr>
                        <a:t>-</a:t>
                      </a:r>
                      <a:r>
                        <a:rPr lang="zh-CN" altLang="en-US" sz="2400" b="1">
                          <a:solidFill>
                            <a:schemeClr val="lt1"/>
                          </a:solidFill>
                          <a:sym typeface="+mn-ea"/>
                        </a:rPr>
                        <a:t>74</a:t>
                      </a:r>
                      <a:r>
                        <a:rPr lang="en-US" altLang="zh-CN" sz="2400" b="1">
                          <a:solidFill>
                            <a:schemeClr val="lt1"/>
                          </a:solidFill>
                          <a:sym typeface="+mn-ea"/>
                        </a:rPr>
                        <a:t>9</a:t>
                      </a:r>
                      <a:r>
                        <a:rPr lang="zh-CN" altLang="en-US" sz="2400" b="1">
                          <a:solidFill>
                            <a:schemeClr val="lt1"/>
                          </a:solidFill>
                          <a:sym typeface="+mn-ea"/>
                        </a:rPr>
                        <a:t>号</a:t>
                      </a:r>
                      <a:endParaRPr lang="zh-CN" altLang="en-US" sz="2400" b="1">
                        <a:solidFill>
                          <a:schemeClr val="lt1"/>
                        </a:solidFill>
                      </a:endParaRPr>
                    </a:p>
                  </a:txBody>
                  <a:tcPr>
                    <a:solidFill>
                      <a:srgbClr val="5C8FC7"/>
                    </a:solidFill>
                  </a:tcPr>
                </a:tc>
              </a:tr>
              <a:tr h="682625">
                <a:tc>
                  <a:txBody>
                    <a:bodyPr/>
                    <a:lstStyle/>
                    <a:p>
                      <a:pPr algn="ctr">
                        <a:lnSpc>
                          <a:spcPts val="3480"/>
                        </a:lnSpc>
                        <a:buClrTx/>
                        <a:buSzTx/>
                        <a:buFontTx/>
                        <a:buNone/>
                      </a:pPr>
                      <a:r>
                        <a:rPr lang="zh-CN" altLang="en-US" sz="2400" b="1">
                          <a:solidFill>
                            <a:schemeClr val="lt1"/>
                          </a:solidFill>
                          <a:sym typeface="+mn-ea"/>
                        </a:rPr>
                        <a:t>再审案号</a:t>
                      </a:r>
                      <a:endParaRPr lang="zh-CN" altLang="en-US" sz="2400" b="1">
                        <a:solidFill>
                          <a:schemeClr val="lt1"/>
                        </a:solidFill>
                      </a:endParaRPr>
                    </a:p>
                  </a:txBody>
                  <a:tcPr>
                    <a:solidFill>
                      <a:srgbClr val="5C8FC7"/>
                    </a:solidFill>
                  </a:tcPr>
                </a:tc>
                <a:tc>
                  <a:txBody>
                    <a:bodyPr/>
                    <a:lstStyle/>
                    <a:p>
                      <a:pPr algn="ctr">
                        <a:lnSpc>
                          <a:spcPts val="3480"/>
                        </a:lnSpc>
                        <a:buClrTx/>
                        <a:buSzTx/>
                        <a:buFontTx/>
                        <a:buNone/>
                      </a:pPr>
                      <a:r>
                        <a:rPr lang="zh-CN" altLang="en-US" sz="2400" b="1">
                          <a:solidFill>
                            <a:schemeClr val="lt1"/>
                          </a:solidFill>
                          <a:sym typeface="+mn-ea"/>
                        </a:rPr>
                        <a:t>(2022)最高法民申124</a:t>
                      </a:r>
                      <a:r>
                        <a:rPr lang="en-US" altLang="zh-CN" sz="2400" b="1">
                          <a:solidFill>
                            <a:schemeClr val="lt1"/>
                          </a:solidFill>
                          <a:sym typeface="+mn-ea"/>
                        </a:rPr>
                        <a:t>-127</a:t>
                      </a:r>
                      <a:r>
                        <a:rPr lang="zh-CN" altLang="en-US" sz="2400" b="1">
                          <a:solidFill>
                            <a:schemeClr val="lt1"/>
                          </a:solidFill>
                          <a:sym typeface="+mn-ea"/>
                        </a:rPr>
                        <a:t>号</a:t>
                      </a:r>
                      <a:endParaRPr lang="zh-CN" altLang="en-US" sz="2400" b="1">
                        <a:solidFill>
                          <a:schemeClr val="lt1"/>
                        </a:solidFill>
                      </a:endParaRPr>
                    </a:p>
                  </a:txBody>
                  <a:tcPr>
                    <a:solidFill>
                      <a:srgbClr val="5C8FC7"/>
                    </a:solidFill>
                  </a:tcPr>
                </a:tc>
              </a:tr>
            </a:tbl>
          </a:graphicData>
        </a:graphic>
      </p:graphicFrame>
      <p:sp>
        <p:nvSpPr>
          <p:cNvPr id="100" name="文本框 99"/>
          <p:cNvSpPr txBox="1"/>
          <p:nvPr/>
        </p:nvSpPr>
        <p:spPr>
          <a:xfrm>
            <a:off x="484505" y="1016317"/>
            <a:ext cx="5080000" cy="521970"/>
          </a:xfrm>
          <a:prstGeom prst="rect">
            <a:avLst/>
          </a:prstGeom>
          <a:noFill/>
          <a:ln w="9525">
            <a:noFill/>
          </a:ln>
        </p:spPr>
        <p:txBody>
          <a:bodyPr>
            <a:spAutoFit/>
          </a:bodyPr>
          <a:lstStyle/>
          <a:p>
            <a:pPr indent="0"/>
            <a:r>
              <a:rPr lang="en-US" altLang="zh-CN" sz="2800" b="1">
                <a:latin typeface="楷体" panose="02010609060101010101" charset="-122"/>
                <a:ea typeface="楷体" panose="02010609060101010101" charset="-122"/>
                <a:cs typeface="楷体" panose="02010609060101010101" charset="-122"/>
              </a:rPr>
              <a:t>· </a:t>
            </a:r>
            <a:r>
              <a:rPr lang="zh-CN" sz="2800" b="1">
                <a:latin typeface="楷体" panose="02010609060101010101" charset="-122"/>
                <a:ea typeface="楷体" panose="02010609060101010101" charset="-122"/>
                <a:cs typeface="楷体" panose="02010609060101010101" charset="-122"/>
              </a:rPr>
              <a:t>案号：</a:t>
            </a:r>
            <a:endParaRPr lang="zh-CN" altLang="en-US" sz="2800" b="1">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3"/>
          <a:stretch>
            <a:fillRect/>
          </a:stretch>
        </p:blipFill>
        <p:spPr>
          <a:xfrm>
            <a:off x="370205" y="2223267"/>
            <a:ext cx="629285" cy="608330"/>
          </a:xfrm>
          <a:prstGeom prst="rect">
            <a:avLst/>
          </a:prstGeom>
        </p:spPr>
      </p:pic>
      <p:pic>
        <p:nvPicPr>
          <p:cNvPr id="9" name="图片 8"/>
          <p:cNvPicPr>
            <a:picLocks noChangeAspect="1"/>
          </p:cNvPicPr>
          <p:nvPr/>
        </p:nvPicPr>
        <p:blipFill>
          <a:blip r:embed="rId3"/>
          <a:stretch>
            <a:fillRect/>
          </a:stretch>
        </p:blipFill>
        <p:spPr>
          <a:xfrm flipH="1">
            <a:off x="3693160" y="2223267"/>
            <a:ext cx="629285" cy="608330"/>
          </a:xfrm>
          <a:prstGeom prst="rect">
            <a:avLst/>
          </a:prstGeom>
        </p:spPr>
      </p:pic>
      <p:sp>
        <p:nvSpPr>
          <p:cNvPr id="100" name="文本框 99"/>
          <p:cNvSpPr txBox="1"/>
          <p:nvPr/>
        </p:nvSpPr>
        <p:spPr>
          <a:xfrm>
            <a:off x="-286385" y="2144395"/>
            <a:ext cx="5963285" cy="1496695"/>
          </a:xfrm>
          <a:prstGeom prst="rect">
            <a:avLst/>
          </a:prstGeom>
          <a:noFill/>
          <a:ln w="9525">
            <a:noFill/>
          </a:ln>
        </p:spPr>
        <p:txBody>
          <a:bodyPr wrap="square">
            <a:spAutoFit/>
          </a:bodyPr>
          <a:lstStyle/>
          <a:p>
            <a:pPr indent="342265" fontAlgn="auto">
              <a:lnSpc>
                <a:spcPts val="5480"/>
              </a:lnSpc>
            </a:pPr>
            <a:r>
              <a:rPr lang="en-US" altLang="zh-CN" sz="40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rPr>
              <a:t>      </a:t>
            </a:r>
            <a:r>
              <a:rPr lang="en-US" altLang="zh-CN" sz="4400" b="0">
                <a:solidFill>
                  <a:schemeClr val="accent1"/>
                </a:solidFill>
                <a:effectLst>
                  <a:outerShdw blurRad="38100" dist="25400" dir="5400000" algn="ctr" rotWithShape="0">
                    <a:srgbClr val="6E747A">
                      <a:alpha val="43000"/>
                    </a:srgbClr>
                  </a:outerShdw>
                </a:effectLst>
                <a:latin typeface="华文行楷" panose="02010800040101010101" charset="-122"/>
                <a:ea typeface="华文行楷" panose="02010800040101010101" charset="-122"/>
              </a:rPr>
              <a:t> </a:t>
            </a:r>
            <a:r>
              <a:rPr lang="zh-CN" sz="4800" b="0">
                <a:solidFill>
                  <a:schemeClr val="accent1"/>
                </a:solidFill>
                <a:effectLst>
                  <a:outerShdw blurRad="38100" dist="25400" dir="5400000" algn="ctr" rotWithShape="0">
                    <a:srgbClr val="6E747A">
                      <a:alpha val="43000"/>
                    </a:srgbClr>
                  </a:outerShdw>
                </a:effectLst>
                <a:latin typeface="华文隶书" panose="02010800040101010101" charset="-122"/>
                <a:ea typeface="华文隶书" panose="02010800040101010101" charset="-122"/>
              </a:rPr>
              <a:t>谢谢聆听！</a:t>
            </a:r>
          </a:p>
          <a:p>
            <a:pPr indent="342265" fontAlgn="auto">
              <a:lnSpc>
                <a:spcPts val="5480"/>
              </a:lnSpc>
            </a:pPr>
            <a:r>
              <a:rPr lang="zh-CN" sz="3600" b="0">
                <a:solidFill>
                  <a:schemeClr val="accent1"/>
                </a:solidFill>
                <a:effectLst>
                  <a:outerShdw blurRad="38100" dist="25400" dir="5400000" algn="ctr" rotWithShape="0">
                    <a:srgbClr val="6E747A">
                      <a:alpha val="43000"/>
                    </a:srgbClr>
                  </a:outerShdw>
                </a:effectLst>
                <a:latin typeface="华文隶书" panose="02010800040101010101" charset="-122"/>
                <a:ea typeface="华文隶书" panose="02010800040101010101" charset="-122"/>
              </a:rPr>
              <a:t>欢迎会后继续交流和探讨！</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848995" y="1732280"/>
            <a:ext cx="7153910" cy="2537460"/>
          </a:xfrm>
          <a:prstGeom prst="rect">
            <a:avLst/>
          </a:prstGeom>
          <a:solidFill>
            <a:schemeClr val="bg1">
              <a:lumMod val="95000"/>
            </a:schemeClr>
          </a:solidFill>
          <a:ln w="9525">
            <a:noFill/>
          </a:ln>
        </p:spPr>
        <p:txBody>
          <a:bodyPr wrap="square">
            <a:noAutofit/>
          </a:bodyPr>
          <a:lstStyle/>
          <a:p>
            <a:pPr indent="0" fontAlgn="auto">
              <a:lnSpc>
                <a:spcPts val="3580"/>
              </a:lnSpc>
            </a:pPr>
            <a:r>
              <a:rPr sz="2800" b="1" dirty="0">
                <a:solidFill>
                  <a:srgbClr val="5C8FC7"/>
                </a:solidFill>
                <a:effectLst>
                  <a:outerShdw blurRad="38100" dist="25400" dir="5400000" algn="ctr" rotWithShape="0">
                    <a:srgbClr val="6E747A">
                      <a:alpha val="43000"/>
                    </a:srgbClr>
                  </a:outerShdw>
                </a:effectLst>
                <a:latin typeface="楷体" panose="02010609060101010101" charset="-122"/>
                <a:ea typeface="楷体" panose="02010609060101010101" charset="-122"/>
                <a:sym typeface="+mn-lt"/>
              </a:rPr>
              <a:t>1、中国海商法立法和实践中对实际托运人（货主）识别混乱；</a:t>
            </a:r>
          </a:p>
          <a:p>
            <a:pPr indent="0" fontAlgn="auto">
              <a:lnSpc>
                <a:spcPts val="3580"/>
              </a:lnSpc>
            </a:pPr>
            <a:endParaRPr sz="2800" b="1" dirty="0">
              <a:solidFill>
                <a:srgbClr val="5C8FC7"/>
              </a:solidFill>
              <a:effectLst>
                <a:outerShdw blurRad="38100" dist="25400" dir="5400000" algn="ctr" rotWithShape="0">
                  <a:srgbClr val="6E747A">
                    <a:alpha val="43000"/>
                  </a:srgbClr>
                </a:outerShdw>
              </a:effectLst>
              <a:latin typeface="楷体" panose="02010609060101010101" charset="-122"/>
              <a:ea typeface="楷体" panose="02010609060101010101" charset="-122"/>
              <a:sym typeface="+mn-lt"/>
            </a:endParaRPr>
          </a:p>
          <a:p>
            <a:pPr indent="0" fontAlgn="auto">
              <a:lnSpc>
                <a:spcPts val="3580"/>
              </a:lnSpc>
            </a:pPr>
            <a:r>
              <a:rPr sz="2800" b="1" dirty="0">
                <a:solidFill>
                  <a:srgbClr val="5C8FC7"/>
                </a:solidFill>
                <a:effectLst>
                  <a:outerShdw blurRad="38100" dist="25400" dir="5400000" algn="ctr" rotWithShape="0">
                    <a:srgbClr val="6E747A">
                      <a:alpha val="43000"/>
                    </a:srgbClr>
                  </a:outerShdw>
                </a:effectLst>
                <a:latin typeface="楷体" panose="02010609060101010101" charset="-122"/>
                <a:ea typeface="楷体" panose="02010609060101010101" charset="-122"/>
                <a:sym typeface="+mn-lt"/>
              </a:rPr>
              <a:t>2、实际托运人（货主）对承运人行使诉权存在法律上的部分空白。</a:t>
            </a:r>
            <a:endParaRPr lang="zh-CN" altLang="en-US" sz="2800" b="1" dirty="0">
              <a:solidFill>
                <a:srgbClr val="5C8FC7"/>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lt"/>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816610" y="405897"/>
            <a:ext cx="7795260" cy="655320"/>
          </a:xfrm>
        </p:spPr>
        <p:txBody>
          <a:bodyPr>
            <a:noAutofit/>
          </a:bodyPr>
          <a:lstStyle/>
          <a:p>
            <a:r>
              <a:rPr lang="zh-CN" altLang="en-US" sz="2000"/>
              <a:t>一、法国C船公司诉广东A冷鲜食品公司国际海上货物运输</a:t>
            </a:r>
            <a:br>
              <a:rPr lang="zh-CN" altLang="en-US" sz="2000"/>
            </a:br>
            <a:r>
              <a:rPr lang="zh-CN" altLang="en-US" sz="2000"/>
              <a:t>合同本、反诉三审案</a:t>
            </a:r>
          </a:p>
        </p:txBody>
      </p:sp>
      <p:graphicFrame>
        <p:nvGraphicFramePr>
          <p:cNvPr id="5" name="表格 4"/>
          <p:cNvGraphicFramePr/>
          <p:nvPr>
            <p:custDataLst>
              <p:tags r:id="rId2"/>
            </p:custDataLst>
          </p:nvPr>
        </p:nvGraphicFramePr>
        <p:xfrm>
          <a:off x="934720" y="1733550"/>
          <a:ext cx="7192010" cy="2824480"/>
        </p:xfrm>
        <a:graphic>
          <a:graphicData uri="http://schemas.openxmlformats.org/drawingml/2006/table">
            <a:tbl>
              <a:tblPr firstRow="1" bandRow="1">
                <a:tableStyleId>{5C22544A-7EE6-4342-B048-85BDC9FD1C3A}</a:tableStyleId>
              </a:tblPr>
              <a:tblGrid>
                <a:gridCol w="7192010"/>
              </a:tblGrid>
              <a:tr h="561340">
                <a:tc>
                  <a:txBody>
                    <a:bodyPr/>
                    <a:lstStyle/>
                    <a:p>
                      <a:pPr algn="ctr">
                        <a:lnSpc>
                          <a:spcPct val="130000"/>
                        </a:lnSpc>
                        <a:buClrTx/>
                        <a:buSzTx/>
                        <a:buFontTx/>
                        <a:buNone/>
                      </a:pPr>
                      <a:r>
                        <a:rPr lang="zh-CN" altLang="en-US" sz="2000"/>
                        <a:t>贸易方面</a:t>
                      </a:r>
                    </a:p>
                  </a:txBody>
                  <a:tcPr/>
                </a:tc>
              </a:tr>
              <a:tr h="2133600">
                <a:tc>
                  <a:txBody>
                    <a:bodyPr/>
                    <a:lstStyle/>
                    <a:p>
                      <a:pPr fontAlgn="auto">
                        <a:lnSpc>
                          <a:spcPts val="2660"/>
                        </a:lnSpc>
                        <a:buNone/>
                      </a:pPr>
                      <a:endParaRPr sz="2000">
                        <a:latin typeface="楷体" panose="02010609060101010101" charset="-122"/>
                        <a:ea typeface="楷体" panose="02010609060101010101" charset="-122"/>
                      </a:endParaRPr>
                    </a:p>
                    <a:p>
                      <a:pPr indent="0" fontAlgn="auto">
                        <a:lnSpc>
                          <a:spcPts val="3560"/>
                        </a:lnSpc>
                        <a:buNone/>
                      </a:pPr>
                      <a:r>
                        <a:rPr sz="2000">
                          <a:latin typeface="楷体" panose="02010609060101010101" charset="-122"/>
                          <a:ea typeface="楷体" panose="02010609060101010101" charset="-122"/>
                        </a:rPr>
                        <a:t> </a:t>
                      </a:r>
                      <a:r>
                        <a:rPr lang="en-US" sz="2000">
                          <a:latin typeface="楷体" panose="02010609060101010101" charset="-122"/>
                          <a:ea typeface="楷体" panose="02010609060101010101" charset="-122"/>
                        </a:rPr>
                        <a:t>  </a:t>
                      </a:r>
                      <a:r>
                        <a:rPr sz="2400">
                          <a:latin typeface="楷体" panose="02010609060101010101" charset="-122"/>
                          <a:ea typeface="楷体" panose="02010609060101010101" charset="-122"/>
                        </a:rPr>
                        <a:t> 广东A冷鲜食品公司（卖方、货主，简称广东A公司）以</a:t>
                      </a:r>
                      <a:r>
                        <a:rPr lang="en-US" sz="2400">
                          <a:latin typeface="楷体" panose="02010609060101010101" charset="-122"/>
                          <a:ea typeface="楷体" panose="02010609060101010101" charset="-122"/>
                        </a:rPr>
                        <a:t> </a:t>
                      </a:r>
                      <a:r>
                        <a:rPr sz="2400">
                          <a:latin typeface="楷体" panose="02010609060101010101" charset="-122"/>
                          <a:ea typeface="楷体" panose="02010609060101010101" charset="-122"/>
                        </a:rPr>
                        <a:t>FOB 方式将货物卖给香港B贸易公司（买方，简称香港B公司），货物转卖运至非洲后无人提货。</a:t>
                      </a:r>
                    </a:p>
                  </a:txBody>
                  <a:tcPr/>
                </a:tc>
              </a:tr>
            </a:tbl>
          </a:graphicData>
        </a:graphic>
      </p:graphicFrame>
      <p:sp>
        <p:nvSpPr>
          <p:cNvPr id="6" name="矩形 5"/>
          <p:cNvSpPr/>
          <p:nvPr/>
        </p:nvSpPr>
        <p:spPr>
          <a:xfrm>
            <a:off x="833120" y="1221872"/>
            <a:ext cx="2186940" cy="460375"/>
          </a:xfrm>
          <a:prstGeom prst="rect">
            <a:avLst/>
          </a:prstGeom>
          <a:noFill/>
          <a:ln>
            <a:noFill/>
          </a:ln>
        </p:spPr>
        <p:txBody>
          <a:bodyPr wrap="none" rtlCol="0" anchor="t">
            <a:spAutoFit/>
            <a:scene3d>
              <a:camera prst="orthographicFront"/>
              <a:lightRig rig="threePt" dir="t"/>
            </a:scene3d>
          </a:bodyPr>
          <a:lstStyle/>
          <a:p>
            <a:pPr algn="ctr"/>
            <a:r>
              <a:rPr lang="zh-CN" altLang="en-US" sz="2000" b="1">
                <a:solidFill>
                  <a:schemeClr val="accent1"/>
                </a:solidFill>
                <a:effectLst>
                  <a:outerShdw blurRad="38100" dist="25400" dir="5400000" algn="ctr" rotWithShape="0">
                    <a:srgbClr val="6E747A">
                      <a:alpha val="43000"/>
                    </a:srgbClr>
                  </a:outerShdw>
                </a:effectLst>
              </a:rPr>
              <a:t>  </a:t>
            </a:r>
            <a:r>
              <a:rPr lang="en-US" altLang="zh-CN" sz="20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a:t>
            </a:r>
            <a:r>
              <a:rPr lang="zh-CN" altLang="en-US"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案情简介</a:t>
            </a:r>
            <a:r>
              <a:rPr lang="zh-CN" altLang="en-US" sz="20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orient="vert"/>
          </p:nvPr>
        </p:nvSpPr>
        <p:spPr/>
        <p:txBody>
          <a:bodyPr/>
          <a:lstStyle/>
          <a:p>
            <a:endParaRPr lang="zh-CN" altLang="en-US"/>
          </a:p>
        </p:txBody>
      </p:sp>
      <p:sp>
        <p:nvSpPr>
          <p:cNvPr id="7" name="文本占位符 6"/>
          <p:cNvSpPr>
            <a:spLocks noGrp="1"/>
          </p:cNvSpPr>
          <p:nvPr>
            <p:ph type="body" orient="vert" idx="1"/>
          </p:nvPr>
        </p:nvSpPr>
        <p:spPr/>
        <p:txBody>
          <a:bodyPr/>
          <a:lstStyle/>
          <a:p>
            <a:endParaRPr lang="zh-CN" altLang="en-US"/>
          </a:p>
        </p:txBody>
      </p:sp>
      <p:graphicFrame>
        <p:nvGraphicFramePr>
          <p:cNvPr id="5" name="表格 4"/>
          <p:cNvGraphicFramePr/>
          <p:nvPr>
            <p:custDataLst>
              <p:tags r:id="rId2"/>
            </p:custDataLst>
          </p:nvPr>
        </p:nvGraphicFramePr>
        <p:xfrm>
          <a:off x="146050" y="52705"/>
          <a:ext cx="8817610" cy="5085080"/>
        </p:xfrm>
        <a:graphic>
          <a:graphicData uri="http://schemas.openxmlformats.org/drawingml/2006/table">
            <a:tbl>
              <a:tblPr firstRow="1" bandRow="1">
                <a:tableStyleId>{5C22544A-7EE6-4342-B048-85BDC9FD1C3A}</a:tableStyleId>
              </a:tblPr>
              <a:tblGrid>
                <a:gridCol w="8817610"/>
              </a:tblGrid>
              <a:tr h="523240">
                <a:tc>
                  <a:txBody>
                    <a:bodyPr/>
                    <a:lstStyle/>
                    <a:p>
                      <a:pPr algn="ctr">
                        <a:buNone/>
                      </a:pPr>
                      <a:r>
                        <a:rPr lang="zh-CN" altLang="en-US" sz="2400"/>
                        <a:t>运输方面</a:t>
                      </a:r>
                      <a:endParaRPr lang="zh-CN" altLang="en-US" sz="2400">
                        <a:latin typeface="楷体" panose="02010609060101010101" charset="-122"/>
                        <a:ea typeface="楷体" panose="02010609060101010101" charset="-122"/>
                        <a:cs typeface="楷体" panose="02010609060101010101" charset="-122"/>
                      </a:endParaRPr>
                    </a:p>
                  </a:txBody>
                  <a:tcPr/>
                </a:tc>
              </a:tr>
              <a:tr h="4363720">
                <a:tc>
                  <a:txBody>
                    <a:bodyPr/>
                    <a:lstStyle/>
                    <a:p>
                      <a:pPr indent="0" fontAlgn="auto">
                        <a:lnSpc>
                          <a:spcPts val="3160"/>
                        </a:lnSpc>
                        <a:buNone/>
                      </a:pPr>
                      <a:r>
                        <a:rPr lang="en-US" sz="2400">
                          <a:latin typeface="楷体" panose="02010609060101010101" charset="-122"/>
                          <a:ea typeface="楷体" panose="02010609060101010101" charset="-122"/>
                        </a:rPr>
                        <a:t>  </a:t>
                      </a:r>
                      <a:r>
                        <a:rPr lang="en-US" sz="2400" b="1" u="sng">
                          <a:latin typeface="楷体" panose="02010609060101010101" charset="-122"/>
                          <a:ea typeface="楷体" panose="02010609060101010101" charset="-122"/>
                        </a:rPr>
                        <a:t>·</a:t>
                      </a:r>
                      <a:r>
                        <a:rPr sz="2400" b="1" u="sng">
                          <a:latin typeface="楷体" panose="02010609060101010101" charset="-122"/>
                          <a:ea typeface="楷体" panose="02010609060101010101" charset="-122"/>
                        </a:rPr>
                        <a:t>法院查明事实要点：</a:t>
                      </a:r>
                      <a:endParaRPr sz="2400">
                        <a:latin typeface="楷体" panose="02010609060101010101" charset="-122"/>
                        <a:ea typeface="楷体" panose="02010609060101010101" charset="-122"/>
                      </a:endParaRPr>
                    </a:p>
                    <a:p>
                      <a:pPr indent="0" fontAlgn="auto">
                        <a:lnSpc>
                          <a:spcPts val="3160"/>
                        </a:lnSpc>
                        <a:buNone/>
                      </a:pPr>
                      <a:r>
                        <a:rPr lang="en-US" sz="2400">
                          <a:latin typeface="楷体" panose="02010609060101010101" charset="-122"/>
                          <a:ea typeface="楷体" panose="02010609060101010101" charset="-122"/>
                        </a:rPr>
                        <a:t>   </a:t>
                      </a:r>
                      <a:r>
                        <a:rPr sz="2400">
                          <a:latin typeface="楷体" panose="02010609060101010101" charset="-122"/>
                          <a:ea typeface="楷体" panose="02010609060101010101" charset="-122"/>
                        </a:rPr>
                        <a:t>1、香港B公司委托深圳货代向法国C船公司订舱并确认运费由香港B公司预付；</a:t>
                      </a:r>
                    </a:p>
                    <a:p>
                      <a:pPr indent="0" fontAlgn="auto">
                        <a:lnSpc>
                          <a:spcPts val="3160"/>
                        </a:lnSpc>
                        <a:buNone/>
                      </a:pPr>
                      <a:r>
                        <a:rPr lang="en-US" sz="2400">
                          <a:latin typeface="楷体" panose="02010609060101010101" charset="-122"/>
                          <a:ea typeface="楷体" panose="02010609060101010101" charset="-122"/>
                        </a:rPr>
                        <a:t>   </a:t>
                      </a:r>
                      <a:r>
                        <a:rPr sz="2400">
                          <a:latin typeface="楷体" panose="02010609060101010101" charset="-122"/>
                          <a:ea typeface="楷体" panose="02010609060101010101" charset="-122"/>
                        </a:rPr>
                        <a:t>2、广东A公司在工厂直接将货物交给了深圳货代安排的拖车再交给法国C船公司；</a:t>
                      </a:r>
                    </a:p>
                    <a:p>
                      <a:pPr indent="0" fontAlgn="auto">
                        <a:lnSpc>
                          <a:spcPts val="3160"/>
                        </a:lnSpc>
                        <a:buNone/>
                      </a:pPr>
                      <a:r>
                        <a:rPr lang="en-US" sz="2400">
                          <a:latin typeface="楷体" panose="02010609060101010101" charset="-122"/>
                          <a:ea typeface="楷体" panose="02010609060101010101" charset="-122"/>
                        </a:rPr>
                        <a:t>   </a:t>
                      </a:r>
                      <a:r>
                        <a:rPr sz="2400">
                          <a:latin typeface="楷体" panose="02010609060101010101" charset="-122"/>
                          <a:ea typeface="楷体" panose="02010609060101010101" charset="-122"/>
                        </a:rPr>
                        <a:t>3、法国C船公司应香港B公司要求将电放提单托运人记载为广东A公司。</a:t>
                      </a:r>
                    </a:p>
                    <a:p>
                      <a:pPr indent="0" fontAlgn="auto">
                        <a:lnSpc>
                          <a:spcPts val="3160"/>
                        </a:lnSpc>
                        <a:buNone/>
                      </a:pPr>
                      <a:r>
                        <a:rPr lang="en-US" sz="2400">
                          <a:latin typeface="楷体" panose="02010609060101010101" charset="-122"/>
                          <a:ea typeface="楷体" panose="02010609060101010101" charset="-122"/>
                        </a:rPr>
                        <a:t>   </a:t>
                      </a:r>
                      <a:r>
                        <a:rPr sz="2400">
                          <a:latin typeface="楷体" panose="02010609060101010101" charset="-122"/>
                          <a:ea typeface="楷体" panose="02010609060101010101" charset="-122"/>
                        </a:rPr>
                        <a:t>4、目的港非洲无人提货后，法国C船公司将其全球通用的格式《货物处理函》发给广东A公司和香港B公司盖章（A确认其托运人身份），后货物在未征求任何人意见情况下由船公司单方面运至马来西亚全部销毁。</a:t>
                      </a:r>
                    </a:p>
                  </a:txBody>
                  <a:tcPr/>
                </a:tc>
              </a:tr>
            </a:tbl>
          </a:graphicData>
        </a:graphic>
      </p:graphicFrame>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p:nvPr>
            <p:custDataLst>
              <p:tags r:id="rId2"/>
            </p:custDataLst>
          </p:nvPr>
        </p:nvGraphicFramePr>
        <p:xfrm>
          <a:off x="375285" y="297180"/>
          <a:ext cx="8476615" cy="4245610"/>
        </p:xfrm>
        <a:graphic>
          <a:graphicData uri="http://schemas.openxmlformats.org/drawingml/2006/table">
            <a:tbl>
              <a:tblPr firstRow="1" bandRow="1">
                <a:tableStyleId>{5C22544A-7EE6-4342-B048-85BDC9FD1C3A}</a:tableStyleId>
              </a:tblPr>
              <a:tblGrid>
                <a:gridCol w="8476615"/>
              </a:tblGrid>
              <a:tr h="610870">
                <a:tc>
                  <a:txBody>
                    <a:bodyPr/>
                    <a:lstStyle/>
                    <a:p>
                      <a:pPr algn="ctr">
                        <a:lnSpc>
                          <a:spcPct val="130000"/>
                        </a:lnSpc>
                        <a:buClrTx/>
                        <a:buSzTx/>
                        <a:buFontTx/>
                        <a:buNone/>
                      </a:pPr>
                      <a:r>
                        <a:rPr lang="zh-CN" altLang="en-US" sz="2000"/>
                        <a:t>运输方面</a:t>
                      </a:r>
                    </a:p>
                  </a:txBody>
                  <a:tcPr/>
                </a:tc>
              </a:tr>
              <a:tr h="3516630">
                <a:tc>
                  <a:txBody>
                    <a:bodyPr/>
                    <a:lstStyle/>
                    <a:p>
                      <a:pPr indent="0" fontAlgn="auto" latinLnBrk="1">
                        <a:lnSpc>
                          <a:spcPts val="3060"/>
                        </a:lnSpc>
                        <a:buNone/>
                      </a:pPr>
                      <a:r>
                        <a:rPr lang="en-US" sz="2000">
                          <a:latin typeface="楷体" panose="02010609060101010101" charset="-122"/>
                          <a:ea typeface="楷体" panose="02010609060101010101" charset="-122"/>
                        </a:rPr>
                        <a:t>  </a:t>
                      </a:r>
                      <a:r>
                        <a:rPr sz="2400">
                          <a:latin typeface="楷体" panose="02010609060101010101" charset="-122"/>
                          <a:ea typeface="楷体" panose="02010609060101010101" charset="-122"/>
                        </a:rPr>
                        <a:t>《货物处理函》英文原文措辞：“We [name], shipper / consignee……We authorize you to sell the goods for the payment of all charges and expenses due to you in relation with this shipment and also for all previously unsatisfied debts whatsoever due to you by the Merchant of this Bill of Lading.（我们香港</a:t>
                      </a:r>
                      <a:r>
                        <a:rPr lang="en-US" sz="2400">
                          <a:latin typeface="楷体" panose="02010609060101010101" charset="-122"/>
                          <a:ea typeface="楷体" panose="02010609060101010101" charset="-122"/>
                        </a:rPr>
                        <a:t>B</a:t>
                      </a:r>
                      <a:r>
                        <a:rPr sz="2400">
                          <a:latin typeface="楷体" panose="02010609060101010101" charset="-122"/>
                          <a:ea typeface="楷体" panose="02010609060101010101" charset="-122"/>
                        </a:rPr>
                        <a:t>公司、托运人广东</a:t>
                      </a:r>
                      <a:r>
                        <a:rPr lang="en-US" sz="2400">
                          <a:latin typeface="楷体" panose="02010609060101010101" charset="-122"/>
                          <a:ea typeface="楷体" panose="02010609060101010101" charset="-122"/>
                        </a:rPr>
                        <a:t>A</a:t>
                      </a:r>
                      <a:r>
                        <a:rPr sz="2400">
                          <a:latin typeface="楷体" panose="02010609060101010101" charset="-122"/>
                          <a:ea typeface="楷体" panose="02010609060101010101" charset="-122"/>
                        </a:rPr>
                        <a:t>公司、收货人……，我们委托你们销售货物用以抵消与该次装运相关的所有费用、支出以及提单货方之前所有产生的没有付清的债务）</a:t>
                      </a:r>
                    </a:p>
                  </a:txBody>
                  <a:tcPr/>
                </a:tc>
              </a:tr>
            </a:tbl>
          </a:graphicData>
        </a:graphic>
      </p:graphicFrame>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778510" y="261117"/>
            <a:ext cx="7795260" cy="655320"/>
          </a:xfrm>
        </p:spPr>
        <p:txBody>
          <a:bodyPr>
            <a:noAutofit/>
          </a:bodyPr>
          <a:lstStyle/>
          <a:p>
            <a:r>
              <a:rPr lang="zh-CN" altLang="en-US" sz="2000"/>
              <a:t>一、法国C船公司诉广东A冷鲜食品公司国际海上货物运输</a:t>
            </a:r>
            <a:br>
              <a:rPr lang="zh-CN" altLang="en-US" sz="2000"/>
            </a:br>
            <a:r>
              <a:rPr lang="zh-CN" altLang="en-US" sz="2000"/>
              <a:t>合同本、反诉三审案</a:t>
            </a:r>
          </a:p>
        </p:txBody>
      </p:sp>
      <p:graphicFrame>
        <p:nvGraphicFramePr>
          <p:cNvPr id="5" name="表格 4"/>
          <p:cNvGraphicFramePr/>
          <p:nvPr>
            <p:custDataLst>
              <p:tags r:id="rId2"/>
            </p:custDataLst>
          </p:nvPr>
        </p:nvGraphicFramePr>
        <p:xfrm>
          <a:off x="442595" y="1571625"/>
          <a:ext cx="8369935" cy="3125470"/>
        </p:xfrm>
        <a:graphic>
          <a:graphicData uri="http://schemas.openxmlformats.org/drawingml/2006/table">
            <a:tbl>
              <a:tblPr firstRow="1" bandRow="1">
                <a:tableStyleId>{F5AB1C69-6EDB-4FF4-983F-18BD219EF322}</a:tableStyleId>
              </a:tblPr>
              <a:tblGrid>
                <a:gridCol w="3261995"/>
                <a:gridCol w="2824480"/>
                <a:gridCol w="2283460"/>
              </a:tblGrid>
              <a:tr h="581025">
                <a:tc>
                  <a:txBody>
                    <a:bodyPr/>
                    <a:lstStyle/>
                    <a:p>
                      <a:pPr algn="ctr">
                        <a:lnSpc>
                          <a:spcPct val="130000"/>
                        </a:lnSpc>
                        <a:buClrTx/>
                        <a:buSzTx/>
                        <a:buFontTx/>
                        <a:buNone/>
                      </a:pPr>
                      <a:r>
                        <a:rPr lang="zh-CN" altLang="en-US" sz="2000"/>
                        <a:t>本诉</a:t>
                      </a:r>
                    </a:p>
                  </a:txBody>
                  <a:tcPr/>
                </a:tc>
                <a:tc>
                  <a:txBody>
                    <a:bodyPr/>
                    <a:lstStyle/>
                    <a:p>
                      <a:pPr algn="ctr">
                        <a:lnSpc>
                          <a:spcPct val="130000"/>
                        </a:lnSpc>
                        <a:buClrTx/>
                        <a:buSzTx/>
                        <a:buFontTx/>
                        <a:buNone/>
                      </a:pPr>
                      <a:r>
                        <a:rPr lang="zh-CN" altLang="en-US" sz="2000"/>
                        <a:t>答辩和反诉</a:t>
                      </a:r>
                    </a:p>
                  </a:txBody>
                  <a:tcPr/>
                </a:tc>
                <a:tc>
                  <a:txBody>
                    <a:bodyPr/>
                    <a:lstStyle/>
                    <a:p>
                      <a:pPr algn="ctr">
                        <a:lnSpc>
                          <a:spcPct val="130000"/>
                        </a:lnSpc>
                        <a:buClrTx/>
                        <a:buSzTx/>
                        <a:buFontTx/>
                        <a:buNone/>
                      </a:pPr>
                      <a:r>
                        <a:rPr lang="zh-CN" altLang="en-US" sz="2000">
                          <a:sym typeface="+mn-ea"/>
                        </a:rPr>
                        <a:t>反诉主要诉请</a:t>
                      </a:r>
                      <a:endParaRPr lang="zh-CN" altLang="en-US" sz="2000"/>
                    </a:p>
                  </a:txBody>
                  <a:tcPr/>
                </a:tc>
              </a:tr>
              <a:tr h="2544445">
                <a:tc>
                  <a:txBody>
                    <a:bodyPr/>
                    <a:lstStyle/>
                    <a:p>
                      <a:pPr indent="0" fontAlgn="auto" latinLnBrk="1">
                        <a:lnSpc>
                          <a:spcPts val="2660"/>
                        </a:lnSpc>
                        <a:buNone/>
                      </a:pPr>
                      <a:r>
                        <a:rPr lang="en-US" sz="2000">
                          <a:latin typeface="楷体" panose="02010609060101010101" charset="-122"/>
                          <a:ea typeface="楷体" panose="02010609060101010101" charset="-122"/>
                          <a:cs typeface="楷体" panose="02010609060101010101" charset="-122"/>
                        </a:rPr>
                        <a:t> </a:t>
                      </a:r>
                      <a:r>
                        <a:rPr lang="en-US" sz="2000">
                          <a:solidFill>
                            <a:schemeClr val="bg2"/>
                          </a:solidFill>
                          <a:highlight>
                            <a:srgbClr val="000000"/>
                          </a:highlight>
                          <a:latin typeface="楷体" panose="02010609060101010101" charset="-122"/>
                          <a:ea typeface="楷体" panose="02010609060101010101" charset="-122"/>
                          <a:cs typeface="楷体" panose="02010609060101010101" charset="-122"/>
                        </a:rPr>
                        <a:t> </a:t>
                      </a:r>
                      <a:r>
                        <a:rPr lang="en-US" sz="2000" b="1" u="sng">
                          <a:solidFill>
                            <a:schemeClr val="bg2"/>
                          </a:solidFill>
                          <a:highlight>
                            <a:srgbClr val="000000"/>
                          </a:highlight>
                          <a:latin typeface="楷体" panose="02010609060101010101" charset="-122"/>
                          <a:ea typeface="楷体" panose="02010609060101010101" charset="-122"/>
                          <a:cs typeface="楷体" panose="02010609060101010101" charset="-122"/>
                        </a:rPr>
                        <a:t>原告法国C船公司：</a:t>
                      </a:r>
                      <a:endParaRPr lang="en-US" sz="2000">
                        <a:latin typeface="楷体" panose="02010609060101010101" charset="-122"/>
                        <a:ea typeface="楷体" panose="02010609060101010101" charset="-122"/>
                        <a:cs typeface="楷体" panose="02010609060101010101" charset="-122"/>
                      </a:endParaRPr>
                    </a:p>
                    <a:p>
                      <a:pPr indent="0" fontAlgn="auto" latinLnBrk="1">
                        <a:lnSpc>
                          <a:spcPts val="2660"/>
                        </a:lnSpc>
                        <a:buNone/>
                      </a:pPr>
                      <a:r>
                        <a:rPr lang="en-US" sz="2000">
                          <a:latin typeface="楷体" panose="02010609060101010101" charset="-122"/>
                          <a:ea typeface="楷体" panose="02010609060101010101" charset="-122"/>
                          <a:cs typeface="楷体" panose="02010609060101010101" charset="-122"/>
                        </a:rPr>
                        <a:t>  广东A公司是托运人，海运费、码头费、滞箱费、处理费等A公司承担（未告B公司），但一审法院追加香港B公司作为第三人</a:t>
                      </a:r>
                    </a:p>
                  </a:txBody>
                  <a:tcPr/>
                </a:tc>
                <a:tc>
                  <a:txBody>
                    <a:bodyPr/>
                    <a:lstStyle/>
                    <a:p>
                      <a:pPr indent="0" fontAlgn="auto" latinLnBrk="1">
                        <a:lnSpc>
                          <a:spcPts val="2660"/>
                        </a:lnSpc>
                        <a:buNone/>
                      </a:pPr>
                      <a:r>
                        <a:rPr lang="en-US" sz="2000" b="1" u="sng">
                          <a:solidFill>
                            <a:schemeClr val="bg2"/>
                          </a:solidFill>
                          <a:highlight>
                            <a:srgbClr val="000000"/>
                          </a:highlight>
                          <a:latin typeface="楷体" panose="02010609060101010101" charset="-122"/>
                          <a:ea typeface="楷体" panose="02010609060101010101" charset="-122"/>
                          <a:cs typeface="楷体" panose="02010609060101010101" charset="-122"/>
                        </a:rPr>
                        <a:t>被告广东A公司</a:t>
                      </a:r>
                    </a:p>
                    <a:p>
                      <a:pPr indent="0" fontAlgn="auto" latinLnBrk="1">
                        <a:lnSpc>
                          <a:spcPts val="2660"/>
                        </a:lnSpc>
                        <a:buNone/>
                      </a:pPr>
                      <a:r>
                        <a:rPr lang="en-US" sz="2000" b="1" u="sng">
                          <a:solidFill>
                            <a:schemeClr val="bg2"/>
                          </a:solidFill>
                          <a:highlight>
                            <a:srgbClr val="000000"/>
                          </a:highlight>
                          <a:latin typeface="楷体" panose="02010609060101010101" charset="-122"/>
                          <a:ea typeface="楷体" panose="02010609060101010101" charset="-122"/>
                          <a:cs typeface="楷体" panose="02010609060101010101" charset="-122"/>
                        </a:rPr>
                        <a:t>（反诉原告）：</a:t>
                      </a:r>
                    </a:p>
                    <a:p>
                      <a:pPr indent="0" fontAlgn="auto" latinLnBrk="1">
                        <a:lnSpc>
                          <a:spcPts val="2660"/>
                        </a:lnSpc>
                        <a:buNone/>
                      </a:pPr>
                      <a:r>
                        <a:rPr lang="en-US" sz="2000">
                          <a:latin typeface="楷体" panose="02010609060101010101" charset="-122"/>
                          <a:ea typeface="楷体" panose="02010609060101010101" charset="-122"/>
                          <a:cs typeface="楷体" panose="02010609060101010101" charset="-122"/>
                        </a:rPr>
                        <a:t>  不是合同托运人，也不是实际托运人，基于《货物处理函》附条件的加入香港B公司债务清偿，要求驳回。</a:t>
                      </a:r>
                    </a:p>
                  </a:txBody>
                  <a:tcPr/>
                </a:tc>
                <a:tc>
                  <a:txBody>
                    <a:bodyPr/>
                    <a:lstStyle/>
                    <a:p>
                      <a:pPr indent="0" fontAlgn="auto" latinLnBrk="1">
                        <a:lnSpc>
                          <a:spcPts val="2660"/>
                        </a:lnSpc>
                        <a:buNone/>
                      </a:pPr>
                      <a:r>
                        <a:rPr lang="en-US" sz="2000" b="1" u="sng">
                          <a:solidFill>
                            <a:schemeClr val="bg2"/>
                          </a:solidFill>
                          <a:highlight>
                            <a:srgbClr val="000000"/>
                          </a:highlight>
                          <a:latin typeface="楷体" panose="02010609060101010101" charset="-122"/>
                          <a:ea typeface="楷体" panose="02010609060101010101" charset="-122"/>
                          <a:cs typeface="楷体" panose="02010609060101010101" charset="-122"/>
                          <a:sym typeface="+mn-ea"/>
                        </a:rPr>
                        <a:t>被告广东A公司</a:t>
                      </a:r>
                      <a:endParaRPr lang="en-US" sz="2000" b="1" u="sng">
                        <a:solidFill>
                          <a:schemeClr val="bg2"/>
                        </a:solidFill>
                        <a:highlight>
                          <a:srgbClr val="000000"/>
                        </a:highlight>
                        <a:latin typeface="楷体" panose="02010609060101010101" charset="-122"/>
                        <a:ea typeface="楷体" panose="02010609060101010101" charset="-122"/>
                        <a:cs typeface="楷体" panose="02010609060101010101" charset="-122"/>
                      </a:endParaRPr>
                    </a:p>
                    <a:p>
                      <a:pPr indent="0" fontAlgn="auto" latinLnBrk="1">
                        <a:lnSpc>
                          <a:spcPts val="2660"/>
                        </a:lnSpc>
                        <a:buNone/>
                      </a:pPr>
                      <a:r>
                        <a:rPr lang="en-US" sz="2000" b="1" u="sng">
                          <a:solidFill>
                            <a:schemeClr val="bg2"/>
                          </a:solidFill>
                          <a:highlight>
                            <a:srgbClr val="000000"/>
                          </a:highlight>
                          <a:latin typeface="楷体" panose="02010609060101010101" charset="-122"/>
                          <a:ea typeface="楷体" panose="02010609060101010101" charset="-122"/>
                          <a:cs typeface="楷体" panose="02010609060101010101" charset="-122"/>
                          <a:sym typeface="+mn-ea"/>
                        </a:rPr>
                        <a:t>（反诉原告）：</a:t>
                      </a:r>
                    </a:p>
                    <a:p>
                      <a:pPr indent="0" fontAlgn="auto" latinLnBrk="1">
                        <a:lnSpc>
                          <a:spcPts val="2660"/>
                        </a:lnSpc>
                        <a:buNone/>
                      </a:pPr>
                      <a:endParaRPr lang="en-US" sz="2000" b="1" u="sng">
                        <a:solidFill>
                          <a:schemeClr val="bg2"/>
                        </a:solidFill>
                        <a:highlight>
                          <a:srgbClr val="000000"/>
                        </a:highlight>
                        <a:latin typeface="楷体" panose="02010609060101010101" charset="-122"/>
                        <a:ea typeface="楷体" panose="02010609060101010101" charset="-122"/>
                        <a:cs typeface="楷体" panose="02010609060101010101" charset="-122"/>
                      </a:endParaRPr>
                    </a:p>
                    <a:p>
                      <a:pPr indent="0" fontAlgn="auto" latinLnBrk="1">
                        <a:lnSpc>
                          <a:spcPts val="2660"/>
                        </a:lnSpc>
                        <a:buNone/>
                      </a:pPr>
                      <a:r>
                        <a:rPr lang="en-US" sz="2000">
                          <a:latin typeface="楷体" panose="02010609060101010101" charset="-122"/>
                          <a:ea typeface="楷体" panose="02010609060101010101" charset="-122"/>
                          <a:cs typeface="楷体" panose="02010609060101010101" charset="-122"/>
                        </a:rPr>
                        <a:t>  赔偿货物损失。</a:t>
                      </a:r>
                    </a:p>
                  </a:txBody>
                  <a:tcPr/>
                </a:tc>
              </a:tr>
            </a:tbl>
          </a:graphicData>
        </a:graphic>
      </p:graphicFrame>
      <p:sp>
        <p:nvSpPr>
          <p:cNvPr id="6" name="矩形 5"/>
          <p:cNvSpPr/>
          <p:nvPr>
            <p:custDataLst>
              <p:tags r:id="rId3"/>
            </p:custDataLst>
          </p:nvPr>
        </p:nvSpPr>
        <p:spPr>
          <a:xfrm>
            <a:off x="673100" y="1000257"/>
            <a:ext cx="2186940" cy="460375"/>
          </a:xfrm>
          <a:prstGeom prst="rect">
            <a:avLst/>
          </a:prstGeom>
          <a:noFill/>
          <a:ln>
            <a:noFill/>
          </a:ln>
        </p:spPr>
        <p:txBody>
          <a:bodyPr wrap="none" rtlCol="0" anchor="t">
            <a:spAutoFit/>
            <a:scene3d>
              <a:camera prst="orthographicFront"/>
              <a:lightRig rig="threePt" dir="t"/>
            </a:scene3d>
          </a:bodyPr>
          <a:lstStyle/>
          <a:p>
            <a:pPr algn="ctr"/>
            <a:r>
              <a:rPr lang="zh-CN" altLang="en-US" sz="2000" b="1">
                <a:solidFill>
                  <a:srgbClr val="8376B0"/>
                </a:solidFill>
                <a:effectLst>
                  <a:outerShdw blurRad="38100" dist="25400" dir="5400000" algn="ctr" rotWithShape="0">
                    <a:srgbClr val="6E747A">
                      <a:alpha val="43000"/>
                    </a:srgbClr>
                  </a:outerShdw>
                </a:effectLst>
              </a:rPr>
              <a:t>  </a:t>
            </a:r>
            <a:r>
              <a:rPr lang="en-US" altLang="zh-CN" sz="2000" b="1">
                <a:solidFill>
                  <a:srgbClr val="8376B0"/>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 </a:t>
            </a:r>
            <a:r>
              <a:rPr lang="zh-CN" altLang="en-US" sz="2400" b="1">
                <a:solidFill>
                  <a:srgbClr val="8376B0"/>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诉讼方面</a:t>
            </a:r>
            <a:r>
              <a:rPr lang="zh-CN" altLang="en-US" sz="2000" b="1">
                <a:solidFill>
                  <a:srgbClr val="8376B0"/>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rPr>
              <a:t>：</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816610" y="238257"/>
            <a:ext cx="7795260" cy="655320"/>
          </a:xfrm>
        </p:spPr>
        <p:txBody>
          <a:bodyPr>
            <a:noAutofit/>
          </a:bodyPr>
          <a:lstStyle/>
          <a:p>
            <a:r>
              <a:rPr lang="zh-CN" altLang="en-US" sz="2000"/>
              <a:t>一、法国C船公司诉广东A冷鲜食品公司国际海上货物运输</a:t>
            </a:r>
            <a:br>
              <a:rPr lang="zh-CN" altLang="en-US" sz="2000"/>
            </a:br>
            <a:r>
              <a:rPr lang="zh-CN" altLang="en-US" sz="2000"/>
              <a:t>合同本、反诉三审案</a:t>
            </a:r>
          </a:p>
        </p:txBody>
      </p:sp>
      <p:graphicFrame>
        <p:nvGraphicFramePr>
          <p:cNvPr id="5" name="表格 4"/>
          <p:cNvGraphicFramePr/>
          <p:nvPr>
            <p:custDataLst>
              <p:tags r:id="rId2"/>
            </p:custDataLst>
          </p:nvPr>
        </p:nvGraphicFramePr>
        <p:xfrm>
          <a:off x="1088390" y="1681480"/>
          <a:ext cx="7018020" cy="2745105"/>
        </p:xfrm>
        <a:graphic>
          <a:graphicData uri="http://schemas.openxmlformats.org/drawingml/2006/table">
            <a:tbl>
              <a:tblPr firstRow="1" bandRow="1">
                <a:tableStyleId>{9DCAF9ED-07DC-4A11-8D7F-57B35C25682E}</a:tableStyleId>
              </a:tblPr>
              <a:tblGrid>
                <a:gridCol w="7018020"/>
              </a:tblGrid>
              <a:tr h="591185">
                <a:tc>
                  <a:txBody>
                    <a:bodyPr/>
                    <a:lstStyle/>
                    <a:p>
                      <a:pPr algn="ctr">
                        <a:lnSpc>
                          <a:spcPct val="130000"/>
                        </a:lnSpc>
                        <a:buNone/>
                      </a:pPr>
                      <a:r>
                        <a:rPr lang="zh-CN" altLang="en-US" sz="2000"/>
                        <a:t>一审判决</a:t>
                      </a:r>
                    </a:p>
                  </a:txBody>
                  <a:tcPr/>
                </a:tc>
              </a:tr>
              <a:tr h="2153920">
                <a:tc>
                  <a:txBody>
                    <a:bodyPr/>
                    <a:lstStyle/>
                    <a:p>
                      <a:pPr indent="0" fontAlgn="auto" latinLnBrk="1">
                        <a:lnSpc>
                          <a:spcPts val="2660"/>
                        </a:lnSpc>
                        <a:buNone/>
                      </a:pPr>
                      <a:r>
                        <a:rPr lang="en-US" sz="2000">
                          <a:latin typeface="楷体" panose="02010609060101010101" charset="-122"/>
                          <a:ea typeface="楷体" panose="02010609060101010101" charset="-122"/>
                          <a:cs typeface="楷体" panose="02010609060101010101" charset="-122"/>
                        </a:rPr>
                        <a:t>  </a:t>
                      </a:r>
                    </a:p>
                    <a:p>
                      <a:pPr indent="0" fontAlgn="auto" latinLnBrk="1">
                        <a:lnSpc>
                          <a:spcPts val="3060"/>
                        </a:lnSpc>
                        <a:buNone/>
                      </a:pPr>
                      <a:r>
                        <a:rPr lang="en-US" sz="2000">
                          <a:latin typeface="楷体" panose="02010609060101010101" charset="-122"/>
                          <a:ea typeface="楷体" panose="02010609060101010101" charset="-122"/>
                          <a:cs typeface="楷体" panose="02010609060101010101" charset="-122"/>
                        </a:rPr>
                        <a:t>   </a:t>
                      </a:r>
                      <a:r>
                        <a:rPr sz="2000" b="1">
                          <a:latin typeface="楷体" panose="02010609060101010101" charset="-122"/>
                          <a:ea typeface="楷体" panose="02010609060101010101" charset="-122"/>
                          <a:cs typeface="楷体" panose="02010609060101010101" charset="-122"/>
                        </a:rPr>
                        <a:t>香港B公司是合同托运人，担责。广东A公司是实际托运人，但是，在中国法对实际托运人权利和义务没有明确规定的情况下，不对船公司承担责任，但因《货物处理函》承担连带责任。反诉支持。</a:t>
                      </a:r>
                    </a:p>
                  </a:txBody>
                  <a:tcPr/>
                </a:tc>
              </a:tr>
            </a:tbl>
          </a:graphicData>
        </a:graphic>
      </p:graphicFrame>
      <p:sp>
        <p:nvSpPr>
          <p:cNvPr id="3" name="矩形 2"/>
          <p:cNvSpPr/>
          <p:nvPr>
            <p:custDataLst>
              <p:tags r:id="rId3"/>
            </p:custDataLst>
          </p:nvPr>
        </p:nvSpPr>
        <p:spPr>
          <a:xfrm>
            <a:off x="878840" y="1084712"/>
            <a:ext cx="1729740" cy="460375"/>
          </a:xfrm>
          <a:prstGeom prst="rect">
            <a:avLst/>
          </a:prstGeom>
          <a:noFill/>
          <a:ln>
            <a:noFill/>
          </a:ln>
        </p:spPr>
        <p:txBody>
          <a:bodyPr wrap="none" rtlCol="0" anchor="t">
            <a:spAutoFit/>
            <a:scene3d>
              <a:camera prst="orthographicFront"/>
              <a:lightRig rig="threePt" dir="t"/>
            </a:scene3d>
          </a:bodyPr>
          <a:lstStyle/>
          <a:p>
            <a:pPr algn="ctr"/>
            <a:r>
              <a:rPr lang="zh-CN" altLang="en-US" sz="2400" b="1">
                <a:solidFill>
                  <a:schemeClr val="accent1"/>
                </a:solidFill>
                <a:effectLst>
                  <a:outerShdw blurRad="38100" dist="25400" dir="5400000" algn="ctr" rotWithShape="0">
                    <a:srgbClr val="6E747A">
                      <a:alpha val="43000"/>
                    </a:srgbClr>
                  </a:outerShdw>
                </a:effectLst>
              </a:rPr>
              <a:t>  </a:t>
            </a:r>
            <a:r>
              <a:rPr lang="en-US" altLang="zh-CN"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a:t>
            </a:r>
            <a:r>
              <a:rPr lang="zh-CN" altLang="en-US"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判</a:t>
            </a:r>
            <a:r>
              <a:rPr lang="en-US" altLang="zh-CN"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 </a:t>
            </a:r>
            <a:r>
              <a:rPr lang="zh-CN" altLang="en-US"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决：</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816610" y="238257"/>
            <a:ext cx="7795260" cy="655320"/>
          </a:xfrm>
        </p:spPr>
        <p:txBody>
          <a:bodyPr>
            <a:noAutofit/>
          </a:bodyPr>
          <a:lstStyle/>
          <a:p>
            <a:r>
              <a:rPr lang="zh-CN" altLang="en-US" sz="2000"/>
              <a:t>一、法国C船公司诉广东A冷鲜食品公司国际海上货物运输</a:t>
            </a:r>
            <a:br>
              <a:rPr lang="zh-CN" altLang="en-US" sz="2000"/>
            </a:br>
            <a:r>
              <a:rPr lang="zh-CN" altLang="en-US" sz="2000"/>
              <a:t>合同本、反诉三审案</a:t>
            </a:r>
          </a:p>
        </p:txBody>
      </p:sp>
      <p:graphicFrame>
        <p:nvGraphicFramePr>
          <p:cNvPr id="5" name="表格 4"/>
          <p:cNvGraphicFramePr/>
          <p:nvPr>
            <p:custDataLst>
              <p:tags r:id="rId2"/>
            </p:custDataLst>
          </p:nvPr>
        </p:nvGraphicFramePr>
        <p:xfrm>
          <a:off x="1088390" y="1681480"/>
          <a:ext cx="7018020" cy="2875280"/>
        </p:xfrm>
        <a:graphic>
          <a:graphicData uri="http://schemas.openxmlformats.org/drawingml/2006/table">
            <a:tbl>
              <a:tblPr firstRow="1" bandRow="1">
                <a:tableStyleId>{9DCAF9ED-07DC-4A11-8D7F-57B35C25682E}</a:tableStyleId>
              </a:tblPr>
              <a:tblGrid>
                <a:gridCol w="7018020"/>
              </a:tblGrid>
              <a:tr h="619125">
                <a:tc>
                  <a:txBody>
                    <a:bodyPr/>
                    <a:lstStyle/>
                    <a:p>
                      <a:pPr algn="ctr">
                        <a:lnSpc>
                          <a:spcPct val="130000"/>
                        </a:lnSpc>
                        <a:buClrTx/>
                        <a:buSzTx/>
                        <a:buFontTx/>
                        <a:buNone/>
                      </a:pPr>
                      <a:r>
                        <a:rPr lang="zh-CN" altLang="en-US" sz="2000"/>
                        <a:t>二审双方上诉</a:t>
                      </a:r>
                    </a:p>
                  </a:txBody>
                  <a:tcPr/>
                </a:tc>
              </a:tr>
              <a:tr h="2256155">
                <a:tc>
                  <a:txBody>
                    <a:bodyPr/>
                    <a:lstStyle/>
                    <a:p>
                      <a:pPr indent="0" fontAlgn="auto" latinLnBrk="1">
                        <a:lnSpc>
                          <a:spcPts val="2660"/>
                        </a:lnSpc>
                        <a:buNone/>
                      </a:pPr>
                      <a:r>
                        <a:rPr lang="en-US" sz="2000">
                          <a:latin typeface="楷体" panose="02010609060101010101" charset="-122"/>
                          <a:ea typeface="楷体" panose="02010609060101010101" charset="-122"/>
                          <a:cs typeface="楷体" panose="02010609060101010101" charset="-122"/>
                        </a:rPr>
                        <a:t>  </a:t>
                      </a:r>
                    </a:p>
                    <a:p>
                      <a:pPr indent="0" fontAlgn="auto" latinLnBrk="1">
                        <a:lnSpc>
                          <a:spcPts val="3060"/>
                        </a:lnSpc>
                        <a:buNone/>
                      </a:pPr>
                      <a:r>
                        <a:rPr lang="en-US" sz="2000">
                          <a:latin typeface="楷体" panose="02010609060101010101" charset="-122"/>
                          <a:ea typeface="楷体" panose="02010609060101010101" charset="-122"/>
                          <a:cs typeface="楷体" panose="02010609060101010101" charset="-122"/>
                        </a:rPr>
                        <a:t>   </a:t>
                      </a:r>
                      <a:r>
                        <a:rPr sz="2000" b="1">
                          <a:latin typeface="楷体" panose="02010609060101010101" charset="-122"/>
                          <a:ea typeface="楷体" panose="02010609060101010101" charset="-122"/>
                          <a:cs typeface="楷体" panose="02010609060101010101" charset="-122"/>
                        </a:rPr>
                        <a:t>香港B公司是合同托运人，担责。广东A公司没有向船东实际交付货物，不是实际托运人，不是海运合同当事人，不担责，进而，无权基于运输合同反诉，要根据国际贸易合同另行起诉香港B公司。本反诉上诉均驳回。</a:t>
                      </a:r>
                    </a:p>
                  </a:txBody>
                  <a:tcPr/>
                </a:tc>
              </a:tr>
            </a:tbl>
          </a:graphicData>
        </a:graphic>
      </p:graphicFrame>
      <p:sp>
        <p:nvSpPr>
          <p:cNvPr id="2" name="矩形 1"/>
          <p:cNvSpPr/>
          <p:nvPr>
            <p:custDataLst>
              <p:tags r:id="rId3"/>
            </p:custDataLst>
          </p:nvPr>
        </p:nvSpPr>
        <p:spPr>
          <a:xfrm>
            <a:off x="878840" y="1084712"/>
            <a:ext cx="1729740" cy="460375"/>
          </a:xfrm>
          <a:prstGeom prst="rect">
            <a:avLst/>
          </a:prstGeom>
          <a:noFill/>
          <a:ln>
            <a:noFill/>
          </a:ln>
        </p:spPr>
        <p:txBody>
          <a:bodyPr wrap="none" rtlCol="0" anchor="t">
            <a:spAutoFit/>
            <a:scene3d>
              <a:camera prst="orthographicFront"/>
              <a:lightRig rig="threePt" dir="t"/>
            </a:scene3d>
          </a:bodyPr>
          <a:lstStyle/>
          <a:p>
            <a:pPr algn="ctr"/>
            <a:r>
              <a:rPr lang="zh-CN" altLang="en-US" sz="2400" b="1">
                <a:solidFill>
                  <a:schemeClr val="accent1"/>
                </a:solidFill>
                <a:effectLst>
                  <a:outerShdw blurRad="38100" dist="25400" dir="5400000" algn="ctr" rotWithShape="0">
                    <a:srgbClr val="6E747A">
                      <a:alpha val="43000"/>
                    </a:srgbClr>
                  </a:outerShdw>
                </a:effectLst>
              </a:rPr>
              <a:t>  </a:t>
            </a:r>
            <a:r>
              <a:rPr lang="en-US" altLang="zh-CN"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a:t>
            </a:r>
            <a:r>
              <a:rPr lang="zh-CN" altLang="en-US"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判</a:t>
            </a:r>
            <a:r>
              <a:rPr lang="en-US" altLang="zh-CN"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 </a:t>
            </a:r>
            <a:r>
              <a:rPr lang="zh-CN" altLang="en-US"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决：</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816610" y="238257"/>
            <a:ext cx="7795260" cy="655320"/>
          </a:xfrm>
        </p:spPr>
        <p:txBody>
          <a:bodyPr>
            <a:noAutofit/>
          </a:bodyPr>
          <a:lstStyle/>
          <a:p>
            <a:r>
              <a:rPr lang="zh-CN" altLang="en-US" sz="2000"/>
              <a:t>一、法国C船公司诉广东A冷鲜食品公司国际海上货物运输</a:t>
            </a:r>
            <a:br>
              <a:rPr lang="zh-CN" altLang="en-US" sz="2000"/>
            </a:br>
            <a:r>
              <a:rPr lang="zh-CN" altLang="en-US" sz="2000"/>
              <a:t>合同本、反诉三审案</a:t>
            </a:r>
          </a:p>
        </p:txBody>
      </p:sp>
      <p:graphicFrame>
        <p:nvGraphicFramePr>
          <p:cNvPr id="5" name="表格 4"/>
          <p:cNvGraphicFramePr/>
          <p:nvPr>
            <p:custDataLst>
              <p:tags r:id="rId2"/>
            </p:custDataLst>
          </p:nvPr>
        </p:nvGraphicFramePr>
        <p:xfrm>
          <a:off x="1088390" y="1681480"/>
          <a:ext cx="7018020" cy="2745105"/>
        </p:xfrm>
        <a:graphic>
          <a:graphicData uri="http://schemas.openxmlformats.org/drawingml/2006/table">
            <a:tbl>
              <a:tblPr firstRow="1" bandRow="1">
                <a:tableStyleId>{9DCAF9ED-07DC-4A11-8D7F-57B35C25682E}</a:tableStyleId>
              </a:tblPr>
              <a:tblGrid>
                <a:gridCol w="7018020"/>
              </a:tblGrid>
              <a:tr h="591185">
                <a:tc>
                  <a:txBody>
                    <a:bodyPr/>
                    <a:lstStyle/>
                    <a:p>
                      <a:pPr algn="ctr">
                        <a:lnSpc>
                          <a:spcPct val="130000"/>
                        </a:lnSpc>
                        <a:buClrTx/>
                        <a:buSzTx/>
                        <a:buFontTx/>
                        <a:buNone/>
                      </a:pPr>
                      <a:r>
                        <a:rPr lang="zh-CN" altLang="en-US" sz="2000"/>
                        <a:t>再审</a:t>
                      </a:r>
                    </a:p>
                  </a:txBody>
                  <a:tcPr/>
                </a:tc>
              </a:tr>
              <a:tr h="2153920">
                <a:tc>
                  <a:txBody>
                    <a:bodyPr/>
                    <a:lstStyle/>
                    <a:p>
                      <a:pPr indent="0" fontAlgn="auto" latinLnBrk="1">
                        <a:lnSpc>
                          <a:spcPts val="2660"/>
                        </a:lnSpc>
                        <a:buNone/>
                      </a:pPr>
                      <a:r>
                        <a:rPr lang="en-US" sz="2000">
                          <a:latin typeface="楷体" panose="02010609060101010101" charset="-122"/>
                          <a:ea typeface="楷体" panose="02010609060101010101" charset="-122"/>
                          <a:cs typeface="楷体" panose="02010609060101010101" charset="-122"/>
                        </a:rPr>
                        <a:t>  </a:t>
                      </a:r>
                    </a:p>
                    <a:p>
                      <a:pPr indent="0" fontAlgn="auto" latinLnBrk="1">
                        <a:lnSpc>
                          <a:spcPts val="3560"/>
                        </a:lnSpc>
                        <a:buNone/>
                      </a:pPr>
                      <a:r>
                        <a:rPr lang="en-US" sz="2000">
                          <a:latin typeface="楷体" panose="02010609060101010101" charset="-122"/>
                          <a:ea typeface="楷体" panose="02010609060101010101" charset="-122"/>
                          <a:cs typeface="楷体" panose="02010609060101010101" charset="-122"/>
                        </a:rPr>
                        <a:t>   </a:t>
                      </a:r>
                      <a:r>
                        <a:rPr sz="2000" b="1">
                          <a:latin typeface="楷体" panose="02010609060101010101" charset="-122"/>
                          <a:ea typeface="楷体" panose="02010609060101010101" charset="-122"/>
                          <a:cs typeface="楷体" panose="02010609060101010101" charset="-122"/>
                        </a:rPr>
                        <a:t>香港B公司是实际托运人，担责。广东A公司不是实际托运人，且，为A创设“名义托运人”概念（因提单记载），不是海运合同当事人。维持。</a:t>
                      </a:r>
                    </a:p>
                  </a:txBody>
                  <a:tcPr/>
                </a:tc>
              </a:tr>
            </a:tbl>
          </a:graphicData>
        </a:graphic>
      </p:graphicFrame>
      <p:sp>
        <p:nvSpPr>
          <p:cNvPr id="2" name="矩形 1"/>
          <p:cNvSpPr/>
          <p:nvPr>
            <p:custDataLst>
              <p:tags r:id="rId3"/>
            </p:custDataLst>
          </p:nvPr>
        </p:nvSpPr>
        <p:spPr>
          <a:xfrm>
            <a:off x="878840" y="1084712"/>
            <a:ext cx="1729740" cy="460375"/>
          </a:xfrm>
          <a:prstGeom prst="rect">
            <a:avLst/>
          </a:prstGeom>
          <a:noFill/>
          <a:ln>
            <a:noFill/>
          </a:ln>
        </p:spPr>
        <p:txBody>
          <a:bodyPr wrap="none" rtlCol="0" anchor="t">
            <a:spAutoFit/>
            <a:scene3d>
              <a:camera prst="orthographicFront"/>
              <a:lightRig rig="threePt" dir="t"/>
            </a:scene3d>
          </a:bodyPr>
          <a:lstStyle/>
          <a:p>
            <a:pPr algn="ctr"/>
            <a:r>
              <a:rPr lang="zh-CN" altLang="en-US" sz="2400" b="1">
                <a:solidFill>
                  <a:schemeClr val="accent1"/>
                </a:solidFill>
                <a:effectLst>
                  <a:outerShdw blurRad="38100" dist="25400" dir="5400000" algn="ctr" rotWithShape="0">
                    <a:srgbClr val="6E747A">
                      <a:alpha val="43000"/>
                    </a:srgbClr>
                  </a:outerShdw>
                </a:effectLst>
              </a:rPr>
              <a:t>  </a:t>
            </a:r>
            <a:r>
              <a:rPr lang="en-US" altLang="zh-CN"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a:t>
            </a:r>
            <a:r>
              <a:rPr lang="zh-CN" altLang="en-US"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判</a:t>
            </a:r>
            <a:r>
              <a:rPr lang="en-US" altLang="zh-CN"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 </a:t>
            </a:r>
            <a:r>
              <a:rPr lang="zh-CN" altLang="en-US" sz="2400" b="1">
                <a:solidFill>
                  <a:srgbClr val="6E82BA"/>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rPr>
              <a:t>决：</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4cad1949-118a-4f8a-aab9-916378a7e97b"/>
  <p:tag name="COMMONDATA" val="eyJoZGlkIjoiNDMyYjkyMmFhMTlmYzYxM2VjNmIyN2FmZThkMjI0Y2U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1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1.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61.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2.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3.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4.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5.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6.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71.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2.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3.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4.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5.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6.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7.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8.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9.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81.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2.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3.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4.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5.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6.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8.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9.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91.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92.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3.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4.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5.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6.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7.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8.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99.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20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202.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3.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4.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5.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6.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9.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21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21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2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215.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6.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7.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8.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9.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221.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22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22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2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2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9.xml><?xml version="1.0" encoding="utf-8"?>
<p:tagLst xmlns:a="http://schemas.openxmlformats.org/drawingml/2006/main" xmlns:r="http://schemas.openxmlformats.org/officeDocument/2006/relationships"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3.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4.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5.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6.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7.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8.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9.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2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2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2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1.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31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3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321.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2.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3.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4.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5.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6.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2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0.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331.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2.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3.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4.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5.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6.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7.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8.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39.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0.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341.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2.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3.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4.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5.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6.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8.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49.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0.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351.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352.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3.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4.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5.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6.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7.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358.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359.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36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362.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3.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4.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5.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6.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69.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37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37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3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3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375.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6.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7.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8.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79.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0.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381.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38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38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3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3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3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89.xml><?xml version="1.0" encoding="utf-8"?>
<p:tagLst xmlns:a="http://schemas.openxmlformats.org/drawingml/2006/main" xmlns:r="http://schemas.openxmlformats.org/officeDocument/2006/relationships"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3.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4.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5.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6.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7.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8.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9.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0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4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4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4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71.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7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7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7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7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7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77.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47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4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481.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2.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3.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4.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5.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6.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8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0.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491.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2.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3.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4.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5.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6.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7.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8.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499.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00.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501.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2.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3.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4.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5.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6.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8.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09.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0.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511.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512.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13.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14.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15.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16.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17.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518.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519.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52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522.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23.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24.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25.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26.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2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2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29.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53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53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5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5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535.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36.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37.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38.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39.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0.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541.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54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54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544.xml><?xml version="1.0" encoding="utf-8"?>
<p:tagLst xmlns:a="http://schemas.openxmlformats.org/drawingml/2006/main" xmlns:r="http://schemas.openxmlformats.org/officeDocument/2006/relationships"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Lst>
</file>

<file path=ppt/tags/tag54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54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汇报人姓名"/>
  <p:tag name="KSO_WM_UNIT_NOCLEAR" val="0"/>
  <p:tag name="KSO_WM_UNIT_VALUE" val="10"/>
  <p:tag name="KSO_WM_UNIT_HIGHLIGHT" val="0"/>
  <p:tag name="KSO_WM_UNIT_COMPATIBLE" val="0"/>
  <p:tag name="KSO_WM_UNIT_DIAGRAM_ISNUMVISUAL" val="0"/>
  <p:tag name="KSO_WM_UNIT_DIAGRAM_ISREFERUNIT" val="0"/>
  <p:tag name="KSO_WM_UNIT_TYPE" val="b"/>
  <p:tag name="KSO_WM_UNIT_INDEX" val="2"/>
  <p:tag name="KSO_WM_UNIT_ID" val="custom20202545_1*b*2"/>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547.xml><?xml version="1.0" encoding="utf-8"?>
<p:tagLst xmlns:a="http://schemas.openxmlformats.org/drawingml/2006/main" xmlns:r="http://schemas.openxmlformats.org/officeDocument/2006/relationships"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54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49.xml><?xml version="1.0" encoding="utf-8"?>
<p:tagLst xmlns:a="http://schemas.openxmlformats.org/drawingml/2006/main" xmlns:r="http://schemas.openxmlformats.org/officeDocument/2006/relationships" xmlns:p="http://schemas.openxmlformats.org/presentationml/2006/main">
  <p:tag name="KSO_WM_UNIT_TABLE_BEAUTIFY" val="smartTable{7bce2a1a-7390-45d1-9b36-904deddfe489}"/>
  <p:tag name="TABLE_ENDDRAG_ORIGIN_RECT" val="566*212"/>
  <p:tag name="TABLE_ENDDRAG_RECT" val="73*136*566*212"/>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51.xml><?xml version="1.0" encoding="utf-8"?>
<p:tagLst xmlns:a="http://schemas.openxmlformats.org/drawingml/2006/main" xmlns:r="http://schemas.openxmlformats.org/officeDocument/2006/relationships" xmlns:p="http://schemas.openxmlformats.org/presentationml/2006/main">
  <p:tag name="KSO_WM_UNIT_TABLE_BEAUTIFY" val="smartTable{7bce2a1a-7390-45d1-9b36-904deddfe489}"/>
  <p:tag name="TABLE_ENDDRAG_ORIGIN_RECT" val="694*384"/>
  <p:tag name="TABLE_ENDDRAG_RECT" val="11*10*694*384"/>
</p:tagLst>
</file>

<file path=ppt/tags/tag55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53.xml><?xml version="1.0" encoding="utf-8"?>
<p:tagLst xmlns:a="http://schemas.openxmlformats.org/drawingml/2006/main" xmlns:r="http://schemas.openxmlformats.org/officeDocument/2006/relationships" xmlns:p="http://schemas.openxmlformats.org/presentationml/2006/main">
  <p:tag name="KSO_WM_UNIT_TABLE_BEAUTIFY" val="smartTable{7bce2a1a-7390-45d1-9b36-904deddfe489}"/>
  <p:tag name="TABLE_ENDDRAG_ORIGIN_RECT" val="667*325"/>
  <p:tag name="TABLE_ENDDRAG_RECT" val="29*29*667*325"/>
</p:tagLst>
</file>

<file path=ppt/tags/tag55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55.xml><?xml version="1.0" encoding="utf-8"?>
<p:tagLst xmlns:a="http://schemas.openxmlformats.org/drawingml/2006/main" xmlns:r="http://schemas.openxmlformats.org/officeDocument/2006/relationships" xmlns:p="http://schemas.openxmlformats.org/presentationml/2006/main">
  <p:tag name="KSO_WM_UNIT_TABLE_BEAUTIFY" val="smartTable{7bce2a1a-7390-45d1-9b36-904deddfe489}"/>
  <p:tag name="TABLE_ENDDRAG_ORIGIN_RECT" val="659*246"/>
  <p:tag name="TABLE_ENDDRAG_RECT" val="34*119*659*246"/>
</p:tagLst>
</file>

<file path=ppt/tags/tag5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58.xml><?xml version="1.0" encoding="utf-8"?>
<p:tagLst xmlns:a="http://schemas.openxmlformats.org/drawingml/2006/main" xmlns:r="http://schemas.openxmlformats.org/officeDocument/2006/relationships" xmlns:p="http://schemas.openxmlformats.org/presentationml/2006/main">
  <p:tag name="KSO_WM_UNIT_TABLE_BEAUTIFY" val="smartTable{7bce2a1a-7390-45d1-9b36-904deddfe489}"/>
  <p:tag name="TABLE_ENDDRAG_ORIGIN_RECT" val="552*216"/>
  <p:tag name="TABLE_ENDDRAG_RECT" val="91*118*552*216"/>
</p:tagLst>
</file>

<file path=ppt/tags/tag5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61.xml><?xml version="1.0" encoding="utf-8"?>
<p:tagLst xmlns:a="http://schemas.openxmlformats.org/drawingml/2006/main" xmlns:r="http://schemas.openxmlformats.org/officeDocument/2006/relationships" xmlns:p="http://schemas.openxmlformats.org/presentationml/2006/main">
  <p:tag name="KSO_WM_UNIT_TABLE_BEAUTIFY" val="smartTable{7bce2a1a-7390-45d1-9b36-904deddfe489}"/>
  <p:tag name="TABLE_ENDDRAG_ORIGIN_RECT" val="552*226"/>
  <p:tag name="TABLE_ENDDRAG_RECT" val="85*132*552*226"/>
</p:tagLst>
</file>

<file path=ppt/tags/tag5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64.xml><?xml version="1.0" encoding="utf-8"?>
<p:tagLst xmlns:a="http://schemas.openxmlformats.org/drawingml/2006/main" xmlns:r="http://schemas.openxmlformats.org/officeDocument/2006/relationships" xmlns:p="http://schemas.openxmlformats.org/presentationml/2006/main">
  <p:tag name="KSO_WM_UNIT_TABLE_BEAUTIFY" val="smartTable{7bce2a1a-7390-45d1-9b36-904deddfe489}"/>
  <p:tag name="TABLE_ENDDRAG_ORIGIN_RECT" val="552*216"/>
  <p:tag name="TABLE_ENDDRAG_RECT" val="91*118*552*216"/>
</p:tagLst>
</file>

<file path=ppt/tags/tag5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6.xml><?xml version="1.0" encoding="utf-8"?>
<p:tagLst xmlns:a="http://schemas.openxmlformats.org/drawingml/2006/main" xmlns:r="http://schemas.openxmlformats.org/officeDocument/2006/relationships"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5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5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4.xml><?xml version="1.0" encoding="utf-8"?>
<p:tagLst xmlns:a="http://schemas.openxmlformats.org/drawingml/2006/main" xmlns:r="http://schemas.openxmlformats.org/officeDocument/2006/relationships" xmlns:p="http://schemas.openxmlformats.org/presentationml/2006/main">
  <p:tag name="KSO_WM_SLIDE_ID" val="custom20202545_4"/>
  <p:tag name="KSO_WM_TEMPLATE_SUBCATEGORY" val="0"/>
  <p:tag name="KSO_WM_TEMPLATE_MASTER_TYPE" val="1"/>
  <p:tag name="KSO_WM_TEMPLATE_COLOR_TYPE" val="1"/>
  <p:tag name="KSO_WM_SLIDE_TYPE" val="contents"/>
  <p:tag name="KSO_WM_SLIDE_SUBTYPE" val="diag"/>
  <p:tag name="KSO_WM_SLIDE_ITEM_CNT" val="4"/>
  <p:tag name="KSO_WM_SLIDE_INDEX" val="4"/>
  <p:tag name="KSO_WM_DIAGRAM_GROUP_CODE" val="l1-1"/>
  <p:tag name="KSO_WM_SLIDE_DIAGTYPE" val="l"/>
  <p:tag name="KSO_WM_TAG_VERSION" val="1.0"/>
  <p:tag name="KSO_WM_BEAUTIFY_FLAG" val="#wm#"/>
  <p:tag name="KSO_WM_TEMPLATE_CATEGORY" val="custom"/>
  <p:tag name="KSO_WM_TEMPLATE_INDEX" val="20202545"/>
  <p:tag name="KSO_WM_SLIDE_LAYOUT" val="a_b_l"/>
  <p:tag name="KSO_WM_SLIDE_LAYOUT_CNT" val="1_1_1"/>
</p:tagLst>
</file>

<file path=ppt/tags/tag5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5"/>
  <p:tag name="KSO_WM_UNIT_ID" val="custom20202545_4*i*5"/>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5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6"/>
  <p:tag name="KSO_WM_UNIT_ID" val="custom20202545_4*i*6"/>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5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7"/>
  <p:tag name="KSO_WM_UNIT_ID" val="custom20202545_4*i*7"/>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5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9.xml><?xml version="1.0" encoding="utf-8"?>
<p:tagLst xmlns:a="http://schemas.openxmlformats.org/drawingml/2006/main" xmlns:r="http://schemas.openxmlformats.org/officeDocument/2006/relationships" xmlns:p="http://schemas.openxmlformats.org/presentationml/2006/main">
  <p:tag name="KSO_WM_SLIDE_ID" val="custom20202545_4"/>
  <p:tag name="KSO_WM_TEMPLATE_SUBCATEGORY" val="0"/>
  <p:tag name="KSO_WM_TEMPLATE_MASTER_TYPE" val="1"/>
  <p:tag name="KSO_WM_TEMPLATE_COLOR_TYPE" val="1"/>
  <p:tag name="KSO_WM_SLIDE_TYPE" val="contents"/>
  <p:tag name="KSO_WM_SLIDE_SUBTYPE" val="diag"/>
  <p:tag name="KSO_WM_SLIDE_ITEM_CNT" val="4"/>
  <p:tag name="KSO_WM_SLIDE_INDEX" val="4"/>
  <p:tag name="KSO_WM_DIAGRAM_GROUP_CODE" val="l1-1"/>
  <p:tag name="KSO_WM_SLIDE_DIAGTYPE" val="l"/>
  <p:tag name="KSO_WM_TAG_VERSION" val="1.0"/>
  <p:tag name="KSO_WM_BEAUTIFY_FLAG" val="#wm#"/>
  <p:tag name="KSO_WM_TEMPLATE_CATEGORY" val="custom"/>
  <p:tag name="KSO_WM_TEMPLATE_INDEX" val="20202545"/>
  <p:tag name="KSO_WM_SLIDE_LAYOUT" val="a_b_l"/>
  <p:tag name="KSO_WM_SLIDE_LAYOUT_CNT" val="1_1_1"/>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CONTENTS"/>
  <p:tag name="KSO_WM_UNIT_NOCLEAR" val="0"/>
  <p:tag name="KSO_WM_UNIT_VALUE" val="6"/>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2545_4*b*1"/>
  <p:tag name="KSO_WM_TEMPLATE_CATEGORY" val="custom"/>
  <p:tag name="KSO_WM_TEMPLATE_INDEX" val="20202545"/>
  <p:tag name="KSO_WM_UNIT_LAYERLEVEL" val="1"/>
  <p:tag name="KSO_WM_TAG_VERSION" val="1.0"/>
  <p:tag name="KSO_WM_BEAUTIFY_FLAG" val="#wm#"/>
  <p:tag name="KSO_WM_UNIT_TEXT_FILL_FORE_SCHEMECOLOR_INDEX" val="14"/>
  <p:tag name="KSO_WM_UNIT_TEXT_FILL_TYPE" val="1"/>
  <p:tag name="KSO_WM_UNIT_USESOURCEFORMAT_APPLY" val="1"/>
</p:tagLst>
</file>

<file path=ppt/tags/tag591.xml><?xml version="1.0" encoding="utf-8"?>
<p:tagLst xmlns:a="http://schemas.openxmlformats.org/drawingml/2006/main" xmlns:r="http://schemas.openxmlformats.org/officeDocument/2006/relationships" xmlns:p="http://schemas.openxmlformats.org/presentationml/2006/main">
  <p:tag name="KSO_WM_UNIT_TABLE_BEAUTIFY" val="smartTable{0cb2c964-b551-457c-a2e9-42ee06829b62}"/>
  <p:tag name="TABLE_ENDDRAG_ORIGIN_RECT" val="719*161"/>
  <p:tag name="TABLE_ENDDRAG_RECT" val="0*119*720*161"/>
</p:tagLst>
</file>

<file path=ppt/tags/tag59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2545"/>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800</Words>
  <Application>WPS 演示</Application>
  <PresentationFormat>全屏显示(16:9)</PresentationFormat>
  <Paragraphs>87</Paragraphs>
  <Slides>18</Slides>
  <Notes>1</Notes>
  <HiddenSlides>0</HiddenSlides>
  <MMClips>0</MMClips>
  <ScaleCrop>false</ScaleCrop>
  <HeadingPairs>
    <vt:vector size="4" baseType="variant">
      <vt:variant>
        <vt:lpstr>主题</vt:lpstr>
      </vt:variant>
      <vt:variant>
        <vt:i4>4</vt:i4>
      </vt:variant>
      <vt:variant>
        <vt:lpstr>幻灯片标题</vt:lpstr>
      </vt:variant>
      <vt:variant>
        <vt:i4>18</vt:i4>
      </vt:variant>
    </vt:vector>
  </HeadingPairs>
  <TitlesOfParts>
    <vt:vector size="22" baseType="lpstr">
      <vt:lpstr>Office 主题​​</vt:lpstr>
      <vt:lpstr>1_Office 主题​​</vt:lpstr>
      <vt:lpstr>2_Office 主题​​</vt:lpstr>
      <vt:lpstr>3_Office 主题​​</vt:lpstr>
      <vt:lpstr>幻灯片 1</vt:lpstr>
      <vt:lpstr>幻灯片 2</vt:lpstr>
      <vt:lpstr>一、法国C船公司诉广东A冷鲜食品公司国际海上货物运输 合同本、反诉三审案</vt:lpstr>
      <vt:lpstr>幻灯片 4</vt:lpstr>
      <vt:lpstr>幻灯片 5</vt:lpstr>
      <vt:lpstr>一、法国C船公司诉广东A冷鲜食品公司国际海上货物运输 合同本、反诉三审案</vt:lpstr>
      <vt:lpstr>一、法国C船公司诉广东A冷鲜食品公司国际海上货物运输 合同本、反诉三审案</vt:lpstr>
      <vt:lpstr>一、法国C船公司诉广东A冷鲜食品公司国际海上货物运输 合同本、反诉三审案</vt:lpstr>
      <vt:lpstr>一、法国C船公司诉广东A冷鲜食品公司国际海上货物运输 合同本、反诉三审案</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null</dc:creator>
  <cp:lastModifiedBy>hsub</cp:lastModifiedBy>
  <cp:revision>189</cp:revision>
  <dcterms:created xsi:type="dcterms:W3CDTF">2019-06-19T02:08:00Z</dcterms:created>
  <dcterms:modified xsi:type="dcterms:W3CDTF">2023-04-25T02:51:33Z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51A32EB5E906402B85CBF83957ADB652</vt:lpwstr>
  </property>
</Properties>
</file>