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607" r:id="rId3"/>
    <p:sldId id="951" r:id="rId5"/>
    <p:sldId id="840" r:id="rId6"/>
    <p:sldId id="955" r:id="rId7"/>
    <p:sldId id="952" r:id="rId8"/>
    <p:sldId id="953" r:id="rId9"/>
    <p:sldId id="947" r:id="rId10"/>
    <p:sldId id="1039" r:id="rId11"/>
    <p:sldId id="956" r:id="rId12"/>
    <p:sldId id="980" r:id="rId13"/>
    <p:sldId id="983" r:id="rId14"/>
    <p:sldId id="981" r:id="rId15"/>
    <p:sldId id="1003" r:id="rId16"/>
    <p:sldId id="1002" r:id="rId17"/>
    <p:sldId id="1001" r:id="rId18"/>
    <p:sldId id="985" r:id="rId19"/>
    <p:sldId id="948" r:id="rId20"/>
    <p:sldId id="963" r:id="rId21"/>
    <p:sldId id="1029" r:id="rId22"/>
    <p:sldId id="1028" r:id="rId23"/>
    <p:sldId id="1027" r:id="rId24"/>
    <p:sldId id="1026" r:id="rId25"/>
    <p:sldId id="1025" r:id="rId26"/>
    <p:sldId id="1024" r:id="rId27"/>
    <p:sldId id="1023" r:id="rId28"/>
    <p:sldId id="949" r:id="rId29"/>
    <p:sldId id="1030" r:id="rId30"/>
    <p:sldId id="946" r:id="rId31"/>
  </p:sldIdLst>
  <p:sldSz cx="9144000" cy="5143500" type="screen16x9"/>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04" userDrawn="1">
          <p15:clr>
            <a:srgbClr val="A4A3A4"/>
          </p15:clr>
        </p15:guide>
        <p15:guide id="2" pos="287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a:srgbClr val="034EA2"/>
    <a:srgbClr val="0087CD"/>
    <a:srgbClr val="C68F06"/>
    <a:srgbClr val="DB2C03"/>
    <a:srgbClr val="EBAC07"/>
    <a:srgbClr val="008487"/>
    <a:srgbClr val="163C46"/>
    <a:srgbClr val="008F92"/>
    <a:srgbClr val="0048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1" autoAdjust="0"/>
    <p:restoredTop sz="94660"/>
  </p:normalViewPr>
  <p:slideViewPr>
    <p:cSldViewPr showGuides="1">
      <p:cViewPr>
        <p:scale>
          <a:sx n="118" d="100"/>
          <a:sy n="118" d="100"/>
        </p:scale>
        <p:origin x="1242" y="306"/>
      </p:cViewPr>
      <p:guideLst>
        <p:guide orient="horz" pos="1604"/>
        <p:guide pos="2873"/>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51"/>
        <p:guide pos="2155"/>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gs" Target="tags/tag54.xml"/><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46E18864-C5DB-461A-A0E4-8A48C96AF4E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5BA9555-B347-4E65-9B80-32C3F751CCB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pic>
        <p:nvPicPr>
          <p:cNvPr id="8" name="Picture 2" descr="C:\Users\Administrator\Desktop\75bab28f863d378bb007a7537ede48fc.jpg"/>
          <p:cNvPicPr>
            <a:picLocks noChangeAspect="1" noChangeArrowheads="1"/>
          </p:cNvPicPr>
          <p:nvPr userDrawn="1"/>
        </p:nvPicPr>
        <p:blipFill>
          <a:blip r:embed="rId2" cstate="print"/>
          <a:srcRect/>
          <a:stretch>
            <a:fillRect/>
          </a:stretch>
        </p:blipFill>
        <p:spPr bwMode="auto">
          <a:xfrm>
            <a:off x="7884368" y="4061718"/>
            <a:ext cx="2160240" cy="2163563"/>
          </a:xfrm>
          <a:prstGeom prst="rect">
            <a:avLst/>
          </a:prstGeom>
          <a:noFill/>
        </p:spPr>
      </p:pic>
      <p:pic>
        <p:nvPicPr>
          <p:cNvPr id="9" name="Picture 2" descr="C:\Users\Administrator\Desktop\75bab28f863d378bb007a7537ede48fc.jpg"/>
          <p:cNvPicPr>
            <a:picLocks noChangeAspect="1" noChangeArrowheads="1"/>
          </p:cNvPicPr>
          <p:nvPr userDrawn="1"/>
        </p:nvPicPr>
        <p:blipFill>
          <a:blip r:embed="rId3" cstate="print"/>
          <a:srcRect/>
          <a:stretch>
            <a:fillRect/>
          </a:stretch>
        </p:blipFill>
        <p:spPr bwMode="auto">
          <a:xfrm>
            <a:off x="179512" y="123478"/>
            <a:ext cx="647077" cy="648072"/>
          </a:xfrm>
          <a:prstGeom prst="rect">
            <a:avLst/>
          </a:prstGeom>
          <a:noFill/>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C25B2B0-692A-46A2-956F-D87A1A3CFB5B}"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CE584FB-8213-408C-973A-0BFE315A5B2C}"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5"/>
            <a:ext cx="7886700" cy="994172"/>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smtClean="0"/>
            </a:lvl1pPr>
          </a:lstStyle>
          <a:p>
            <a:pPr>
              <a:defRPr/>
            </a:pPr>
            <a:fld id="{8B04BA93-52C8-48D1-AFCC-D916E1C5D690}" type="datetime1">
              <a:rPr lang="zh-CN" altLang="en-US"/>
            </a:fld>
            <a:endParaRPr lang="zh-CN" altLang="en-US" sz="1400" dirty="0">
              <a:solidFill>
                <a:schemeClr val="tx1"/>
              </a:solidFill>
            </a:endParaRPr>
          </a:p>
        </p:txBody>
      </p:sp>
      <p:sp>
        <p:nvSpPr>
          <p:cNvPr id="4" name="页脚占位符 3"/>
          <p:cNvSpPr>
            <a:spLocks noGrp="1"/>
          </p:cNvSpPr>
          <p:nvPr>
            <p:ph type="ftr" sz="quarter" idx="11"/>
          </p:nvPr>
        </p:nvSpPr>
        <p:spPr/>
        <p:txBody>
          <a:bodyPr/>
          <a:lstStyle>
            <a:lvl1pPr>
              <a:defRPr smtClean="0"/>
            </a:lvl1pPr>
          </a:lstStyle>
          <a:p>
            <a:pPr>
              <a:defRPr/>
            </a:pPr>
            <a:endParaRPr lang="zh-CN" altLang="zh-CN"/>
          </a:p>
        </p:txBody>
      </p:sp>
      <p:sp>
        <p:nvSpPr>
          <p:cNvPr id="5" name="灯片编号占位符 4"/>
          <p:cNvSpPr>
            <a:spLocks noGrp="1"/>
          </p:cNvSpPr>
          <p:nvPr>
            <p:ph type="sldNum" sz="quarter" idx="12"/>
          </p:nvPr>
        </p:nvSpPr>
        <p:spPr/>
        <p:txBody>
          <a:bodyPr/>
          <a:lstStyle>
            <a:lvl1pPr>
              <a:defRPr smtClean="0"/>
            </a:lvl1pPr>
          </a:lstStyle>
          <a:p>
            <a:pPr>
              <a:defRPr/>
            </a:pPr>
            <a:fld id="{228A834C-A173-490B-9B01-7995B236AE02}" type="slidenum">
              <a:rPr lang="zh-CN" altLang="en-US"/>
            </a:fld>
            <a:endParaRPr lang="zh-CN" altLang="en-US" sz="1400" dirty="0">
              <a:solidFill>
                <a:schemeClr val="tx1"/>
              </a:solidFill>
            </a:endParaRPr>
          </a:p>
        </p:txBody>
      </p:sp>
    </p:spTree>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fld>
            <a:endParaRPr lang="zh-CN" altLang="en-US"/>
          </a:p>
        </p:txBody>
      </p:sp>
    </p:spTree>
  </p:cSld>
  <p:clrMapOvr>
    <a:masterClrMapping/>
  </p:clrMapOvr>
  <p:transition spd="slow" advClick="0" advTm="2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Picture 2" descr="C:\Users\Administrator\Desktop\582c0aa581928.jpg"/>
          <p:cNvPicPr>
            <a:picLocks noChangeAspect="1" noChangeArrowheads="1"/>
          </p:cNvPicPr>
          <p:nvPr userDrawn="1"/>
        </p:nvPicPr>
        <p:blipFill>
          <a:blip r:embed="rId2" cstate="print"/>
          <a:srcRect/>
          <a:stretch>
            <a:fillRect/>
          </a:stretch>
        </p:blipFill>
        <p:spPr bwMode="auto">
          <a:xfrm>
            <a:off x="0" y="0"/>
            <a:ext cx="9144000" cy="5143499"/>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fld>
            <a:endParaRPr kumimoji="1"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619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endParaRPr lang="zh-CN" altLang="en-US" dirty="0">
              <a:solidFill>
                <a:schemeClr val="bg1"/>
              </a:solidFill>
              <a:latin typeface="微软雅黑" panose="020B0503020204020204" pitchFamily="34" charset="-122"/>
              <a:ea typeface="微软雅黑" panose="020B0503020204020204" pitchFamily="34" charset="-122"/>
              <a:cs typeface="+mn-ea"/>
              <a:sym typeface="+mn-lt"/>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7.xml"/><Relationship Id="rId1" Type="http://schemas.openxmlformats.org/officeDocument/2006/relationships/tags" Target="../tags/tag26.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notesSlide" Target="../notesSlides/notesSlide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tags" Target="../tags/tag46.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tags" Target="../tags/tag4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tags" Target="../tags/tag50.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tags" Target="../tags/tag5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0" Type="http://schemas.openxmlformats.org/officeDocument/2006/relationships/notesSlide" Target="../notesSlides/notesSlide8.xml"/><Relationship Id="rId1" Type="http://schemas.openxmlformats.org/officeDocument/2006/relationships/tags" Target="../tags/tag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背景\53d742363e91e.png"/>
          <p:cNvPicPr>
            <a:picLocks noChangeAspect="1" noChangeArrowheads="1"/>
          </p:cNvPicPr>
          <p:nvPr/>
        </p:nvPicPr>
        <p:blipFill>
          <a:blip r:embed="rId1" cstate="print"/>
          <a:srcRect/>
          <a:stretch>
            <a:fillRect/>
          </a:stretch>
        </p:blipFill>
        <p:spPr bwMode="auto">
          <a:xfrm>
            <a:off x="1" y="450345"/>
            <a:ext cx="9144000" cy="5145741"/>
          </a:xfrm>
          <a:prstGeom prst="rect">
            <a:avLst/>
          </a:prstGeom>
          <a:noFill/>
        </p:spPr>
      </p:pic>
      <p:sp>
        <p:nvSpPr>
          <p:cNvPr id="27" name="TextBox 26"/>
          <p:cNvSpPr txBox="1"/>
          <p:nvPr/>
        </p:nvSpPr>
        <p:spPr>
          <a:xfrm>
            <a:off x="1259531" y="1815475"/>
            <a:ext cx="6278880" cy="583565"/>
          </a:xfrm>
          <a:prstGeom prst="rect">
            <a:avLst/>
          </a:prstGeom>
          <a:noFill/>
        </p:spPr>
        <p:txBody>
          <a:bodyPr wrap="none" rtlCol="0">
            <a:spAutoFit/>
          </a:bodyPr>
          <a:lstStyle/>
          <a:p>
            <a:r>
              <a:rPr lang="zh-CN" sz="3200" dirty="0">
                <a:solidFill>
                  <a:schemeClr val="tx1">
                    <a:lumMod val="65000"/>
                    <a:lumOff val="35000"/>
                  </a:schemeClr>
                </a:solidFill>
                <a:latin typeface="微软雅黑" panose="020B0503020204020204" pitchFamily="34" charset="-122"/>
                <a:ea typeface="微软雅黑" panose="020B0503020204020204" pitchFamily="34" charset="-122"/>
              </a:rPr>
              <a:t>对船舶碰撞诉讼制度的影响及应对</a:t>
            </a:r>
            <a:endParaRPr 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258367" y="2734350"/>
            <a:ext cx="2756911" cy="275590"/>
          </a:xfrm>
          <a:prstGeom prst="rect">
            <a:avLst/>
          </a:prstGeom>
          <a:noFill/>
        </p:spPr>
        <p:txBody>
          <a:bodyPr wrap="square" rtlCol="0">
            <a:spAutoFit/>
          </a:bodyPr>
          <a:lstStyle/>
          <a:p>
            <a:pPr algn="ctr"/>
            <a:endParaRPr lang="zh-CN" altLang="en-US" sz="1200" dirty="0">
              <a:solidFill>
                <a:schemeClr val="tx1">
                  <a:lumMod val="65000"/>
                  <a:lumOff val="35000"/>
                </a:schemeClr>
              </a:solidFill>
            </a:endParaRPr>
          </a:p>
        </p:txBody>
      </p:sp>
      <p:sp>
        <p:nvSpPr>
          <p:cNvPr id="13" name="TextBox 12"/>
          <p:cNvSpPr txBox="1"/>
          <p:nvPr/>
        </p:nvSpPr>
        <p:spPr>
          <a:xfrm>
            <a:off x="3478017" y="915566"/>
            <a:ext cx="1897380" cy="829945"/>
          </a:xfrm>
          <a:prstGeom prst="rect">
            <a:avLst/>
          </a:prstGeom>
          <a:noFill/>
        </p:spPr>
        <p:txBody>
          <a:bodyPr wrap="none" rtlCol="0">
            <a:spAutoFit/>
          </a:bodyPr>
          <a:lstStyle/>
          <a:p>
            <a:r>
              <a:rPr lang="zh-CN" altLang="en-US" sz="4800" spc="-300" dirty="0" smtClean="0">
                <a:solidFill>
                  <a:schemeClr val="tx1">
                    <a:lumMod val="65000"/>
                    <a:lumOff val="35000"/>
                  </a:schemeClr>
                </a:solidFill>
                <a:latin typeface="Chivo Light" panose="020B0303030202020804" pitchFamily="34" charset="0"/>
              </a:rPr>
              <a:t>无人船</a:t>
            </a:r>
            <a:endParaRPr lang="zh-CN" altLang="en-US" sz="4800" spc="-300" dirty="0" smtClean="0">
              <a:solidFill>
                <a:schemeClr val="tx1">
                  <a:lumMod val="65000"/>
                  <a:lumOff val="35000"/>
                </a:schemeClr>
              </a:solidFill>
              <a:latin typeface="Chivo Light" panose="020B0303030202020804" pitchFamily="34" charset="0"/>
            </a:endParaRPr>
          </a:p>
        </p:txBody>
      </p:sp>
      <p:sp>
        <p:nvSpPr>
          <p:cNvPr id="11" name="TextBox 33"/>
          <p:cNvSpPr txBox="1"/>
          <p:nvPr/>
        </p:nvSpPr>
        <p:spPr>
          <a:xfrm>
            <a:off x="2339752" y="3279056"/>
            <a:ext cx="4752528" cy="645160"/>
          </a:xfrm>
          <a:prstGeom prst="rect">
            <a:avLst/>
          </a:prstGeom>
          <a:noFill/>
        </p:spPr>
        <p:txBody>
          <a:bodyPr wrap="square" rtlCol="0">
            <a:spAutoFit/>
          </a:bodyPr>
          <a:lstStyle/>
          <a:p>
            <a:pPr algn="ct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汇报人：广州海事法院</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谭学文 </a:t>
            </a:r>
            <a:endPar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时</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间：</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2023</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月</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22</a:t>
            </a:r>
            <a:r>
              <a:rPr lang="zh-CN" altLang="en-US" dirty="0" smtClean="0">
                <a:solidFill>
                  <a:schemeClr val="tx1">
                    <a:lumMod val="65000"/>
                    <a:lumOff val="35000"/>
                  </a:schemeClr>
                </a:solidFill>
                <a:latin typeface="微软雅黑" panose="020B0503020204020204" pitchFamily="34" charset="-122"/>
                <a:ea typeface="微软雅黑" panose="020B0503020204020204" pitchFamily="34" charset="-122"/>
              </a:rPr>
              <a:t>日</a:t>
            </a:r>
            <a:r>
              <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rPr>
              <a:t>     </a:t>
            </a:r>
            <a:endParaRPr lang="en-US" altLang="zh-CN" dirty="0" smtClea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ppt_w</p:attrName>
                                        </p:attrNameLst>
                                      </p:cBhvr>
                                      <p:tavLst>
                                        <p:tav tm="0" fmla="#ppt_w*sin(2.5*pi*$)">
                                          <p:val>
                                            <p:fltVal val="0"/>
                                          </p:val>
                                        </p:tav>
                                        <p:tav tm="100000">
                                          <p:val>
                                            <p:fltVal val="1"/>
                                          </p:val>
                                        </p:tav>
                                      </p:tavLst>
                                    </p:anim>
                                    <p:anim calcmode="lin" valueType="num">
                                      <p:cBhvr>
                                        <p:cTn id="15" dur="1000" fill="hold"/>
                                        <p:tgtEl>
                                          <p:spTgt spid="13"/>
                                        </p:tgtEl>
                                        <p:attrNameLst>
                                          <p:attrName>ppt_h</p:attrName>
                                        </p:attrNameLst>
                                      </p:cBhvr>
                                      <p:tavLst>
                                        <p:tav tm="0">
                                          <p:val>
                                            <p:strVal val="#ppt_h"/>
                                          </p:val>
                                        </p:tav>
                                        <p:tav tm="100000">
                                          <p:val>
                                            <p:strVal val="#ppt_h"/>
                                          </p:val>
                                        </p:tav>
                                      </p:tavLst>
                                    </p:anim>
                                  </p:childTnLst>
                                </p:cTn>
                              </p:par>
                            </p:childTnLst>
                          </p:cTn>
                        </p:par>
                        <p:par>
                          <p:cTn id="16" fill="hold">
                            <p:stCondLst>
                              <p:cond delay="2200"/>
                            </p:stCondLst>
                            <p:childTnLst>
                              <p:par>
                                <p:cTn id="17" presetID="56" presetClass="entr" presetSubtype="0" fill="hold" grpId="0" nodeType="afterEffect">
                                  <p:stCondLst>
                                    <p:cond delay="0"/>
                                  </p:stCondLst>
                                  <p:iterate type="lt">
                                    <p:tmPct val="10000"/>
                                  </p:iterate>
                                  <p:childTnLst>
                                    <p:set>
                                      <p:cBhvr>
                                        <p:cTn id="18" dur="1" fill="hold">
                                          <p:stCondLst>
                                            <p:cond delay="0"/>
                                          </p:stCondLst>
                                        </p:cTn>
                                        <p:tgtEl>
                                          <p:spTgt spid="27"/>
                                        </p:tgtEl>
                                        <p:attrNameLst>
                                          <p:attrName>style.visibility</p:attrName>
                                        </p:attrNameLst>
                                      </p:cBhvr>
                                      <p:to>
                                        <p:strVal val="visible"/>
                                      </p:to>
                                    </p:set>
                                    <p:anim by="(-#ppt_w*2)" calcmode="lin" valueType="num">
                                      <p:cBhvr rctx="PPT">
                                        <p:cTn id="19" dur="500" autoRev="1" fill="hold">
                                          <p:stCondLst>
                                            <p:cond delay="0"/>
                                          </p:stCondLst>
                                        </p:cTn>
                                        <p:tgtEl>
                                          <p:spTgt spid="27"/>
                                        </p:tgtEl>
                                        <p:attrNameLst>
                                          <p:attrName>ppt_w</p:attrName>
                                        </p:attrNameLst>
                                      </p:cBhvr>
                                    </p:anim>
                                    <p:anim by="(#ppt_w*0.50)" calcmode="lin" valueType="num">
                                      <p:cBhvr>
                                        <p:cTn id="20" dur="500" decel="50000" autoRev="1" fill="hold">
                                          <p:stCondLst>
                                            <p:cond delay="0"/>
                                          </p:stCondLst>
                                        </p:cTn>
                                        <p:tgtEl>
                                          <p:spTgt spid="27"/>
                                        </p:tgtEl>
                                        <p:attrNameLst>
                                          <p:attrName>ppt_x</p:attrName>
                                        </p:attrNameLst>
                                      </p:cBhvr>
                                    </p:anim>
                                    <p:anim from="(-#ppt_h/2)" to="(#ppt_y)" calcmode="lin" valueType="num">
                                      <p:cBhvr>
                                        <p:cTn id="21" dur="1000" fill="hold">
                                          <p:stCondLst>
                                            <p:cond delay="0"/>
                                          </p:stCondLst>
                                        </p:cTn>
                                        <p:tgtEl>
                                          <p:spTgt spid="27"/>
                                        </p:tgtEl>
                                        <p:attrNameLst>
                                          <p:attrName>ppt_y</p:attrName>
                                        </p:attrNameLst>
                                      </p:cBhvr>
                                    </p:anim>
                                    <p:animRot by="21600000">
                                      <p:cBhvr>
                                        <p:cTn id="22" dur="1000" fill="hold">
                                          <p:stCondLst>
                                            <p:cond delay="0"/>
                                          </p:stCondLst>
                                        </p:cTn>
                                        <p:tgtEl>
                                          <p:spTgt spid="27"/>
                                        </p:tgtEl>
                                        <p:attrNameLst>
                                          <p:attrName>r</p:attrName>
                                        </p:attrNameLst>
                                      </p:cBhvr>
                                    </p:animRot>
                                  </p:childTnLst>
                                </p:cTn>
                              </p:par>
                            </p:childTnLst>
                          </p:cTn>
                        </p:par>
                        <p:par>
                          <p:cTn id="23" fill="hold">
                            <p:stCondLst>
                              <p:cond delay="4600"/>
                            </p:stCondLst>
                            <p:childTnLst>
                              <p:par>
                                <p:cTn id="24" presetID="42"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5600"/>
                            </p:stCondLst>
                            <p:childTnLst>
                              <p:par>
                                <p:cTn id="30" presetID="42"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4" grpId="0"/>
      <p:bldP spid="13"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52"/>
          <p:cNvSpPr txBox="1"/>
          <p:nvPr>
            <p:custDataLst>
              <p:tags r:id="rId1"/>
            </p:custDataLst>
          </p:nvPr>
        </p:nvSpPr>
        <p:spPr bwMode="auto">
          <a:xfrm>
            <a:off x="755650" y="1203325"/>
            <a:ext cx="7030720" cy="2392680"/>
          </a:xfrm>
          <a:prstGeom prst="rect">
            <a:avLst/>
          </a:prstGeom>
          <a:noFill/>
        </p:spPr>
        <p:txBody>
          <a:bodyPr wrap="square" lIns="90000" tIns="46800" rIns="90000" bIns="46800">
            <a:noAutofit/>
          </a:bodyPr>
          <a:p>
            <a:pPr algn="l" latinLnBrk="0">
              <a:lnSpc>
                <a:spcPct val="100000"/>
              </a:lnSpc>
              <a:buClrTx/>
              <a:buSzTx/>
              <a:buFontTx/>
            </a:pPr>
            <a:r>
              <a:rPr lang="zh-CN" altLang="en-US">
                <a:latin typeface="宋体" panose="02010600030101010101" pitchFamily="2" charset="-122"/>
                <a:ea typeface="宋体" panose="02010600030101010101" pitchFamily="2" charset="-122"/>
              </a:rPr>
              <a:t>从理论上看，无人船既可以是海船，也可以是内河船，关键在于其船舶检验证书上记载的航海能力及航区。</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在实体法适用上，只有发生碰撞的无人船均为海船时才能适用海商法；在程序法适用上，无人船之间、无人船与普通船之间发生碰撞，无人船无论是内河船还是海船，均应适用海事诉讼特别程序法中的船舶碰撞审理程序。</a:t>
            </a:r>
            <a:endParaRPr lang="zh-CN" altLang="en-US">
              <a:latin typeface="宋体" panose="02010600030101010101" pitchFamily="2" charset="-122"/>
              <a:ea typeface="宋体" panose="02010600030101010101" pitchFamily="2" charset="-122"/>
            </a:endParaRPr>
          </a:p>
        </p:txBody>
      </p:sp>
      <p:sp>
        <p:nvSpPr>
          <p:cNvPr id="11" name="文本框 10"/>
          <p:cNvSpPr txBox="1"/>
          <p:nvPr>
            <p:custDataLst>
              <p:tags r:id="rId2"/>
            </p:custDataLst>
          </p:nvPr>
        </p:nvSpPr>
        <p:spPr>
          <a:xfrm>
            <a:off x="1063625" y="362585"/>
            <a:ext cx="4572000" cy="398780"/>
          </a:xfrm>
          <a:prstGeom prst="rect">
            <a:avLst/>
          </a:prstGeom>
          <a:noFill/>
        </p:spPr>
        <p:txBody>
          <a:bodyPr wrap="square" rtlCol="0" anchor="t">
            <a:spAutoFit/>
          </a:bodyPr>
          <a:p>
            <a:r>
              <a:rPr lang="en-US" altLang="zh-CN" sz="2000">
                <a:latin typeface="华文行楷" panose="02010800040101010101" charset="-122"/>
                <a:ea typeface="华文行楷" panose="02010800040101010101" charset="-122"/>
                <a:sym typeface="+mn-ea"/>
              </a:rPr>
              <a:t>1.</a:t>
            </a:r>
            <a:r>
              <a:rPr lang="zh-CN" altLang="en-US" sz="2000">
                <a:latin typeface="华文行楷" panose="02010800040101010101" charset="-122"/>
                <a:ea typeface="华文行楷" panose="02010800040101010101" charset="-122"/>
                <a:sym typeface="+mn-ea"/>
              </a:rPr>
              <a:t>无人船与船舶定义</a:t>
            </a:r>
            <a:endParaRPr lang="zh-CN" altLang="en-US" sz="2000">
              <a:latin typeface="华文行楷" panose="02010800040101010101" charset="-122"/>
              <a:ea typeface="华文行楷" panose="02010800040101010101" charset="-122"/>
              <a:sym typeface="+mn-ea"/>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1063625" y="362585"/>
            <a:ext cx="4572000" cy="398780"/>
          </a:xfrm>
          <a:prstGeom prst="rect">
            <a:avLst/>
          </a:prstGeom>
          <a:noFill/>
        </p:spPr>
        <p:txBody>
          <a:bodyPr wrap="square" rtlCol="0" anchor="t">
            <a:spAutoFit/>
          </a:bodyPr>
          <a:p>
            <a:r>
              <a:rPr lang="en-US" altLang="zh-CN" sz="2000">
                <a:latin typeface="华文行楷" panose="02010800040101010101" charset="-122"/>
                <a:ea typeface="华文行楷" panose="02010800040101010101" charset="-122"/>
                <a:sym typeface="+mn-ea"/>
              </a:rPr>
              <a:t>2.</a:t>
            </a:r>
            <a:r>
              <a:rPr lang="zh-CN" altLang="en-US" sz="2000">
                <a:latin typeface="华文行楷" panose="02010800040101010101" charset="-122"/>
                <a:ea typeface="华文行楷" panose="02010800040101010101" charset="-122"/>
                <a:sym typeface="+mn-ea"/>
              </a:rPr>
              <a:t>无人船碰撞之诉的合并与分离</a:t>
            </a:r>
            <a:endParaRPr lang="zh-CN" altLang="en-US" sz="2000">
              <a:latin typeface="华文行楷" panose="02010800040101010101" charset="-122"/>
              <a:ea typeface="华文行楷" panose="02010800040101010101" charset="-122"/>
              <a:sym typeface="+mn-ea"/>
            </a:endParaRPr>
          </a:p>
        </p:txBody>
      </p:sp>
      <p:sp>
        <p:nvSpPr>
          <p:cNvPr id="23" name="TextBox 52"/>
          <p:cNvSpPr txBox="1"/>
          <p:nvPr>
            <p:custDataLst>
              <p:tags r:id="rId2"/>
            </p:custDataLst>
          </p:nvPr>
        </p:nvSpPr>
        <p:spPr bwMode="auto">
          <a:xfrm>
            <a:off x="544195" y="925830"/>
            <a:ext cx="7666990" cy="3615055"/>
          </a:xfrm>
          <a:prstGeom prst="rect">
            <a:avLst/>
          </a:prstGeom>
          <a:noFill/>
        </p:spPr>
        <p:txBody>
          <a:bodyPr wrap="square" lIns="90000" tIns="46800" rIns="90000" bIns="46800">
            <a:noAutofit/>
          </a:bodyPr>
          <a:p>
            <a:pPr algn="l" latinLnBrk="0">
              <a:lnSpc>
                <a:spcPct val="100000"/>
              </a:lnSpc>
              <a:buClrTx/>
              <a:buSzTx/>
              <a:buFontTx/>
            </a:pPr>
            <a:r>
              <a:rPr lang="zh-CN" altLang="en-US">
                <a:latin typeface="宋体" panose="02010600030101010101" pitchFamily="2" charset="-122"/>
                <a:ea typeface="宋体" panose="02010600030101010101" pitchFamily="2" charset="-122"/>
              </a:rPr>
              <a:t>对于无人船而言，其涉及的共同诉讼人及第三人参加诉讼问题可能更加复杂。无人船发生碰撞既可能是岸基人员操控船舶、管理船舶方面的原因，也可能是第三人非法侵入无人船计算机控制系统的原因，或者可能是无人船的设计缺陷、控制系统的固有漏洞及产品质量瑕疵等方面的原因。</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诉的合并主要包括诉的主体合并、客体合并、混合合并等。就无人船碰撞而言，因涉及碰撞双方、第三人的人身或财产损害，诉的合并包括主体合并、客体合并和混合合并三种形式。</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无人船碰撞可能叠加设计者、生产者、销售者等主体因素的影响，当事人申请追加相关主体作为共同被告或第三人的可能性较大。法院可能面临何时进行诉的合并、何时进行诉的分离的现实困境。</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1115695" y="362585"/>
            <a:ext cx="4572000" cy="398780"/>
          </a:xfrm>
          <a:prstGeom prst="rect">
            <a:avLst/>
          </a:prstGeom>
          <a:noFill/>
        </p:spPr>
        <p:txBody>
          <a:bodyPr wrap="square" rtlCol="0" anchor="t">
            <a:spAutoFit/>
          </a:bodyPr>
          <a:p>
            <a:r>
              <a:rPr lang="en-US" altLang="zh-CN" sz="2000">
                <a:latin typeface="华文行楷" panose="02010800040101010101" charset="-122"/>
                <a:ea typeface="华文行楷" panose="02010800040101010101" charset="-122"/>
                <a:sym typeface="+mn-ea"/>
              </a:rPr>
              <a:t>3.</a:t>
            </a:r>
            <a:r>
              <a:rPr lang="zh-CN" altLang="en-US" sz="2000">
                <a:latin typeface="华文行楷" panose="02010800040101010101" charset="-122"/>
                <a:ea typeface="华文行楷" panose="02010800040101010101" charset="-122"/>
                <a:sym typeface="+mn-ea"/>
              </a:rPr>
              <a:t>无人船碰撞与当事人举证规则</a:t>
            </a:r>
            <a:endParaRPr lang="zh-CN" altLang="en-US" sz="2000">
              <a:latin typeface="华文行楷" panose="02010800040101010101" charset="-122"/>
              <a:ea typeface="华文行楷" panose="02010800040101010101" charset="-122"/>
              <a:sym typeface="+mn-ea"/>
            </a:endParaRPr>
          </a:p>
        </p:txBody>
      </p:sp>
      <p:sp>
        <p:nvSpPr>
          <p:cNvPr id="23" name="TextBox 52"/>
          <p:cNvSpPr txBox="1"/>
          <p:nvPr>
            <p:custDataLst>
              <p:tags r:id="rId2"/>
            </p:custDataLst>
          </p:nvPr>
        </p:nvSpPr>
        <p:spPr bwMode="auto">
          <a:xfrm>
            <a:off x="544195" y="771525"/>
            <a:ext cx="7666990" cy="3615055"/>
          </a:xfrm>
          <a:prstGeom prst="rect">
            <a:avLst/>
          </a:prstGeom>
          <a:noFill/>
        </p:spPr>
        <p:txBody>
          <a:bodyPr wrap="square" lIns="90000" tIns="46800" rIns="90000" bIns="46800">
            <a:noAutofit/>
          </a:bodyPr>
          <a:p>
            <a:pPr algn="l" latinLnBrk="0">
              <a:lnSpc>
                <a:spcPct val="100000"/>
              </a:lnSpc>
              <a:buClrTx/>
              <a:buSzTx/>
              <a:buFontTx/>
            </a:pPr>
            <a:r>
              <a:rPr lang="zh-CN" altLang="en-US">
                <a:latin typeface="宋体" panose="02010600030101010101" pitchFamily="2" charset="-122"/>
                <a:ea typeface="宋体" panose="02010600030101010101" pitchFamily="2" charset="-122"/>
              </a:rPr>
              <a:t>对于无人船而言，填写《海事事故调查表》的现实基础并不存在。此外，《海事事故调查表》的证明力已远不及无人船操控系统中留存的电子数据的证明力，适用《海事事故调查表》来加强保密和防止假证的初始目的已显得不那样重要。在无人船的当事人无法填写《海事事故调查表》时，法院适用“禁反言”规则的可能性也随之降低。</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无人船的出现将对船舶碰撞案件的举证方式带来重大变化。在无人船碰撞案件中，证据保全的必要性大大增加。由于无人船碰撞案件的证据多以电子数据的形式存储，如何确保所提取的电子数据的原始性、真实性、可靠性和完整性，或将成为海事司法的新课题。</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海事诉讼中的完成举证说明书制度对法院限定举证时限、避免证据随时提出主义以及防止证据突袭等具有重要意义，可以继续保留并加以完善。</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1115695" y="362585"/>
            <a:ext cx="4572000" cy="398780"/>
          </a:xfrm>
          <a:prstGeom prst="rect">
            <a:avLst/>
          </a:prstGeom>
          <a:noFill/>
        </p:spPr>
        <p:txBody>
          <a:bodyPr wrap="square" rtlCol="0" anchor="t">
            <a:spAutoFit/>
          </a:bodyPr>
          <a:p>
            <a:r>
              <a:rPr lang="en-US" altLang="zh-CN" sz="2000">
                <a:latin typeface="华文行楷" panose="02010800040101010101" charset="-122"/>
                <a:ea typeface="华文行楷" panose="02010800040101010101" charset="-122"/>
                <a:sym typeface="+mn-ea"/>
              </a:rPr>
              <a:t>4.</a:t>
            </a:r>
            <a:r>
              <a:rPr lang="zh-CN" altLang="en-US" sz="2000">
                <a:latin typeface="华文行楷" panose="02010800040101010101" charset="-122"/>
                <a:ea typeface="华文行楷" panose="02010800040101010101" charset="-122"/>
                <a:sym typeface="+mn-ea"/>
              </a:rPr>
              <a:t>无人船碰撞与举证责任分配</a:t>
            </a:r>
            <a:endParaRPr lang="zh-CN" altLang="en-US" sz="2000">
              <a:latin typeface="华文行楷" panose="02010800040101010101" charset="-122"/>
              <a:ea typeface="华文行楷" panose="02010800040101010101" charset="-122"/>
              <a:sym typeface="+mn-ea"/>
            </a:endParaRPr>
          </a:p>
        </p:txBody>
      </p:sp>
      <p:sp>
        <p:nvSpPr>
          <p:cNvPr id="23" name="TextBox 52"/>
          <p:cNvSpPr txBox="1"/>
          <p:nvPr>
            <p:custDataLst>
              <p:tags r:id="rId2"/>
            </p:custDataLst>
          </p:nvPr>
        </p:nvSpPr>
        <p:spPr bwMode="auto">
          <a:xfrm>
            <a:off x="544195" y="915670"/>
            <a:ext cx="7666990" cy="3933190"/>
          </a:xfrm>
          <a:prstGeom prst="rect">
            <a:avLst/>
          </a:prstGeom>
          <a:noFill/>
        </p:spPr>
        <p:txBody>
          <a:bodyPr wrap="square" lIns="90000" tIns="46800" rIns="90000" bIns="46800">
            <a:noAutofit/>
          </a:bodyPr>
          <a:p>
            <a:pPr algn="l" latinLnBrk="0">
              <a:lnSpc>
                <a:spcPct val="100000"/>
              </a:lnSpc>
              <a:buClrTx/>
              <a:buSzTx/>
              <a:buFontTx/>
            </a:pPr>
            <a:r>
              <a:rPr lang="zh-CN" altLang="en-US">
                <a:latin typeface="宋体" panose="02010600030101010101" pitchFamily="2" charset="-122"/>
                <a:ea typeface="宋体" panose="02010600030101010101" pitchFamily="2" charset="-122"/>
              </a:rPr>
              <a:t>在无人船碰撞案件中，按照“谁主张、谁举证”规则，碰撞双方均应对碰撞责任比例承担举证责任。</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由于无人船的设计者、生产者和销售者对无人船技术更为熟悉，由其承担行为与损害结果之间不存在因果关系的举证责任更符合无人船作为高度危险物的特性及法律的公平正义理念。未来，可以尝试在法律或司法解释中规定无人船碰撞损害因果关系的举证责任倒置规则。</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多种原因叠加造成的无人船碰撞损害可能会在未来较为常见。此时，对于无人船碰撞责任的认定要注意区分操控和管理船舶的过失、设计缺陷、产品质量问题对事故发生的原因力。</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无人船的研发属于高度风险性的事业，法律针对无人船的设计者应规定相应的免责事由。无人船的设计者因受当前技术水平限制产生的设计缺陷即</a:t>
            </a:r>
            <a:r>
              <a:rPr lang="zh-CN" altLang="en-US">
                <a:latin typeface="宋体" panose="02010600030101010101" pitchFamily="2" charset="-122"/>
                <a:ea typeface="宋体" panose="02010600030101010101" pitchFamily="2" charset="-122"/>
                <a:sym typeface="+mn-ea"/>
              </a:rPr>
              <a:t>发展风险</a:t>
            </a:r>
            <a:r>
              <a:rPr lang="zh-CN" altLang="en-US">
                <a:latin typeface="宋体" panose="02010600030101010101" pitchFamily="2" charset="-122"/>
                <a:ea typeface="宋体" panose="02010600030101010101" pitchFamily="2" charset="-122"/>
              </a:rPr>
              <a:t>则不能由其承担责任。</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1115695" y="362585"/>
            <a:ext cx="4572000" cy="398780"/>
          </a:xfrm>
          <a:prstGeom prst="rect">
            <a:avLst/>
          </a:prstGeom>
          <a:noFill/>
        </p:spPr>
        <p:txBody>
          <a:bodyPr wrap="square" rtlCol="0" anchor="t">
            <a:spAutoFit/>
          </a:bodyPr>
          <a:p>
            <a:r>
              <a:rPr lang="en-US" altLang="zh-CN" sz="2000">
                <a:latin typeface="华文行楷" panose="02010800040101010101" charset="-122"/>
                <a:ea typeface="华文行楷" panose="02010800040101010101" charset="-122"/>
                <a:sym typeface="+mn-ea"/>
              </a:rPr>
              <a:t>5.</a:t>
            </a:r>
            <a:r>
              <a:rPr lang="zh-CN" altLang="en-US" sz="2000">
                <a:latin typeface="华文行楷" panose="02010800040101010101" charset="-122"/>
                <a:ea typeface="华文行楷" panose="02010800040101010101" charset="-122"/>
                <a:sym typeface="+mn-ea"/>
              </a:rPr>
              <a:t>无人船碰撞与证据分析认定</a:t>
            </a:r>
            <a:endParaRPr lang="zh-CN" altLang="en-US" sz="2000">
              <a:latin typeface="华文行楷" panose="02010800040101010101" charset="-122"/>
              <a:ea typeface="华文行楷" panose="02010800040101010101" charset="-122"/>
              <a:sym typeface="+mn-ea"/>
            </a:endParaRPr>
          </a:p>
        </p:txBody>
      </p:sp>
      <p:sp>
        <p:nvSpPr>
          <p:cNvPr id="23" name="TextBox 52"/>
          <p:cNvSpPr txBox="1"/>
          <p:nvPr>
            <p:custDataLst>
              <p:tags r:id="rId2"/>
            </p:custDataLst>
          </p:nvPr>
        </p:nvSpPr>
        <p:spPr bwMode="auto">
          <a:xfrm>
            <a:off x="544195" y="808990"/>
            <a:ext cx="7666990" cy="4039870"/>
          </a:xfrm>
          <a:prstGeom prst="rect">
            <a:avLst/>
          </a:prstGeom>
          <a:noFill/>
        </p:spPr>
        <p:txBody>
          <a:bodyPr wrap="square" lIns="90000" tIns="46800" rIns="90000" bIns="46800">
            <a:noAutofit/>
          </a:bodyPr>
          <a:p>
            <a:pPr algn="l" latinLnBrk="0">
              <a:lnSpc>
                <a:spcPct val="100000"/>
              </a:lnSpc>
              <a:buClrTx/>
              <a:buSzTx/>
              <a:buFontTx/>
            </a:pPr>
            <a:r>
              <a:rPr lang="zh-CN" altLang="en-US">
                <a:latin typeface="宋体" panose="02010600030101010101" pitchFamily="2" charset="-122"/>
                <a:ea typeface="宋体" panose="02010600030101010101" pitchFamily="2" charset="-122"/>
              </a:rPr>
              <a:t>无人船的出现对当前海事调查、证据分析认定以及碰撞责任划分无疑是一种革命，必将对海事调查及海事审判产生深远影响。</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传统的事故原因调查多依赖于询问笔录、航海日志、轮机日志、车钟记录、海图、勘察笔录、现场笔录、现场记录、鉴定意见等材料，对事故责任认定采取的是主客观相结合的分析方法。对于无人船而言，提取控制系统的电子数据可能较容易划定事故责任。这会不会使事实认定过于机械，而忽略了人的主观能动性在事故调查中的积极影响，从而使事故责任划分沦为没有温度、过于机械的机器人作业？</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在证据分析与认定方面，海事法官可能会受到更多的技术参数或科技理论的影响，而不是运用证据规则、自由心证等手段无限还原生活事实，从而使船舶碰撞的审理变得更加“技术流”，使得法官的角色与工程师的角色逐渐混淆。</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1115695" y="362585"/>
            <a:ext cx="5572760" cy="398780"/>
          </a:xfrm>
          <a:prstGeom prst="rect">
            <a:avLst/>
          </a:prstGeom>
          <a:noFill/>
        </p:spPr>
        <p:txBody>
          <a:bodyPr wrap="square" rtlCol="0" anchor="t">
            <a:spAutoFit/>
          </a:bodyPr>
          <a:p>
            <a:r>
              <a:rPr lang="en-US" altLang="zh-CN" sz="2000">
                <a:latin typeface="华文行楷" panose="02010800040101010101" charset="-122"/>
                <a:ea typeface="华文行楷" panose="02010800040101010101" charset="-122"/>
                <a:sym typeface="+mn-ea"/>
              </a:rPr>
              <a:t>6.</a:t>
            </a:r>
            <a:r>
              <a:rPr lang="zh-CN" altLang="en-US" sz="2000">
                <a:latin typeface="华文行楷" panose="02010800040101010101" charset="-122"/>
                <a:ea typeface="华文行楷" panose="02010800040101010101" charset="-122"/>
                <a:sym typeface="+mn-ea"/>
              </a:rPr>
              <a:t>诉讼中止与碰撞责任比例之诉的前置问题</a:t>
            </a:r>
            <a:endParaRPr lang="zh-CN" altLang="en-US" sz="2000">
              <a:latin typeface="华文行楷" panose="02010800040101010101" charset="-122"/>
              <a:ea typeface="华文行楷" panose="02010800040101010101" charset="-122"/>
              <a:sym typeface="+mn-ea"/>
            </a:endParaRPr>
          </a:p>
        </p:txBody>
      </p:sp>
      <p:sp>
        <p:nvSpPr>
          <p:cNvPr id="23" name="TextBox 52"/>
          <p:cNvSpPr txBox="1"/>
          <p:nvPr>
            <p:custDataLst>
              <p:tags r:id="rId2"/>
            </p:custDataLst>
          </p:nvPr>
        </p:nvSpPr>
        <p:spPr bwMode="auto">
          <a:xfrm>
            <a:off x="544195" y="808990"/>
            <a:ext cx="7666990" cy="3384550"/>
          </a:xfrm>
          <a:prstGeom prst="rect">
            <a:avLst/>
          </a:prstGeom>
          <a:noFill/>
        </p:spPr>
        <p:txBody>
          <a:bodyPr wrap="square" lIns="90000" tIns="46800" rIns="90000" bIns="46800">
            <a:noAutofit/>
          </a:bodyPr>
          <a:p>
            <a:pPr algn="l" latinLnBrk="0">
              <a:lnSpc>
                <a:spcPct val="100000"/>
              </a:lnSpc>
              <a:buClrTx/>
              <a:buSzTx/>
              <a:buFontTx/>
            </a:pPr>
            <a:r>
              <a:rPr lang="zh-CN" altLang="en-US">
                <a:latin typeface="宋体" panose="02010600030101010101" pitchFamily="2" charset="-122"/>
                <a:ea typeface="宋体" panose="02010600030101010101" pitchFamily="2" charset="-122"/>
              </a:rPr>
              <a:t>在传统的船舶碰撞案件中，当事人之间已经就船舶碰撞纠纷提起诉讼，对船舶碰撞造成船载货物权利人或者第三人财产损失赔偿案件应当中止审理，待船舶碰撞纠纷案件审理终结后再恢复审理。无人船碰撞案件也可适用。</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在无人船被海盗攻击或劫持后发生的碰撞事故中，相关行为已构成刑事犯罪，仅仅运用避碰规则分析无人船是失控船还是操限船进而划定责任已失去前提。此时，需要考虑民刑交叉案件中诉讼中止制度的适用问题。由于碰撞责任比例的确定一般需要以相关刑事案件的审理结果为依据，根据最高人民法院《全国法院民商事审判工作会议纪要》第130条规定，无人船碰撞相关案件应中止诉讼。</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1115695" y="362585"/>
            <a:ext cx="5572760" cy="398780"/>
          </a:xfrm>
          <a:prstGeom prst="rect">
            <a:avLst/>
          </a:prstGeom>
          <a:noFill/>
        </p:spPr>
        <p:txBody>
          <a:bodyPr wrap="square" rtlCol="0" anchor="t">
            <a:spAutoFit/>
          </a:bodyPr>
          <a:p>
            <a:r>
              <a:rPr lang="en-US" altLang="zh-CN" sz="2000">
                <a:latin typeface="华文行楷" panose="02010800040101010101" charset="-122"/>
                <a:ea typeface="华文行楷" panose="02010800040101010101" charset="-122"/>
                <a:sym typeface="+mn-ea"/>
              </a:rPr>
              <a:t>6.</a:t>
            </a:r>
            <a:r>
              <a:rPr lang="zh-CN" altLang="en-US" sz="2000">
                <a:latin typeface="华文行楷" panose="02010800040101010101" charset="-122"/>
                <a:ea typeface="华文行楷" panose="02010800040101010101" charset="-122"/>
                <a:sym typeface="+mn-ea"/>
              </a:rPr>
              <a:t>诉讼中止与碰撞责任比例之诉的前置问题</a:t>
            </a:r>
            <a:endParaRPr lang="zh-CN" altLang="en-US" sz="2000">
              <a:latin typeface="华文行楷" panose="02010800040101010101" charset="-122"/>
              <a:ea typeface="华文行楷" panose="02010800040101010101" charset="-122"/>
              <a:sym typeface="+mn-ea"/>
            </a:endParaRPr>
          </a:p>
        </p:txBody>
      </p:sp>
      <p:sp>
        <p:nvSpPr>
          <p:cNvPr id="23" name="TextBox 52"/>
          <p:cNvSpPr txBox="1"/>
          <p:nvPr>
            <p:custDataLst>
              <p:tags r:id="rId2"/>
            </p:custDataLst>
          </p:nvPr>
        </p:nvSpPr>
        <p:spPr bwMode="auto">
          <a:xfrm>
            <a:off x="398780" y="808990"/>
            <a:ext cx="7970520" cy="3384550"/>
          </a:xfrm>
          <a:prstGeom prst="rect">
            <a:avLst/>
          </a:prstGeom>
          <a:noFill/>
        </p:spPr>
        <p:txBody>
          <a:bodyPr wrap="square" lIns="90000" tIns="46800" rIns="90000" bIns="46800">
            <a:noAutofit/>
          </a:bodyPr>
          <a:p>
            <a:pPr algn="l" latinLnBrk="0">
              <a:lnSpc>
                <a:spcPct val="100000"/>
              </a:lnSpc>
              <a:buClrTx/>
              <a:buSzTx/>
              <a:buFontTx/>
            </a:pPr>
            <a:r>
              <a:rPr lang="zh-CN" altLang="en-US">
                <a:latin typeface="宋体" panose="02010600030101010101" pitchFamily="2" charset="-122"/>
                <a:ea typeface="宋体" panose="02010600030101010101" pitchFamily="2" charset="-122"/>
              </a:rPr>
              <a:t>在传统的船舶碰撞案件中，一般会分两步提起诉讼。第一步为碰撞责任比例之诉，第二步为船舶碰撞损害赔偿之诉。碰撞责任比例之诉是损害赔偿之诉的前置程序。</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在无人船碰撞案件中，责任比例划分的主要目的已不是主观过错的认定，而是仅体现为一种责任承担或分配的方式。此时，碰撞责任比例的划分可能变得更加纯粹，在保险制度的支撑下，当事人对责任比例的争议也可能大大减少，甚至当事人协议确定责任比例成为可能。</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由于无人船上不搭载船员且具有产品标准化特点，无人船的人身损害方面的争议减少，船舶价值评估也可能变得更加容易。因此，分两步审理无人船碰撞案件，且将碰撞责任比例之诉作为前置程序可能会适得其反，变得没有效率。</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背景\53d742363e91e.png"/>
          <p:cNvPicPr>
            <a:picLocks noChangeAspect="1" noChangeArrowheads="1"/>
          </p:cNvPicPr>
          <p:nvPr/>
        </p:nvPicPr>
        <p:blipFill>
          <a:blip r:embed="rId1" cstate="print"/>
          <a:srcRect/>
          <a:stretch>
            <a:fillRect/>
          </a:stretch>
        </p:blipFill>
        <p:spPr bwMode="auto">
          <a:xfrm>
            <a:off x="1" y="450345"/>
            <a:ext cx="9144000" cy="5145741"/>
          </a:xfrm>
          <a:prstGeom prst="rect">
            <a:avLst/>
          </a:prstGeom>
          <a:noFill/>
        </p:spPr>
      </p:pic>
      <p:sp>
        <p:nvSpPr>
          <p:cNvPr id="29" name="矩形 28"/>
          <p:cNvSpPr/>
          <p:nvPr/>
        </p:nvSpPr>
        <p:spPr>
          <a:xfrm>
            <a:off x="2740660" y="1895475"/>
            <a:ext cx="5278120" cy="984885"/>
          </a:xfrm>
          <a:prstGeom prst="rect">
            <a:avLst/>
          </a:prstGeom>
        </p:spPr>
        <p:txBody>
          <a:bodyPr wrap="square" lIns="0" tIns="0" rIns="0" bIns="0">
            <a:spAutoFit/>
          </a:bodyPr>
          <a:lstStyle/>
          <a:p>
            <a:r>
              <a:rPr lang="zh-CN" altLang="en-US" sz="3200" b="1"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海事诉讼相关制度对无人船碰撞的应对</a:t>
            </a:r>
            <a:endParaRPr lang="zh-CN" altLang="en-US" sz="3200" b="1"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十边形 3"/>
          <p:cNvSpPr/>
          <p:nvPr/>
        </p:nvSpPr>
        <p:spPr>
          <a:xfrm>
            <a:off x="1264568" y="1851670"/>
            <a:ext cx="1152128" cy="1065358"/>
          </a:xfrm>
          <a:prstGeom prst="dec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smtClean="0"/>
              <a:t>三</a:t>
            </a:r>
            <a:endParaRPr lang="zh-CN" altLang="en-US" sz="4400" dirty="0" smtClean="0"/>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1000" fill="hold"/>
                                        <p:tgtEl>
                                          <p:spTgt spid="29"/>
                                        </p:tgtEl>
                                        <p:attrNameLst>
                                          <p:attrName>ppt_x</p:attrName>
                                        </p:attrNameLst>
                                      </p:cBhvr>
                                      <p:tavLst>
                                        <p:tav tm="0">
                                          <p:val>
                                            <p:strVal val="0-#ppt_w/2"/>
                                          </p:val>
                                        </p:tav>
                                        <p:tav tm="100000">
                                          <p:val>
                                            <p:strVal val="#ppt_x"/>
                                          </p:val>
                                        </p:tav>
                                      </p:tavLst>
                                    </p:anim>
                                    <p:anim calcmode="lin" valueType="num">
                                      <p:cBhvr additive="base">
                                        <p:cTn id="2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Block Arc 42"/>
          <p:cNvSpPr/>
          <p:nvPr/>
        </p:nvSpPr>
        <p:spPr>
          <a:xfrm flipV="1">
            <a:off x="1115176" y="2153678"/>
            <a:ext cx="1333453" cy="1333452"/>
          </a:xfrm>
          <a:prstGeom prst="blockArc">
            <a:avLst>
              <a:gd name="adj1" fmla="val 10800000"/>
              <a:gd name="adj2" fmla="val 88983"/>
              <a:gd name="adj3" fmla="val 162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4" rIns="68566" bIns="34284" rtlCol="0" anchor="ctr"/>
          <a:lstStyle/>
          <a:p>
            <a:pPr algn="ctr"/>
            <a:endParaRPr lang="en-US" dirty="0">
              <a:solidFill>
                <a:schemeClr val="tx1"/>
              </a:solidFill>
            </a:endParaRPr>
          </a:p>
        </p:txBody>
      </p:sp>
      <p:sp>
        <p:nvSpPr>
          <p:cNvPr id="44" name="Block Arc 43"/>
          <p:cNvSpPr/>
          <p:nvPr/>
        </p:nvSpPr>
        <p:spPr>
          <a:xfrm>
            <a:off x="2232737" y="2153678"/>
            <a:ext cx="1333453" cy="1333452"/>
          </a:xfrm>
          <a:prstGeom prst="blockArc">
            <a:avLst>
              <a:gd name="adj1" fmla="val 10800000"/>
              <a:gd name="adj2" fmla="val 88983"/>
              <a:gd name="adj3" fmla="val 162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4" rIns="68566" bIns="34284" rtlCol="0" anchor="ctr"/>
          <a:lstStyle/>
          <a:p>
            <a:pPr algn="ctr"/>
            <a:endParaRPr lang="en-US" dirty="0">
              <a:solidFill>
                <a:schemeClr val="tx1"/>
              </a:solidFill>
            </a:endParaRPr>
          </a:p>
        </p:txBody>
      </p:sp>
      <p:sp>
        <p:nvSpPr>
          <p:cNvPr id="45" name="Block Arc 44"/>
          <p:cNvSpPr/>
          <p:nvPr/>
        </p:nvSpPr>
        <p:spPr>
          <a:xfrm flipV="1">
            <a:off x="3350298" y="2153678"/>
            <a:ext cx="1333453" cy="1333452"/>
          </a:xfrm>
          <a:prstGeom prst="blockArc">
            <a:avLst>
              <a:gd name="adj1" fmla="val 10800000"/>
              <a:gd name="adj2" fmla="val 88983"/>
              <a:gd name="adj3" fmla="val 1625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4" rIns="68566" bIns="34284" rtlCol="0" anchor="ctr"/>
          <a:lstStyle/>
          <a:p>
            <a:pPr algn="ctr"/>
            <a:endParaRPr lang="en-US" dirty="0">
              <a:solidFill>
                <a:schemeClr val="tx1"/>
              </a:solidFill>
            </a:endParaRPr>
          </a:p>
        </p:txBody>
      </p:sp>
      <p:sp>
        <p:nvSpPr>
          <p:cNvPr id="46" name="Block Arc 45"/>
          <p:cNvSpPr/>
          <p:nvPr/>
        </p:nvSpPr>
        <p:spPr>
          <a:xfrm>
            <a:off x="4467860" y="2153678"/>
            <a:ext cx="1333453" cy="1333452"/>
          </a:xfrm>
          <a:prstGeom prst="blockArc">
            <a:avLst>
              <a:gd name="adj1" fmla="val 10800000"/>
              <a:gd name="adj2" fmla="val 88983"/>
              <a:gd name="adj3" fmla="val 1625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4" rIns="68566" bIns="34284" rtlCol="0" anchor="ctr"/>
          <a:lstStyle/>
          <a:p>
            <a:pPr algn="ctr"/>
            <a:endParaRPr lang="en-US" dirty="0">
              <a:solidFill>
                <a:schemeClr val="tx1"/>
              </a:solidFill>
            </a:endParaRPr>
          </a:p>
        </p:txBody>
      </p:sp>
      <p:sp>
        <p:nvSpPr>
          <p:cNvPr id="47" name="Block Arc 46"/>
          <p:cNvSpPr/>
          <p:nvPr/>
        </p:nvSpPr>
        <p:spPr>
          <a:xfrm flipV="1">
            <a:off x="5585419" y="2153678"/>
            <a:ext cx="1333453" cy="1333452"/>
          </a:xfrm>
          <a:prstGeom prst="blockArc">
            <a:avLst>
              <a:gd name="adj1" fmla="val 10800000"/>
              <a:gd name="adj2" fmla="val 88983"/>
              <a:gd name="adj3" fmla="val 162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4" rIns="68566" bIns="34284" rtlCol="0" anchor="ctr"/>
          <a:lstStyle/>
          <a:p>
            <a:pPr algn="ctr"/>
            <a:endParaRPr lang="en-US" dirty="0">
              <a:solidFill>
                <a:schemeClr val="tx1"/>
              </a:solidFill>
            </a:endParaRPr>
          </a:p>
        </p:txBody>
      </p:sp>
      <p:sp>
        <p:nvSpPr>
          <p:cNvPr id="48" name="Block Arc 47"/>
          <p:cNvSpPr/>
          <p:nvPr/>
        </p:nvSpPr>
        <p:spPr>
          <a:xfrm>
            <a:off x="6703311" y="2153678"/>
            <a:ext cx="1333453" cy="1333452"/>
          </a:xfrm>
          <a:prstGeom prst="blockArc">
            <a:avLst>
              <a:gd name="adj1" fmla="val 10800000"/>
              <a:gd name="adj2" fmla="val 88983"/>
              <a:gd name="adj3" fmla="val 1625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6" tIns="34284" rIns="68566" bIns="34284" rtlCol="0" anchor="ctr"/>
          <a:lstStyle/>
          <a:p>
            <a:pPr algn="ctr"/>
            <a:endParaRPr lang="en-US" dirty="0">
              <a:solidFill>
                <a:schemeClr val="tx1"/>
              </a:solidFill>
            </a:endParaRPr>
          </a:p>
        </p:txBody>
      </p:sp>
      <p:sp>
        <p:nvSpPr>
          <p:cNvPr id="49" name="Oval 48"/>
          <p:cNvSpPr/>
          <p:nvPr/>
        </p:nvSpPr>
        <p:spPr>
          <a:xfrm>
            <a:off x="2582876" y="2520378"/>
            <a:ext cx="625453" cy="625453"/>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66" tIns="34284" rIns="68566" bIns="34284" rtlCol="0" anchor="ctr"/>
          <a:lstStyle/>
          <a:p>
            <a:pPr algn="ctr"/>
            <a:endParaRPr lang="en-US" dirty="0"/>
          </a:p>
        </p:txBody>
      </p:sp>
      <p:sp>
        <p:nvSpPr>
          <p:cNvPr id="50" name="Oval 49"/>
          <p:cNvSpPr/>
          <p:nvPr/>
        </p:nvSpPr>
        <p:spPr>
          <a:xfrm>
            <a:off x="4832971" y="2520378"/>
            <a:ext cx="625453" cy="625453"/>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66" tIns="34284" rIns="68566" bIns="34284" rtlCol="0" anchor="ctr"/>
          <a:lstStyle/>
          <a:p>
            <a:pPr algn="ctr"/>
            <a:endParaRPr lang="en-US" dirty="0"/>
          </a:p>
        </p:txBody>
      </p:sp>
      <p:sp>
        <p:nvSpPr>
          <p:cNvPr id="51" name="Oval 50"/>
          <p:cNvSpPr/>
          <p:nvPr/>
        </p:nvSpPr>
        <p:spPr>
          <a:xfrm>
            <a:off x="3715411" y="2514028"/>
            <a:ext cx="625453" cy="625453"/>
          </a:xfrm>
          <a:prstGeom prst="ellipse">
            <a:avLst/>
          </a:prstGeom>
          <a:no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66" tIns="34284" rIns="68566" bIns="34284" rtlCol="0" anchor="ctr"/>
          <a:lstStyle/>
          <a:p>
            <a:pPr algn="ctr"/>
            <a:endParaRPr lang="en-US" dirty="0"/>
          </a:p>
        </p:txBody>
      </p:sp>
      <p:sp>
        <p:nvSpPr>
          <p:cNvPr id="52" name="Oval 51"/>
          <p:cNvSpPr/>
          <p:nvPr/>
        </p:nvSpPr>
        <p:spPr>
          <a:xfrm>
            <a:off x="1477976" y="2514028"/>
            <a:ext cx="625453" cy="625453"/>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6" tIns="34284" rIns="68566" bIns="34284" rtlCol="0" anchor="ctr"/>
          <a:lstStyle/>
          <a:p>
            <a:pPr algn="ctr"/>
            <a:endParaRPr lang="en-US" dirty="0"/>
          </a:p>
        </p:txBody>
      </p:sp>
      <p:sp>
        <p:nvSpPr>
          <p:cNvPr id="53" name="Oval 52"/>
          <p:cNvSpPr/>
          <p:nvPr/>
        </p:nvSpPr>
        <p:spPr>
          <a:xfrm>
            <a:off x="5931813" y="2507678"/>
            <a:ext cx="625453" cy="625453"/>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66" tIns="34284" rIns="68566" bIns="34284" rtlCol="0" anchor="ctr"/>
          <a:lstStyle/>
          <a:p>
            <a:pPr algn="ctr"/>
            <a:endParaRPr lang="en-US" dirty="0"/>
          </a:p>
        </p:txBody>
      </p:sp>
      <p:sp>
        <p:nvSpPr>
          <p:cNvPr id="54" name="Oval 53"/>
          <p:cNvSpPr/>
          <p:nvPr/>
        </p:nvSpPr>
        <p:spPr>
          <a:xfrm>
            <a:off x="7056981" y="2507678"/>
            <a:ext cx="625453" cy="625453"/>
          </a:xfrm>
          <a:prstGeom prst="ellipse">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66" tIns="34284" rIns="68566" bIns="34284" rtlCol="0" anchor="ctr"/>
          <a:lstStyle/>
          <a:p>
            <a:pPr algn="ctr"/>
            <a:endParaRPr lang="en-US" dirty="0"/>
          </a:p>
        </p:txBody>
      </p:sp>
      <p:grpSp>
        <p:nvGrpSpPr>
          <p:cNvPr id="2" name="Group 54"/>
          <p:cNvGrpSpPr/>
          <p:nvPr/>
        </p:nvGrpSpPr>
        <p:grpSpPr>
          <a:xfrm>
            <a:off x="-10047" y="1296449"/>
            <a:ext cx="1341117" cy="1530306"/>
            <a:chOff x="-10049" y="1047750"/>
            <a:chExt cx="1341117" cy="1530307"/>
          </a:xfrm>
        </p:grpSpPr>
        <p:sp>
          <p:nvSpPr>
            <p:cNvPr id="56" name="Rectangle 55"/>
            <p:cNvSpPr/>
            <p:nvPr/>
          </p:nvSpPr>
          <p:spPr>
            <a:xfrm>
              <a:off x="1115175" y="1047750"/>
              <a:ext cx="215893" cy="1530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rot="5400000">
              <a:off x="548733" y="488968"/>
              <a:ext cx="215893" cy="13334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57"/>
          <p:cNvGrpSpPr/>
          <p:nvPr/>
        </p:nvGrpSpPr>
        <p:grpSpPr>
          <a:xfrm>
            <a:off x="7820870" y="2820405"/>
            <a:ext cx="1323130" cy="1600243"/>
            <a:chOff x="7820869" y="2571707"/>
            <a:chExt cx="1323130" cy="1600243"/>
          </a:xfrm>
          <a:solidFill>
            <a:schemeClr val="accent2"/>
          </a:solidFill>
        </p:grpSpPr>
        <p:sp>
          <p:nvSpPr>
            <p:cNvPr id="59" name="Rectangle 58"/>
            <p:cNvSpPr/>
            <p:nvPr/>
          </p:nvSpPr>
          <p:spPr>
            <a:xfrm>
              <a:off x="7820869" y="2571707"/>
              <a:ext cx="215893" cy="16002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rot="5400000">
              <a:off x="8386158" y="3413307"/>
              <a:ext cx="215893" cy="12997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Rectangle 66"/>
          <p:cNvSpPr/>
          <p:nvPr/>
        </p:nvSpPr>
        <p:spPr>
          <a:xfrm>
            <a:off x="1651635" y="1387475"/>
            <a:ext cx="2216150" cy="297815"/>
          </a:xfrm>
          <a:prstGeom prst="rect">
            <a:avLst/>
          </a:prstGeom>
        </p:spPr>
        <p:txBody>
          <a:bodyPr wrap="square" lIns="68566" tIns="34284" rIns="68566" bIns="34284">
            <a:spAutoFit/>
          </a:bodyPr>
          <a:lstStyle/>
          <a:p>
            <a:pPr>
              <a:lnSpc>
                <a:spcPct val="125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2.合理限定诉讼参与人的范围</a:t>
            </a:r>
            <a:endPar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Rectangle 67"/>
          <p:cNvSpPr/>
          <p:nvPr/>
        </p:nvSpPr>
        <p:spPr>
          <a:xfrm>
            <a:off x="833755" y="3643630"/>
            <a:ext cx="1833880" cy="297815"/>
          </a:xfrm>
          <a:prstGeom prst="rect">
            <a:avLst/>
          </a:prstGeom>
        </p:spPr>
        <p:txBody>
          <a:bodyPr wrap="square" lIns="68566" tIns="34284" rIns="68566" bIns="34284">
            <a:spAutoFit/>
          </a:bodyPr>
          <a:lstStyle/>
          <a:p>
            <a:pPr>
              <a:lnSpc>
                <a:spcPct val="125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1.明确无人船的法律地位</a:t>
            </a:r>
            <a:endPar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Rectangle 68"/>
          <p:cNvSpPr/>
          <p:nvPr/>
        </p:nvSpPr>
        <p:spPr>
          <a:xfrm>
            <a:off x="3212884" y="3643633"/>
            <a:ext cx="1669738" cy="297815"/>
          </a:xfrm>
          <a:prstGeom prst="rect">
            <a:avLst/>
          </a:prstGeom>
        </p:spPr>
        <p:txBody>
          <a:bodyPr wrap="square" lIns="68566" tIns="34284" rIns="68566" bIns="34284">
            <a:spAutoFit/>
          </a:bodyPr>
          <a:lstStyle/>
          <a:p>
            <a:pPr>
              <a:lnSpc>
                <a:spcPct val="125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3.完善当事人举证规则</a:t>
            </a:r>
            <a:endPar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Rectangle 69"/>
          <p:cNvSpPr/>
          <p:nvPr/>
        </p:nvSpPr>
        <p:spPr>
          <a:xfrm>
            <a:off x="4215130" y="1387475"/>
            <a:ext cx="1805305" cy="297815"/>
          </a:xfrm>
          <a:prstGeom prst="rect">
            <a:avLst/>
          </a:prstGeom>
        </p:spPr>
        <p:txBody>
          <a:bodyPr wrap="square" lIns="68566" tIns="34284" rIns="68566" bIns="34284">
            <a:spAutoFit/>
          </a:bodyPr>
          <a:lstStyle/>
          <a:p>
            <a:pPr>
              <a:lnSpc>
                <a:spcPct val="125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4.公正科学分配举证责任</a:t>
            </a:r>
            <a:endPar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Rectangle 70"/>
          <p:cNvSpPr/>
          <p:nvPr/>
        </p:nvSpPr>
        <p:spPr>
          <a:xfrm>
            <a:off x="5275580" y="3641090"/>
            <a:ext cx="2154555" cy="297815"/>
          </a:xfrm>
          <a:prstGeom prst="rect">
            <a:avLst/>
          </a:prstGeom>
        </p:spPr>
        <p:txBody>
          <a:bodyPr wrap="square" lIns="68566" tIns="34284" rIns="68566" bIns="34284">
            <a:spAutoFit/>
          </a:bodyPr>
          <a:lstStyle/>
          <a:p>
            <a:pPr>
              <a:lnSpc>
                <a:spcPct val="125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5.创新碰撞事实查明工作机制</a:t>
            </a:r>
            <a:endPar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Rectangle 71"/>
          <p:cNvSpPr/>
          <p:nvPr/>
        </p:nvSpPr>
        <p:spPr>
          <a:xfrm>
            <a:off x="6367145" y="1387475"/>
            <a:ext cx="2330450" cy="297815"/>
          </a:xfrm>
          <a:prstGeom prst="rect">
            <a:avLst/>
          </a:prstGeom>
        </p:spPr>
        <p:txBody>
          <a:bodyPr wrap="square" lIns="68566" tIns="34284" rIns="68566" bIns="34284">
            <a:spAutoFit/>
          </a:bodyPr>
          <a:lstStyle/>
          <a:p>
            <a:pPr>
              <a:lnSpc>
                <a:spcPct val="125000"/>
              </a:lnSpc>
            </a:pPr>
            <a:r>
              <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rPr>
              <a:t>6.科学设计无人船碰撞诉讼程序</a:t>
            </a:r>
            <a:endParaRPr lang="zh-CN" altLang="en-US" sz="1200" dirty="0" smtClean="0">
              <a:solidFill>
                <a:schemeClr val="tx1">
                  <a:lumMod val="50000"/>
                  <a:lumOff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500"/>
                                        <p:tgtEl>
                                          <p:spTgt spid="4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500"/>
                                        <p:tgtEl>
                                          <p:spTgt spid="45"/>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wipe(left)">
                                      <p:cBhvr>
                                        <p:cTn id="23" dur="500"/>
                                        <p:tgtEl>
                                          <p:spTgt spid="46"/>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500" fill="hold">
                                          <p:stCondLst>
                                            <p:cond delay="0"/>
                                          </p:stCondLst>
                                        </p:cTn>
                                        <p:tgtEl>
                                          <p:spTgt spid="47"/>
                                        </p:tgtEl>
                                        <p:attrNameLst>
                                          <p:attrName>style.visibility</p:attrName>
                                        </p:attrNameLst>
                                      </p:cBhvr>
                                      <p:to>
                                        <p:strVal val="visible"/>
                                      </p:to>
                                    </p:set>
                                    <p:animEffect transition="in" filter="wipe(left)">
                                      <p:cBhvr>
                                        <p:cTn id="27" dur="500"/>
                                        <p:tgtEl>
                                          <p:spTgt spid="4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500" fill="hold">
                                          <p:stCondLst>
                                            <p:cond delay="0"/>
                                          </p:stCondLst>
                                        </p:cTn>
                                        <p:tgtEl>
                                          <p:spTgt spid="48"/>
                                        </p:tgtEl>
                                        <p:attrNameLst>
                                          <p:attrName>style.visibility</p:attrName>
                                        </p:attrNameLst>
                                      </p:cBhvr>
                                      <p:to>
                                        <p:strVal val="visible"/>
                                      </p:to>
                                    </p:set>
                                    <p:animEffect transition="in" filter="wipe(left)">
                                      <p:cBhvr>
                                        <p:cTn id="31" dur="500"/>
                                        <p:tgtEl>
                                          <p:spTgt spid="48"/>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500" fill="hold">
                                          <p:stCondLst>
                                            <p:cond delay="0"/>
                                          </p:stCondLst>
                                        </p:cTn>
                                        <p:tgtEl>
                                          <p:spTgt spid="3"/>
                                        </p:tgtEl>
                                        <p:attrNameLst>
                                          <p:attrName>style.visibility</p:attrName>
                                        </p:attrNameLst>
                                      </p:cBhvr>
                                      <p:to>
                                        <p:strVal val="visible"/>
                                      </p:to>
                                    </p:set>
                                    <p:animEffect transition="in" filter="wipe(left)">
                                      <p:cBhvr>
                                        <p:cTn id="35" dur="500"/>
                                        <p:tgtEl>
                                          <p:spTgt spid="3"/>
                                        </p:tgtEl>
                                      </p:cBhvr>
                                    </p:animEffect>
                                  </p:childTnLst>
                                </p:cTn>
                              </p:par>
                            </p:childTnLst>
                          </p:cTn>
                        </p:par>
                        <p:par>
                          <p:cTn id="36" fill="hold">
                            <p:stCondLst>
                              <p:cond delay="4000"/>
                            </p:stCondLst>
                            <p:childTnLst>
                              <p:par>
                                <p:cTn id="37" presetID="47" presetClass="entr" presetSubtype="0" fill="hold" grpId="0" nodeType="afterEffect">
                                  <p:stCondLst>
                                    <p:cond delay="0"/>
                                  </p:stCondLst>
                                  <p:childTnLst>
                                    <p:set>
                                      <p:cBhvr>
                                        <p:cTn id="38" dur="500"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anim calcmode="lin" valueType="num">
                                      <p:cBhvr>
                                        <p:cTn id="40" dur="500" fill="hold"/>
                                        <p:tgtEl>
                                          <p:spTgt spid="52"/>
                                        </p:tgtEl>
                                        <p:attrNameLst>
                                          <p:attrName>ppt_x</p:attrName>
                                        </p:attrNameLst>
                                      </p:cBhvr>
                                      <p:tavLst>
                                        <p:tav tm="0">
                                          <p:val>
                                            <p:strVal val="#ppt_x"/>
                                          </p:val>
                                        </p:tav>
                                        <p:tav tm="100000">
                                          <p:val>
                                            <p:strVal val="#ppt_x"/>
                                          </p:val>
                                        </p:tav>
                                      </p:tavLst>
                                    </p:anim>
                                    <p:anim calcmode="lin" valueType="num">
                                      <p:cBhvr>
                                        <p:cTn id="41" dur="5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500" fill="hold">
                                          <p:stCondLst>
                                            <p:cond delay="0"/>
                                          </p:stCondLst>
                                        </p:cTn>
                                        <p:tgtEl>
                                          <p:spTgt spid="68"/>
                                        </p:tgtEl>
                                        <p:attrNameLst>
                                          <p:attrName>style.visibility</p:attrName>
                                        </p:attrNameLst>
                                      </p:cBhvr>
                                      <p:to>
                                        <p:strVal val="visible"/>
                                      </p:to>
                                    </p:set>
                                    <p:animEffect transition="in" filter="fade">
                                      <p:cBhvr>
                                        <p:cTn id="45" dur="500"/>
                                        <p:tgtEl>
                                          <p:spTgt spid="68"/>
                                        </p:tgtEl>
                                      </p:cBhvr>
                                    </p:animEffect>
                                    <p:anim calcmode="lin" valueType="num">
                                      <p:cBhvr>
                                        <p:cTn id="46" dur="500" fill="hold"/>
                                        <p:tgtEl>
                                          <p:spTgt spid="68"/>
                                        </p:tgtEl>
                                        <p:attrNameLst>
                                          <p:attrName>ppt_x</p:attrName>
                                        </p:attrNameLst>
                                      </p:cBhvr>
                                      <p:tavLst>
                                        <p:tav tm="0">
                                          <p:val>
                                            <p:strVal val="#ppt_x"/>
                                          </p:val>
                                        </p:tav>
                                        <p:tav tm="100000">
                                          <p:val>
                                            <p:strVal val="#ppt_x"/>
                                          </p:val>
                                        </p:tav>
                                      </p:tavLst>
                                    </p:anim>
                                    <p:anim calcmode="lin" valueType="num">
                                      <p:cBhvr>
                                        <p:cTn id="47" dur="500" fill="hold"/>
                                        <p:tgtEl>
                                          <p:spTgt spid="68"/>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500" fill="hold">
                                          <p:stCondLst>
                                            <p:cond delay="0"/>
                                          </p:stCondLst>
                                        </p:cTn>
                                        <p:tgtEl>
                                          <p:spTgt spid="49"/>
                                        </p:tgtEl>
                                        <p:attrNameLst>
                                          <p:attrName>style.visibility</p:attrName>
                                        </p:attrNameLst>
                                      </p:cBhvr>
                                      <p:to>
                                        <p:strVal val="visible"/>
                                      </p:to>
                                    </p:set>
                                    <p:animEffect transition="in" filter="fade">
                                      <p:cBhvr>
                                        <p:cTn id="51" dur="500"/>
                                        <p:tgtEl>
                                          <p:spTgt spid="49"/>
                                        </p:tgtEl>
                                      </p:cBhvr>
                                    </p:animEffect>
                                    <p:anim calcmode="lin" valueType="num">
                                      <p:cBhvr>
                                        <p:cTn id="52" dur="500" fill="hold"/>
                                        <p:tgtEl>
                                          <p:spTgt spid="49"/>
                                        </p:tgtEl>
                                        <p:attrNameLst>
                                          <p:attrName>ppt_x</p:attrName>
                                        </p:attrNameLst>
                                      </p:cBhvr>
                                      <p:tavLst>
                                        <p:tav tm="0">
                                          <p:val>
                                            <p:strVal val="#ppt_x"/>
                                          </p:val>
                                        </p:tav>
                                        <p:tav tm="100000">
                                          <p:val>
                                            <p:strVal val="#ppt_x"/>
                                          </p:val>
                                        </p:tav>
                                      </p:tavLst>
                                    </p:anim>
                                    <p:anim calcmode="lin" valueType="num">
                                      <p:cBhvr>
                                        <p:cTn id="53" dur="500" fill="hold"/>
                                        <p:tgtEl>
                                          <p:spTgt spid="4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7" presetClass="entr" presetSubtype="0" fill="hold" grpId="0" nodeType="afterEffect">
                                  <p:stCondLst>
                                    <p:cond delay="0"/>
                                  </p:stCondLst>
                                  <p:childTnLst>
                                    <p:set>
                                      <p:cBhvr>
                                        <p:cTn id="56" dur="500" fill="hold">
                                          <p:stCondLst>
                                            <p:cond delay="0"/>
                                          </p:stCondLst>
                                        </p:cTn>
                                        <p:tgtEl>
                                          <p:spTgt spid="67"/>
                                        </p:tgtEl>
                                        <p:attrNameLst>
                                          <p:attrName>style.visibility</p:attrName>
                                        </p:attrNameLst>
                                      </p:cBhvr>
                                      <p:to>
                                        <p:strVal val="visible"/>
                                      </p:to>
                                    </p:set>
                                    <p:animEffect transition="in" filter="fade">
                                      <p:cBhvr>
                                        <p:cTn id="57" dur="500"/>
                                        <p:tgtEl>
                                          <p:spTgt spid="67"/>
                                        </p:tgtEl>
                                      </p:cBhvr>
                                    </p:animEffect>
                                    <p:anim calcmode="lin" valueType="num">
                                      <p:cBhvr>
                                        <p:cTn id="58" dur="500" fill="hold"/>
                                        <p:tgtEl>
                                          <p:spTgt spid="67"/>
                                        </p:tgtEl>
                                        <p:attrNameLst>
                                          <p:attrName>ppt_x</p:attrName>
                                        </p:attrNameLst>
                                      </p:cBhvr>
                                      <p:tavLst>
                                        <p:tav tm="0">
                                          <p:val>
                                            <p:strVal val="#ppt_x"/>
                                          </p:val>
                                        </p:tav>
                                        <p:tav tm="100000">
                                          <p:val>
                                            <p:strVal val="#ppt_x"/>
                                          </p:val>
                                        </p:tav>
                                      </p:tavLst>
                                    </p:anim>
                                    <p:anim calcmode="lin" valueType="num">
                                      <p:cBhvr>
                                        <p:cTn id="59" dur="500" fill="hold"/>
                                        <p:tgtEl>
                                          <p:spTgt spid="67"/>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7" presetClass="entr" presetSubtype="0" fill="hold" grpId="0" nodeType="afterEffect">
                                  <p:stCondLst>
                                    <p:cond delay="0"/>
                                  </p:stCondLst>
                                  <p:childTnLst>
                                    <p:set>
                                      <p:cBhvr>
                                        <p:cTn id="62" dur="500" fill="hold">
                                          <p:stCondLst>
                                            <p:cond delay="0"/>
                                          </p:stCondLst>
                                        </p:cTn>
                                        <p:tgtEl>
                                          <p:spTgt spid="51"/>
                                        </p:tgtEl>
                                        <p:attrNameLst>
                                          <p:attrName>style.visibility</p:attrName>
                                        </p:attrNameLst>
                                      </p:cBhvr>
                                      <p:to>
                                        <p:strVal val="visible"/>
                                      </p:to>
                                    </p:set>
                                    <p:animEffect transition="in" filter="fade">
                                      <p:cBhvr>
                                        <p:cTn id="63" dur="500"/>
                                        <p:tgtEl>
                                          <p:spTgt spid="51"/>
                                        </p:tgtEl>
                                      </p:cBhvr>
                                    </p:animEffect>
                                    <p:anim calcmode="lin" valueType="num">
                                      <p:cBhvr>
                                        <p:cTn id="64" dur="500" fill="hold"/>
                                        <p:tgtEl>
                                          <p:spTgt spid="51"/>
                                        </p:tgtEl>
                                        <p:attrNameLst>
                                          <p:attrName>ppt_x</p:attrName>
                                        </p:attrNameLst>
                                      </p:cBhvr>
                                      <p:tavLst>
                                        <p:tav tm="0">
                                          <p:val>
                                            <p:strVal val="#ppt_x"/>
                                          </p:val>
                                        </p:tav>
                                        <p:tav tm="100000">
                                          <p:val>
                                            <p:strVal val="#ppt_x"/>
                                          </p:val>
                                        </p:tav>
                                      </p:tavLst>
                                    </p:anim>
                                    <p:anim calcmode="lin" valueType="num">
                                      <p:cBhvr>
                                        <p:cTn id="65" dur="500" fill="hold"/>
                                        <p:tgtEl>
                                          <p:spTgt spid="51"/>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42" presetClass="entr" presetSubtype="0" fill="hold" grpId="0" nodeType="afterEffect">
                                  <p:stCondLst>
                                    <p:cond delay="0"/>
                                  </p:stCondLst>
                                  <p:childTnLst>
                                    <p:set>
                                      <p:cBhvr>
                                        <p:cTn id="68" dur="500" fill="hold">
                                          <p:stCondLst>
                                            <p:cond delay="0"/>
                                          </p:stCondLst>
                                        </p:cTn>
                                        <p:tgtEl>
                                          <p:spTgt spid="69"/>
                                        </p:tgtEl>
                                        <p:attrNameLst>
                                          <p:attrName>style.visibility</p:attrName>
                                        </p:attrNameLst>
                                      </p:cBhvr>
                                      <p:to>
                                        <p:strVal val="visible"/>
                                      </p:to>
                                    </p:set>
                                    <p:animEffect transition="in" filter="fade">
                                      <p:cBhvr>
                                        <p:cTn id="69" dur="500"/>
                                        <p:tgtEl>
                                          <p:spTgt spid="69"/>
                                        </p:tgtEl>
                                      </p:cBhvr>
                                    </p:animEffect>
                                    <p:anim calcmode="lin" valueType="num">
                                      <p:cBhvr>
                                        <p:cTn id="70" dur="500" fill="hold"/>
                                        <p:tgtEl>
                                          <p:spTgt spid="69"/>
                                        </p:tgtEl>
                                        <p:attrNameLst>
                                          <p:attrName>ppt_x</p:attrName>
                                        </p:attrNameLst>
                                      </p:cBhvr>
                                      <p:tavLst>
                                        <p:tav tm="0">
                                          <p:val>
                                            <p:strVal val="#ppt_x"/>
                                          </p:val>
                                        </p:tav>
                                        <p:tav tm="100000">
                                          <p:val>
                                            <p:strVal val="#ppt_x"/>
                                          </p:val>
                                        </p:tav>
                                      </p:tavLst>
                                    </p:anim>
                                    <p:anim calcmode="lin" valueType="num">
                                      <p:cBhvr>
                                        <p:cTn id="71" dur="500" fill="hold"/>
                                        <p:tgtEl>
                                          <p:spTgt spid="69"/>
                                        </p:tgtEl>
                                        <p:attrNameLst>
                                          <p:attrName>ppt_y</p:attrName>
                                        </p:attrNameLst>
                                      </p:cBhvr>
                                      <p:tavLst>
                                        <p:tav tm="0">
                                          <p:val>
                                            <p:strVal val="#ppt_y+.1"/>
                                          </p:val>
                                        </p:tav>
                                        <p:tav tm="100000">
                                          <p:val>
                                            <p:strVal val="#ppt_y"/>
                                          </p:val>
                                        </p:tav>
                                      </p:tavLst>
                                    </p:anim>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500"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anim calcmode="lin" valueType="num">
                                      <p:cBhvr>
                                        <p:cTn id="76" dur="500" fill="hold"/>
                                        <p:tgtEl>
                                          <p:spTgt spid="50"/>
                                        </p:tgtEl>
                                        <p:attrNameLst>
                                          <p:attrName>ppt_x</p:attrName>
                                        </p:attrNameLst>
                                      </p:cBhvr>
                                      <p:tavLst>
                                        <p:tav tm="0">
                                          <p:val>
                                            <p:strVal val="#ppt_x"/>
                                          </p:val>
                                        </p:tav>
                                        <p:tav tm="100000">
                                          <p:val>
                                            <p:strVal val="#ppt_x"/>
                                          </p:val>
                                        </p:tav>
                                      </p:tavLst>
                                    </p:anim>
                                    <p:anim calcmode="lin" valueType="num">
                                      <p:cBhvr>
                                        <p:cTn id="77" dur="500" fill="hold"/>
                                        <p:tgtEl>
                                          <p:spTgt spid="50"/>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500"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8000"/>
                            </p:stCondLst>
                            <p:childTnLst>
                              <p:par>
                                <p:cTn id="85" presetID="47" presetClass="entr" presetSubtype="0" fill="hold" grpId="0" nodeType="afterEffect">
                                  <p:stCondLst>
                                    <p:cond delay="0"/>
                                  </p:stCondLst>
                                  <p:childTnLst>
                                    <p:set>
                                      <p:cBhvr>
                                        <p:cTn id="86" dur="500" fill="hold">
                                          <p:stCondLst>
                                            <p:cond delay="0"/>
                                          </p:stCondLst>
                                        </p:cTn>
                                        <p:tgtEl>
                                          <p:spTgt spid="53"/>
                                        </p:tgtEl>
                                        <p:attrNameLst>
                                          <p:attrName>style.visibility</p:attrName>
                                        </p:attrNameLst>
                                      </p:cBhvr>
                                      <p:to>
                                        <p:strVal val="visible"/>
                                      </p:to>
                                    </p:set>
                                    <p:animEffect transition="in" filter="fade">
                                      <p:cBhvr>
                                        <p:cTn id="87" dur="500"/>
                                        <p:tgtEl>
                                          <p:spTgt spid="53"/>
                                        </p:tgtEl>
                                      </p:cBhvr>
                                    </p:animEffect>
                                    <p:anim calcmode="lin" valueType="num">
                                      <p:cBhvr>
                                        <p:cTn id="88" dur="500" fill="hold"/>
                                        <p:tgtEl>
                                          <p:spTgt spid="53"/>
                                        </p:tgtEl>
                                        <p:attrNameLst>
                                          <p:attrName>ppt_x</p:attrName>
                                        </p:attrNameLst>
                                      </p:cBhvr>
                                      <p:tavLst>
                                        <p:tav tm="0">
                                          <p:val>
                                            <p:strVal val="#ppt_x"/>
                                          </p:val>
                                        </p:tav>
                                        <p:tav tm="100000">
                                          <p:val>
                                            <p:strVal val="#ppt_x"/>
                                          </p:val>
                                        </p:tav>
                                      </p:tavLst>
                                    </p:anim>
                                    <p:anim calcmode="lin" valueType="num">
                                      <p:cBhvr>
                                        <p:cTn id="89" dur="500" fill="hold"/>
                                        <p:tgtEl>
                                          <p:spTgt spid="53"/>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42" presetClass="entr" presetSubtype="0" fill="hold" grpId="0" nodeType="afterEffect">
                                  <p:stCondLst>
                                    <p:cond delay="0"/>
                                  </p:stCondLst>
                                  <p:childTnLst>
                                    <p:set>
                                      <p:cBhvr>
                                        <p:cTn id="92" dur="500" fill="hold">
                                          <p:stCondLst>
                                            <p:cond delay="0"/>
                                          </p:stCondLst>
                                        </p:cTn>
                                        <p:tgtEl>
                                          <p:spTgt spid="71"/>
                                        </p:tgtEl>
                                        <p:attrNameLst>
                                          <p:attrName>style.visibility</p:attrName>
                                        </p:attrNameLst>
                                      </p:cBhvr>
                                      <p:to>
                                        <p:strVal val="visible"/>
                                      </p:to>
                                    </p:set>
                                    <p:animEffect transition="in" filter="fade">
                                      <p:cBhvr>
                                        <p:cTn id="93" dur="500"/>
                                        <p:tgtEl>
                                          <p:spTgt spid="71"/>
                                        </p:tgtEl>
                                      </p:cBhvr>
                                    </p:animEffect>
                                    <p:anim calcmode="lin" valueType="num">
                                      <p:cBhvr>
                                        <p:cTn id="94" dur="500" fill="hold"/>
                                        <p:tgtEl>
                                          <p:spTgt spid="71"/>
                                        </p:tgtEl>
                                        <p:attrNameLst>
                                          <p:attrName>ppt_x</p:attrName>
                                        </p:attrNameLst>
                                      </p:cBhvr>
                                      <p:tavLst>
                                        <p:tav tm="0">
                                          <p:val>
                                            <p:strVal val="#ppt_x"/>
                                          </p:val>
                                        </p:tav>
                                        <p:tav tm="100000">
                                          <p:val>
                                            <p:strVal val="#ppt_x"/>
                                          </p:val>
                                        </p:tav>
                                      </p:tavLst>
                                    </p:anim>
                                    <p:anim calcmode="lin" valueType="num">
                                      <p:cBhvr>
                                        <p:cTn id="95" dur="500" fill="hold"/>
                                        <p:tgtEl>
                                          <p:spTgt spid="71"/>
                                        </p:tgtEl>
                                        <p:attrNameLst>
                                          <p:attrName>ppt_y</p:attrName>
                                        </p:attrNameLst>
                                      </p:cBhvr>
                                      <p:tavLst>
                                        <p:tav tm="0">
                                          <p:val>
                                            <p:strVal val="#ppt_y+.1"/>
                                          </p:val>
                                        </p:tav>
                                        <p:tav tm="100000">
                                          <p:val>
                                            <p:strVal val="#ppt_y"/>
                                          </p:val>
                                        </p:tav>
                                      </p:tavLst>
                                    </p:anim>
                                  </p:childTnLst>
                                </p:cTn>
                              </p:par>
                            </p:childTnLst>
                          </p:cTn>
                        </p:par>
                        <p:par>
                          <p:cTn id="96" fill="hold">
                            <p:stCondLst>
                              <p:cond delay="9000"/>
                            </p:stCondLst>
                            <p:childTnLst>
                              <p:par>
                                <p:cTn id="97" presetID="42" presetClass="entr" presetSubtype="0" fill="hold" grpId="0" nodeType="afterEffect">
                                  <p:stCondLst>
                                    <p:cond delay="0"/>
                                  </p:stCondLst>
                                  <p:childTnLst>
                                    <p:set>
                                      <p:cBhvr>
                                        <p:cTn id="98" dur="500" fill="hold">
                                          <p:stCondLst>
                                            <p:cond delay="0"/>
                                          </p:stCondLst>
                                        </p:cTn>
                                        <p:tgtEl>
                                          <p:spTgt spid="54"/>
                                        </p:tgtEl>
                                        <p:attrNameLst>
                                          <p:attrName>style.visibility</p:attrName>
                                        </p:attrNameLst>
                                      </p:cBhvr>
                                      <p:to>
                                        <p:strVal val="visible"/>
                                      </p:to>
                                    </p:set>
                                    <p:animEffect transition="in" filter="fade">
                                      <p:cBhvr>
                                        <p:cTn id="99" dur="500"/>
                                        <p:tgtEl>
                                          <p:spTgt spid="54"/>
                                        </p:tgtEl>
                                      </p:cBhvr>
                                    </p:animEffect>
                                    <p:anim calcmode="lin" valueType="num">
                                      <p:cBhvr>
                                        <p:cTn id="100" dur="500" fill="hold"/>
                                        <p:tgtEl>
                                          <p:spTgt spid="54"/>
                                        </p:tgtEl>
                                        <p:attrNameLst>
                                          <p:attrName>ppt_x</p:attrName>
                                        </p:attrNameLst>
                                      </p:cBhvr>
                                      <p:tavLst>
                                        <p:tav tm="0">
                                          <p:val>
                                            <p:strVal val="#ppt_x"/>
                                          </p:val>
                                        </p:tav>
                                        <p:tav tm="100000">
                                          <p:val>
                                            <p:strVal val="#ppt_x"/>
                                          </p:val>
                                        </p:tav>
                                      </p:tavLst>
                                    </p:anim>
                                    <p:anim calcmode="lin" valueType="num">
                                      <p:cBhvr>
                                        <p:cTn id="101" dur="500" fill="hold"/>
                                        <p:tgtEl>
                                          <p:spTgt spid="54"/>
                                        </p:tgtEl>
                                        <p:attrNameLst>
                                          <p:attrName>ppt_y</p:attrName>
                                        </p:attrNameLst>
                                      </p:cBhvr>
                                      <p:tavLst>
                                        <p:tav tm="0">
                                          <p:val>
                                            <p:strVal val="#ppt_y+.1"/>
                                          </p:val>
                                        </p:tav>
                                        <p:tav tm="100000">
                                          <p:val>
                                            <p:strVal val="#ppt_y"/>
                                          </p:val>
                                        </p:tav>
                                      </p:tavLst>
                                    </p:anim>
                                  </p:childTnLst>
                                </p:cTn>
                              </p:par>
                            </p:childTnLst>
                          </p:cTn>
                        </p:par>
                        <p:par>
                          <p:cTn id="102" fill="hold">
                            <p:stCondLst>
                              <p:cond delay="9500"/>
                            </p:stCondLst>
                            <p:childTnLst>
                              <p:par>
                                <p:cTn id="103" presetID="47" presetClass="entr" presetSubtype="0" fill="hold" grpId="0" nodeType="afterEffect">
                                  <p:stCondLst>
                                    <p:cond delay="0"/>
                                  </p:stCondLst>
                                  <p:childTnLst>
                                    <p:set>
                                      <p:cBhvr>
                                        <p:cTn id="104" dur="500" fill="hold">
                                          <p:stCondLst>
                                            <p:cond delay="0"/>
                                          </p:stCondLst>
                                        </p:cTn>
                                        <p:tgtEl>
                                          <p:spTgt spid="72"/>
                                        </p:tgtEl>
                                        <p:attrNameLst>
                                          <p:attrName>style.visibility</p:attrName>
                                        </p:attrNameLst>
                                      </p:cBhvr>
                                      <p:to>
                                        <p:strVal val="visible"/>
                                      </p:to>
                                    </p:set>
                                    <p:animEffect transition="in" filter="fade">
                                      <p:cBhvr>
                                        <p:cTn id="105" dur="500"/>
                                        <p:tgtEl>
                                          <p:spTgt spid="72"/>
                                        </p:tgtEl>
                                      </p:cBhvr>
                                    </p:animEffect>
                                    <p:anim calcmode="lin" valueType="num">
                                      <p:cBhvr>
                                        <p:cTn id="106" dur="500" fill="hold"/>
                                        <p:tgtEl>
                                          <p:spTgt spid="72"/>
                                        </p:tgtEl>
                                        <p:attrNameLst>
                                          <p:attrName>ppt_x</p:attrName>
                                        </p:attrNameLst>
                                      </p:cBhvr>
                                      <p:tavLst>
                                        <p:tav tm="0">
                                          <p:val>
                                            <p:strVal val="#ppt_x"/>
                                          </p:val>
                                        </p:tav>
                                        <p:tav tm="100000">
                                          <p:val>
                                            <p:strVal val="#ppt_x"/>
                                          </p:val>
                                        </p:tav>
                                      </p:tavLst>
                                    </p:anim>
                                    <p:anim calcmode="lin" valueType="num">
                                      <p:cBhvr>
                                        <p:cTn id="107" dur="500" fill="hold"/>
                                        <p:tgtEl>
                                          <p:spTgt spid="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67" grpId="0"/>
      <p:bldP spid="68" grpId="0"/>
      <p:bldP spid="69" grpId="0"/>
      <p:bldP spid="70" grpId="0"/>
      <p:bldP spid="71" grpId="0"/>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1115695" y="362585"/>
            <a:ext cx="5572760" cy="398780"/>
          </a:xfrm>
          <a:prstGeom prst="rect">
            <a:avLst/>
          </a:prstGeom>
          <a:noFill/>
        </p:spPr>
        <p:txBody>
          <a:bodyPr wrap="square" rtlCol="0" anchor="t">
            <a:spAutoFit/>
          </a:bodyPr>
          <a:p>
            <a:r>
              <a:rPr sz="2000">
                <a:latin typeface="华文行楷" panose="02010800040101010101" charset="-122"/>
                <a:ea typeface="华文行楷" panose="02010800040101010101" charset="-122"/>
                <a:sym typeface="+mn-ea"/>
              </a:rPr>
              <a:t>1.明确无人船的法律地位</a:t>
            </a:r>
            <a:endParaRPr sz="2000">
              <a:latin typeface="华文行楷" panose="02010800040101010101" charset="-122"/>
              <a:ea typeface="华文行楷" panose="02010800040101010101" charset="-122"/>
              <a:sym typeface="+mn-ea"/>
            </a:endParaRPr>
          </a:p>
        </p:txBody>
      </p:sp>
      <p:sp>
        <p:nvSpPr>
          <p:cNvPr id="23" name="TextBox 52"/>
          <p:cNvSpPr txBox="1"/>
          <p:nvPr>
            <p:custDataLst>
              <p:tags r:id="rId2"/>
            </p:custDataLst>
          </p:nvPr>
        </p:nvSpPr>
        <p:spPr bwMode="auto">
          <a:xfrm>
            <a:off x="398780" y="808990"/>
            <a:ext cx="7970520" cy="3384550"/>
          </a:xfrm>
          <a:prstGeom prst="rect">
            <a:avLst/>
          </a:prstGeom>
          <a:noFill/>
        </p:spPr>
        <p:txBody>
          <a:bodyPr wrap="square" lIns="90000" tIns="46800" rIns="90000" bIns="46800">
            <a:noAutofit/>
          </a:bodyPr>
          <a:p>
            <a:pPr algn="l" latinLnBrk="0">
              <a:lnSpc>
                <a:spcPct val="100000"/>
              </a:lnSpc>
              <a:buClrTx/>
              <a:buSzTx/>
              <a:buFontTx/>
            </a:pPr>
            <a:r>
              <a:rPr lang="zh-CN" altLang="en-US">
                <a:latin typeface="宋体" panose="02010600030101010101" pitchFamily="2" charset="-122"/>
                <a:ea typeface="宋体" panose="02010600030101010101" pitchFamily="2" charset="-122"/>
              </a:rPr>
              <a:t>对于第一、二级无人船而言，无人船具有法律定义的船舶的相应特征，应属于《海商法》和《海事诉讼特别程序法》规定的船舶。第三级无人船即遥控无人船，船舶航行仍依赖于岸基人员的操控，也可以解释为上述法律中的“船舶”。值得探讨的是第四级无人船，即自控无人船。自控无人船具有更多的人工智能属性，其究竟是船舶还是机器人？是法律客体还是法律主体？</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主流观点仍认为人工智能不是具有生命的自然人，也不是作为自然人集合体的法人，仍然属于法律客体，不具有民事权利能力和行为能力。无人船包括自控无人船仍无法获得民事主体的法律地位，只能作为民事客体而存在。</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法律对“船舶”的定义时应考虑无人船作为特殊客体的存在，从而使法律概念及相关程序设计具有更大的弹性。《海商法》对于船舶的定义主要是适航状态定义，并未考虑无人船所附带的主客体划分及民事权利能力、行为能力和责任能力问题。</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35" y="635"/>
            <a:ext cx="1828800" cy="51428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5023" tIns="32511" rIns="65023" bIns="32511" rtlCol="0" anchor="ctr"/>
          <a:lstStyle/>
          <a:p>
            <a:pPr algn="ctr"/>
            <a:endParaRPr lang="zh-CN" altLang="en-US"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4" name="文本框 3"/>
          <p:cNvSpPr txBox="1"/>
          <p:nvPr/>
        </p:nvSpPr>
        <p:spPr>
          <a:xfrm>
            <a:off x="598185" y="826510"/>
            <a:ext cx="1231106" cy="3002386"/>
          </a:xfrm>
          <a:prstGeom prst="rect">
            <a:avLst/>
          </a:prstGeom>
          <a:noFill/>
        </p:spPr>
        <p:txBody>
          <a:bodyPr vert="eaVert" wrap="square" lIns="0" tIns="0" rIns="0" bIns="0" rtlCol="0">
            <a:spAutoFit/>
          </a:bodyPr>
          <a:lstStyle/>
          <a:p>
            <a:r>
              <a:rPr lang="en-US" altLang="zh-CN" sz="4000"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CONTENTS</a:t>
            </a:r>
            <a:endParaRPr lang="zh-CN" altLang="en-US" sz="4000"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a:p>
            <a:r>
              <a:rPr lang="zh-CN" altLang="en-US" sz="400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en-US" altLang="zh-CN" sz="4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0" name="MH_Number_1"/>
          <p:cNvSpPr/>
          <p:nvPr>
            <p:custDataLst>
              <p:tags r:id="rId1"/>
            </p:custDataLst>
          </p:nvPr>
        </p:nvSpPr>
        <p:spPr>
          <a:xfrm>
            <a:off x="2724924" y="1439863"/>
            <a:ext cx="511175" cy="511175"/>
          </a:xfrm>
          <a:prstGeom prst="ellipse">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一</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3" name="MH_Entry_1"/>
          <p:cNvSpPr/>
          <p:nvPr>
            <p:custDataLst>
              <p:tags r:id="rId2"/>
            </p:custDataLst>
          </p:nvPr>
        </p:nvSpPr>
        <p:spPr>
          <a:xfrm>
            <a:off x="3731895" y="1563370"/>
            <a:ext cx="4361180" cy="27686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defRPr/>
            </a:pPr>
            <a:r>
              <a:rPr lang="zh-CN" altLang="zh-CN" b="1" dirty="0">
                <a:solidFill>
                  <a:schemeClr val="bg1">
                    <a:lumMod val="50000"/>
                  </a:schemeClr>
                </a:solidFill>
                <a:latin typeface="微软雅黑" panose="020B0503020204020204" pitchFamily="34" charset="-122"/>
                <a:ea typeface="微软雅黑" panose="020B0503020204020204" pitchFamily="34" charset="-122"/>
              </a:rPr>
              <a:t>无人船的基本情况及其在避免碰撞中的作用</a:t>
            </a:r>
            <a:endParaRPr lang="zh-CN"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MH_Number_2"/>
          <p:cNvSpPr/>
          <p:nvPr>
            <p:custDataLst>
              <p:tags r:id="rId3"/>
            </p:custDataLst>
          </p:nvPr>
        </p:nvSpPr>
        <p:spPr>
          <a:xfrm>
            <a:off x="2694444" y="2057400"/>
            <a:ext cx="511175" cy="514183"/>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二</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0" name="MH_Entry_2"/>
          <p:cNvSpPr/>
          <p:nvPr>
            <p:custDataLst>
              <p:tags r:id="rId4"/>
            </p:custDataLst>
          </p:nvPr>
        </p:nvSpPr>
        <p:spPr>
          <a:xfrm>
            <a:off x="3716655" y="2181860"/>
            <a:ext cx="4096385" cy="27686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defRPr/>
            </a:pPr>
            <a:r>
              <a:rPr lang="zh-CN" altLang="zh-CN" b="1" dirty="0">
                <a:solidFill>
                  <a:schemeClr val="bg1">
                    <a:lumMod val="50000"/>
                  </a:schemeClr>
                </a:solidFill>
                <a:latin typeface="微软雅黑" panose="020B0503020204020204" pitchFamily="34" charset="-122"/>
                <a:ea typeface="微软雅黑" panose="020B0503020204020204" pitchFamily="34" charset="-122"/>
              </a:rPr>
              <a:t>无人船对船舶碰撞诉讼制度的影响分析</a:t>
            </a:r>
            <a:endParaRPr lang="zh-CN"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MH_Number_3"/>
          <p:cNvSpPr/>
          <p:nvPr>
            <p:custDataLst>
              <p:tags r:id="rId5"/>
            </p:custDataLst>
          </p:nvPr>
        </p:nvSpPr>
        <p:spPr>
          <a:xfrm>
            <a:off x="2732544" y="2676525"/>
            <a:ext cx="511175" cy="511175"/>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三</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2" name="MH_Entry_3"/>
          <p:cNvSpPr/>
          <p:nvPr>
            <p:custDataLst>
              <p:tags r:id="rId6"/>
            </p:custDataLst>
          </p:nvPr>
        </p:nvSpPr>
        <p:spPr>
          <a:xfrm>
            <a:off x="3740150" y="2800985"/>
            <a:ext cx="3960495" cy="27686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defRPr/>
            </a:pPr>
            <a:r>
              <a:rPr lang="zh-CN" altLang="zh-CN" b="1" dirty="0">
                <a:solidFill>
                  <a:schemeClr val="bg1">
                    <a:lumMod val="50000"/>
                  </a:schemeClr>
                </a:solidFill>
                <a:latin typeface="微软雅黑" panose="020B0503020204020204" pitchFamily="34" charset="-122"/>
                <a:ea typeface="微软雅黑" panose="020B0503020204020204" pitchFamily="34" charset="-122"/>
              </a:rPr>
              <a:t>海事诉讼相关制度对无人船碰撞的应对</a:t>
            </a:r>
            <a:endParaRPr lang="zh-CN" altLang="zh-CN"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MH_Number_4"/>
          <p:cNvSpPr/>
          <p:nvPr>
            <p:custDataLst>
              <p:tags r:id="rId7"/>
            </p:custDataLst>
          </p:nvPr>
        </p:nvSpPr>
        <p:spPr>
          <a:xfrm>
            <a:off x="2702064" y="3295650"/>
            <a:ext cx="511175" cy="511175"/>
          </a:xfrm>
          <a:prstGeom prst="ellipse">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四</a:t>
            </a:r>
            <a:endParaRPr lang="zh-CN" altLang="en-US" sz="2400" b="1" dirty="0">
              <a:solidFill>
                <a:srgbClr val="FFFFFF"/>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34" name="MH_Entry_4"/>
          <p:cNvSpPr/>
          <p:nvPr>
            <p:custDataLst>
              <p:tags r:id="rId8"/>
            </p:custDataLst>
          </p:nvPr>
        </p:nvSpPr>
        <p:spPr>
          <a:xfrm>
            <a:off x="3755390" y="3447415"/>
            <a:ext cx="2670175" cy="276860"/>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defRPr/>
            </a:pPr>
            <a:r>
              <a:rPr lang="zh-CN" altLang="zh-CN" b="1" dirty="0">
                <a:solidFill>
                  <a:schemeClr val="bg1">
                    <a:lumMod val="50000"/>
                  </a:schemeClr>
                </a:solidFill>
                <a:latin typeface="微软雅黑" panose="020B0503020204020204" pitchFamily="34" charset="-122"/>
                <a:ea typeface="微软雅黑" panose="020B0503020204020204" pitchFamily="34" charset="-122"/>
              </a:rPr>
              <a:t>结语</a:t>
            </a:r>
            <a:endParaRPr lang="zh-CN" altLang="zh-CN" b="1"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animEffect transition="in" filter="fade">
                                      <p:cBhvr>
                                        <p:cTn id="17" dur="500"/>
                                        <p:tgtEl>
                                          <p:spTgt spid="2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down)">
                                      <p:cBhvr>
                                        <p:cTn id="40" dur="500"/>
                                        <p:tgtEl>
                                          <p:spTgt spid="3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down)">
                                      <p:cBhvr>
                                        <p:cTn id="4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p:bldP spid="20" grpId="0" bldLvl="0" animBg="1"/>
      <p:bldP spid="23" grpId="0" bldLvl="0" animBg="1"/>
      <p:bldP spid="26" grpId="0" bldLvl="0" animBg="1"/>
      <p:bldP spid="30" grpId="0" bldLvl="0" animBg="1"/>
      <p:bldP spid="31" grpId="0" bldLvl="0" animBg="1"/>
      <p:bldP spid="32" grpId="0" bldLvl="0" animBg="1"/>
      <p:bldP spid="33" grpId="0" bldLvl="0" animBg="1"/>
      <p:bldP spid="34"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1115695" y="362585"/>
            <a:ext cx="5572760" cy="398780"/>
          </a:xfrm>
          <a:prstGeom prst="rect">
            <a:avLst/>
          </a:prstGeom>
          <a:noFill/>
        </p:spPr>
        <p:txBody>
          <a:bodyPr wrap="square" rtlCol="0" anchor="t">
            <a:spAutoFit/>
          </a:bodyPr>
          <a:p>
            <a:r>
              <a:rPr sz="2000">
                <a:latin typeface="华文行楷" panose="02010800040101010101" charset="-122"/>
                <a:ea typeface="华文行楷" panose="02010800040101010101" charset="-122"/>
                <a:sym typeface="+mn-ea"/>
              </a:rPr>
              <a:t>2.合理限定诉讼参与人的范围</a:t>
            </a:r>
            <a:endParaRPr sz="2000">
              <a:latin typeface="华文行楷" panose="02010800040101010101" charset="-122"/>
              <a:ea typeface="华文行楷" panose="02010800040101010101" charset="-122"/>
              <a:sym typeface="+mn-ea"/>
            </a:endParaRPr>
          </a:p>
        </p:txBody>
      </p:sp>
      <p:sp>
        <p:nvSpPr>
          <p:cNvPr id="23" name="TextBox 52"/>
          <p:cNvSpPr txBox="1"/>
          <p:nvPr>
            <p:custDataLst>
              <p:tags r:id="rId2"/>
            </p:custDataLst>
          </p:nvPr>
        </p:nvSpPr>
        <p:spPr bwMode="auto">
          <a:xfrm>
            <a:off x="398780" y="760730"/>
            <a:ext cx="7970520" cy="3432810"/>
          </a:xfrm>
          <a:prstGeom prst="rect">
            <a:avLst/>
          </a:prstGeom>
          <a:noFill/>
        </p:spPr>
        <p:txBody>
          <a:bodyPr wrap="square" lIns="90000" tIns="46800" rIns="90000" bIns="46800">
            <a:noAutofit/>
          </a:bodyPr>
          <a:p>
            <a:pPr algn="l" latinLnBrk="0">
              <a:lnSpc>
                <a:spcPct val="100000"/>
              </a:lnSpc>
              <a:buClrTx/>
              <a:buSzTx/>
              <a:buFontTx/>
            </a:pPr>
            <a:r>
              <a:rPr lang="zh-CN" altLang="en-US">
                <a:latin typeface="宋体" panose="02010600030101010101" pitchFamily="2" charset="-122"/>
                <a:ea typeface="宋体" panose="02010600030101010101" pitchFamily="2" charset="-122"/>
              </a:rPr>
              <a:t>首先，船舶碰撞损害赔偿纠纷与保险合同纠纷应进行分离。当事人同时或先后提起保险合同之诉与碰撞损害赔偿之诉的，由于船舶碰撞责任比例之诉在确定碰撞责任中的基础性地位，可以先行审理碰撞责任比例之诉。</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其次，船舶碰撞纠纷与产品责任纠纷应进行适度的分离。如果原告仅起诉销售者，由于销售者一般仅是产品责任的中间责任人，判决其承担不真正连带责任后，还需向生产者追偿。法院可根据当事人申请追加生产者作为共同诉讼人。</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再次，关于无人船设计者的诉讼地位问题。应当事人申请，设计者可以作为无独立请求权的第三人参加诉讼。</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最后，关于无人船研发人员和岸基操控人员的诉讼地位问题。应当按照雇佣或劳动合同关系，由研发公司或船东承担责任，工程师和操控人员一般不直接承担民事赔偿责任，但可以考虑将其作为无独立请求权第三人参加诉讼。</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1115695" y="362585"/>
            <a:ext cx="5572760" cy="398780"/>
          </a:xfrm>
          <a:prstGeom prst="rect">
            <a:avLst/>
          </a:prstGeom>
          <a:noFill/>
        </p:spPr>
        <p:txBody>
          <a:bodyPr wrap="square" rtlCol="0" anchor="t">
            <a:spAutoFit/>
          </a:bodyPr>
          <a:p>
            <a:r>
              <a:rPr sz="2000">
                <a:latin typeface="华文行楷" panose="02010800040101010101" charset="-122"/>
                <a:ea typeface="华文行楷" panose="02010800040101010101" charset="-122"/>
                <a:sym typeface="+mn-ea"/>
              </a:rPr>
              <a:t>3.完善当事人举证规则</a:t>
            </a:r>
            <a:endParaRPr sz="2000">
              <a:latin typeface="华文行楷" panose="02010800040101010101" charset="-122"/>
              <a:ea typeface="华文行楷" panose="02010800040101010101" charset="-122"/>
              <a:sym typeface="+mn-ea"/>
            </a:endParaRPr>
          </a:p>
        </p:txBody>
      </p:sp>
      <p:sp>
        <p:nvSpPr>
          <p:cNvPr id="23" name="TextBox 52"/>
          <p:cNvSpPr txBox="1"/>
          <p:nvPr>
            <p:custDataLst>
              <p:tags r:id="rId2"/>
            </p:custDataLst>
          </p:nvPr>
        </p:nvSpPr>
        <p:spPr bwMode="auto">
          <a:xfrm>
            <a:off x="323850" y="699770"/>
            <a:ext cx="7970520" cy="3432810"/>
          </a:xfrm>
          <a:prstGeom prst="rect">
            <a:avLst/>
          </a:prstGeom>
          <a:noFill/>
        </p:spPr>
        <p:txBody>
          <a:bodyPr wrap="square" lIns="90000" tIns="46800" rIns="90000" bIns="46800">
            <a:noAutofit/>
          </a:bodyPr>
          <a:p>
            <a:pPr algn="l" latinLnBrk="0">
              <a:lnSpc>
                <a:spcPct val="100000"/>
              </a:lnSpc>
              <a:buClrTx/>
              <a:buSzTx/>
              <a:buFontTx/>
            </a:pPr>
            <a:r>
              <a:rPr lang="zh-CN" altLang="en-US">
                <a:latin typeface="宋体" panose="02010600030101010101" pitchFamily="2" charset="-122"/>
                <a:ea typeface="宋体" panose="02010600030101010101" pitchFamily="2" charset="-122"/>
              </a:rPr>
              <a:t>在无人船碰撞案件中可不再要求当事人填写《海事事故调查表》，但可以保留完成举证说明书制度。</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完善无人船碰撞电子数据举证规则。《最高人民法院关于民事诉讼证据的若干规定》第九十三条、第九十四条对电子数据真实性的认证规则作出了规定。无人船操控系统中形成的电子数据，通常由无人船研发、设计及生产商所掌握，按照上述规定，具有一定的可靠性和中立性，法院直接从无人船操控系统中及时提取的电子数据，可以推定其具有真实性。</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由于无人船电子数据的易删除性、易篡改性等特性，为防止证据灭失，加强电子数据的证据保全势在必行。对无人船碰撞案件而言，法院可以适度放宽海事证据保全的适用条件，对于“情况紧急”“证据可能灭失或难以取得”等情形的认定更多考虑无人船的特点，及时采取保全措施。</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文本框 10"/>
          <p:cNvSpPr txBox="1"/>
          <p:nvPr>
            <p:custDataLst>
              <p:tags r:id="rId1"/>
            </p:custDataLst>
          </p:nvPr>
        </p:nvSpPr>
        <p:spPr>
          <a:xfrm>
            <a:off x="1115695" y="362585"/>
            <a:ext cx="5572760" cy="398780"/>
          </a:xfrm>
          <a:prstGeom prst="rect">
            <a:avLst/>
          </a:prstGeom>
          <a:noFill/>
        </p:spPr>
        <p:txBody>
          <a:bodyPr wrap="square" rtlCol="0" anchor="t">
            <a:spAutoFit/>
          </a:bodyPr>
          <a:p>
            <a:r>
              <a:rPr sz="2000">
                <a:latin typeface="华文行楷" panose="02010800040101010101" charset="-122"/>
                <a:ea typeface="华文行楷" panose="02010800040101010101" charset="-122"/>
                <a:sym typeface="+mn-ea"/>
              </a:rPr>
              <a:t>4.公正科学分配举证责任</a:t>
            </a:r>
            <a:endParaRPr sz="2000">
              <a:latin typeface="华文行楷" panose="02010800040101010101" charset="-122"/>
              <a:ea typeface="华文行楷" panose="02010800040101010101" charset="-122"/>
              <a:sym typeface="+mn-ea"/>
            </a:endParaRPr>
          </a:p>
        </p:txBody>
      </p:sp>
      <p:sp>
        <p:nvSpPr>
          <p:cNvPr id="23" name="TextBox 52"/>
          <p:cNvSpPr txBox="1"/>
          <p:nvPr>
            <p:custDataLst>
              <p:tags r:id="rId2"/>
            </p:custDataLst>
          </p:nvPr>
        </p:nvSpPr>
        <p:spPr bwMode="auto">
          <a:xfrm>
            <a:off x="323850" y="699770"/>
            <a:ext cx="7970520" cy="3432810"/>
          </a:xfrm>
          <a:prstGeom prst="rect">
            <a:avLst/>
          </a:prstGeom>
          <a:noFill/>
        </p:spPr>
        <p:txBody>
          <a:bodyPr wrap="square" lIns="90000" tIns="46800" rIns="90000" bIns="46800">
            <a:noAutofit/>
          </a:bodyPr>
          <a:p>
            <a:pPr algn="l" latinLnBrk="0">
              <a:lnSpc>
                <a:spcPct val="100000"/>
              </a:lnSpc>
              <a:buClrTx/>
              <a:buSzTx/>
              <a:buFontTx/>
            </a:pPr>
            <a:r>
              <a:rPr lang="zh-CN" altLang="en-US">
                <a:latin typeface="宋体" panose="02010600030101010101" pitchFamily="2" charset="-122"/>
                <a:ea typeface="宋体" panose="02010600030101010101" pitchFamily="2" charset="-122"/>
              </a:rPr>
              <a:t>由于无人船是一种高度危险物，按照物主责任理论、危险控制理论和获益报偿理论，无人船碰撞方对第三人均应承担无过错的侵权责任。</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除传统意义上无人船碰撞方需就碰撞责任比例承担举证责任外，还应根据当事人的举证能力设置若干举证责任倒置规则。例如，在因果关系的证明上，要求无人船碰撞方就碰撞事故的原因力进行举证，对其单纯的设计缺陷、产品质量瑕疵等抗辩不予支持。</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在无人船产品责任纠纷中，要求无人船的生产者和销售者就无人船的发展风险承担举证责任。</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在无人船设计者作为共同被告或第三人的案件中，要求设计者对无人船设计缺陷致人损害的免责事由承担举证责任。</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碰撞事故中人身损害的赔偿权利人、财产损害的货主、所有人等仍需就碰撞基本事实、损失范围等承担举证责任。</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52"/>
          <p:cNvSpPr txBox="1"/>
          <p:nvPr>
            <p:custDataLst>
              <p:tags r:id="rId1"/>
            </p:custDataLst>
          </p:nvPr>
        </p:nvSpPr>
        <p:spPr bwMode="auto">
          <a:xfrm>
            <a:off x="323850" y="899795"/>
            <a:ext cx="7970520" cy="3232785"/>
          </a:xfrm>
          <a:prstGeom prst="rect">
            <a:avLst/>
          </a:prstGeom>
          <a:noFill/>
        </p:spPr>
        <p:txBody>
          <a:bodyPr wrap="square" lIns="90000" tIns="46800" rIns="90000" bIns="46800">
            <a:noAutofit/>
          </a:bodyPr>
          <a:p>
            <a:pPr algn="l" latinLnBrk="0">
              <a:lnSpc>
                <a:spcPct val="100000"/>
              </a:lnSpc>
              <a:buClrTx/>
              <a:buSzTx/>
              <a:buFontTx/>
            </a:pPr>
            <a:r>
              <a:rPr lang="zh-CN" altLang="en-US">
                <a:latin typeface="宋体" panose="02010600030101010101" pitchFamily="2" charset="-122"/>
                <a:ea typeface="宋体" panose="02010600030101010101" pitchFamily="2" charset="-122"/>
              </a:rPr>
              <a:t>无人船的出现也必然会对法官查明碰撞事实带来相应的技术难题。为解决“知识恐慌”和“本领恐慌”，需要加强对海事法官的专业化培训，促使其了解无人船的基本技术原理及航行规范。</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同时，加强“法庭之友”相关制度建构，辅助法官查明案件事实。例如，邀请无人船技术专家作为专家咨询委员会的专家委员对案件审理提供咨询意见，或者将无人船技术专家作为专家型人民陪审员。</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未来，可以借鉴知识产权法院的技术调查官制度，在海事法院内部组建技术调查官队伍，辅助法官查明案件事实。。</a:t>
            </a:r>
            <a:endParaRPr lang="zh-CN" altLang="en-US">
              <a:latin typeface="宋体" panose="02010600030101010101" pitchFamily="2" charset="-122"/>
              <a:ea typeface="宋体" panose="02010600030101010101" pitchFamily="2" charset="-122"/>
            </a:endParaRPr>
          </a:p>
        </p:txBody>
      </p:sp>
      <p:sp>
        <p:nvSpPr>
          <p:cNvPr id="11" name="文本框 10"/>
          <p:cNvSpPr txBox="1"/>
          <p:nvPr>
            <p:custDataLst>
              <p:tags r:id="rId2"/>
            </p:custDataLst>
          </p:nvPr>
        </p:nvSpPr>
        <p:spPr>
          <a:xfrm>
            <a:off x="1115695" y="362585"/>
            <a:ext cx="5572760" cy="398780"/>
          </a:xfrm>
          <a:prstGeom prst="rect">
            <a:avLst/>
          </a:prstGeom>
          <a:noFill/>
        </p:spPr>
        <p:txBody>
          <a:bodyPr wrap="square" rtlCol="0" anchor="t">
            <a:spAutoFit/>
          </a:bodyPr>
          <a:p>
            <a:r>
              <a:rPr sz="2000">
                <a:latin typeface="华文行楷" panose="02010800040101010101" charset="-122"/>
                <a:ea typeface="华文行楷" panose="02010800040101010101" charset="-122"/>
                <a:sym typeface="+mn-ea"/>
              </a:rPr>
              <a:t>5.创新碰撞事实查明工作机制</a:t>
            </a:r>
            <a:endParaRPr sz="2000">
              <a:latin typeface="华文行楷" panose="02010800040101010101" charset="-122"/>
              <a:ea typeface="华文行楷" panose="02010800040101010101" charset="-122"/>
              <a:sym typeface="+mn-ea"/>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52"/>
          <p:cNvSpPr txBox="1"/>
          <p:nvPr>
            <p:custDataLst>
              <p:tags r:id="rId1"/>
            </p:custDataLst>
          </p:nvPr>
        </p:nvSpPr>
        <p:spPr bwMode="auto">
          <a:xfrm>
            <a:off x="323850" y="899795"/>
            <a:ext cx="7970520" cy="3232785"/>
          </a:xfrm>
          <a:prstGeom prst="rect">
            <a:avLst/>
          </a:prstGeom>
          <a:noFill/>
        </p:spPr>
        <p:txBody>
          <a:bodyPr wrap="square" lIns="90000" tIns="46800" rIns="90000" bIns="46800">
            <a:noAutofit/>
          </a:bodyPr>
          <a:p>
            <a:pPr algn="l" latinLnBrk="0">
              <a:lnSpc>
                <a:spcPct val="100000"/>
              </a:lnSpc>
              <a:buClrTx/>
              <a:buSzTx/>
              <a:buFontTx/>
            </a:pPr>
            <a:r>
              <a:rPr lang="zh-CN" altLang="en-US">
                <a:latin typeface="宋体" panose="02010600030101010101" pitchFamily="2" charset="-122"/>
                <a:ea typeface="宋体" panose="02010600030101010101" pitchFamily="2" charset="-122"/>
              </a:rPr>
              <a:t>无人船碰撞诉讼程序的建构应兼顾公正与效率的价值取向，并重点解决诉讼效率不高的问题。</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首先，应严格诉讼中止程序的适用。无人船涉及海盗、交通肇事逃逸等刑事案件，并且刑事案件的处理结果与碰撞责任比例认定有关的，一般方可依法中止诉讼，待刑事案件审结后恢复诉讼。对于其他的民刑交叉案件，无需中止诉讼。</a:t>
            </a:r>
            <a:r>
              <a:rPr lang="en-US" altLang="zh-CN">
                <a:latin typeface="宋体" panose="02010600030101010101" pitchFamily="2" charset="-122"/>
                <a:ea typeface="宋体" panose="02010600030101010101" pitchFamily="2" charset="-122"/>
              </a:rPr>
              <a:t> </a:t>
            </a:r>
            <a:endParaRPr lang="en-US" altLang="zh-CN">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关于碰撞责任比例之诉与赔偿之诉的衔接问题。就无人船之间碰撞而言，不宜引导碰撞方将责任比例之诉作为赔偿之诉的前置程序，可以尝试在一个诉讼中解决责任比例和损害赔偿的问题。但如果无人船碰撞涉及第三人人身或财产损害的，而碰撞双方的责任比例之诉尚未审结的，先行中止碰撞方与第三人之间的赔偿之诉仍有适用余地。</a:t>
            </a:r>
            <a:endParaRPr lang="zh-CN" altLang="en-US">
              <a:latin typeface="宋体" panose="02010600030101010101" pitchFamily="2" charset="-122"/>
              <a:ea typeface="宋体" panose="02010600030101010101" pitchFamily="2" charset="-122"/>
            </a:endParaRPr>
          </a:p>
        </p:txBody>
      </p:sp>
      <p:sp>
        <p:nvSpPr>
          <p:cNvPr id="11" name="文本框 10"/>
          <p:cNvSpPr txBox="1"/>
          <p:nvPr>
            <p:custDataLst>
              <p:tags r:id="rId2"/>
            </p:custDataLst>
          </p:nvPr>
        </p:nvSpPr>
        <p:spPr>
          <a:xfrm>
            <a:off x="1115695" y="362585"/>
            <a:ext cx="5572760" cy="398780"/>
          </a:xfrm>
          <a:prstGeom prst="rect">
            <a:avLst/>
          </a:prstGeom>
          <a:noFill/>
        </p:spPr>
        <p:txBody>
          <a:bodyPr wrap="square" rtlCol="0" anchor="t">
            <a:spAutoFit/>
          </a:bodyPr>
          <a:p>
            <a:r>
              <a:rPr sz="2000">
                <a:latin typeface="华文行楷" panose="02010800040101010101" charset="-122"/>
                <a:ea typeface="华文行楷" panose="02010800040101010101" charset="-122"/>
                <a:sym typeface="+mn-ea"/>
              </a:rPr>
              <a:t>6.科学设计无人船碰撞诉讼程序</a:t>
            </a:r>
            <a:endParaRPr sz="2000">
              <a:latin typeface="华文行楷" panose="02010800040101010101" charset="-122"/>
              <a:ea typeface="华文行楷" panose="02010800040101010101" charset="-122"/>
              <a:sym typeface="+mn-ea"/>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52"/>
          <p:cNvSpPr txBox="1"/>
          <p:nvPr>
            <p:custDataLst>
              <p:tags r:id="rId1"/>
            </p:custDataLst>
          </p:nvPr>
        </p:nvSpPr>
        <p:spPr bwMode="auto">
          <a:xfrm>
            <a:off x="323850" y="899795"/>
            <a:ext cx="7970520" cy="3232785"/>
          </a:xfrm>
          <a:prstGeom prst="rect">
            <a:avLst/>
          </a:prstGeom>
          <a:noFill/>
        </p:spPr>
        <p:txBody>
          <a:bodyPr wrap="square" lIns="90000" tIns="46800" rIns="90000" bIns="46800">
            <a:noAutofit/>
          </a:bodyPr>
          <a:p>
            <a:pPr algn="l" latinLnBrk="0">
              <a:lnSpc>
                <a:spcPct val="100000"/>
              </a:lnSpc>
              <a:buClrTx/>
              <a:buSzTx/>
              <a:buFontTx/>
            </a:pPr>
            <a:r>
              <a:rPr lang="zh-CN" altLang="en-US">
                <a:latin typeface="宋体" panose="02010600030101010101" pitchFamily="2" charset="-122"/>
                <a:ea typeface="宋体" panose="02010600030101010101" pitchFamily="2" charset="-122"/>
              </a:rPr>
              <a:t>其次，规范无人船的鉴定评估。对无人船电子数据的鉴定，应坚持必要性原则，对能够依据电子证据认证规则确定或推定证据真实性的，不予准许当事人的鉴定申请；能够依据中立的第三方研发公司或平台确定证据真实性的，可不准予当事人的鉴定申请。</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对于无人船碰撞损失的鉴定评估，也应从严把握，审慎启动司法鉴定程序，严格限定当事人提起司法鉴定的期间，严格限定鉴定的项目、次数和补充鉴定、重复鉴定的范围，加强审判人员对鉴定过程的参与及对鉴定人的监督。</a:t>
            </a: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endParaRPr lang="zh-CN" altLang="en-US">
              <a:latin typeface="宋体" panose="02010600030101010101" pitchFamily="2" charset="-122"/>
              <a:ea typeface="宋体" panose="02010600030101010101" pitchFamily="2" charset="-122"/>
            </a:endParaRPr>
          </a:p>
          <a:p>
            <a:pPr algn="l" latinLnBrk="0">
              <a:lnSpc>
                <a:spcPct val="100000"/>
              </a:lnSpc>
              <a:buClrTx/>
              <a:buSzTx/>
              <a:buFontTx/>
            </a:pPr>
            <a:r>
              <a:rPr lang="zh-CN" altLang="en-US">
                <a:latin typeface="宋体" panose="02010600030101010101" pitchFamily="2" charset="-122"/>
                <a:ea typeface="宋体" panose="02010600030101010101" pitchFamily="2" charset="-122"/>
              </a:rPr>
              <a:t>规范鉴定人出庭程序，引导当事人申请专家辅助人对鉴定意见开展质证，并对拒不出庭作证的鉴定人责令退还鉴定费用，或不采纳其出具的鉴定意见。</a:t>
            </a:r>
            <a:endParaRPr lang="zh-CN" altLang="en-US">
              <a:latin typeface="宋体" panose="02010600030101010101" pitchFamily="2" charset="-122"/>
              <a:ea typeface="宋体" panose="02010600030101010101" pitchFamily="2" charset="-122"/>
            </a:endParaRPr>
          </a:p>
        </p:txBody>
      </p:sp>
      <p:sp>
        <p:nvSpPr>
          <p:cNvPr id="11" name="文本框 10"/>
          <p:cNvSpPr txBox="1"/>
          <p:nvPr>
            <p:custDataLst>
              <p:tags r:id="rId2"/>
            </p:custDataLst>
          </p:nvPr>
        </p:nvSpPr>
        <p:spPr>
          <a:xfrm>
            <a:off x="1115695" y="362585"/>
            <a:ext cx="5572760" cy="398780"/>
          </a:xfrm>
          <a:prstGeom prst="rect">
            <a:avLst/>
          </a:prstGeom>
          <a:noFill/>
        </p:spPr>
        <p:txBody>
          <a:bodyPr wrap="square" rtlCol="0" anchor="t">
            <a:spAutoFit/>
          </a:bodyPr>
          <a:p>
            <a:r>
              <a:rPr sz="2000">
                <a:latin typeface="华文行楷" panose="02010800040101010101" charset="-122"/>
                <a:ea typeface="华文行楷" panose="02010800040101010101" charset="-122"/>
                <a:sym typeface="+mn-ea"/>
              </a:rPr>
              <a:t>6.科学设计无人船碰撞诉讼程序</a:t>
            </a:r>
            <a:endParaRPr sz="2000">
              <a:latin typeface="华文行楷" panose="02010800040101010101" charset="-122"/>
              <a:ea typeface="华文行楷" panose="02010800040101010101" charset="-122"/>
              <a:sym typeface="+mn-ea"/>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背景\53d742363e91e.png"/>
          <p:cNvPicPr>
            <a:picLocks noChangeAspect="1" noChangeArrowheads="1"/>
          </p:cNvPicPr>
          <p:nvPr/>
        </p:nvPicPr>
        <p:blipFill>
          <a:blip r:embed="rId1" cstate="print"/>
          <a:srcRect/>
          <a:stretch>
            <a:fillRect/>
          </a:stretch>
        </p:blipFill>
        <p:spPr bwMode="auto">
          <a:xfrm>
            <a:off x="1" y="450345"/>
            <a:ext cx="9144000" cy="5145741"/>
          </a:xfrm>
          <a:prstGeom prst="rect">
            <a:avLst/>
          </a:prstGeom>
          <a:noFill/>
        </p:spPr>
      </p:pic>
      <p:sp>
        <p:nvSpPr>
          <p:cNvPr id="29" name="矩形 28"/>
          <p:cNvSpPr/>
          <p:nvPr/>
        </p:nvSpPr>
        <p:spPr>
          <a:xfrm>
            <a:off x="3912920" y="1895765"/>
            <a:ext cx="2819320" cy="492125"/>
          </a:xfrm>
          <a:prstGeom prst="rect">
            <a:avLst/>
          </a:prstGeom>
        </p:spPr>
        <p:txBody>
          <a:bodyPr wrap="square" lIns="0" tIns="0" rIns="0" bIns="0">
            <a:spAutoFit/>
          </a:bodyPr>
          <a:lstStyle/>
          <a:p>
            <a:r>
              <a:rPr lang="zh-CN" altLang="en-US" sz="3200" b="1"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结</a:t>
            </a:r>
            <a:r>
              <a:rPr lang="en-US" altLang="zh-CN" sz="3200" b="1"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      </a:t>
            </a:r>
            <a:r>
              <a:rPr lang="zh-CN" altLang="en-US" sz="3200" b="1"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语</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十边形 3"/>
          <p:cNvSpPr/>
          <p:nvPr/>
        </p:nvSpPr>
        <p:spPr>
          <a:xfrm>
            <a:off x="2483768" y="1635770"/>
            <a:ext cx="1152128" cy="1065358"/>
          </a:xfrm>
          <a:prstGeom prst="dec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t>四</a:t>
            </a:r>
            <a:endParaRPr lang="zh-CN" altLang="en-US" sz="4400"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1000" fill="hold"/>
                                        <p:tgtEl>
                                          <p:spTgt spid="29"/>
                                        </p:tgtEl>
                                        <p:attrNameLst>
                                          <p:attrName>ppt_x</p:attrName>
                                        </p:attrNameLst>
                                      </p:cBhvr>
                                      <p:tavLst>
                                        <p:tav tm="0">
                                          <p:val>
                                            <p:strVal val="0-#ppt_w/2"/>
                                          </p:val>
                                        </p:tav>
                                        <p:tav tm="100000">
                                          <p:val>
                                            <p:strVal val="#ppt_x"/>
                                          </p:val>
                                        </p:tav>
                                      </p:tavLst>
                                    </p:anim>
                                    <p:anim calcmode="lin" valueType="num">
                                      <p:cBhvr additive="base">
                                        <p:cTn id="2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52"/>
          <p:cNvSpPr txBox="1"/>
          <p:nvPr>
            <p:custDataLst>
              <p:tags r:id="rId1"/>
            </p:custDataLst>
          </p:nvPr>
        </p:nvSpPr>
        <p:spPr bwMode="auto">
          <a:xfrm>
            <a:off x="827405" y="699770"/>
            <a:ext cx="6884670" cy="3232785"/>
          </a:xfrm>
          <a:prstGeom prst="rect">
            <a:avLst/>
          </a:prstGeom>
          <a:noFill/>
        </p:spPr>
        <p:txBody>
          <a:bodyPr wrap="square" lIns="90000" tIns="46800" rIns="90000" bIns="46800">
            <a:noAutofit/>
          </a:bodyPr>
          <a:p>
            <a:pPr indent="0" algn="l" fontAlgn="auto">
              <a:lnSpc>
                <a:spcPct val="150000"/>
              </a:lnSpc>
              <a:buClrTx/>
              <a:buSzTx/>
              <a:buFontTx/>
            </a:pPr>
            <a:r>
              <a:rPr lang="en-US" altLang="zh-CN">
                <a:latin typeface="宋体" panose="02010600030101010101" pitchFamily="2" charset="-122"/>
                <a:ea typeface="宋体" panose="02010600030101010101" pitchFamily="2" charset="-122"/>
              </a:rPr>
              <a:t>    </a:t>
            </a:r>
            <a:r>
              <a:rPr lang="zh-CN" altLang="en-US">
                <a:latin typeface="宋体" panose="02010600030101010101" pitchFamily="2" charset="-122"/>
                <a:ea typeface="宋体" panose="02010600030101010101" pitchFamily="2" charset="-122"/>
              </a:rPr>
              <a:t>总之，无人船的研发和运营对船舶碰撞诉讼制度带来了深远影响，促使人们反思海事诉讼程序的公正性、合理性和科学性。无人船碰撞所附带的船舶碰撞法律制度、侵权法律制度和产品责任法律制度相互交织，海事赔偿责任限制、全面赔偿责任和惩罚性赔偿相互重叠，船舶碰撞诉讼程序与侵权责任诉讼程序相互混合等特点，使得这一问题变得更为复杂，亟待学术界加强无人船碰撞相关法律问题的前瞻性研究。我们有理由相信，科学技术的智慧之光与法律制度的理性之光，将在人工智能时代交相辉映。人类最终会在无人船碰撞纠纷解决方面探索出一个公正合理的方案。</a:t>
            </a:r>
            <a:endParaRPr lang="zh-CN" altLang="en-US">
              <a:latin typeface="宋体" panose="02010600030101010101" pitchFamily="2" charset="-122"/>
              <a:ea typeface="宋体" panose="02010600030101010101" pitchFamily="2" charset="-122"/>
            </a:endParaRPr>
          </a:p>
        </p:txBody>
      </p:sp>
      <p:sp>
        <p:nvSpPr>
          <p:cNvPr id="11" name="文本框 10"/>
          <p:cNvSpPr txBox="1"/>
          <p:nvPr>
            <p:custDataLst>
              <p:tags r:id="rId2"/>
            </p:custDataLst>
          </p:nvPr>
        </p:nvSpPr>
        <p:spPr>
          <a:xfrm>
            <a:off x="1115695" y="362585"/>
            <a:ext cx="5572760" cy="398780"/>
          </a:xfrm>
          <a:prstGeom prst="rect">
            <a:avLst/>
          </a:prstGeom>
          <a:noFill/>
        </p:spPr>
        <p:txBody>
          <a:bodyPr wrap="square" rtlCol="0" anchor="t">
            <a:spAutoFit/>
          </a:bodyPr>
          <a:p>
            <a:r>
              <a:rPr lang="en-US" altLang="zh-CN" sz="2000">
                <a:latin typeface="华文行楷" panose="02010800040101010101" charset="-122"/>
                <a:ea typeface="华文行楷" panose="02010800040101010101" charset="-122"/>
                <a:sym typeface="+mn-ea"/>
              </a:rPr>
              <a:t>   </a:t>
            </a:r>
            <a:r>
              <a:rPr lang="zh-CN" sz="2000">
                <a:latin typeface="华文行楷" panose="02010800040101010101" charset="-122"/>
                <a:ea typeface="华文行楷" panose="02010800040101010101" charset="-122"/>
                <a:sym typeface="+mn-ea"/>
              </a:rPr>
              <a:t>结</a:t>
            </a:r>
            <a:r>
              <a:rPr lang="en-US" altLang="zh-CN" sz="2000">
                <a:latin typeface="华文行楷" panose="02010800040101010101" charset="-122"/>
                <a:ea typeface="华文行楷" panose="02010800040101010101" charset="-122"/>
                <a:sym typeface="+mn-ea"/>
              </a:rPr>
              <a:t>   </a:t>
            </a:r>
            <a:r>
              <a:rPr lang="zh-CN" sz="2000">
                <a:latin typeface="华文行楷" panose="02010800040101010101" charset="-122"/>
                <a:ea typeface="华文行楷" panose="02010800040101010101" charset="-122"/>
                <a:sym typeface="+mn-ea"/>
              </a:rPr>
              <a:t>语</a:t>
            </a:r>
            <a:endParaRPr lang="zh-CN" sz="2000">
              <a:latin typeface="华文行楷" panose="02010800040101010101" charset="-122"/>
              <a:ea typeface="华文行楷" panose="02010800040101010101" charset="-122"/>
              <a:sym typeface="+mn-ea"/>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背景\53d742363e91e.png"/>
          <p:cNvPicPr>
            <a:picLocks noChangeAspect="1" noChangeArrowheads="1"/>
          </p:cNvPicPr>
          <p:nvPr/>
        </p:nvPicPr>
        <p:blipFill>
          <a:blip r:embed="rId1" cstate="print"/>
          <a:srcRect/>
          <a:stretch>
            <a:fillRect/>
          </a:stretch>
        </p:blipFill>
        <p:spPr bwMode="auto">
          <a:xfrm>
            <a:off x="1" y="450345"/>
            <a:ext cx="9144000" cy="5145741"/>
          </a:xfrm>
          <a:prstGeom prst="rect">
            <a:avLst/>
          </a:prstGeom>
          <a:noFill/>
        </p:spPr>
      </p:pic>
      <p:sp>
        <p:nvSpPr>
          <p:cNvPr id="27" name="TextBox 26"/>
          <p:cNvSpPr txBox="1"/>
          <p:nvPr/>
        </p:nvSpPr>
        <p:spPr>
          <a:xfrm>
            <a:off x="3265805" y="1924050"/>
            <a:ext cx="3785870" cy="706755"/>
          </a:xfrm>
          <a:prstGeom prst="rect">
            <a:avLst/>
          </a:prstGeom>
          <a:noFill/>
        </p:spPr>
        <p:txBody>
          <a:bodyPr wrap="square" rtlCol="0">
            <a:spAutoFit/>
          </a:bodyPr>
          <a:lstStyle/>
          <a:p>
            <a:pPr algn="l"/>
            <a:r>
              <a:rPr lang="zh-CN" altLang="en-US" sz="4000" kern="1400" spc="267" dirty="0">
                <a:solidFill>
                  <a:schemeClr val="tx1">
                    <a:lumMod val="85000"/>
                    <a:lumOff val="15000"/>
                  </a:schemeClr>
                </a:solidFill>
                <a:cs typeface="+mn-ea"/>
                <a:sym typeface="+mn-lt"/>
              </a:rPr>
              <a:t>感谢聆听</a:t>
            </a:r>
            <a:r>
              <a:rPr lang="zh-CN" altLang="en-US" sz="4000" dirty="0" smtClean="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4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strVal val="#ppt_w+.3"/>
                                          </p:val>
                                        </p:tav>
                                        <p:tav tm="100000">
                                          <p:val>
                                            <p:strVal val="#ppt_w"/>
                                          </p:val>
                                        </p:tav>
                                      </p:tavLst>
                                    </p:anim>
                                    <p:anim calcmode="lin" valueType="num">
                                      <p:cBhvr>
                                        <p:cTn id="8" dur="1000" fill="hold"/>
                                        <p:tgtEl>
                                          <p:spTgt spid="1026"/>
                                        </p:tgtEl>
                                        <p:attrNameLst>
                                          <p:attrName>ppt_h</p:attrName>
                                        </p:attrNameLst>
                                      </p:cBhvr>
                                      <p:tavLst>
                                        <p:tav tm="0">
                                          <p:val>
                                            <p:strVal val="#ppt_h"/>
                                          </p:val>
                                        </p:tav>
                                        <p:tav tm="100000">
                                          <p:val>
                                            <p:strVal val="#ppt_h"/>
                                          </p:val>
                                        </p:tav>
                                      </p:tavLst>
                                    </p:anim>
                                    <p:animEffect transition="in" filter="fade">
                                      <p:cBhvr>
                                        <p:cTn id="9" dur="1000"/>
                                        <p:tgtEl>
                                          <p:spTgt spid="1026"/>
                                        </p:tgtEl>
                                      </p:cBhvr>
                                    </p:animEffect>
                                  </p:childTnLst>
                                </p:cTn>
                              </p:par>
                            </p:childTnLst>
                          </p:cTn>
                        </p:par>
                        <p:par>
                          <p:cTn id="10" fill="hold">
                            <p:stCondLst>
                              <p:cond delay="10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27"/>
                                        </p:tgtEl>
                                        <p:attrNameLst>
                                          <p:attrName>style.visibility</p:attrName>
                                        </p:attrNameLst>
                                      </p:cBhvr>
                                      <p:to>
                                        <p:strVal val="visible"/>
                                      </p:to>
                                    </p:set>
                                    <p:anim by="(-#ppt_w*2)" calcmode="lin" valueType="num">
                                      <p:cBhvr rctx="PPT">
                                        <p:cTn id="13" dur="500" autoRev="1" fill="hold">
                                          <p:stCondLst>
                                            <p:cond delay="0"/>
                                          </p:stCondLst>
                                        </p:cTn>
                                        <p:tgtEl>
                                          <p:spTgt spid="27"/>
                                        </p:tgtEl>
                                        <p:attrNameLst>
                                          <p:attrName>ppt_w</p:attrName>
                                        </p:attrNameLst>
                                      </p:cBhvr>
                                    </p:anim>
                                    <p:anim by="(#ppt_w*0.50)" calcmode="lin" valueType="num">
                                      <p:cBhvr>
                                        <p:cTn id="14" dur="500" decel="50000" autoRev="1" fill="hold">
                                          <p:stCondLst>
                                            <p:cond delay="0"/>
                                          </p:stCondLst>
                                        </p:cTn>
                                        <p:tgtEl>
                                          <p:spTgt spid="27"/>
                                        </p:tgtEl>
                                        <p:attrNameLst>
                                          <p:attrName>ppt_x</p:attrName>
                                        </p:attrNameLst>
                                      </p:cBhvr>
                                    </p:anim>
                                    <p:anim from="(-#ppt_h/2)" to="(#ppt_y)" calcmode="lin" valueType="num">
                                      <p:cBhvr>
                                        <p:cTn id="15" dur="1000" fill="hold">
                                          <p:stCondLst>
                                            <p:cond delay="0"/>
                                          </p:stCondLst>
                                        </p:cTn>
                                        <p:tgtEl>
                                          <p:spTgt spid="27"/>
                                        </p:tgtEl>
                                        <p:attrNameLst>
                                          <p:attrName>ppt_y</p:attrName>
                                        </p:attrNameLst>
                                      </p:cBhvr>
                                    </p:anim>
                                    <p:animRot by="21600000">
                                      <p:cBhvr>
                                        <p:cTn id="16" dur="100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背景\53d742363e91e.png"/>
          <p:cNvPicPr>
            <a:picLocks noChangeAspect="1" noChangeArrowheads="1"/>
          </p:cNvPicPr>
          <p:nvPr/>
        </p:nvPicPr>
        <p:blipFill>
          <a:blip r:embed="rId1" cstate="print"/>
          <a:srcRect/>
          <a:stretch>
            <a:fillRect/>
          </a:stretch>
        </p:blipFill>
        <p:spPr bwMode="auto">
          <a:xfrm>
            <a:off x="-36194" y="484000"/>
            <a:ext cx="9144000" cy="5145741"/>
          </a:xfrm>
          <a:prstGeom prst="rect">
            <a:avLst/>
          </a:prstGeom>
          <a:noFill/>
        </p:spPr>
      </p:pic>
      <p:sp>
        <p:nvSpPr>
          <p:cNvPr id="29" name="矩形 28"/>
          <p:cNvSpPr/>
          <p:nvPr/>
        </p:nvSpPr>
        <p:spPr>
          <a:xfrm>
            <a:off x="2914650" y="1956435"/>
            <a:ext cx="4087495" cy="984885"/>
          </a:xfrm>
          <a:prstGeom prst="rect">
            <a:avLst/>
          </a:prstGeom>
        </p:spPr>
        <p:txBody>
          <a:bodyPr wrap="square" lIns="0" tIns="0" rIns="0" bIns="0">
            <a:spAutoFit/>
          </a:bodyPr>
          <a:lstStyle/>
          <a:p>
            <a:r>
              <a:rPr lang="zh-CN" altLang="en-US" sz="32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无人船的基本情况及其在避免碰撞中的作用</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十边形 3"/>
          <p:cNvSpPr/>
          <p:nvPr/>
        </p:nvSpPr>
        <p:spPr>
          <a:xfrm>
            <a:off x="1203608" y="1851670"/>
            <a:ext cx="1152128" cy="1065358"/>
          </a:xfrm>
          <a:prstGeom prst="dec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a:t>一</a:t>
            </a:r>
            <a:endParaRPr lang="zh-CN" altLang="en-US" sz="4400" dirty="0"/>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1000" fill="hold"/>
                                        <p:tgtEl>
                                          <p:spTgt spid="29"/>
                                        </p:tgtEl>
                                        <p:attrNameLst>
                                          <p:attrName>ppt_x</p:attrName>
                                        </p:attrNameLst>
                                      </p:cBhvr>
                                      <p:tavLst>
                                        <p:tav tm="0">
                                          <p:val>
                                            <p:strVal val="0-#ppt_w/2"/>
                                          </p:val>
                                        </p:tav>
                                        <p:tav tm="100000">
                                          <p:val>
                                            <p:strVal val="#ppt_x"/>
                                          </p:val>
                                        </p:tav>
                                      </p:tavLst>
                                    </p:anim>
                                    <p:anim calcmode="lin" valueType="num">
                                      <p:cBhvr additive="base">
                                        <p:cTn id="2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2809785" y="1553686"/>
            <a:ext cx="1573426" cy="825270"/>
            <a:chOff x="3433260" y="1508627"/>
            <a:chExt cx="2237290" cy="1173470"/>
          </a:xfrm>
          <a:effectLst>
            <a:outerShdw dist="38100" dir="5400000" algn="ctr" rotWithShape="0">
              <a:srgbClr val="000000">
                <a:alpha val="10000"/>
              </a:srgbClr>
            </a:outerShdw>
          </a:effectLst>
        </p:grpSpPr>
        <p:sp>
          <p:nvSpPr>
            <p:cNvPr id="163" name="Freeform: Shape 17"/>
            <p:cNvSpPr/>
            <p:nvPr/>
          </p:nvSpPr>
          <p:spPr bwMode="auto">
            <a:xfrm>
              <a:off x="3433260" y="1508627"/>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3">
                <a:lumMod val="75000"/>
              </a:schemeClr>
            </a:solidFill>
            <a:ln w="3175">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64" name="Freeform: Shape 18"/>
            <p:cNvSpPr/>
            <p:nvPr/>
          </p:nvSpPr>
          <p:spPr bwMode="auto">
            <a:xfrm>
              <a:off x="3433260" y="1508627"/>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3">
                <a:lumMod val="60000"/>
                <a:lumOff val="40000"/>
              </a:schemeClr>
            </a:solidFill>
            <a:ln w="3175">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65" name="Freeform: Shape 19"/>
            <p:cNvSpPr/>
            <p:nvPr/>
          </p:nvSpPr>
          <p:spPr bwMode="auto">
            <a:xfrm>
              <a:off x="3433260" y="1939566"/>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3"/>
            </a:solidFill>
            <a:ln w="3175">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Group 32"/>
          <p:cNvGrpSpPr/>
          <p:nvPr/>
        </p:nvGrpSpPr>
        <p:grpSpPr>
          <a:xfrm>
            <a:off x="3376105" y="1265732"/>
            <a:ext cx="458030" cy="676820"/>
            <a:chOff x="4506707" y="2276159"/>
            <a:chExt cx="651753" cy="963081"/>
          </a:xfrm>
        </p:grpSpPr>
        <p:sp>
          <p:nvSpPr>
            <p:cNvPr id="156" name="Oval 33"/>
            <p:cNvSpPr/>
            <p:nvPr/>
          </p:nvSpPr>
          <p:spPr>
            <a:xfrm>
              <a:off x="4506707" y="2276159"/>
              <a:ext cx="651753" cy="651753"/>
            </a:xfrm>
            <a:prstGeom prst="ellipse">
              <a:avLst/>
            </a:prstGeom>
            <a:solidFill>
              <a:schemeClr val="accent3"/>
            </a:solidFill>
            <a:ln>
              <a:noFill/>
            </a:ln>
            <a:effectLst>
              <a:innerShdw dist="25400" dir="5400000">
                <a:schemeClr val="tx1">
                  <a:alpha val="15000"/>
                </a:schemeClr>
              </a:innerShdw>
            </a:effectLst>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57" name="Straight Connector 34"/>
            <p:cNvCxnSpPr/>
            <p:nvPr/>
          </p:nvCxnSpPr>
          <p:spPr>
            <a:xfrm flipH="1" flipV="1">
              <a:off x="4831448" y="2949672"/>
              <a:ext cx="2888" cy="289568"/>
            </a:xfrm>
            <a:prstGeom prst="line">
              <a:avLst/>
            </a:prstGeom>
            <a:ln w="6350">
              <a:solidFill>
                <a:schemeClr val="accent3"/>
              </a:solidFill>
              <a:prstDash val="dash"/>
              <a:headEnd type="oval"/>
            </a:ln>
          </p:spPr>
          <p:style>
            <a:lnRef idx="1">
              <a:schemeClr val="accent1"/>
            </a:lnRef>
            <a:fillRef idx="0">
              <a:schemeClr val="accent1"/>
            </a:fillRef>
            <a:effectRef idx="0">
              <a:schemeClr val="accent1"/>
            </a:effectRef>
            <a:fontRef idx="minor">
              <a:schemeClr val="tx1"/>
            </a:fontRef>
          </p:style>
        </p:cxnSp>
        <p:grpSp>
          <p:nvGrpSpPr>
            <p:cNvPr id="4" name="Group 35"/>
            <p:cNvGrpSpPr/>
            <p:nvPr/>
          </p:nvGrpSpPr>
          <p:grpSpPr bwMode="auto">
            <a:xfrm>
              <a:off x="4694785" y="2480818"/>
              <a:ext cx="283138" cy="285248"/>
              <a:chOff x="0" y="0"/>
              <a:chExt cx="578" cy="578"/>
            </a:xfrm>
            <a:solidFill>
              <a:schemeClr val="bg1"/>
            </a:solidFill>
          </p:grpSpPr>
          <p:sp>
            <p:nvSpPr>
              <p:cNvPr id="159" name="Freeform: Shape 36"/>
              <p:cNvSpPr/>
              <p:nvPr/>
            </p:nvSpPr>
            <p:spPr bwMode="auto">
              <a:xfrm>
                <a:off x="0" y="0"/>
                <a:ext cx="234" cy="2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5980" y="21600"/>
                    </a:moveTo>
                    <a:lnTo>
                      <a:pt x="21600" y="15977"/>
                    </a:lnTo>
                    <a:lnTo>
                      <a:pt x="11776" y="6145"/>
                    </a:lnTo>
                    <a:lnTo>
                      <a:pt x="17948" y="0"/>
                    </a:lnTo>
                    <a:lnTo>
                      <a:pt x="14" y="0"/>
                    </a:lnTo>
                    <a:lnTo>
                      <a:pt x="0" y="17918"/>
                    </a:lnTo>
                    <a:lnTo>
                      <a:pt x="6130" y="11744"/>
                    </a:lnTo>
                    <a:lnTo>
                      <a:pt x="15980" y="21600"/>
                    </a:lnTo>
                    <a:close/>
                    <a:moveTo>
                      <a:pt x="15980" y="21600"/>
                    </a:moveTo>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60" name="Freeform: Shape 37"/>
              <p:cNvSpPr/>
              <p:nvPr/>
            </p:nvSpPr>
            <p:spPr bwMode="auto">
              <a:xfrm>
                <a:off x="344" y="344"/>
                <a:ext cx="234" cy="2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5470" y="9856"/>
                    </a:moveTo>
                    <a:lnTo>
                      <a:pt x="5620" y="0"/>
                    </a:lnTo>
                    <a:lnTo>
                      <a:pt x="0" y="5623"/>
                    </a:lnTo>
                    <a:lnTo>
                      <a:pt x="9824" y="15455"/>
                    </a:lnTo>
                    <a:lnTo>
                      <a:pt x="3652" y="21600"/>
                    </a:lnTo>
                    <a:lnTo>
                      <a:pt x="21586" y="21600"/>
                    </a:lnTo>
                    <a:lnTo>
                      <a:pt x="21600" y="3682"/>
                    </a:lnTo>
                    <a:lnTo>
                      <a:pt x="15470" y="9856"/>
                    </a:lnTo>
                    <a:close/>
                    <a:moveTo>
                      <a:pt x="15470" y="9856"/>
                    </a:moveTo>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61" name="Freeform: Shape 38"/>
              <p:cNvSpPr/>
              <p:nvPr/>
            </p:nvSpPr>
            <p:spPr bwMode="auto">
              <a:xfrm>
                <a:off x="344" y="0"/>
                <a:ext cx="234" cy="2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5623" y="21600"/>
                    </a:moveTo>
                    <a:lnTo>
                      <a:pt x="15455" y="11776"/>
                    </a:lnTo>
                    <a:lnTo>
                      <a:pt x="21600" y="17948"/>
                    </a:lnTo>
                    <a:lnTo>
                      <a:pt x="21600" y="15"/>
                    </a:lnTo>
                    <a:lnTo>
                      <a:pt x="3682" y="0"/>
                    </a:lnTo>
                    <a:lnTo>
                      <a:pt x="9856" y="6130"/>
                    </a:lnTo>
                    <a:lnTo>
                      <a:pt x="0" y="15981"/>
                    </a:lnTo>
                    <a:lnTo>
                      <a:pt x="5623" y="21600"/>
                    </a:lnTo>
                    <a:close/>
                    <a:moveTo>
                      <a:pt x="5623" y="21600"/>
                    </a:moveTo>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62" name="Freeform: Shape 39"/>
              <p:cNvSpPr/>
              <p:nvPr/>
            </p:nvSpPr>
            <p:spPr bwMode="auto">
              <a:xfrm>
                <a:off x="0" y="344"/>
                <a:ext cx="234" cy="23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5977" y="0"/>
                    </a:moveTo>
                    <a:lnTo>
                      <a:pt x="6145" y="9824"/>
                    </a:lnTo>
                    <a:lnTo>
                      <a:pt x="0" y="3652"/>
                    </a:lnTo>
                    <a:lnTo>
                      <a:pt x="0" y="21585"/>
                    </a:lnTo>
                    <a:lnTo>
                      <a:pt x="17918" y="21600"/>
                    </a:lnTo>
                    <a:lnTo>
                      <a:pt x="11744" y="15470"/>
                    </a:lnTo>
                    <a:lnTo>
                      <a:pt x="21600" y="5619"/>
                    </a:lnTo>
                    <a:lnTo>
                      <a:pt x="15977" y="0"/>
                    </a:lnTo>
                    <a:close/>
                    <a:moveTo>
                      <a:pt x="15977" y="0"/>
                    </a:moveTo>
                  </a:path>
                </a:pathLst>
              </a:custGeom>
              <a:grp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sp>
        <p:nvSpPr>
          <p:cNvPr id="75" name="TextBox 50"/>
          <p:cNvSpPr txBox="1"/>
          <p:nvPr/>
        </p:nvSpPr>
        <p:spPr>
          <a:xfrm>
            <a:off x="2755900" y="2469515"/>
            <a:ext cx="1771650" cy="311785"/>
          </a:xfrm>
          <a:prstGeom prst="rect">
            <a:avLst/>
          </a:prstGeom>
          <a:noFill/>
        </p:spPr>
        <p:txBody>
          <a:bodyPr wrap="none" lIns="102839" tIns="51420" rIns="102839" bIns="51420">
            <a:normAutofit/>
          </a:bodyPr>
          <a:lstStyle/>
          <a:p>
            <a:pPr algn="ctr" defTabSz="685800"/>
            <a:r>
              <a:rPr lang="zh-CN" altLang="en-US" sz="900" b="1" kern="0" dirty="0">
                <a:solidFill>
                  <a:schemeClr val="bg1">
                    <a:lumMod val="50000"/>
                  </a:schemeClr>
                </a:solidFill>
                <a:latin typeface="微软雅黑" panose="020B0503020204020204" pitchFamily="34" charset="-122"/>
                <a:ea typeface="微软雅黑" panose="020B0503020204020204" pitchFamily="34" charset="-122"/>
              </a:rPr>
              <a:t>第三类无人船</a:t>
            </a:r>
            <a:endParaRPr lang="zh-CN" altLang="en-US" sz="900" b="1" kern="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Group 20"/>
          <p:cNvGrpSpPr/>
          <p:nvPr/>
        </p:nvGrpSpPr>
        <p:grpSpPr>
          <a:xfrm>
            <a:off x="4732820" y="1873627"/>
            <a:ext cx="1573426" cy="825270"/>
            <a:chOff x="3433260" y="1508627"/>
            <a:chExt cx="2237290" cy="1173470"/>
          </a:xfrm>
          <a:effectLst>
            <a:outerShdw dist="38100" dir="5400000" algn="ctr" rotWithShape="0">
              <a:srgbClr val="000000">
                <a:alpha val="10000"/>
              </a:srgbClr>
            </a:outerShdw>
          </a:effectLst>
        </p:grpSpPr>
        <p:sp>
          <p:nvSpPr>
            <p:cNvPr id="153" name="Freeform: Shape 21"/>
            <p:cNvSpPr/>
            <p:nvPr/>
          </p:nvSpPr>
          <p:spPr bwMode="auto">
            <a:xfrm>
              <a:off x="3433260" y="1508627"/>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2">
                <a:lumMod val="75000"/>
              </a:schemeClr>
            </a:solidFill>
            <a:ln w="3175">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54" name="Freeform: Shape 22"/>
            <p:cNvSpPr/>
            <p:nvPr/>
          </p:nvSpPr>
          <p:spPr bwMode="auto">
            <a:xfrm>
              <a:off x="3433260" y="1508627"/>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2">
                <a:lumMod val="60000"/>
                <a:lumOff val="40000"/>
              </a:schemeClr>
            </a:solidFill>
            <a:ln w="3175">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55" name="Freeform: Shape 23"/>
            <p:cNvSpPr/>
            <p:nvPr/>
          </p:nvSpPr>
          <p:spPr bwMode="auto">
            <a:xfrm>
              <a:off x="3433260" y="1939566"/>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2"/>
            </a:solidFill>
            <a:ln w="3175">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Group 44"/>
          <p:cNvGrpSpPr/>
          <p:nvPr/>
        </p:nvGrpSpPr>
        <p:grpSpPr>
          <a:xfrm>
            <a:off x="5299141" y="1583908"/>
            <a:ext cx="458030" cy="676820"/>
            <a:chOff x="7058082" y="2728908"/>
            <a:chExt cx="651753" cy="963081"/>
          </a:xfrm>
        </p:grpSpPr>
        <p:sp>
          <p:nvSpPr>
            <p:cNvPr id="150" name="Oval 45"/>
            <p:cNvSpPr/>
            <p:nvPr/>
          </p:nvSpPr>
          <p:spPr>
            <a:xfrm>
              <a:off x="7058082" y="2728908"/>
              <a:ext cx="651753" cy="651753"/>
            </a:xfrm>
            <a:prstGeom prst="ellipse">
              <a:avLst/>
            </a:prstGeom>
            <a:solidFill>
              <a:schemeClr val="accent2"/>
            </a:solidFill>
            <a:ln>
              <a:noFill/>
            </a:ln>
            <a:effectLst>
              <a:innerShdw dist="25400" dir="5400000">
                <a:schemeClr val="tx1">
                  <a:alpha val="15000"/>
                </a:schemeClr>
              </a:innerShdw>
            </a:effectLst>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51" name="Straight Connector 46"/>
            <p:cNvCxnSpPr/>
            <p:nvPr/>
          </p:nvCxnSpPr>
          <p:spPr>
            <a:xfrm flipH="1" flipV="1">
              <a:off x="7382823" y="3402421"/>
              <a:ext cx="2888" cy="289568"/>
            </a:xfrm>
            <a:prstGeom prst="line">
              <a:avLst/>
            </a:prstGeom>
            <a:ln w="6350">
              <a:solidFill>
                <a:schemeClr val="accent2"/>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52" name="Freeform: Shape 47"/>
            <p:cNvSpPr/>
            <p:nvPr/>
          </p:nvSpPr>
          <p:spPr bwMode="auto">
            <a:xfrm>
              <a:off x="7228576" y="2890867"/>
              <a:ext cx="308493" cy="297928"/>
            </a:xfrm>
            <a:custGeom>
              <a:avLst/>
              <a:gdLst>
                <a:gd name="T0" fmla="*/ 231364898 w 21600"/>
                <a:gd name="T1" fmla="*/ 129866258 h 21600"/>
                <a:gd name="T2" fmla="*/ 286355233 w 21600"/>
                <a:gd name="T3" fmla="*/ 129866258 h 21600"/>
                <a:gd name="T4" fmla="*/ 143243764 w 21600"/>
                <a:gd name="T5" fmla="*/ 0 h 21600"/>
                <a:gd name="T6" fmla="*/ 0 w 21600"/>
                <a:gd name="T7" fmla="*/ 129866258 h 21600"/>
                <a:gd name="T8" fmla="*/ 53227311 w 21600"/>
                <a:gd name="T9" fmla="*/ 129866258 h 21600"/>
                <a:gd name="T10" fmla="*/ 53227311 w 21600"/>
                <a:gd name="T11" fmla="*/ 249100149 h 21600"/>
                <a:gd name="T12" fmla="*/ 116781980 w 21600"/>
                <a:gd name="T13" fmla="*/ 249100149 h 21600"/>
                <a:gd name="T14" fmla="*/ 116781980 w 21600"/>
                <a:gd name="T15" fmla="*/ 175027129 h 21600"/>
                <a:gd name="T16" fmla="*/ 169837617 w 21600"/>
                <a:gd name="T17" fmla="*/ 175027129 h 21600"/>
                <a:gd name="T18" fmla="*/ 169837617 w 21600"/>
                <a:gd name="T19" fmla="*/ 249100149 h 21600"/>
                <a:gd name="T20" fmla="*/ 231364898 w 21600"/>
                <a:gd name="T21" fmla="*/ 249100149 h 21600"/>
                <a:gd name="T22" fmla="*/ 231364898 w 21600"/>
                <a:gd name="T23" fmla="*/ 129866258 h 21600"/>
                <a:gd name="T24" fmla="*/ 231364898 w 21600"/>
                <a:gd name="T25" fmla="*/ 129866258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7452" y="11261"/>
                  </a:moveTo>
                  <a:lnTo>
                    <a:pt x="21600" y="11261"/>
                  </a:lnTo>
                  <a:lnTo>
                    <a:pt x="10805" y="0"/>
                  </a:lnTo>
                  <a:lnTo>
                    <a:pt x="0" y="11261"/>
                  </a:lnTo>
                  <a:lnTo>
                    <a:pt x="4015" y="11261"/>
                  </a:lnTo>
                  <a:lnTo>
                    <a:pt x="4015" y="21600"/>
                  </a:lnTo>
                  <a:lnTo>
                    <a:pt x="8809" y="21600"/>
                  </a:lnTo>
                  <a:lnTo>
                    <a:pt x="8809" y="15177"/>
                  </a:lnTo>
                  <a:lnTo>
                    <a:pt x="12811" y="15177"/>
                  </a:lnTo>
                  <a:lnTo>
                    <a:pt x="12811" y="21600"/>
                  </a:lnTo>
                  <a:lnTo>
                    <a:pt x="17452" y="21600"/>
                  </a:lnTo>
                  <a:lnTo>
                    <a:pt x="17452" y="11261"/>
                  </a:lnTo>
                  <a:close/>
                  <a:moveTo>
                    <a:pt x="17452" y="11261"/>
                  </a:moveTo>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78" name="TextBox 51"/>
          <p:cNvSpPr txBox="1"/>
          <p:nvPr/>
        </p:nvSpPr>
        <p:spPr>
          <a:xfrm>
            <a:off x="4975860" y="2791460"/>
            <a:ext cx="1292225" cy="311785"/>
          </a:xfrm>
          <a:prstGeom prst="rect">
            <a:avLst/>
          </a:prstGeom>
          <a:noFill/>
        </p:spPr>
        <p:txBody>
          <a:bodyPr wrap="none" lIns="102839" tIns="51420" rIns="102839" bIns="51420">
            <a:normAutofit/>
          </a:bodyPr>
          <a:lstStyle/>
          <a:p>
            <a:pPr algn="ctr" defTabSz="685800"/>
            <a:r>
              <a:rPr lang="zh-CN" altLang="en-US" sz="900" b="1" kern="0" dirty="0">
                <a:solidFill>
                  <a:schemeClr val="bg1">
                    <a:lumMod val="50000"/>
                  </a:schemeClr>
                </a:solidFill>
                <a:latin typeface="微软雅黑" panose="020B0503020204020204" pitchFamily="34" charset="-122"/>
                <a:ea typeface="微软雅黑" panose="020B0503020204020204" pitchFamily="34" charset="-122"/>
              </a:rPr>
              <a:t>第二类无人船</a:t>
            </a:r>
            <a:endParaRPr lang="zh-CN" altLang="en-US" sz="900" b="1"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0" name="TextBox 52"/>
          <p:cNvSpPr txBox="1"/>
          <p:nvPr/>
        </p:nvSpPr>
        <p:spPr>
          <a:xfrm>
            <a:off x="6882765" y="3116580"/>
            <a:ext cx="1188085" cy="311785"/>
          </a:xfrm>
          <a:prstGeom prst="rect">
            <a:avLst/>
          </a:prstGeom>
          <a:noFill/>
        </p:spPr>
        <p:txBody>
          <a:bodyPr wrap="none" lIns="102839" tIns="51420" rIns="102839" bIns="51420">
            <a:normAutofit/>
          </a:bodyPr>
          <a:lstStyle/>
          <a:p>
            <a:pPr algn="ctr" defTabSz="685800"/>
            <a:r>
              <a:rPr lang="zh-CN" altLang="en-US" sz="900" b="1" kern="0" dirty="0">
                <a:solidFill>
                  <a:schemeClr val="bg1">
                    <a:lumMod val="50000"/>
                  </a:schemeClr>
                </a:solidFill>
                <a:latin typeface="微软雅黑" panose="020B0503020204020204" pitchFamily="34" charset="-122"/>
                <a:ea typeface="微软雅黑" panose="020B0503020204020204" pitchFamily="34" charset="-122"/>
              </a:rPr>
              <a:t>第一类无人船</a:t>
            </a:r>
            <a:endParaRPr lang="zh-CN" altLang="en-US" sz="900" b="1" kern="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7" name="Group 77"/>
          <p:cNvGrpSpPr/>
          <p:nvPr/>
        </p:nvGrpSpPr>
        <p:grpSpPr>
          <a:xfrm>
            <a:off x="6655853" y="2185114"/>
            <a:ext cx="1573426" cy="825268"/>
            <a:chOff x="3433260" y="1508627"/>
            <a:chExt cx="2237290" cy="1173468"/>
          </a:xfrm>
          <a:effectLst>
            <a:outerShdw dist="38100" dir="5400000" algn="ctr" rotWithShape="0">
              <a:srgbClr val="000000">
                <a:alpha val="10000"/>
              </a:srgbClr>
            </a:outerShdw>
          </a:effectLst>
        </p:grpSpPr>
        <p:sp>
          <p:nvSpPr>
            <p:cNvPr id="147" name="Freeform: Shape 78"/>
            <p:cNvSpPr/>
            <p:nvPr/>
          </p:nvSpPr>
          <p:spPr bwMode="auto">
            <a:xfrm>
              <a:off x="3433260" y="1508627"/>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4">
                <a:lumMod val="75000"/>
              </a:schemeClr>
            </a:solidFill>
            <a:ln w="3175">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8" name="Freeform: Shape 79"/>
            <p:cNvSpPr/>
            <p:nvPr/>
          </p:nvSpPr>
          <p:spPr bwMode="auto">
            <a:xfrm>
              <a:off x="3433260" y="1508627"/>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4">
                <a:lumMod val="60000"/>
                <a:lumOff val="40000"/>
              </a:schemeClr>
            </a:solidFill>
            <a:ln w="3175">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9" name="Freeform: Shape 80"/>
            <p:cNvSpPr/>
            <p:nvPr/>
          </p:nvSpPr>
          <p:spPr bwMode="auto">
            <a:xfrm>
              <a:off x="3433260" y="1939565"/>
              <a:ext cx="2237290" cy="742530"/>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4"/>
            </a:solidFill>
            <a:ln w="3175">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8" name="Group 81"/>
          <p:cNvGrpSpPr/>
          <p:nvPr/>
        </p:nvGrpSpPr>
        <p:grpSpPr>
          <a:xfrm>
            <a:off x="7213551" y="1924868"/>
            <a:ext cx="458030" cy="635042"/>
            <a:chOff x="1943061" y="1860330"/>
            <a:chExt cx="651753" cy="903633"/>
          </a:xfrm>
        </p:grpSpPr>
        <p:sp>
          <p:nvSpPr>
            <p:cNvPr id="144" name="Oval 82"/>
            <p:cNvSpPr/>
            <p:nvPr/>
          </p:nvSpPr>
          <p:spPr>
            <a:xfrm>
              <a:off x="1943061" y="1860330"/>
              <a:ext cx="651753" cy="651753"/>
            </a:xfrm>
            <a:prstGeom prst="ellipse">
              <a:avLst/>
            </a:prstGeom>
            <a:solidFill>
              <a:schemeClr val="accent4"/>
            </a:solidFill>
            <a:ln>
              <a:noFill/>
            </a:ln>
            <a:effectLst>
              <a:innerShdw dist="25400" dir="5400000">
                <a:schemeClr val="tx1">
                  <a:alpha val="15000"/>
                </a:schemeClr>
              </a:innerShdw>
            </a:effectLst>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5" name="Freeform: Shape 83"/>
            <p:cNvSpPr/>
            <p:nvPr/>
          </p:nvSpPr>
          <p:spPr bwMode="auto">
            <a:xfrm>
              <a:off x="2067805" y="1977408"/>
              <a:ext cx="356548" cy="354123"/>
            </a:xfrm>
            <a:custGeom>
              <a:avLst/>
              <a:gdLst>
                <a:gd name="T0" fmla="*/ 294279076 w 21600"/>
                <a:gd name="T1" fmla="*/ 0 h 21600"/>
                <a:gd name="T2" fmla="*/ 294265182 w 21600"/>
                <a:gd name="T3" fmla="*/ 13585 h 21600"/>
                <a:gd name="T4" fmla="*/ 0 w 21600"/>
                <a:gd name="T5" fmla="*/ 286341649 h 21600"/>
                <a:gd name="T6" fmla="*/ 0 w 21600"/>
                <a:gd name="T7" fmla="*/ 286355233 h 21600"/>
                <a:gd name="T8" fmla="*/ 294238691 w 21600"/>
                <a:gd name="T9" fmla="*/ 286341649 h 21600"/>
                <a:gd name="T10" fmla="*/ 294279076 w 21600"/>
                <a:gd name="T11" fmla="*/ 0 h 21600"/>
                <a:gd name="T12" fmla="*/ 232316495 w 21600"/>
                <a:gd name="T13" fmla="*/ 74876716 h 21600"/>
                <a:gd name="T14" fmla="*/ 246635598 w 21600"/>
                <a:gd name="T15" fmla="*/ 88797005 h 21600"/>
                <a:gd name="T16" fmla="*/ 238461554 w 21600"/>
                <a:gd name="T17" fmla="*/ 96751094 h 21600"/>
                <a:gd name="T18" fmla="*/ 224142451 w 21600"/>
                <a:gd name="T19" fmla="*/ 82830805 h 21600"/>
                <a:gd name="T20" fmla="*/ 232316495 w 21600"/>
                <a:gd name="T21" fmla="*/ 74876716 h 21600"/>
                <a:gd name="T22" fmla="*/ 207780479 w 21600"/>
                <a:gd name="T23" fmla="*/ 98738994 h 21600"/>
                <a:gd name="T24" fmla="*/ 233693579 w 21600"/>
                <a:gd name="T25" fmla="*/ 123955309 h 21600"/>
                <a:gd name="T26" fmla="*/ 225518249 w 21600"/>
                <a:gd name="T27" fmla="*/ 131909398 h 21600"/>
                <a:gd name="T28" fmla="*/ 199605150 w 21600"/>
                <a:gd name="T29" fmla="*/ 106694230 h 21600"/>
                <a:gd name="T30" fmla="*/ 207780479 w 21600"/>
                <a:gd name="T31" fmla="*/ 98738994 h 21600"/>
                <a:gd name="T32" fmla="*/ 183256942 w 21600"/>
                <a:gd name="T33" fmla="*/ 122616003 h 21600"/>
                <a:gd name="T34" fmla="*/ 197562281 w 21600"/>
                <a:gd name="T35" fmla="*/ 136548610 h 21600"/>
                <a:gd name="T36" fmla="*/ 189388118 w 21600"/>
                <a:gd name="T37" fmla="*/ 144503858 h 21600"/>
                <a:gd name="T38" fmla="*/ 175082909 w 21600"/>
                <a:gd name="T39" fmla="*/ 130570092 h 21600"/>
                <a:gd name="T40" fmla="*/ 183256942 w 21600"/>
                <a:gd name="T41" fmla="*/ 122616003 h 21600"/>
                <a:gd name="T42" fmla="*/ 158719641 w 21600"/>
                <a:gd name="T43" fmla="*/ 146491865 h 21600"/>
                <a:gd name="T44" fmla="*/ 184618858 w 21600"/>
                <a:gd name="T45" fmla="*/ 171693330 h 21600"/>
                <a:gd name="T46" fmla="*/ 176444814 w 21600"/>
                <a:gd name="T47" fmla="*/ 179661003 h 21600"/>
                <a:gd name="T48" fmla="*/ 150531714 w 21600"/>
                <a:gd name="T49" fmla="*/ 154445836 h 21600"/>
                <a:gd name="T50" fmla="*/ 158719641 w 21600"/>
                <a:gd name="T51" fmla="*/ 146491865 h 21600"/>
                <a:gd name="T52" fmla="*/ 134183625 w 21600"/>
                <a:gd name="T53" fmla="*/ 170367609 h 21600"/>
                <a:gd name="T54" fmla="*/ 148501454 w 21600"/>
                <a:gd name="T55" fmla="*/ 184287897 h 21600"/>
                <a:gd name="T56" fmla="*/ 140327409 w 21600"/>
                <a:gd name="T57" fmla="*/ 192241879 h 21600"/>
                <a:gd name="T58" fmla="*/ 126008306 w 21600"/>
                <a:gd name="T59" fmla="*/ 178322964 h 21600"/>
                <a:gd name="T60" fmla="*/ 134183625 w 21600"/>
                <a:gd name="T61" fmla="*/ 170367609 h 21600"/>
                <a:gd name="T62" fmla="*/ 109646205 w 21600"/>
                <a:gd name="T63" fmla="*/ 194231034 h 21600"/>
                <a:gd name="T64" fmla="*/ 135559316 w 21600"/>
                <a:gd name="T65" fmla="*/ 219446083 h 21600"/>
                <a:gd name="T66" fmla="*/ 127383986 w 21600"/>
                <a:gd name="T67" fmla="*/ 227400172 h 21600"/>
                <a:gd name="T68" fmla="*/ 101472172 w 21600"/>
                <a:gd name="T69" fmla="*/ 202185123 h 21600"/>
                <a:gd name="T70" fmla="*/ 109646205 w 21600"/>
                <a:gd name="T71" fmla="*/ 194231034 h 21600"/>
                <a:gd name="T72" fmla="*/ 91253974 w 21600"/>
                <a:gd name="T73" fmla="*/ 239994750 h 21600"/>
                <a:gd name="T74" fmla="*/ 76934860 w 21600"/>
                <a:gd name="T75" fmla="*/ 226074569 h 21600"/>
                <a:gd name="T76" fmla="*/ 85122798 w 21600"/>
                <a:gd name="T77" fmla="*/ 218106896 h 21600"/>
                <a:gd name="T78" fmla="*/ 99428018 w 21600"/>
                <a:gd name="T79" fmla="*/ 232027077 h 21600"/>
                <a:gd name="T80" fmla="*/ 91253974 w 21600"/>
                <a:gd name="T81" fmla="*/ 239994750 h 21600"/>
                <a:gd name="T82" fmla="*/ 245137479 w 21600"/>
                <a:gd name="T83" fmla="*/ 238549279 h 21600"/>
                <a:gd name="T84" fmla="*/ 147261858 w 21600"/>
                <a:gd name="T85" fmla="*/ 238549279 h 21600"/>
                <a:gd name="T86" fmla="*/ 245137479 w 21600"/>
                <a:gd name="T87" fmla="*/ 143310431 h 21600"/>
                <a:gd name="T88" fmla="*/ 245137479 w 21600"/>
                <a:gd name="T89" fmla="*/ 238549279 h 21600"/>
                <a:gd name="T90" fmla="*/ 245137479 w 21600"/>
                <a:gd name="T91" fmla="*/ 238549279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600" h="21600">
                  <a:moveTo>
                    <a:pt x="21600" y="0"/>
                  </a:moveTo>
                  <a:lnTo>
                    <a:pt x="21599" y="1"/>
                  </a:lnTo>
                  <a:lnTo>
                    <a:pt x="0" y="21599"/>
                  </a:lnTo>
                  <a:lnTo>
                    <a:pt x="0" y="21600"/>
                  </a:lnTo>
                  <a:lnTo>
                    <a:pt x="21597" y="21599"/>
                  </a:lnTo>
                  <a:lnTo>
                    <a:pt x="21600" y="0"/>
                  </a:lnTo>
                  <a:close/>
                  <a:moveTo>
                    <a:pt x="17052" y="5648"/>
                  </a:moveTo>
                  <a:lnTo>
                    <a:pt x="18103" y="6698"/>
                  </a:lnTo>
                  <a:lnTo>
                    <a:pt x="17503" y="7298"/>
                  </a:lnTo>
                  <a:lnTo>
                    <a:pt x="16452" y="6248"/>
                  </a:lnTo>
                  <a:lnTo>
                    <a:pt x="17052" y="5648"/>
                  </a:lnTo>
                  <a:close/>
                  <a:moveTo>
                    <a:pt x="15251" y="7448"/>
                  </a:moveTo>
                  <a:lnTo>
                    <a:pt x="17153" y="9350"/>
                  </a:lnTo>
                  <a:lnTo>
                    <a:pt x="16553" y="9950"/>
                  </a:lnTo>
                  <a:lnTo>
                    <a:pt x="14651" y="8048"/>
                  </a:lnTo>
                  <a:lnTo>
                    <a:pt x="15251" y="7448"/>
                  </a:lnTo>
                  <a:close/>
                  <a:moveTo>
                    <a:pt x="13451" y="9249"/>
                  </a:moveTo>
                  <a:lnTo>
                    <a:pt x="14501" y="10300"/>
                  </a:lnTo>
                  <a:lnTo>
                    <a:pt x="13901" y="10900"/>
                  </a:lnTo>
                  <a:lnTo>
                    <a:pt x="12851" y="9849"/>
                  </a:lnTo>
                  <a:lnTo>
                    <a:pt x="13451" y="9249"/>
                  </a:lnTo>
                  <a:close/>
                  <a:moveTo>
                    <a:pt x="11650" y="11050"/>
                  </a:moveTo>
                  <a:lnTo>
                    <a:pt x="13551" y="12951"/>
                  </a:lnTo>
                  <a:lnTo>
                    <a:pt x="12951" y="13552"/>
                  </a:lnTo>
                  <a:lnTo>
                    <a:pt x="11049" y="11650"/>
                  </a:lnTo>
                  <a:lnTo>
                    <a:pt x="11650" y="11050"/>
                  </a:lnTo>
                  <a:close/>
                  <a:moveTo>
                    <a:pt x="9849" y="12851"/>
                  </a:moveTo>
                  <a:lnTo>
                    <a:pt x="10900" y="13901"/>
                  </a:lnTo>
                  <a:lnTo>
                    <a:pt x="10300" y="14501"/>
                  </a:lnTo>
                  <a:lnTo>
                    <a:pt x="9249" y="13451"/>
                  </a:lnTo>
                  <a:lnTo>
                    <a:pt x="9849" y="12851"/>
                  </a:lnTo>
                  <a:close/>
                  <a:moveTo>
                    <a:pt x="8048" y="14651"/>
                  </a:moveTo>
                  <a:lnTo>
                    <a:pt x="9950" y="16553"/>
                  </a:lnTo>
                  <a:lnTo>
                    <a:pt x="9350" y="17153"/>
                  </a:lnTo>
                  <a:lnTo>
                    <a:pt x="7448" y="15251"/>
                  </a:lnTo>
                  <a:lnTo>
                    <a:pt x="8048" y="14651"/>
                  </a:lnTo>
                  <a:close/>
                  <a:moveTo>
                    <a:pt x="6698" y="18103"/>
                  </a:moveTo>
                  <a:lnTo>
                    <a:pt x="5647" y="17053"/>
                  </a:lnTo>
                  <a:lnTo>
                    <a:pt x="6248" y="16452"/>
                  </a:lnTo>
                  <a:lnTo>
                    <a:pt x="7298" y="17502"/>
                  </a:lnTo>
                  <a:lnTo>
                    <a:pt x="6698" y="18103"/>
                  </a:lnTo>
                  <a:close/>
                  <a:moveTo>
                    <a:pt x="17993" y="17994"/>
                  </a:moveTo>
                  <a:lnTo>
                    <a:pt x="10809" y="17994"/>
                  </a:lnTo>
                  <a:lnTo>
                    <a:pt x="17993" y="10810"/>
                  </a:lnTo>
                  <a:lnTo>
                    <a:pt x="17993" y="17994"/>
                  </a:lnTo>
                  <a:close/>
                  <a:moveTo>
                    <a:pt x="17993" y="17994"/>
                  </a:moveTo>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46" name="Straight Connector 84"/>
            <p:cNvCxnSpPr/>
            <p:nvPr/>
          </p:nvCxnSpPr>
          <p:spPr>
            <a:xfrm flipH="1" flipV="1">
              <a:off x="2267802" y="2474395"/>
              <a:ext cx="2888" cy="289568"/>
            </a:xfrm>
            <a:prstGeom prst="line">
              <a:avLst/>
            </a:prstGeom>
            <a:ln w="6350">
              <a:solidFill>
                <a:schemeClr val="accent4"/>
              </a:solidFill>
              <a:prstDash val="dash"/>
              <a:headEnd type="oval"/>
            </a:ln>
          </p:spPr>
          <p:style>
            <a:lnRef idx="1">
              <a:schemeClr val="accent1"/>
            </a:lnRef>
            <a:fillRef idx="0">
              <a:schemeClr val="accent1"/>
            </a:fillRef>
            <a:effectRef idx="0">
              <a:schemeClr val="accent1"/>
            </a:effectRef>
            <a:fontRef idx="minor">
              <a:schemeClr val="tx1"/>
            </a:fontRef>
          </p:style>
        </p:cxnSp>
      </p:grpSp>
      <p:sp>
        <p:nvSpPr>
          <p:cNvPr id="123" name="TextBox 48"/>
          <p:cNvSpPr txBox="1"/>
          <p:nvPr/>
        </p:nvSpPr>
        <p:spPr>
          <a:xfrm>
            <a:off x="978535" y="2145030"/>
            <a:ext cx="1570355" cy="311785"/>
          </a:xfrm>
          <a:prstGeom prst="rect">
            <a:avLst/>
          </a:prstGeom>
          <a:noFill/>
        </p:spPr>
        <p:txBody>
          <a:bodyPr wrap="none" lIns="102839" tIns="51420" rIns="102839" bIns="51420">
            <a:normAutofit/>
          </a:bodyPr>
          <a:lstStyle/>
          <a:p>
            <a:pPr algn="ctr" defTabSz="685800"/>
            <a:r>
              <a:rPr lang="zh-CN" altLang="en-US" sz="900" b="1" kern="0" dirty="0">
                <a:solidFill>
                  <a:schemeClr val="bg1">
                    <a:lumMod val="50000"/>
                  </a:schemeClr>
                </a:solidFill>
                <a:latin typeface="微软雅黑" panose="020B0503020204020204" pitchFamily="34" charset="-122"/>
                <a:ea typeface="微软雅黑" panose="020B0503020204020204" pitchFamily="34" charset="-122"/>
              </a:rPr>
              <a:t>第四类无人船</a:t>
            </a:r>
            <a:endParaRPr lang="zh-CN" altLang="en-US" sz="900" b="1" kern="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9" name="Group 85"/>
          <p:cNvGrpSpPr/>
          <p:nvPr/>
        </p:nvGrpSpPr>
        <p:grpSpPr>
          <a:xfrm>
            <a:off x="886750" y="1251213"/>
            <a:ext cx="1573426" cy="825270"/>
            <a:chOff x="3433260" y="1508627"/>
            <a:chExt cx="2237290" cy="1173470"/>
          </a:xfrm>
          <a:effectLst>
            <a:outerShdw dist="38100" dir="5400000" algn="ctr" rotWithShape="0">
              <a:srgbClr val="000000">
                <a:alpha val="10000"/>
              </a:srgbClr>
            </a:outerShdw>
          </a:effectLst>
        </p:grpSpPr>
        <p:sp>
          <p:nvSpPr>
            <p:cNvPr id="141" name="Freeform: Shape 86"/>
            <p:cNvSpPr/>
            <p:nvPr/>
          </p:nvSpPr>
          <p:spPr bwMode="auto">
            <a:xfrm>
              <a:off x="3433260" y="1508627"/>
              <a:ext cx="2237290" cy="743372"/>
            </a:xfrm>
            <a:custGeom>
              <a:avLst/>
              <a:gdLst>
                <a:gd name="T0" fmla="*/ 985 w 985"/>
                <a:gd name="T1" fmla="*/ 265 h 449"/>
                <a:gd name="T2" fmla="*/ 492 w 985"/>
                <a:gd name="T3" fmla="*/ 0 h 449"/>
                <a:gd name="T4" fmla="*/ 0 w 985"/>
                <a:gd name="T5" fmla="*/ 265 h 449"/>
                <a:gd name="T6" fmla="*/ 0 w 985"/>
                <a:gd name="T7" fmla="*/ 449 h 449"/>
                <a:gd name="T8" fmla="*/ 492 w 985"/>
                <a:gd name="T9" fmla="*/ 183 h 449"/>
                <a:gd name="T10" fmla="*/ 985 w 985"/>
                <a:gd name="T11" fmla="*/ 449 h 449"/>
                <a:gd name="T12" fmla="*/ 985 w 985"/>
                <a:gd name="T13" fmla="*/ 265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265"/>
                  </a:moveTo>
                  <a:cubicBezTo>
                    <a:pt x="985" y="119"/>
                    <a:pt x="764" y="0"/>
                    <a:pt x="492" y="0"/>
                  </a:cubicBezTo>
                  <a:cubicBezTo>
                    <a:pt x="220" y="0"/>
                    <a:pt x="0" y="119"/>
                    <a:pt x="0" y="265"/>
                  </a:cubicBezTo>
                  <a:cubicBezTo>
                    <a:pt x="0" y="449"/>
                    <a:pt x="0" y="449"/>
                    <a:pt x="0" y="449"/>
                  </a:cubicBezTo>
                  <a:cubicBezTo>
                    <a:pt x="0" y="302"/>
                    <a:pt x="220" y="183"/>
                    <a:pt x="492" y="183"/>
                  </a:cubicBezTo>
                  <a:cubicBezTo>
                    <a:pt x="764" y="183"/>
                    <a:pt x="985" y="302"/>
                    <a:pt x="985" y="449"/>
                  </a:cubicBezTo>
                  <a:lnTo>
                    <a:pt x="985" y="265"/>
                  </a:lnTo>
                  <a:close/>
                </a:path>
              </a:pathLst>
            </a:custGeom>
            <a:solidFill>
              <a:schemeClr val="accent1">
                <a:lumMod val="75000"/>
              </a:schemeClr>
            </a:solidFill>
            <a:ln w="3175">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2" name="Freeform: Shape 87"/>
            <p:cNvSpPr/>
            <p:nvPr/>
          </p:nvSpPr>
          <p:spPr bwMode="auto">
            <a:xfrm>
              <a:off x="3433260" y="1508627"/>
              <a:ext cx="2237290" cy="878760"/>
            </a:xfrm>
            <a:custGeom>
              <a:avLst/>
              <a:gdLst>
                <a:gd name="T0" fmla="*/ 492 w 985"/>
                <a:gd name="T1" fmla="*/ 60 h 531"/>
                <a:gd name="T2" fmla="*/ 925 w 985"/>
                <a:gd name="T3" fmla="*/ 265 h 531"/>
                <a:gd name="T4" fmla="*/ 492 w 985"/>
                <a:gd name="T5" fmla="*/ 471 h 531"/>
                <a:gd name="T6" fmla="*/ 60 w 985"/>
                <a:gd name="T7" fmla="*/ 265 h 531"/>
                <a:gd name="T8" fmla="*/ 492 w 985"/>
                <a:gd name="T9" fmla="*/ 60 h 531"/>
                <a:gd name="T10" fmla="*/ 492 w 985"/>
                <a:gd name="T11" fmla="*/ 0 h 531"/>
                <a:gd name="T12" fmla="*/ 0 w 985"/>
                <a:gd name="T13" fmla="*/ 265 h 531"/>
                <a:gd name="T14" fmla="*/ 492 w 985"/>
                <a:gd name="T15" fmla="*/ 531 h 531"/>
                <a:gd name="T16" fmla="*/ 985 w 985"/>
                <a:gd name="T17" fmla="*/ 265 h 531"/>
                <a:gd name="T18" fmla="*/ 492 w 985"/>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5" h="531">
                  <a:moveTo>
                    <a:pt x="492" y="60"/>
                  </a:moveTo>
                  <a:cubicBezTo>
                    <a:pt x="747" y="60"/>
                    <a:pt x="925" y="168"/>
                    <a:pt x="925" y="265"/>
                  </a:cubicBezTo>
                  <a:cubicBezTo>
                    <a:pt x="925" y="362"/>
                    <a:pt x="747" y="471"/>
                    <a:pt x="492" y="471"/>
                  </a:cubicBezTo>
                  <a:cubicBezTo>
                    <a:pt x="237" y="471"/>
                    <a:pt x="60" y="362"/>
                    <a:pt x="60" y="265"/>
                  </a:cubicBezTo>
                  <a:cubicBezTo>
                    <a:pt x="60" y="168"/>
                    <a:pt x="237" y="60"/>
                    <a:pt x="492" y="60"/>
                  </a:cubicBezTo>
                  <a:moveTo>
                    <a:pt x="492" y="0"/>
                  </a:moveTo>
                  <a:cubicBezTo>
                    <a:pt x="220" y="0"/>
                    <a:pt x="0" y="119"/>
                    <a:pt x="0" y="265"/>
                  </a:cubicBezTo>
                  <a:cubicBezTo>
                    <a:pt x="0" y="412"/>
                    <a:pt x="220" y="531"/>
                    <a:pt x="492" y="531"/>
                  </a:cubicBezTo>
                  <a:cubicBezTo>
                    <a:pt x="764" y="531"/>
                    <a:pt x="985" y="412"/>
                    <a:pt x="985" y="265"/>
                  </a:cubicBezTo>
                  <a:cubicBezTo>
                    <a:pt x="985" y="119"/>
                    <a:pt x="764" y="0"/>
                    <a:pt x="492" y="0"/>
                  </a:cubicBezTo>
                  <a:close/>
                </a:path>
              </a:pathLst>
            </a:custGeom>
            <a:solidFill>
              <a:schemeClr val="accent1">
                <a:lumMod val="60000"/>
                <a:lumOff val="40000"/>
              </a:schemeClr>
            </a:solidFill>
            <a:ln w="3175">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3" name="Freeform: Shape 88"/>
            <p:cNvSpPr/>
            <p:nvPr/>
          </p:nvSpPr>
          <p:spPr bwMode="auto">
            <a:xfrm>
              <a:off x="3433260" y="1939566"/>
              <a:ext cx="2237290" cy="742531"/>
            </a:xfrm>
            <a:custGeom>
              <a:avLst/>
              <a:gdLst>
                <a:gd name="T0" fmla="*/ 985 w 985"/>
                <a:gd name="T1" fmla="*/ 184 h 449"/>
                <a:gd name="T2" fmla="*/ 492 w 985"/>
                <a:gd name="T3" fmla="*/ 449 h 449"/>
                <a:gd name="T4" fmla="*/ 0 w 985"/>
                <a:gd name="T5" fmla="*/ 184 h 449"/>
                <a:gd name="T6" fmla="*/ 0 w 985"/>
                <a:gd name="T7" fmla="*/ 0 h 449"/>
                <a:gd name="T8" fmla="*/ 492 w 985"/>
                <a:gd name="T9" fmla="*/ 266 h 449"/>
                <a:gd name="T10" fmla="*/ 985 w 985"/>
                <a:gd name="T11" fmla="*/ 0 h 449"/>
                <a:gd name="T12" fmla="*/ 985 w 985"/>
                <a:gd name="T13" fmla="*/ 184 h 449"/>
              </a:gdLst>
              <a:ahLst/>
              <a:cxnLst>
                <a:cxn ang="0">
                  <a:pos x="T0" y="T1"/>
                </a:cxn>
                <a:cxn ang="0">
                  <a:pos x="T2" y="T3"/>
                </a:cxn>
                <a:cxn ang="0">
                  <a:pos x="T4" y="T5"/>
                </a:cxn>
                <a:cxn ang="0">
                  <a:pos x="T6" y="T7"/>
                </a:cxn>
                <a:cxn ang="0">
                  <a:pos x="T8" y="T9"/>
                </a:cxn>
                <a:cxn ang="0">
                  <a:pos x="T10" y="T11"/>
                </a:cxn>
                <a:cxn ang="0">
                  <a:pos x="T12" y="T13"/>
                </a:cxn>
              </a:cxnLst>
              <a:rect l="0" t="0" r="r" b="b"/>
              <a:pathLst>
                <a:path w="985" h="449">
                  <a:moveTo>
                    <a:pt x="985" y="184"/>
                  </a:moveTo>
                  <a:cubicBezTo>
                    <a:pt x="985" y="330"/>
                    <a:pt x="764" y="449"/>
                    <a:pt x="492" y="449"/>
                  </a:cubicBezTo>
                  <a:cubicBezTo>
                    <a:pt x="220" y="449"/>
                    <a:pt x="0" y="330"/>
                    <a:pt x="0" y="184"/>
                  </a:cubicBezTo>
                  <a:cubicBezTo>
                    <a:pt x="0" y="0"/>
                    <a:pt x="0" y="0"/>
                    <a:pt x="0" y="0"/>
                  </a:cubicBezTo>
                  <a:cubicBezTo>
                    <a:pt x="0" y="147"/>
                    <a:pt x="220" y="266"/>
                    <a:pt x="492" y="266"/>
                  </a:cubicBezTo>
                  <a:cubicBezTo>
                    <a:pt x="764" y="266"/>
                    <a:pt x="985" y="147"/>
                    <a:pt x="985" y="0"/>
                  </a:cubicBezTo>
                  <a:lnTo>
                    <a:pt x="985" y="184"/>
                  </a:lnTo>
                  <a:close/>
                </a:path>
              </a:pathLst>
            </a:custGeom>
            <a:solidFill>
              <a:schemeClr val="accent1"/>
            </a:solidFill>
            <a:ln w="3175">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Group 89"/>
          <p:cNvGrpSpPr/>
          <p:nvPr/>
        </p:nvGrpSpPr>
        <p:grpSpPr>
          <a:xfrm>
            <a:off x="1453071" y="978573"/>
            <a:ext cx="458030" cy="676820"/>
            <a:chOff x="9609457" y="3208468"/>
            <a:chExt cx="651753" cy="963081"/>
          </a:xfrm>
        </p:grpSpPr>
        <p:sp>
          <p:nvSpPr>
            <p:cNvPr id="138" name="Oval 90"/>
            <p:cNvSpPr/>
            <p:nvPr/>
          </p:nvSpPr>
          <p:spPr>
            <a:xfrm>
              <a:off x="9609457" y="3208468"/>
              <a:ext cx="651753" cy="651753"/>
            </a:xfrm>
            <a:prstGeom prst="ellipse">
              <a:avLst/>
            </a:prstGeom>
            <a:solidFill>
              <a:schemeClr val="accent1"/>
            </a:solidFill>
            <a:ln>
              <a:noFill/>
            </a:ln>
            <a:effectLst>
              <a:innerShdw dist="25400" dir="5400000">
                <a:schemeClr val="tx1">
                  <a:alpha val="15000"/>
                </a:schemeClr>
              </a:innerShdw>
            </a:effectLst>
          </p:spPr>
          <p:style>
            <a:lnRef idx="2">
              <a:schemeClr val="dk1"/>
            </a:lnRef>
            <a:fillRef idx="1">
              <a:schemeClr val="lt1"/>
            </a:fillRef>
            <a:effectRef idx="0">
              <a:schemeClr val="dk1"/>
            </a:effectRef>
            <a:fontRef idx="minor">
              <a:schemeClr val="dk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39" name="Straight Connector 91"/>
            <p:cNvCxnSpPr/>
            <p:nvPr/>
          </p:nvCxnSpPr>
          <p:spPr>
            <a:xfrm flipH="1" flipV="1">
              <a:off x="9934198" y="3881981"/>
              <a:ext cx="2888" cy="289568"/>
            </a:xfrm>
            <a:prstGeom prst="line">
              <a:avLst/>
            </a:prstGeom>
            <a:ln w="6350">
              <a:solidFill>
                <a:schemeClr val="accent1"/>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140" name="Freeform: Shape 92"/>
            <p:cNvSpPr/>
            <p:nvPr/>
          </p:nvSpPr>
          <p:spPr bwMode="auto">
            <a:xfrm>
              <a:off x="9819041" y="3389973"/>
              <a:ext cx="230314" cy="308493"/>
            </a:xfrm>
            <a:custGeom>
              <a:avLst/>
              <a:gdLst>
                <a:gd name="T0" fmla="*/ 77224192 w 21600"/>
                <a:gd name="T1" fmla="*/ 125025245 h 21599"/>
                <a:gd name="T2" fmla="*/ 77224192 w 21600"/>
                <a:gd name="T3" fmla="*/ 78033134 h 21599"/>
                <a:gd name="T4" fmla="*/ 44921634 w 21600"/>
                <a:gd name="T5" fmla="*/ 13585 h 21599"/>
                <a:gd name="T6" fmla="*/ 44320615 w 21600"/>
                <a:gd name="T7" fmla="*/ 0 h 21599"/>
                <a:gd name="T8" fmla="*/ 43731413 w 21600"/>
                <a:gd name="T9" fmla="*/ 25904 h 21599"/>
                <a:gd name="T10" fmla="*/ 11433478 w 21600"/>
                <a:gd name="T11" fmla="*/ 78046720 h 21599"/>
                <a:gd name="T12" fmla="*/ 11433478 w 21600"/>
                <a:gd name="T13" fmla="*/ 125025245 h 21599"/>
                <a:gd name="T14" fmla="*/ 0 w 21600"/>
                <a:gd name="T15" fmla="*/ 125025245 h 21599"/>
                <a:gd name="T16" fmla="*/ 0 w 21600"/>
                <a:gd name="T17" fmla="*/ 286394996 h 21599"/>
                <a:gd name="T18" fmla="*/ 88962056 w 21600"/>
                <a:gd name="T19" fmla="*/ 286394996 h 21599"/>
                <a:gd name="T20" fmla="*/ 88962056 w 21600"/>
                <a:gd name="T21" fmla="*/ 125025245 h 21599"/>
                <a:gd name="T22" fmla="*/ 77224192 w 21600"/>
                <a:gd name="T23" fmla="*/ 125025245 h 21599"/>
                <a:gd name="T24" fmla="*/ 54575753 w 21600"/>
                <a:gd name="T25" fmla="*/ 256813289 h 21599"/>
                <a:gd name="T26" fmla="*/ 34402734 w 21600"/>
                <a:gd name="T27" fmla="*/ 256813289 h 21599"/>
                <a:gd name="T28" fmla="*/ 39340846 w 21600"/>
                <a:gd name="T29" fmla="*/ 204648719 h 21599"/>
                <a:gd name="T30" fmla="*/ 34402734 w 21600"/>
                <a:gd name="T31" fmla="*/ 183712973 h 21599"/>
                <a:gd name="T32" fmla="*/ 44489207 w 21600"/>
                <a:gd name="T33" fmla="*/ 159340789 h 21599"/>
                <a:gd name="T34" fmla="*/ 54575753 w 21600"/>
                <a:gd name="T35" fmla="*/ 183712973 h 21599"/>
                <a:gd name="T36" fmla="*/ 49600606 w 21600"/>
                <a:gd name="T37" fmla="*/ 204701804 h 21599"/>
                <a:gd name="T38" fmla="*/ 54575753 w 21600"/>
                <a:gd name="T39" fmla="*/ 256813289 h 21599"/>
                <a:gd name="T40" fmla="*/ 61062386 w 21600"/>
                <a:gd name="T41" fmla="*/ 125025245 h 21599"/>
                <a:gd name="T42" fmla="*/ 27590661 w 21600"/>
                <a:gd name="T43" fmla="*/ 125025245 h 21599"/>
                <a:gd name="T44" fmla="*/ 27590661 w 21600"/>
                <a:gd name="T45" fmla="*/ 78046720 h 21599"/>
                <a:gd name="T46" fmla="*/ 43727311 w 21600"/>
                <a:gd name="T47" fmla="*/ 39062860 h 21599"/>
                <a:gd name="T48" fmla="*/ 44518023 w 21600"/>
                <a:gd name="T49" fmla="*/ 39036945 h 21599"/>
                <a:gd name="T50" fmla="*/ 44921634 w 21600"/>
                <a:gd name="T51" fmla="*/ 39062860 h 21599"/>
                <a:gd name="T52" fmla="*/ 61062386 w 21600"/>
                <a:gd name="T53" fmla="*/ 78033134 h 21599"/>
                <a:gd name="T54" fmla="*/ 61062386 w 21600"/>
                <a:gd name="T55" fmla="*/ 125025245 h 21599"/>
                <a:gd name="T56" fmla="*/ 61062386 w 21600"/>
                <a:gd name="T57" fmla="*/ 125025245 h 215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599">
                  <a:moveTo>
                    <a:pt x="18750" y="9429"/>
                  </a:moveTo>
                  <a:lnTo>
                    <a:pt x="18750" y="5885"/>
                  </a:lnTo>
                  <a:cubicBezTo>
                    <a:pt x="18750" y="2636"/>
                    <a:pt x="15238" y="1"/>
                    <a:pt x="10907" y="1"/>
                  </a:cubicBezTo>
                  <a:cubicBezTo>
                    <a:pt x="10853" y="1"/>
                    <a:pt x="10814" y="-1"/>
                    <a:pt x="10761" y="0"/>
                  </a:cubicBezTo>
                  <a:cubicBezTo>
                    <a:pt x="10718" y="0"/>
                    <a:pt x="10662" y="2"/>
                    <a:pt x="10618" y="2"/>
                  </a:cubicBezTo>
                  <a:cubicBezTo>
                    <a:pt x="6286" y="2"/>
                    <a:pt x="2776" y="2636"/>
                    <a:pt x="2776" y="5886"/>
                  </a:cubicBezTo>
                  <a:lnTo>
                    <a:pt x="2776" y="9429"/>
                  </a:lnTo>
                  <a:lnTo>
                    <a:pt x="0" y="9429"/>
                  </a:lnTo>
                  <a:lnTo>
                    <a:pt x="0" y="21599"/>
                  </a:lnTo>
                  <a:lnTo>
                    <a:pt x="21600" y="21599"/>
                  </a:lnTo>
                  <a:lnTo>
                    <a:pt x="21600" y="9429"/>
                  </a:lnTo>
                  <a:lnTo>
                    <a:pt x="18750" y="9429"/>
                  </a:lnTo>
                  <a:close/>
                  <a:moveTo>
                    <a:pt x="13251" y="19368"/>
                  </a:moveTo>
                  <a:lnTo>
                    <a:pt x="8353" y="19368"/>
                  </a:lnTo>
                  <a:lnTo>
                    <a:pt x="9552" y="15434"/>
                  </a:lnTo>
                  <a:cubicBezTo>
                    <a:pt x="8835" y="15113"/>
                    <a:pt x="8353" y="14527"/>
                    <a:pt x="8353" y="13855"/>
                  </a:cubicBezTo>
                  <a:cubicBezTo>
                    <a:pt x="8353" y="12840"/>
                    <a:pt x="9449" y="12018"/>
                    <a:pt x="10802" y="12018"/>
                  </a:cubicBezTo>
                  <a:cubicBezTo>
                    <a:pt x="12154" y="12018"/>
                    <a:pt x="13251" y="12840"/>
                    <a:pt x="13251" y="13855"/>
                  </a:cubicBezTo>
                  <a:cubicBezTo>
                    <a:pt x="13251" y="14530"/>
                    <a:pt x="12765" y="15118"/>
                    <a:pt x="12043" y="15438"/>
                  </a:cubicBezTo>
                  <a:lnTo>
                    <a:pt x="13251" y="19368"/>
                  </a:lnTo>
                  <a:close/>
                  <a:moveTo>
                    <a:pt x="14826" y="9429"/>
                  </a:moveTo>
                  <a:lnTo>
                    <a:pt x="6699" y="9429"/>
                  </a:lnTo>
                  <a:lnTo>
                    <a:pt x="6699" y="5886"/>
                  </a:lnTo>
                  <a:cubicBezTo>
                    <a:pt x="6699" y="4265"/>
                    <a:pt x="8457" y="2946"/>
                    <a:pt x="10617" y="2946"/>
                  </a:cubicBezTo>
                  <a:cubicBezTo>
                    <a:pt x="10679" y="2946"/>
                    <a:pt x="10809" y="2944"/>
                    <a:pt x="10809" y="2944"/>
                  </a:cubicBezTo>
                  <a:cubicBezTo>
                    <a:pt x="10809" y="2944"/>
                    <a:pt x="10874" y="2946"/>
                    <a:pt x="10907" y="2946"/>
                  </a:cubicBezTo>
                  <a:cubicBezTo>
                    <a:pt x="13067" y="2946"/>
                    <a:pt x="14826" y="4264"/>
                    <a:pt x="14826" y="5885"/>
                  </a:cubicBezTo>
                  <a:lnTo>
                    <a:pt x="14826" y="9429"/>
                  </a:lnTo>
                  <a:close/>
                  <a:moveTo>
                    <a:pt x="14826" y="9429"/>
                  </a:moveTo>
                </a:path>
              </a:pathLst>
            </a:custGeom>
            <a:solidFill>
              <a:schemeClr val="bg1"/>
            </a:solidFill>
            <a:ln>
              <a:noFill/>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30" name="TextBox 60"/>
          <p:cNvSpPr txBox="1"/>
          <p:nvPr/>
        </p:nvSpPr>
        <p:spPr>
          <a:xfrm>
            <a:off x="6594475" y="3859530"/>
            <a:ext cx="1694815" cy="358140"/>
          </a:xfrm>
          <a:prstGeom prst="rect">
            <a:avLst/>
          </a:prstGeom>
          <a:noFill/>
        </p:spPr>
        <p:txBody>
          <a:bodyPr wrap="square" lIns="0" tIns="0" rIns="0" bIns="0">
            <a:normAutofit/>
          </a:bodyPr>
          <a:lstStyle/>
          <a:p>
            <a:pPr algn="ctr" defTabSz="685800">
              <a:lnSpc>
                <a:spcPct val="120000"/>
              </a:lnSpc>
              <a:defRPr/>
            </a:pPr>
            <a:endParaRPr lang="zh-CN" altLang="en-US" sz="900" kern="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6720840" y="3656330"/>
            <a:ext cx="1683385" cy="521970"/>
          </a:xfrm>
          <a:prstGeom prst="rect">
            <a:avLst/>
          </a:prstGeom>
          <a:noFill/>
        </p:spPr>
        <p:txBody>
          <a:bodyPr wrap="square" rtlCol="0">
            <a:spAutoFit/>
          </a:bodyPr>
          <a:p>
            <a:r>
              <a:rPr lang="zh-CN" altLang="en-US" sz="1400"/>
              <a:t>船舶具有自动化处理及决策支持功能</a:t>
            </a:r>
            <a:endParaRPr lang="zh-CN" altLang="en-US" sz="1400"/>
          </a:p>
        </p:txBody>
      </p:sp>
      <p:sp>
        <p:nvSpPr>
          <p:cNvPr id="21" name="文本框 20"/>
          <p:cNvSpPr txBox="1"/>
          <p:nvPr>
            <p:custDataLst>
              <p:tags r:id="rId1"/>
            </p:custDataLst>
          </p:nvPr>
        </p:nvSpPr>
        <p:spPr>
          <a:xfrm>
            <a:off x="4787900" y="3435985"/>
            <a:ext cx="1480185" cy="521970"/>
          </a:xfrm>
          <a:prstGeom prst="rect">
            <a:avLst/>
          </a:prstGeom>
          <a:noFill/>
        </p:spPr>
        <p:txBody>
          <a:bodyPr wrap="square" rtlCol="0">
            <a:spAutoFit/>
          </a:bodyPr>
          <a:p>
            <a:r>
              <a:rPr lang="zh-CN" altLang="en-US" sz="1400"/>
              <a:t>船员可通过系统在船上远程遥控</a:t>
            </a:r>
            <a:endParaRPr lang="zh-CN" altLang="en-US" sz="1400"/>
          </a:p>
        </p:txBody>
      </p:sp>
      <p:sp>
        <p:nvSpPr>
          <p:cNvPr id="22" name="文本框 21"/>
          <p:cNvSpPr txBox="1"/>
          <p:nvPr>
            <p:custDataLst>
              <p:tags r:id="rId2"/>
            </p:custDataLst>
          </p:nvPr>
        </p:nvSpPr>
        <p:spPr>
          <a:xfrm>
            <a:off x="2895600" y="2802890"/>
            <a:ext cx="1487805" cy="521970"/>
          </a:xfrm>
          <a:prstGeom prst="rect">
            <a:avLst/>
          </a:prstGeom>
          <a:noFill/>
        </p:spPr>
        <p:txBody>
          <a:bodyPr wrap="square" rtlCol="0">
            <a:spAutoFit/>
          </a:bodyPr>
          <a:p>
            <a:r>
              <a:rPr lang="zh-CN" altLang="en-US" sz="1400"/>
              <a:t>岸基控制无人船即遥控无人船</a:t>
            </a:r>
            <a:endParaRPr lang="zh-CN" altLang="en-US" sz="1400"/>
          </a:p>
        </p:txBody>
      </p:sp>
      <p:sp>
        <p:nvSpPr>
          <p:cNvPr id="23" name="文本框 22"/>
          <p:cNvSpPr txBox="1"/>
          <p:nvPr>
            <p:custDataLst>
              <p:tags r:id="rId3"/>
            </p:custDataLst>
          </p:nvPr>
        </p:nvSpPr>
        <p:spPr>
          <a:xfrm>
            <a:off x="867410" y="2499995"/>
            <a:ext cx="1683385" cy="521970"/>
          </a:xfrm>
          <a:prstGeom prst="rect">
            <a:avLst/>
          </a:prstGeom>
          <a:noFill/>
        </p:spPr>
        <p:txBody>
          <a:bodyPr wrap="square" rtlCol="0">
            <a:spAutoFit/>
          </a:bodyPr>
          <a:p>
            <a:r>
              <a:rPr lang="zh-CN" altLang="en-US" sz="1400"/>
              <a:t>全自动无人船即自控无人船</a:t>
            </a:r>
            <a:endParaRPr lang="zh-CN" altLang="en-US" sz="1400"/>
          </a:p>
        </p:txBody>
      </p:sp>
      <p:sp>
        <p:nvSpPr>
          <p:cNvPr id="11" name="文本框 10"/>
          <p:cNvSpPr txBox="1"/>
          <p:nvPr/>
        </p:nvSpPr>
        <p:spPr>
          <a:xfrm>
            <a:off x="1063625" y="362585"/>
            <a:ext cx="4572000" cy="398780"/>
          </a:xfrm>
          <a:prstGeom prst="rect">
            <a:avLst/>
          </a:prstGeom>
          <a:noFill/>
        </p:spPr>
        <p:txBody>
          <a:bodyPr wrap="square" rtlCol="0" anchor="t">
            <a:spAutoFit/>
          </a:bodyPr>
          <a:p>
            <a:r>
              <a:rPr lang="zh-CN" altLang="en-US" sz="2000">
                <a:latin typeface="华文行楷" panose="02010800040101010101" charset="-122"/>
                <a:ea typeface="华文行楷" panose="02010800040101010101" charset="-122"/>
                <a:sym typeface="+mn-ea"/>
              </a:rPr>
              <a:t>无人船的分类</a:t>
            </a:r>
            <a:endParaRPr lang="zh-CN" altLang="en-US" sz="2000">
              <a:latin typeface="华文行楷" panose="02010800040101010101" charset="-122"/>
              <a:ea typeface="华文行楷" panose="02010800040101010101" charset="-122"/>
              <a:sym typeface="+mn-ea"/>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5"/>
                                        </p:tgtEl>
                                        <p:attrNameLst>
                                          <p:attrName>style.visibility</p:attrName>
                                        </p:attrNameLst>
                                      </p:cBhvr>
                                      <p:to>
                                        <p:strVal val="visible"/>
                                      </p:to>
                                    </p:set>
                                    <p:anim calcmode="lin" valueType="num">
                                      <p:cBhvr>
                                        <p:cTn id="19" dur="500" fill="hold"/>
                                        <p:tgtEl>
                                          <p:spTgt spid="75"/>
                                        </p:tgtEl>
                                        <p:attrNameLst>
                                          <p:attrName>ppt_w</p:attrName>
                                        </p:attrNameLst>
                                      </p:cBhvr>
                                      <p:tavLst>
                                        <p:tav tm="0">
                                          <p:val>
                                            <p:fltVal val="0"/>
                                          </p:val>
                                        </p:tav>
                                        <p:tav tm="100000">
                                          <p:val>
                                            <p:strVal val="#ppt_w"/>
                                          </p:val>
                                        </p:tav>
                                      </p:tavLst>
                                    </p:anim>
                                    <p:anim calcmode="lin" valueType="num">
                                      <p:cBhvr>
                                        <p:cTn id="20" dur="500" fill="hold"/>
                                        <p:tgtEl>
                                          <p:spTgt spid="75"/>
                                        </p:tgtEl>
                                        <p:attrNameLst>
                                          <p:attrName>ppt_h</p:attrName>
                                        </p:attrNameLst>
                                      </p:cBhvr>
                                      <p:tavLst>
                                        <p:tav tm="0">
                                          <p:val>
                                            <p:fltVal val="0"/>
                                          </p:val>
                                        </p:tav>
                                        <p:tav tm="100000">
                                          <p:val>
                                            <p:strVal val="#ppt_h"/>
                                          </p:val>
                                        </p:tav>
                                      </p:tavLst>
                                    </p:anim>
                                    <p:animEffect transition="in" filter="fade">
                                      <p:cBhvr>
                                        <p:cTn id="21" dur="500"/>
                                        <p:tgtEl>
                                          <p:spTgt spid="7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78"/>
                                        </p:tgtEl>
                                        <p:attrNameLst>
                                          <p:attrName>style.visibility</p:attrName>
                                        </p:attrNameLst>
                                      </p:cBhvr>
                                      <p:to>
                                        <p:strVal val="visible"/>
                                      </p:to>
                                    </p:set>
                                    <p:anim calcmode="lin" valueType="num">
                                      <p:cBhvr>
                                        <p:cTn id="37" dur="500" fill="hold"/>
                                        <p:tgtEl>
                                          <p:spTgt spid="78"/>
                                        </p:tgtEl>
                                        <p:attrNameLst>
                                          <p:attrName>ppt_w</p:attrName>
                                        </p:attrNameLst>
                                      </p:cBhvr>
                                      <p:tavLst>
                                        <p:tav tm="0">
                                          <p:val>
                                            <p:fltVal val="0"/>
                                          </p:val>
                                        </p:tav>
                                        <p:tav tm="100000">
                                          <p:val>
                                            <p:strVal val="#ppt_w"/>
                                          </p:val>
                                        </p:tav>
                                      </p:tavLst>
                                    </p:anim>
                                    <p:anim calcmode="lin" valueType="num">
                                      <p:cBhvr>
                                        <p:cTn id="38" dur="500" fill="hold"/>
                                        <p:tgtEl>
                                          <p:spTgt spid="78"/>
                                        </p:tgtEl>
                                        <p:attrNameLst>
                                          <p:attrName>ppt_h</p:attrName>
                                        </p:attrNameLst>
                                      </p:cBhvr>
                                      <p:tavLst>
                                        <p:tav tm="0">
                                          <p:val>
                                            <p:fltVal val="0"/>
                                          </p:val>
                                        </p:tav>
                                        <p:tav tm="100000">
                                          <p:val>
                                            <p:strVal val="#ppt_h"/>
                                          </p:val>
                                        </p:tav>
                                      </p:tavLst>
                                    </p:anim>
                                    <p:animEffect transition="in" filter="fade">
                                      <p:cBhvr>
                                        <p:cTn id="39" dur="500"/>
                                        <p:tgtEl>
                                          <p:spTgt spid="7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Effect transition="in" filter="fade">
                                      <p:cBhvr>
                                        <p:cTn id="51" dur="500"/>
                                        <p:tgtEl>
                                          <p:spTgt spid="7"/>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23"/>
                                        </p:tgtEl>
                                        <p:attrNameLst>
                                          <p:attrName>style.visibility</p:attrName>
                                        </p:attrNameLst>
                                      </p:cBhvr>
                                      <p:to>
                                        <p:strVal val="visible"/>
                                      </p:to>
                                    </p:set>
                                    <p:anim calcmode="lin" valueType="num">
                                      <p:cBhvr>
                                        <p:cTn id="61" dur="500" fill="hold"/>
                                        <p:tgtEl>
                                          <p:spTgt spid="123"/>
                                        </p:tgtEl>
                                        <p:attrNameLst>
                                          <p:attrName>ppt_w</p:attrName>
                                        </p:attrNameLst>
                                      </p:cBhvr>
                                      <p:tavLst>
                                        <p:tav tm="0">
                                          <p:val>
                                            <p:fltVal val="0"/>
                                          </p:val>
                                        </p:tav>
                                        <p:tav tm="100000">
                                          <p:val>
                                            <p:strVal val="#ppt_w"/>
                                          </p:val>
                                        </p:tav>
                                      </p:tavLst>
                                    </p:anim>
                                    <p:anim calcmode="lin" valueType="num">
                                      <p:cBhvr>
                                        <p:cTn id="62" dur="500" fill="hold"/>
                                        <p:tgtEl>
                                          <p:spTgt spid="123"/>
                                        </p:tgtEl>
                                        <p:attrNameLst>
                                          <p:attrName>ppt_h</p:attrName>
                                        </p:attrNameLst>
                                      </p:cBhvr>
                                      <p:tavLst>
                                        <p:tav tm="0">
                                          <p:val>
                                            <p:fltVal val="0"/>
                                          </p:val>
                                        </p:tav>
                                        <p:tav tm="100000">
                                          <p:val>
                                            <p:strVal val="#ppt_h"/>
                                          </p:val>
                                        </p:tav>
                                      </p:tavLst>
                                    </p:anim>
                                    <p:animEffect transition="in" filter="fade">
                                      <p:cBhvr>
                                        <p:cTn id="63" dur="500"/>
                                        <p:tgtEl>
                                          <p:spTgt spid="123"/>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p:cTn id="67" dur="500" fill="hold"/>
                                        <p:tgtEl>
                                          <p:spTgt spid="9"/>
                                        </p:tgtEl>
                                        <p:attrNameLst>
                                          <p:attrName>ppt_w</p:attrName>
                                        </p:attrNameLst>
                                      </p:cBhvr>
                                      <p:tavLst>
                                        <p:tav tm="0">
                                          <p:val>
                                            <p:fltVal val="0"/>
                                          </p:val>
                                        </p:tav>
                                        <p:tav tm="100000">
                                          <p:val>
                                            <p:strVal val="#ppt_w"/>
                                          </p:val>
                                        </p:tav>
                                      </p:tavLst>
                                    </p:anim>
                                    <p:anim calcmode="lin" valueType="num">
                                      <p:cBhvr>
                                        <p:cTn id="68" dur="500" fill="hold"/>
                                        <p:tgtEl>
                                          <p:spTgt spid="9"/>
                                        </p:tgtEl>
                                        <p:attrNameLst>
                                          <p:attrName>ppt_h</p:attrName>
                                        </p:attrNameLst>
                                      </p:cBhvr>
                                      <p:tavLst>
                                        <p:tav tm="0">
                                          <p:val>
                                            <p:fltVal val="0"/>
                                          </p:val>
                                        </p:tav>
                                        <p:tav tm="100000">
                                          <p:val>
                                            <p:strVal val="#ppt_h"/>
                                          </p:val>
                                        </p:tav>
                                      </p:tavLst>
                                    </p:anim>
                                    <p:animEffect transition="in" filter="fade">
                                      <p:cBhvr>
                                        <p:cTn id="69" dur="500"/>
                                        <p:tgtEl>
                                          <p:spTgt spid="9"/>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Effect transition="in" filter="fade">
                                      <p:cBhvr>
                                        <p:cTn id="7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8" grpId="0"/>
      <p:bldP spid="120" grpId="0"/>
      <p:bldP spid="1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5299929" y="1275606"/>
            <a:ext cx="2130923" cy="1232073"/>
            <a:chOff x="12700" y="-139887"/>
            <a:chExt cx="4040983" cy="2336443"/>
          </a:xfrm>
        </p:grpSpPr>
        <p:sp>
          <p:nvSpPr>
            <p:cNvPr id="66" name="Freeform: Shape 10"/>
            <p:cNvSpPr/>
            <p:nvPr/>
          </p:nvSpPr>
          <p:spPr>
            <a:xfrm>
              <a:off x="2653190" y="-139887"/>
              <a:ext cx="1400493" cy="2336443"/>
            </a:xfrm>
            <a:custGeom>
              <a:avLst/>
              <a:gdLst/>
              <a:ahLst/>
              <a:cxnLst>
                <a:cxn ang="0">
                  <a:pos x="wd2" y="hd2"/>
                </a:cxn>
                <a:cxn ang="5400000">
                  <a:pos x="wd2" y="hd2"/>
                </a:cxn>
                <a:cxn ang="10800000">
                  <a:pos x="wd2" y="hd2"/>
                </a:cxn>
                <a:cxn ang="16200000">
                  <a:pos x="wd2" y="hd2"/>
                </a:cxn>
              </a:cxnLst>
              <a:rect l="0" t="0" r="r" b="b"/>
              <a:pathLst>
                <a:path w="21220" h="21386" extrusionOk="0">
                  <a:moveTo>
                    <a:pt x="3629" y="0"/>
                  </a:moveTo>
                  <a:cubicBezTo>
                    <a:pt x="2700" y="0"/>
                    <a:pt x="1772" y="213"/>
                    <a:pt x="1063" y="641"/>
                  </a:cubicBezTo>
                  <a:cubicBezTo>
                    <a:pt x="-354" y="1497"/>
                    <a:pt x="-354" y="2884"/>
                    <a:pt x="1063" y="3740"/>
                  </a:cubicBezTo>
                  <a:lnTo>
                    <a:pt x="12572" y="10692"/>
                  </a:lnTo>
                  <a:lnTo>
                    <a:pt x="1063" y="17644"/>
                  </a:lnTo>
                  <a:cubicBezTo>
                    <a:pt x="-354" y="18501"/>
                    <a:pt x="-354" y="19888"/>
                    <a:pt x="1063" y="20744"/>
                  </a:cubicBezTo>
                  <a:cubicBezTo>
                    <a:pt x="2481" y="21600"/>
                    <a:pt x="4776" y="21600"/>
                    <a:pt x="6194" y="20744"/>
                  </a:cubicBezTo>
                  <a:lnTo>
                    <a:pt x="20184" y="12304"/>
                  </a:lnTo>
                  <a:cubicBezTo>
                    <a:pt x="20899" y="11860"/>
                    <a:pt x="21246" y="11274"/>
                    <a:pt x="21219" y="10692"/>
                  </a:cubicBezTo>
                  <a:cubicBezTo>
                    <a:pt x="21246" y="10111"/>
                    <a:pt x="20899" y="9524"/>
                    <a:pt x="20184" y="9081"/>
                  </a:cubicBezTo>
                  <a:lnTo>
                    <a:pt x="6194" y="641"/>
                  </a:lnTo>
                  <a:cubicBezTo>
                    <a:pt x="5485" y="213"/>
                    <a:pt x="4557" y="0"/>
                    <a:pt x="3629" y="0"/>
                  </a:cubicBezTo>
                  <a:close/>
                </a:path>
              </a:pathLst>
            </a:custGeom>
            <a:solidFill>
              <a:schemeClr val="accent4">
                <a:lumMod val="100000"/>
              </a:schemeClr>
            </a:solidFill>
            <a:ln w="12700" cap="flat">
              <a:noFill/>
              <a:miter lim="400000"/>
            </a:ln>
            <a:effectLst/>
          </p:spPr>
          <p:txBody>
            <a:bodyPr anchor="ctr"/>
            <a:lstStyle/>
            <a:p>
              <a:pPr algn="ctr"/>
            </a:p>
          </p:txBody>
        </p:sp>
        <p:sp>
          <p:nvSpPr>
            <p:cNvPr id="67" name="Rectangle: Rounded Corners 11"/>
            <p:cNvSpPr/>
            <p:nvPr/>
          </p:nvSpPr>
          <p:spPr>
            <a:xfrm>
              <a:off x="12700" y="777104"/>
              <a:ext cx="4040983" cy="502461"/>
            </a:xfrm>
            <a:prstGeom prst="roundRect">
              <a:avLst>
                <a:gd name="adj" fmla="val 50000"/>
              </a:avLst>
            </a:prstGeom>
            <a:solidFill>
              <a:schemeClr val="accent4">
                <a:lumMod val="100000"/>
              </a:schemeClr>
            </a:solidFill>
            <a:ln w="12700" cap="flat">
              <a:noFill/>
              <a:miter lim="400000"/>
            </a:ln>
            <a:effectLst/>
          </p:spPr>
          <p:txBody>
            <a:bodyPr anchor="ctr"/>
            <a:lstStyle/>
            <a:p>
              <a:pPr algn="ctr"/>
            </a:p>
          </p:txBody>
        </p:sp>
      </p:grpSp>
      <p:sp>
        <p:nvSpPr>
          <p:cNvPr id="55" name="Freeform: Shape 9"/>
          <p:cNvSpPr/>
          <p:nvPr/>
        </p:nvSpPr>
        <p:spPr>
          <a:xfrm>
            <a:off x="7235618" y="1785242"/>
            <a:ext cx="159470" cy="159367"/>
          </a:xfrm>
          <a:custGeom>
            <a:avLst/>
            <a:gdLst/>
            <a:ahLst/>
            <a:cxnLst>
              <a:cxn ang="0">
                <a:pos x="wd2" y="hd2"/>
              </a:cxn>
              <a:cxn ang="5400000">
                <a:pos x="wd2" y="hd2"/>
              </a:cxn>
              <a:cxn ang="10800000">
                <a:pos x="wd2" y="hd2"/>
              </a:cxn>
              <a:cxn ang="16200000">
                <a:pos x="wd2" y="hd2"/>
              </a:cxn>
            </a:cxnLst>
            <a:rect l="0" t="0" r="r" b="b"/>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lIns="68574" tIns="34286" rIns="68574" bIns="34286" anchor="ctr"/>
          <a:lstStyle/>
          <a:p>
            <a:pPr algn="ctr"/>
          </a:p>
        </p:txBody>
      </p:sp>
      <p:sp>
        <p:nvSpPr>
          <p:cNvPr id="57" name="Rectangle: Rounded Corners 14"/>
          <p:cNvSpPr/>
          <p:nvPr/>
        </p:nvSpPr>
        <p:spPr>
          <a:xfrm>
            <a:off x="3635396" y="1759161"/>
            <a:ext cx="1924884" cy="264963"/>
          </a:xfrm>
          <a:prstGeom prst="roundRect">
            <a:avLst>
              <a:gd name="adj" fmla="val 50000"/>
            </a:avLst>
          </a:prstGeom>
          <a:solidFill>
            <a:schemeClr val="accent3">
              <a:lumMod val="100000"/>
            </a:schemeClr>
          </a:solidFill>
          <a:ln w="12700" cap="flat">
            <a:noFill/>
            <a:miter lim="400000"/>
          </a:ln>
          <a:effectLst/>
        </p:spPr>
        <p:txBody>
          <a:bodyPr lIns="68574" tIns="34286" rIns="68574" bIns="34286" anchor="ctr"/>
          <a:lstStyle/>
          <a:p>
            <a:pPr algn="ctr"/>
          </a:p>
        </p:txBody>
      </p:sp>
      <p:sp>
        <p:nvSpPr>
          <p:cNvPr id="58" name="Freeform: Shape 15"/>
          <p:cNvSpPr/>
          <p:nvPr/>
        </p:nvSpPr>
        <p:spPr>
          <a:xfrm>
            <a:off x="5330085" y="1791880"/>
            <a:ext cx="199652" cy="199525"/>
          </a:xfrm>
          <a:custGeom>
            <a:avLst/>
            <a:gdLst/>
            <a:ahLst/>
            <a:cxnLst>
              <a:cxn ang="0">
                <a:pos x="wd2" y="hd2"/>
              </a:cxn>
              <a:cxn ang="5400000">
                <a:pos x="wd2" y="hd2"/>
              </a:cxn>
              <a:cxn ang="10800000">
                <a:pos x="wd2" y="hd2"/>
              </a:cxn>
              <a:cxn ang="16200000">
                <a:pos x="wd2" y="hd2"/>
              </a:cxn>
            </a:cxnLst>
            <a:rect l="0" t="0" r="r" b="b"/>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lIns="68574" tIns="34286" rIns="68574" bIns="34286" anchor="ctr"/>
          <a:lstStyle/>
          <a:p>
            <a:pPr algn="ctr"/>
          </a:p>
        </p:txBody>
      </p:sp>
      <p:sp>
        <p:nvSpPr>
          <p:cNvPr id="60" name="Rectangle: Rounded Corners 18"/>
          <p:cNvSpPr/>
          <p:nvPr/>
        </p:nvSpPr>
        <p:spPr>
          <a:xfrm rot="19200000">
            <a:off x="2556867" y="2151971"/>
            <a:ext cx="1474464" cy="264962"/>
          </a:xfrm>
          <a:prstGeom prst="roundRect">
            <a:avLst>
              <a:gd name="adj" fmla="val 50000"/>
            </a:avLst>
          </a:prstGeom>
          <a:solidFill>
            <a:schemeClr val="accent2">
              <a:lumMod val="100000"/>
            </a:schemeClr>
          </a:solidFill>
          <a:ln w="12700" cap="flat">
            <a:noFill/>
            <a:miter lim="400000"/>
          </a:ln>
          <a:effectLst/>
        </p:spPr>
        <p:txBody>
          <a:bodyPr lIns="68574" tIns="34286" rIns="68574" bIns="34286" anchor="ctr"/>
          <a:lstStyle/>
          <a:p>
            <a:pPr algn="ctr"/>
          </a:p>
        </p:txBody>
      </p:sp>
      <p:sp>
        <p:nvSpPr>
          <p:cNvPr id="61" name="Freeform: Shape 19"/>
          <p:cNvSpPr/>
          <p:nvPr/>
        </p:nvSpPr>
        <p:spPr>
          <a:xfrm>
            <a:off x="3663879" y="1791052"/>
            <a:ext cx="199652" cy="199524"/>
          </a:xfrm>
          <a:custGeom>
            <a:avLst/>
            <a:gdLst/>
            <a:ahLst/>
            <a:cxnLst>
              <a:cxn ang="0">
                <a:pos x="wd2" y="hd2"/>
              </a:cxn>
              <a:cxn ang="5400000">
                <a:pos x="wd2" y="hd2"/>
              </a:cxn>
              <a:cxn ang="10800000">
                <a:pos x="wd2" y="hd2"/>
              </a:cxn>
              <a:cxn ang="16200000">
                <a:pos x="wd2" y="hd2"/>
              </a:cxn>
            </a:cxnLst>
            <a:rect l="0" t="0" r="r" b="b"/>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lIns="68574" tIns="34286" rIns="68574" bIns="34286" anchor="ctr"/>
          <a:lstStyle/>
          <a:p>
            <a:pPr algn="ctr"/>
          </a:p>
        </p:txBody>
      </p:sp>
      <p:sp>
        <p:nvSpPr>
          <p:cNvPr id="63" name="Rectangle: Rounded Corners 22"/>
          <p:cNvSpPr/>
          <p:nvPr/>
        </p:nvSpPr>
        <p:spPr>
          <a:xfrm rot="2400000">
            <a:off x="1625826" y="2151972"/>
            <a:ext cx="1474463" cy="264962"/>
          </a:xfrm>
          <a:prstGeom prst="roundRect">
            <a:avLst>
              <a:gd name="adj" fmla="val 50000"/>
            </a:avLst>
          </a:prstGeom>
          <a:solidFill>
            <a:schemeClr val="accent1">
              <a:lumMod val="100000"/>
            </a:schemeClr>
          </a:solidFill>
          <a:ln w="12700" cap="flat">
            <a:noFill/>
            <a:miter lim="400000"/>
          </a:ln>
          <a:effectLst/>
        </p:spPr>
        <p:txBody>
          <a:bodyPr lIns="68574" tIns="34286" rIns="68574" bIns="34286" anchor="ctr"/>
          <a:lstStyle/>
          <a:p>
            <a:pPr algn="ctr"/>
          </a:p>
        </p:txBody>
      </p:sp>
      <p:sp>
        <p:nvSpPr>
          <p:cNvPr id="64" name="Freeform: Shape 23"/>
          <p:cNvSpPr/>
          <p:nvPr/>
        </p:nvSpPr>
        <p:spPr>
          <a:xfrm>
            <a:off x="2726979" y="2575954"/>
            <a:ext cx="199652" cy="199523"/>
          </a:xfrm>
          <a:custGeom>
            <a:avLst/>
            <a:gdLst/>
            <a:ahLst/>
            <a:cxnLst>
              <a:cxn ang="0">
                <a:pos x="wd2" y="hd2"/>
              </a:cxn>
              <a:cxn ang="5400000">
                <a:pos x="wd2" y="hd2"/>
              </a:cxn>
              <a:cxn ang="10800000">
                <a:pos x="wd2" y="hd2"/>
              </a:cxn>
              <a:cxn ang="16200000">
                <a:pos x="wd2" y="hd2"/>
              </a:cxn>
            </a:cxnLst>
            <a:rect l="0" t="0" r="r" b="b"/>
            <a:pathLst>
              <a:path w="19680" h="20595" extrusionOk="0">
                <a:moveTo>
                  <a:pt x="9827" y="0"/>
                </a:moveTo>
                <a:cubicBezTo>
                  <a:pt x="7311" y="0"/>
                  <a:pt x="4799" y="992"/>
                  <a:pt x="2879" y="3002"/>
                </a:cubicBezTo>
                <a:cubicBezTo>
                  <a:pt x="-960" y="7022"/>
                  <a:pt x="-960" y="13559"/>
                  <a:pt x="2879" y="17580"/>
                </a:cubicBezTo>
                <a:cubicBezTo>
                  <a:pt x="6719" y="21600"/>
                  <a:pt x="12961" y="21600"/>
                  <a:pt x="16801" y="17580"/>
                </a:cubicBezTo>
                <a:cubicBezTo>
                  <a:pt x="20640" y="13559"/>
                  <a:pt x="20640" y="7022"/>
                  <a:pt x="16801" y="3002"/>
                </a:cubicBezTo>
                <a:cubicBezTo>
                  <a:pt x="14881" y="992"/>
                  <a:pt x="12343" y="0"/>
                  <a:pt x="9827" y="0"/>
                </a:cubicBezTo>
                <a:close/>
                <a:moveTo>
                  <a:pt x="9827" y="3435"/>
                </a:moveTo>
                <a:cubicBezTo>
                  <a:pt x="11504" y="3435"/>
                  <a:pt x="13196" y="4096"/>
                  <a:pt x="14476" y="5436"/>
                </a:cubicBezTo>
                <a:cubicBezTo>
                  <a:pt x="17036" y="8116"/>
                  <a:pt x="17036" y="12465"/>
                  <a:pt x="14476" y="15146"/>
                </a:cubicBezTo>
                <a:cubicBezTo>
                  <a:pt x="11917" y="17826"/>
                  <a:pt x="7763" y="17826"/>
                  <a:pt x="5204" y="15146"/>
                </a:cubicBezTo>
                <a:cubicBezTo>
                  <a:pt x="2644" y="12465"/>
                  <a:pt x="2644" y="8116"/>
                  <a:pt x="5204" y="5436"/>
                </a:cubicBezTo>
                <a:cubicBezTo>
                  <a:pt x="6484" y="4096"/>
                  <a:pt x="8150" y="3435"/>
                  <a:pt x="9827" y="3435"/>
                </a:cubicBezTo>
                <a:close/>
                <a:moveTo>
                  <a:pt x="9827" y="6870"/>
                </a:moveTo>
                <a:cubicBezTo>
                  <a:pt x="8988" y="6870"/>
                  <a:pt x="8168" y="7200"/>
                  <a:pt x="7528" y="7870"/>
                </a:cubicBezTo>
                <a:cubicBezTo>
                  <a:pt x="6249" y="9210"/>
                  <a:pt x="6249" y="11371"/>
                  <a:pt x="7528" y="12711"/>
                </a:cubicBezTo>
                <a:cubicBezTo>
                  <a:pt x="8808" y="14052"/>
                  <a:pt x="10872" y="14052"/>
                  <a:pt x="12152" y="12711"/>
                </a:cubicBezTo>
                <a:cubicBezTo>
                  <a:pt x="13431" y="11371"/>
                  <a:pt x="13431" y="9210"/>
                  <a:pt x="12152" y="7870"/>
                </a:cubicBezTo>
                <a:cubicBezTo>
                  <a:pt x="11512" y="7200"/>
                  <a:pt x="10666" y="6870"/>
                  <a:pt x="9827" y="6870"/>
                </a:cubicBezTo>
                <a:close/>
              </a:path>
            </a:pathLst>
          </a:custGeom>
          <a:solidFill>
            <a:srgbClr val="FFFFFF"/>
          </a:solidFill>
          <a:ln w="12700" cap="flat">
            <a:noFill/>
            <a:miter lim="400000"/>
          </a:ln>
          <a:effectLst/>
        </p:spPr>
        <p:txBody>
          <a:bodyPr lIns="68574" tIns="34286" rIns="68574" bIns="34286" anchor="ctr"/>
          <a:lstStyle/>
          <a:p>
            <a:pPr algn="ctr"/>
          </a:p>
        </p:txBody>
      </p:sp>
      <p:grpSp>
        <p:nvGrpSpPr>
          <p:cNvPr id="3" name="Group 26"/>
          <p:cNvGrpSpPr/>
          <p:nvPr/>
        </p:nvGrpSpPr>
        <p:grpSpPr>
          <a:xfrm>
            <a:off x="599371" y="3354838"/>
            <a:ext cx="1973688" cy="736087"/>
            <a:chOff x="1148901" y="2960948"/>
            <a:chExt cx="2205077" cy="981450"/>
          </a:xfrm>
        </p:grpSpPr>
        <p:sp>
          <p:nvSpPr>
            <p:cNvPr id="52" name="TextBox 36"/>
            <p:cNvSpPr txBox="1"/>
            <p:nvPr/>
          </p:nvSpPr>
          <p:spPr>
            <a:xfrm>
              <a:off x="1712201" y="2960948"/>
              <a:ext cx="1237273" cy="646007"/>
            </a:xfrm>
            <a:prstGeom prst="roundRect">
              <a:avLst/>
            </a:prstGeom>
            <a:solidFill>
              <a:schemeClr val="accent1"/>
            </a:solidFill>
          </p:spPr>
          <p:txBody>
            <a:bodyPr wrap="none">
              <a:norm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军事</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53" name="TextBox 37"/>
            <p:cNvSpPr txBox="1"/>
            <p:nvPr/>
          </p:nvSpPr>
          <p:spPr bwMode="auto">
            <a:xfrm>
              <a:off x="1148901" y="3368168"/>
              <a:ext cx="2205077"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4" name="Group 27"/>
          <p:cNvGrpSpPr/>
          <p:nvPr/>
        </p:nvGrpSpPr>
        <p:grpSpPr>
          <a:xfrm>
            <a:off x="2589895" y="3354838"/>
            <a:ext cx="1973689" cy="736087"/>
            <a:chOff x="3497671" y="2960948"/>
            <a:chExt cx="2205078" cy="981450"/>
          </a:xfrm>
        </p:grpSpPr>
        <p:sp>
          <p:nvSpPr>
            <p:cNvPr id="50" name="TextBox 34"/>
            <p:cNvSpPr txBox="1"/>
            <p:nvPr/>
          </p:nvSpPr>
          <p:spPr>
            <a:xfrm>
              <a:off x="3827563" y="2960948"/>
              <a:ext cx="1311055" cy="699347"/>
            </a:xfrm>
            <a:prstGeom prst="roundRect">
              <a:avLst/>
            </a:prstGeom>
            <a:solidFill>
              <a:schemeClr val="accent2"/>
            </a:solidFill>
          </p:spPr>
          <p:txBody>
            <a:bodyPr wrap="none">
              <a:norm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海事巡航监管、</a:t>
              </a:r>
              <a:endParaRPr lang="zh-CN" altLang="en-US"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海事搜寻与救助</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51" name="TextBox 35"/>
            <p:cNvSpPr txBox="1"/>
            <p:nvPr/>
          </p:nvSpPr>
          <p:spPr bwMode="auto">
            <a:xfrm>
              <a:off x="3497671"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5" name="Group 28"/>
          <p:cNvGrpSpPr/>
          <p:nvPr/>
        </p:nvGrpSpPr>
        <p:grpSpPr>
          <a:xfrm>
            <a:off x="4580417" y="3354838"/>
            <a:ext cx="1973689" cy="736087"/>
            <a:chOff x="3497670" y="2960948"/>
            <a:chExt cx="2205078" cy="981450"/>
          </a:xfrm>
        </p:grpSpPr>
        <p:sp>
          <p:nvSpPr>
            <p:cNvPr id="48" name="TextBox 32"/>
            <p:cNvSpPr txBox="1"/>
            <p:nvPr/>
          </p:nvSpPr>
          <p:spPr>
            <a:xfrm>
              <a:off x="3711213" y="2960948"/>
              <a:ext cx="1427404" cy="713740"/>
            </a:xfrm>
            <a:prstGeom prst="roundRect">
              <a:avLst/>
            </a:prstGeom>
            <a:solidFill>
              <a:schemeClr val="accent3"/>
            </a:solidFill>
          </p:spPr>
          <p:txBody>
            <a:bodyPr wrap="none">
              <a:norm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海洋数据测量与检测</a:t>
              </a:r>
              <a:endParaRPr lang="zh-CN" altLang="en-US"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气象保障服务</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9" name="TextBox 33"/>
            <p:cNvSpPr txBox="1"/>
            <p:nvPr/>
          </p:nvSpPr>
          <p:spPr bwMode="auto">
            <a:xfrm>
              <a:off x="3497670"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6" name="Group 29"/>
          <p:cNvGrpSpPr/>
          <p:nvPr/>
        </p:nvGrpSpPr>
        <p:grpSpPr>
          <a:xfrm>
            <a:off x="6570941" y="3354838"/>
            <a:ext cx="1973689" cy="736087"/>
            <a:chOff x="3497672" y="2960948"/>
            <a:chExt cx="2205078" cy="981450"/>
          </a:xfrm>
        </p:grpSpPr>
        <p:sp>
          <p:nvSpPr>
            <p:cNvPr id="46" name="TextBox 30"/>
            <p:cNvSpPr txBox="1"/>
            <p:nvPr/>
          </p:nvSpPr>
          <p:spPr>
            <a:xfrm>
              <a:off x="3823307" y="2960948"/>
              <a:ext cx="1315312" cy="773007"/>
            </a:xfrm>
            <a:prstGeom prst="roundRect">
              <a:avLst/>
            </a:prstGeom>
            <a:solidFill>
              <a:schemeClr val="accent4"/>
            </a:solidFill>
          </p:spPr>
          <p:txBody>
            <a:bodyPr wrap="none">
              <a:norm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海上货物运输</a:t>
              </a:r>
              <a:endParaRPr lang="zh-CN" altLang="en-US"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旅客运输</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
          <p:nvSpPr>
            <p:cNvPr id="47" name="TextBox 31"/>
            <p:cNvSpPr txBox="1"/>
            <p:nvPr/>
          </p:nvSpPr>
          <p:spPr bwMode="auto">
            <a:xfrm>
              <a:off x="3497672" y="3368168"/>
              <a:ext cx="2205078"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endParaRPr lang="zh-CN" altLang="en-US" sz="8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11" name="文本框 10"/>
          <p:cNvSpPr txBox="1"/>
          <p:nvPr>
            <p:custDataLst>
              <p:tags r:id="rId1"/>
            </p:custDataLst>
          </p:nvPr>
        </p:nvSpPr>
        <p:spPr>
          <a:xfrm>
            <a:off x="1063625" y="362585"/>
            <a:ext cx="4572000" cy="398780"/>
          </a:xfrm>
          <a:prstGeom prst="rect">
            <a:avLst/>
          </a:prstGeom>
          <a:noFill/>
        </p:spPr>
        <p:txBody>
          <a:bodyPr wrap="square" rtlCol="0" anchor="t">
            <a:spAutoFit/>
          </a:bodyPr>
          <a:p>
            <a:r>
              <a:rPr lang="zh-CN" altLang="en-US" sz="2000">
                <a:latin typeface="华文行楷" panose="02010800040101010101" charset="-122"/>
                <a:ea typeface="华文行楷" panose="02010800040101010101" charset="-122"/>
                <a:sym typeface="+mn-ea"/>
              </a:rPr>
              <a:t>无人船的应用领域</a:t>
            </a:r>
            <a:endParaRPr lang="zh-CN" altLang="en-US" sz="2000">
              <a:latin typeface="华文行楷" panose="02010800040101010101" charset="-122"/>
              <a:ea typeface="华文行楷" panose="02010800040101010101" charset="-122"/>
              <a:sym typeface="+mn-ea"/>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p:cTn id="13" dur="500" fill="hold"/>
                                        <p:tgtEl>
                                          <p:spTgt spid="55"/>
                                        </p:tgtEl>
                                        <p:attrNameLst>
                                          <p:attrName>ppt_w</p:attrName>
                                        </p:attrNameLst>
                                      </p:cBhvr>
                                      <p:tavLst>
                                        <p:tav tm="0">
                                          <p:val>
                                            <p:fltVal val="0"/>
                                          </p:val>
                                        </p:tav>
                                        <p:tav tm="100000">
                                          <p:val>
                                            <p:strVal val="#ppt_w"/>
                                          </p:val>
                                        </p:tav>
                                      </p:tavLst>
                                    </p:anim>
                                    <p:anim calcmode="lin" valueType="num">
                                      <p:cBhvr>
                                        <p:cTn id="14" dur="500" fill="hold"/>
                                        <p:tgtEl>
                                          <p:spTgt spid="55"/>
                                        </p:tgtEl>
                                        <p:attrNameLst>
                                          <p:attrName>ppt_h</p:attrName>
                                        </p:attrNameLst>
                                      </p:cBhvr>
                                      <p:tavLst>
                                        <p:tav tm="0">
                                          <p:val>
                                            <p:fltVal val="0"/>
                                          </p:val>
                                        </p:tav>
                                        <p:tav tm="100000">
                                          <p:val>
                                            <p:strVal val="#ppt_h"/>
                                          </p:val>
                                        </p:tav>
                                      </p:tavLst>
                                    </p:anim>
                                    <p:animEffect transition="in" filter="fade">
                                      <p:cBhvr>
                                        <p:cTn id="15" dur="500"/>
                                        <p:tgtEl>
                                          <p:spTgt spid="55"/>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64"/>
                                        </p:tgtEl>
                                        <p:attrNameLst>
                                          <p:attrName>style.visibility</p:attrName>
                                        </p:attrNameLst>
                                      </p:cBhvr>
                                      <p:to>
                                        <p:strVal val="visible"/>
                                      </p:to>
                                    </p:set>
                                    <p:anim calcmode="lin" valueType="num">
                                      <p:cBhvr>
                                        <p:cTn id="49" dur="500" fill="hold"/>
                                        <p:tgtEl>
                                          <p:spTgt spid="64"/>
                                        </p:tgtEl>
                                        <p:attrNameLst>
                                          <p:attrName>ppt_w</p:attrName>
                                        </p:attrNameLst>
                                      </p:cBhvr>
                                      <p:tavLst>
                                        <p:tav tm="0">
                                          <p:val>
                                            <p:fltVal val="0"/>
                                          </p:val>
                                        </p:tav>
                                        <p:tav tm="100000">
                                          <p:val>
                                            <p:strVal val="#ppt_w"/>
                                          </p:val>
                                        </p:tav>
                                      </p:tavLst>
                                    </p:anim>
                                    <p:anim calcmode="lin" valueType="num">
                                      <p:cBhvr>
                                        <p:cTn id="50" dur="500" fill="hold"/>
                                        <p:tgtEl>
                                          <p:spTgt spid="64"/>
                                        </p:tgtEl>
                                        <p:attrNameLst>
                                          <p:attrName>ppt_h</p:attrName>
                                        </p:attrNameLst>
                                      </p:cBhvr>
                                      <p:tavLst>
                                        <p:tav tm="0">
                                          <p:val>
                                            <p:fltVal val="0"/>
                                          </p:val>
                                        </p:tav>
                                        <p:tav tm="100000">
                                          <p:val>
                                            <p:strVal val="#ppt_h"/>
                                          </p:val>
                                        </p:tav>
                                      </p:tavLst>
                                    </p:anim>
                                    <p:animEffect transition="in" filter="fade">
                                      <p:cBhvr>
                                        <p:cTn id="51" dur="500"/>
                                        <p:tgtEl>
                                          <p:spTgt spid="64"/>
                                        </p:tgtEl>
                                      </p:cBhvr>
                                    </p:animEffect>
                                  </p:childTnLst>
                                </p:cTn>
                              </p:par>
                            </p:childTnLst>
                          </p:cTn>
                        </p:par>
                        <p:par>
                          <p:cTn id="52" fill="hold">
                            <p:stCondLst>
                              <p:cond delay="4000"/>
                            </p:stCondLst>
                            <p:childTnLst>
                              <p:par>
                                <p:cTn id="53" presetID="53" presetClass="entr" presetSubtype="16"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p:cTn id="67" dur="500" fill="hold"/>
                                        <p:tgtEl>
                                          <p:spTgt spid="5"/>
                                        </p:tgtEl>
                                        <p:attrNameLst>
                                          <p:attrName>ppt_w</p:attrName>
                                        </p:attrNameLst>
                                      </p:cBhvr>
                                      <p:tavLst>
                                        <p:tav tm="0">
                                          <p:val>
                                            <p:fltVal val="0"/>
                                          </p:val>
                                        </p:tav>
                                        <p:tav tm="100000">
                                          <p:val>
                                            <p:strVal val="#ppt_w"/>
                                          </p:val>
                                        </p:tav>
                                      </p:tavLst>
                                    </p:anim>
                                    <p:anim calcmode="lin" valueType="num">
                                      <p:cBhvr>
                                        <p:cTn id="68" dur="500" fill="hold"/>
                                        <p:tgtEl>
                                          <p:spTgt spid="5"/>
                                        </p:tgtEl>
                                        <p:attrNameLst>
                                          <p:attrName>ppt_h</p:attrName>
                                        </p:attrNameLst>
                                      </p:cBhvr>
                                      <p:tavLst>
                                        <p:tav tm="0">
                                          <p:val>
                                            <p:fltVal val="0"/>
                                          </p:val>
                                        </p:tav>
                                        <p:tav tm="100000">
                                          <p:val>
                                            <p:strVal val="#ppt_h"/>
                                          </p:val>
                                        </p:tav>
                                      </p:tavLst>
                                    </p:anim>
                                    <p:animEffect transition="in" filter="fade">
                                      <p:cBhvr>
                                        <p:cTn id="69" dur="500"/>
                                        <p:tgtEl>
                                          <p:spTgt spid="5"/>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500" fill="hold"/>
                                        <p:tgtEl>
                                          <p:spTgt spid="6"/>
                                        </p:tgtEl>
                                        <p:attrNameLst>
                                          <p:attrName>ppt_w</p:attrName>
                                        </p:attrNameLst>
                                      </p:cBhvr>
                                      <p:tavLst>
                                        <p:tav tm="0">
                                          <p:val>
                                            <p:fltVal val="0"/>
                                          </p:val>
                                        </p:tav>
                                        <p:tav tm="100000">
                                          <p:val>
                                            <p:strVal val="#ppt_w"/>
                                          </p:val>
                                        </p:tav>
                                      </p:tavLst>
                                    </p:anim>
                                    <p:anim calcmode="lin" valueType="num">
                                      <p:cBhvr>
                                        <p:cTn id="74" dur="500" fill="hold"/>
                                        <p:tgtEl>
                                          <p:spTgt spid="6"/>
                                        </p:tgtEl>
                                        <p:attrNameLst>
                                          <p:attrName>ppt_h</p:attrName>
                                        </p:attrNameLst>
                                      </p:cBhvr>
                                      <p:tavLst>
                                        <p:tav tm="0">
                                          <p:val>
                                            <p:fltVal val="0"/>
                                          </p:val>
                                        </p:tav>
                                        <p:tav tm="100000">
                                          <p:val>
                                            <p:strVal val="#ppt_h"/>
                                          </p:val>
                                        </p:tav>
                                      </p:tavLst>
                                    </p:anim>
                                    <p:animEffect transition="in" filter="fade">
                                      <p:cBhvr>
                                        <p:cTn id="7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58" grpId="0" animBg="1"/>
      <p:bldP spid="60" grpId="0" animBg="1"/>
      <p:bldP spid="61" grpId="0" animBg="1"/>
      <p:bldP spid="63" grpId="0" animBg="1"/>
      <p:bldP spid="6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648250" y="1745257"/>
            <a:ext cx="492828" cy="799799"/>
            <a:chOff x="1555060" y="1309888"/>
            <a:chExt cx="2525713" cy="4098924"/>
          </a:xfrm>
        </p:grpSpPr>
        <p:sp>
          <p:nvSpPr>
            <p:cNvPr id="139" name="Freeform: Shape 4"/>
            <p:cNvSpPr/>
            <p:nvPr/>
          </p:nvSpPr>
          <p:spPr bwMode="auto">
            <a:xfrm>
              <a:off x="2271022" y="4419800"/>
              <a:ext cx="1093788" cy="989012"/>
            </a:xfrm>
            <a:custGeom>
              <a:avLst/>
              <a:gdLst/>
              <a:ahLst/>
              <a:cxnLst>
                <a:cxn ang="0">
                  <a:pos x="0" y="0"/>
                </a:cxn>
                <a:cxn ang="0">
                  <a:pos x="891" y="0"/>
                </a:cxn>
                <a:cxn ang="0">
                  <a:pos x="815" y="136"/>
                </a:cxn>
                <a:cxn ang="0">
                  <a:pos x="815" y="562"/>
                </a:cxn>
                <a:cxn ang="0">
                  <a:pos x="813" y="582"/>
                </a:cxn>
                <a:cxn ang="0">
                  <a:pos x="805" y="603"/>
                </a:cxn>
                <a:cxn ang="0">
                  <a:pos x="795" y="623"/>
                </a:cxn>
                <a:cxn ang="0">
                  <a:pos x="782" y="642"/>
                </a:cxn>
                <a:cxn ang="0">
                  <a:pos x="766" y="658"/>
                </a:cxn>
                <a:cxn ang="0">
                  <a:pos x="749" y="669"/>
                </a:cxn>
                <a:cxn ang="0">
                  <a:pos x="511" y="792"/>
                </a:cxn>
                <a:cxn ang="0">
                  <a:pos x="491" y="800"/>
                </a:cxn>
                <a:cxn ang="0">
                  <a:pos x="469" y="805"/>
                </a:cxn>
                <a:cxn ang="0">
                  <a:pos x="445" y="806"/>
                </a:cxn>
                <a:cxn ang="0">
                  <a:pos x="421" y="805"/>
                </a:cxn>
                <a:cxn ang="0">
                  <a:pos x="399" y="800"/>
                </a:cxn>
                <a:cxn ang="0">
                  <a:pos x="380" y="792"/>
                </a:cxn>
                <a:cxn ang="0">
                  <a:pos x="141" y="669"/>
                </a:cxn>
                <a:cxn ang="0">
                  <a:pos x="124" y="658"/>
                </a:cxn>
                <a:cxn ang="0">
                  <a:pos x="108" y="642"/>
                </a:cxn>
                <a:cxn ang="0">
                  <a:pos x="95" y="623"/>
                </a:cxn>
                <a:cxn ang="0">
                  <a:pos x="84" y="603"/>
                </a:cxn>
                <a:cxn ang="0">
                  <a:pos x="77" y="582"/>
                </a:cxn>
                <a:cxn ang="0">
                  <a:pos x="75" y="562"/>
                </a:cxn>
                <a:cxn ang="0">
                  <a:pos x="75" y="136"/>
                </a:cxn>
                <a:cxn ang="0">
                  <a:pos x="0" y="0"/>
                </a:cxn>
              </a:cxnLst>
              <a:rect l="0" t="0" r="r" b="b"/>
              <a:pathLst>
                <a:path w="891" h="806">
                  <a:moveTo>
                    <a:pt x="0" y="0"/>
                  </a:moveTo>
                  <a:lnTo>
                    <a:pt x="891" y="0"/>
                  </a:lnTo>
                  <a:lnTo>
                    <a:pt x="815" y="136"/>
                  </a:lnTo>
                  <a:lnTo>
                    <a:pt x="815" y="562"/>
                  </a:lnTo>
                  <a:lnTo>
                    <a:pt x="813" y="582"/>
                  </a:lnTo>
                  <a:lnTo>
                    <a:pt x="805" y="603"/>
                  </a:lnTo>
                  <a:lnTo>
                    <a:pt x="795" y="623"/>
                  </a:lnTo>
                  <a:lnTo>
                    <a:pt x="782" y="642"/>
                  </a:lnTo>
                  <a:lnTo>
                    <a:pt x="766" y="658"/>
                  </a:lnTo>
                  <a:lnTo>
                    <a:pt x="749" y="669"/>
                  </a:lnTo>
                  <a:lnTo>
                    <a:pt x="511" y="792"/>
                  </a:lnTo>
                  <a:lnTo>
                    <a:pt x="491" y="800"/>
                  </a:lnTo>
                  <a:lnTo>
                    <a:pt x="469" y="805"/>
                  </a:lnTo>
                  <a:lnTo>
                    <a:pt x="445" y="806"/>
                  </a:lnTo>
                  <a:lnTo>
                    <a:pt x="421" y="805"/>
                  </a:lnTo>
                  <a:lnTo>
                    <a:pt x="399" y="800"/>
                  </a:lnTo>
                  <a:lnTo>
                    <a:pt x="380" y="792"/>
                  </a:lnTo>
                  <a:lnTo>
                    <a:pt x="141" y="669"/>
                  </a:lnTo>
                  <a:lnTo>
                    <a:pt x="124" y="658"/>
                  </a:lnTo>
                  <a:lnTo>
                    <a:pt x="108" y="642"/>
                  </a:lnTo>
                  <a:lnTo>
                    <a:pt x="95" y="623"/>
                  </a:lnTo>
                  <a:lnTo>
                    <a:pt x="84" y="603"/>
                  </a:lnTo>
                  <a:lnTo>
                    <a:pt x="77" y="582"/>
                  </a:lnTo>
                  <a:lnTo>
                    <a:pt x="75" y="562"/>
                  </a:lnTo>
                  <a:lnTo>
                    <a:pt x="75" y="136"/>
                  </a:lnTo>
                  <a:lnTo>
                    <a:pt x="0" y="0"/>
                  </a:lnTo>
                  <a:close/>
                </a:path>
              </a:pathLst>
            </a:custGeom>
            <a:solidFill>
              <a:schemeClr val="accent1"/>
            </a:solidFill>
            <a:ln w="0">
              <a:noFill/>
              <a:prstDash val="solid"/>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0" name="Freeform: Shape 5"/>
            <p:cNvSpPr/>
            <p:nvPr/>
          </p:nvSpPr>
          <p:spPr bwMode="auto">
            <a:xfrm>
              <a:off x="2362993" y="4589764"/>
              <a:ext cx="908618" cy="169458"/>
            </a:xfrm>
            <a:custGeom>
              <a:avLst/>
              <a:gdLst>
                <a:gd name="T0" fmla="*/ 2147483647 w 740"/>
                <a:gd name="T1" fmla="*/ 0 h 138"/>
                <a:gd name="T2" fmla="*/ 2147483647 w 740"/>
                <a:gd name="T3" fmla="*/ 2147483647 h 138"/>
                <a:gd name="T4" fmla="*/ 0 w 740"/>
                <a:gd name="T5" fmla="*/ 2147483647 h 138"/>
                <a:gd name="T6" fmla="*/ 0 w 740"/>
                <a:gd name="T7" fmla="*/ 2147483647 h 138"/>
                <a:gd name="T8" fmla="*/ 2147483647 w 740"/>
                <a:gd name="T9" fmla="*/ 0 h 138"/>
                <a:gd name="T10" fmla="*/ 0 60000 65536"/>
                <a:gd name="T11" fmla="*/ 0 60000 65536"/>
                <a:gd name="T12" fmla="*/ 0 60000 65536"/>
                <a:gd name="T13" fmla="*/ 0 60000 65536"/>
                <a:gd name="T14" fmla="*/ 0 60000 65536"/>
                <a:gd name="T15" fmla="*/ 0 w 740"/>
                <a:gd name="T16" fmla="*/ 0 h 138"/>
                <a:gd name="T17" fmla="*/ 740 w 740"/>
                <a:gd name="T18" fmla="*/ 138 h 138"/>
              </a:gdLst>
              <a:ahLst/>
              <a:cxnLst>
                <a:cxn ang="T10">
                  <a:pos x="T0" y="T1"/>
                </a:cxn>
                <a:cxn ang="T11">
                  <a:pos x="T2" y="T3"/>
                </a:cxn>
                <a:cxn ang="T12">
                  <a:pos x="T4" y="T5"/>
                </a:cxn>
                <a:cxn ang="T13">
                  <a:pos x="T6" y="T7"/>
                </a:cxn>
                <a:cxn ang="T14">
                  <a:pos x="T8" y="T9"/>
                </a:cxn>
              </a:cxnLst>
              <a:rect l="T15" t="T16" r="T17" b="T18"/>
              <a:pathLst>
                <a:path w="740" h="138">
                  <a:moveTo>
                    <a:pt x="740" y="0"/>
                  </a:moveTo>
                  <a:lnTo>
                    <a:pt x="740" y="79"/>
                  </a:lnTo>
                  <a:lnTo>
                    <a:pt x="0" y="138"/>
                  </a:lnTo>
                  <a:lnTo>
                    <a:pt x="0" y="59"/>
                  </a:lnTo>
                  <a:lnTo>
                    <a:pt x="740"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1" name="Freeform: Shape 6"/>
            <p:cNvSpPr/>
            <p:nvPr/>
          </p:nvSpPr>
          <p:spPr bwMode="auto">
            <a:xfrm>
              <a:off x="2362993" y="4816936"/>
              <a:ext cx="908618" cy="170687"/>
            </a:xfrm>
            <a:custGeom>
              <a:avLst/>
              <a:gdLst>
                <a:gd name="T0" fmla="*/ 2147483647 w 740"/>
                <a:gd name="T1" fmla="*/ 0 h 139"/>
                <a:gd name="T2" fmla="*/ 2147483647 w 740"/>
                <a:gd name="T3" fmla="*/ 2147483647 h 139"/>
                <a:gd name="T4" fmla="*/ 0 w 740"/>
                <a:gd name="T5" fmla="*/ 2147483647 h 139"/>
                <a:gd name="T6" fmla="*/ 0 w 740"/>
                <a:gd name="T7" fmla="*/ 2147483647 h 139"/>
                <a:gd name="T8" fmla="*/ 2147483647 w 740"/>
                <a:gd name="T9" fmla="*/ 0 h 139"/>
                <a:gd name="T10" fmla="*/ 0 60000 65536"/>
                <a:gd name="T11" fmla="*/ 0 60000 65536"/>
                <a:gd name="T12" fmla="*/ 0 60000 65536"/>
                <a:gd name="T13" fmla="*/ 0 60000 65536"/>
                <a:gd name="T14" fmla="*/ 0 60000 65536"/>
                <a:gd name="T15" fmla="*/ 0 w 740"/>
                <a:gd name="T16" fmla="*/ 0 h 139"/>
                <a:gd name="T17" fmla="*/ 740 w 740"/>
                <a:gd name="T18" fmla="*/ 139 h 139"/>
              </a:gdLst>
              <a:ahLst/>
              <a:cxnLst>
                <a:cxn ang="T10">
                  <a:pos x="T0" y="T1"/>
                </a:cxn>
                <a:cxn ang="T11">
                  <a:pos x="T2" y="T3"/>
                </a:cxn>
                <a:cxn ang="T12">
                  <a:pos x="T4" y="T5"/>
                </a:cxn>
                <a:cxn ang="T13">
                  <a:pos x="T6" y="T7"/>
                </a:cxn>
                <a:cxn ang="T14">
                  <a:pos x="T8" y="T9"/>
                </a:cxn>
              </a:cxnLst>
              <a:rect l="T15" t="T16" r="T17" b="T18"/>
              <a:pathLst>
                <a:path w="740" h="139">
                  <a:moveTo>
                    <a:pt x="740" y="0"/>
                  </a:moveTo>
                  <a:lnTo>
                    <a:pt x="740" y="80"/>
                  </a:lnTo>
                  <a:lnTo>
                    <a:pt x="0" y="139"/>
                  </a:lnTo>
                  <a:lnTo>
                    <a:pt x="0" y="59"/>
                  </a:lnTo>
                  <a:lnTo>
                    <a:pt x="740"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2" name="Freeform: Shape 7"/>
            <p:cNvSpPr/>
            <p:nvPr/>
          </p:nvSpPr>
          <p:spPr bwMode="auto">
            <a:xfrm>
              <a:off x="2364222" y="5046565"/>
              <a:ext cx="907391" cy="167002"/>
            </a:xfrm>
            <a:custGeom>
              <a:avLst/>
              <a:gdLst>
                <a:gd name="T0" fmla="*/ 2147483647 w 739"/>
                <a:gd name="T1" fmla="*/ 0 h 136"/>
                <a:gd name="T2" fmla="*/ 2147483647 w 739"/>
                <a:gd name="T3" fmla="*/ 2147483647 h 136"/>
                <a:gd name="T4" fmla="*/ 2147483647 w 739"/>
                <a:gd name="T5" fmla="*/ 2147483647 h 136"/>
                <a:gd name="T6" fmla="*/ 2147483647 w 739"/>
                <a:gd name="T7" fmla="*/ 2147483647 h 136"/>
                <a:gd name="T8" fmla="*/ 2147483647 w 739"/>
                <a:gd name="T9" fmla="*/ 2147483647 h 136"/>
                <a:gd name="T10" fmla="*/ 2147483647 w 739"/>
                <a:gd name="T11" fmla="*/ 2147483647 h 136"/>
                <a:gd name="T12" fmla="*/ 2147483647 w 739"/>
                <a:gd name="T13" fmla="*/ 2147483647 h 136"/>
                <a:gd name="T14" fmla="*/ 2147483647 w 739"/>
                <a:gd name="T15" fmla="*/ 2147483647 h 136"/>
                <a:gd name="T16" fmla="*/ 0 w 739"/>
                <a:gd name="T17" fmla="*/ 2147483647 h 136"/>
                <a:gd name="T18" fmla="*/ 2147483647 w 739"/>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9"/>
                <a:gd name="T31" fmla="*/ 0 h 136"/>
                <a:gd name="T32" fmla="*/ 739 w 739"/>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9" h="136">
                  <a:moveTo>
                    <a:pt x="739" y="0"/>
                  </a:moveTo>
                  <a:lnTo>
                    <a:pt x="739" y="51"/>
                  </a:lnTo>
                  <a:lnTo>
                    <a:pt x="738" y="65"/>
                  </a:lnTo>
                  <a:lnTo>
                    <a:pt x="735" y="80"/>
                  </a:lnTo>
                  <a:lnTo>
                    <a:pt x="36" y="136"/>
                  </a:lnTo>
                  <a:lnTo>
                    <a:pt x="23" y="119"/>
                  </a:lnTo>
                  <a:lnTo>
                    <a:pt x="11" y="99"/>
                  </a:lnTo>
                  <a:lnTo>
                    <a:pt x="4" y="79"/>
                  </a:lnTo>
                  <a:lnTo>
                    <a:pt x="0" y="59"/>
                  </a:lnTo>
                  <a:lnTo>
                    <a:pt x="739"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3" name="Freeform: Shape 8"/>
            <p:cNvSpPr/>
            <p:nvPr/>
          </p:nvSpPr>
          <p:spPr bwMode="auto">
            <a:xfrm>
              <a:off x="2666276" y="5317943"/>
              <a:ext cx="303282" cy="90869"/>
            </a:xfrm>
            <a:custGeom>
              <a:avLst/>
              <a:gdLst>
                <a:gd name="T0" fmla="*/ 2147483647 w 247"/>
                <a:gd name="T1" fmla="*/ 0 h 74"/>
                <a:gd name="T2" fmla="*/ 2147483647 w 247"/>
                <a:gd name="T3" fmla="*/ 2147483647 h 74"/>
                <a:gd name="T4" fmla="*/ 2147483647 w 247"/>
                <a:gd name="T5" fmla="*/ 2147483647 h 74"/>
                <a:gd name="T6" fmla="*/ 2147483647 w 247"/>
                <a:gd name="T7" fmla="*/ 2147483647 h 74"/>
                <a:gd name="T8" fmla="*/ 2147483647 w 247"/>
                <a:gd name="T9" fmla="*/ 2147483647 h 74"/>
                <a:gd name="T10" fmla="*/ 2147483647 w 247"/>
                <a:gd name="T11" fmla="*/ 2147483647 h 74"/>
                <a:gd name="T12" fmla="*/ 2147483647 w 247"/>
                <a:gd name="T13" fmla="*/ 2147483647 h 74"/>
                <a:gd name="T14" fmla="*/ 2147483647 w 247"/>
                <a:gd name="T15" fmla="*/ 2147483647 h 74"/>
                <a:gd name="T16" fmla="*/ 2147483647 w 247"/>
                <a:gd name="T17" fmla="*/ 2147483647 h 74"/>
                <a:gd name="T18" fmla="*/ 2147483647 w 247"/>
                <a:gd name="T19" fmla="*/ 2147483647 h 74"/>
                <a:gd name="T20" fmla="*/ 2147483647 w 247"/>
                <a:gd name="T21" fmla="*/ 2147483647 h 74"/>
                <a:gd name="T22" fmla="*/ 2147483647 w 247"/>
                <a:gd name="T23" fmla="*/ 2147483647 h 74"/>
                <a:gd name="T24" fmla="*/ 2147483647 w 247"/>
                <a:gd name="T25" fmla="*/ 2147483647 h 74"/>
                <a:gd name="T26" fmla="*/ 0 w 247"/>
                <a:gd name="T27" fmla="*/ 2147483647 h 74"/>
                <a:gd name="T28" fmla="*/ 2147483647 w 247"/>
                <a:gd name="T29" fmla="*/ 2147483647 h 74"/>
                <a:gd name="T30" fmla="*/ 2147483647 w 247"/>
                <a:gd name="T31" fmla="*/ 2147483647 h 74"/>
                <a:gd name="T32" fmla="*/ 2147483647 w 247"/>
                <a:gd name="T33" fmla="*/ 2147483647 h 74"/>
                <a:gd name="T34" fmla="*/ 2147483647 w 247"/>
                <a:gd name="T35" fmla="*/ 2147483647 h 74"/>
                <a:gd name="T36" fmla="*/ 2147483647 w 247"/>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
                <a:gd name="T58" fmla="*/ 0 h 74"/>
                <a:gd name="T59" fmla="*/ 247 w 247"/>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 h="74">
                  <a:moveTo>
                    <a:pt x="123" y="0"/>
                  </a:moveTo>
                  <a:lnTo>
                    <a:pt x="153" y="1"/>
                  </a:lnTo>
                  <a:lnTo>
                    <a:pt x="180" y="5"/>
                  </a:lnTo>
                  <a:lnTo>
                    <a:pt x="206" y="12"/>
                  </a:lnTo>
                  <a:lnTo>
                    <a:pt x="228" y="20"/>
                  </a:lnTo>
                  <a:lnTo>
                    <a:pt x="247" y="30"/>
                  </a:lnTo>
                  <a:lnTo>
                    <a:pt x="189" y="60"/>
                  </a:lnTo>
                  <a:lnTo>
                    <a:pt x="169" y="68"/>
                  </a:lnTo>
                  <a:lnTo>
                    <a:pt x="147" y="73"/>
                  </a:lnTo>
                  <a:lnTo>
                    <a:pt x="122" y="74"/>
                  </a:lnTo>
                  <a:lnTo>
                    <a:pt x="99" y="73"/>
                  </a:lnTo>
                  <a:lnTo>
                    <a:pt x="77" y="68"/>
                  </a:lnTo>
                  <a:lnTo>
                    <a:pt x="57" y="60"/>
                  </a:lnTo>
                  <a:lnTo>
                    <a:pt x="0" y="30"/>
                  </a:lnTo>
                  <a:lnTo>
                    <a:pt x="18" y="20"/>
                  </a:lnTo>
                  <a:lnTo>
                    <a:pt x="40" y="12"/>
                  </a:lnTo>
                  <a:lnTo>
                    <a:pt x="66" y="5"/>
                  </a:lnTo>
                  <a:lnTo>
                    <a:pt x="94" y="1"/>
                  </a:lnTo>
                  <a:lnTo>
                    <a:pt x="123"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4" name="Freeform: Shape 9"/>
            <p:cNvSpPr/>
            <p:nvPr/>
          </p:nvSpPr>
          <p:spPr bwMode="auto">
            <a:xfrm>
              <a:off x="1555060" y="1309888"/>
              <a:ext cx="2525713" cy="3150940"/>
            </a:xfrm>
            <a:custGeom>
              <a:avLst/>
              <a:gdLst/>
              <a:ahLst/>
              <a:cxnLst>
                <a:cxn ang="0">
                  <a:pos x="1109" y="3"/>
                </a:cxn>
                <a:cxn ang="0">
                  <a:pos x="1264" y="27"/>
                </a:cxn>
                <a:cxn ang="0">
                  <a:pos x="1411" y="74"/>
                </a:cxn>
                <a:cxn ang="0">
                  <a:pos x="1548" y="140"/>
                </a:cxn>
                <a:cxn ang="0">
                  <a:pos x="1671" y="226"/>
                </a:cxn>
                <a:cxn ang="0">
                  <a:pos x="1782" y="329"/>
                </a:cxn>
                <a:cxn ang="0">
                  <a:pos x="1876" y="445"/>
                </a:cxn>
                <a:cxn ang="0">
                  <a:pos x="1952" y="576"/>
                </a:cxn>
                <a:cxn ang="0">
                  <a:pos x="2009" y="718"/>
                </a:cxn>
                <a:cxn ang="0">
                  <a:pos x="2045" y="869"/>
                </a:cxn>
                <a:cxn ang="0">
                  <a:pos x="2057" y="1028"/>
                </a:cxn>
                <a:cxn ang="0">
                  <a:pos x="2046" y="1166"/>
                </a:cxn>
                <a:cxn ang="0">
                  <a:pos x="2018" y="1295"/>
                </a:cxn>
                <a:cxn ang="0">
                  <a:pos x="1971" y="1418"/>
                </a:cxn>
                <a:cxn ang="0">
                  <a:pos x="1915" y="1535"/>
                </a:cxn>
                <a:cxn ang="0">
                  <a:pos x="1850" y="1649"/>
                </a:cxn>
                <a:cxn ang="0">
                  <a:pos x="1748" y="1814"/>
                </a:cxn>
                <a:cxn ang="0">
                  <a:pos x="1649" y="1979"/>
                </a:cxn>
                <a:cxn ang="0">
                  <a:pos x="1592" y="2090"/>
                </a:cxn>
                <a:cxn ang="0">
                  <a:pos x="1547" y="2204"/>
                </a:cxn>
                <a:cxn ang="0">
                  <a:pos x="1516" y="2323"/>
                </a:cxn>
                <a:cxn ang="0">
                  <a:pos x="1505" y="2447"/>
                </a:cxn>
                <a:cxn ang="0">
                  <a:pos x="1496" y="2503"/>
                </a:cxn>
                <a:cxn ang="0">
                  <a:pos x="1481" y="2535"/>
                </a:cxn>
                <a:cxn ang="0">
                  <a:pos x="1456" y="2557"/>
                </a:cxn>
                <a:cxn ang="0">
                  <a:pos x="1424" y="2566"/>
                </a:cxn>
                <a:cxn ang="0">
                  <a:pos x="615" y="2564"/>
                </a:cxn>
                <a:cxn ang="0">
                  <a:pos x="586" y="2548"/>
                </a:cxn>
                <a:cxn ang="0">
                  <a:pos x="567" y="2520"/>
                </a:cxn>
                <a:cxn ang="0">
                  <a:pos x="553" y="2475"/>
                </a:cxn>
                <a:cxn ang="0">
                  <a:pos x="549" y="2387"/>
                </a:cxn>
                <a:cxn ang="0">
                  <a:pos x="531" y="2270"/>
                </a:cxn>
                <a:cxn ang="0">
                  <a:pos x="497" y="2158"/>
                </a:cxn>
                <a:cxn ang="0">
                  <a:pos x="449" y="2050"/>
                </a:cxn>
                <a:cxn ang="0">
                  <a:pos x="393" y="1944"/>
                </a:cxn>
                <a:cxn ang="0">
                  <a:pos x="329" y="1838"/>
                </a:cxn>
                <a:cxn ang="0">
                  <a:pos x="229" y="1680"/>
                </a:cxn>
                <a:cxn ang="0">
                  <a:pos x="165" y="1572"/>
                </a:cxn>
                <a:cxn ang="0">
                  <a:pos x="106" y="1460"/>
                </a:cxn>
                <a:cxn ang="0">
                  <a:pos x="58" y="1345"/>
                </a:cxn>
                <a:cxn ang="0">
                  <a:pos x="22" y="1224"/>
                </a:cxn>
                <a:cxn ang="0">
                  <a:pos x="3" y="1095"/>
                </a:cxn>
                <a:cxn ang="0">
                  <a:pos x="3" y="948"/>
                </a:cxn>
                <a:cxn ang="0">
                  <a:pos x="27" y="793"/>
                </a:cxn>
                <a:cxn ang="0">
                  <a:pos x="74" y="646"/>
                </a:cxn>
                <a:cxn ang="0">
                  <a:pos x="140" y="509"/>
                </a:cxn>
                <a:cxn ang="0">
                  <a:pos x="226" y="385"/>
                </a:cxn>
                <a:cxn ang="0">
                  <a:pos x="329" y="275"/>
                </a:cxn>
                <a:cxn ang="0">
                  <a:pos x="445" y="181"/>
                </a:cxn>
                <a:cxn ang="0">
                  <a:pos x="576" y="105"/>
                </a:cxn>
                <a:cxn ang="0">
                  <a:pos x="718" y="48"/>
                </a:cxn>
                <a:cxn ang="0">
                  <a:pos x="869" y="12"/>
                </a:cxn>
                <a:cxn ang="0">
                  <a:pos x="1028" y="0"/>
                </a:cxn>
              </a:cxnLst>
              <a:rect l="0" t="0" r="r" b="b"/>
              <a:pathLst>
                <a:path w="2057" h="2566">
                  <a:moveTo>
                    <a:pt x="1028" y="0"/>
                  </a:moveTo>
                  <a:lnTo>
                    <a:pt x="1109" y="3"/>
                  </a:lnTo>
                  <a:lnTo>
                    <a:pt x="1188" y="12"/>
                  </a:lnTo>
                  <a:lnTo>
                    <a:pt x="1264" y="27"/>
                  </a:lnTo>
                  <a:lnTo>
                    <a:pt x="1339" y="48"/>
                  </a:lnTo>
                  <a:lnTo>
                    <a:pt x="1411" y="74"/>
                  </a:lnTo>
                  <a:lnTo>
                    <a:pt x="1481" y="105"/>
                  </a:lnTo>
                  <a:lnTo>
                    <a:pt x="1548" y="140"/>
                  </a:lnTo>
                  <a:lnTo>
                    <a:pt x="1612" y="181"/>
                  </a:lnTo>
                  <a:lnTo>
                    <a:pt x="1671" y="226"/>
                  </a:lnTo>
                  <a:lnTo>
                    <a:pt x="1728" y="275"/>
                  </a:lnTo>
                  <a:lnTo>
                    <a:pt x="1782" y="329"/>
                  </a:lnTo>
                  <a:lnTo>
                    <a:pt x="1831" y="385"/>
                  </a:lnTo>
                  <a:lnTo>
                    <a:pt x="1876" y="445"/>
                  </a:lnTo>
                  <a:lnTo>
                    <a:pt x="1917" y="509"/>
                  </a:lnTo>
                  <a:lnTo>
                    <a:pt x="1952" y="576"/>
                  </a:lnTo>
                  <a:lnTo>
                    <a:pt x="1983" y="646"/>
                  </a:lnTo>
                  <a:lnTo>
                    <a:pt x="2009" y="718"/>
                  </a:lnTo>
                  <a:lnTo>
                    <a:pt x="2030" y="793"/>
                  </a:lnTo>
                  <a:lnTo>
                    <a:pt x="2045" y="869"/>
                  </a:lnTo>
                  <a:lnTo>
                    <a:pt x="2054" y="948"/>
                  </a:lnTo>
                  <a:lnTo>
                    <a:pt x="2057" y="1028"/>
                  </a:lnTo>
                  <a:lnTo>
                    <a:pt x="2054" y="1098"/>
                  </a:lnTo>
                  <a:lnTo>
                    <a:pt x="2046" y="1166"/>
                  </a:lnTo>
                  <a:lnTo>
                    <a:pt x="2034" y="1231"/>
                  </a:lnTo>
                  <a:lnTo>
                    <a:pt x="2018" y="1295"/>
                  </a:lnTo>
                  <a:lnTo>
                    <a:pt x="1995" y="1357"/>
                  </a:lnTo>
                  <a:lnTo>
                    <a:pt x="1971" y="1418"/>
                  </a:lnTo>
                  <a:lnTo>
                    <a:pt x="1944" y="1477"/>
                  </a:lnTo>
                  <a:lnTo>
                    <a:pt x="1915" y="1535"/>
                  </a:lnTo>
                  <a:lnTo>
                    <a:pt x="1883" y="1592"/>
                  </a:lnTo>
                  <a:lnTo>
                    <a:pt x="1850" y="1649"/>
                  </a:lnTo>
                  <a:lnTo>
                    <a:pt x="1817" y="1705"/>
                  </a:lnTo>
                  <a:lnTo>
                    <a:pt x="1748" y="1814"/>
                  </a:lnTo>
                  <a:lnTo>
                    <a:pt x="1681" y="1924"/>
                  </a:lnTo>
                  <a:lnTo>
                    <a:pt x="1649" y="1979"/>
                  </a:lnTo>
                  <a:lnTo>
                    <a:pt x="1620" y="2034"/>
                  </a:lnTo>
                  <a:lnTo>
                    <a:pt x="1592" y="2090"/>
                  </a:lnTo>
                  <a:lnTo>
                    <a:pt x="1568" y="2147"/>
                  </a:lnTo>
                  <a:lnTo>
                    <a:pt x="1547" y="2204"/>
                  </a:lnTo>
                  <a:lnTo>
                    <a:pt x="1529" y="2263"/>
                  </a:lnTo>
                  <a:lnTo>
                    <a:pt x="1516" y="2323"/>
                  </a:lnTo>
                  <a:lnTo>
                    <a:pt x="1508" y="2384"/>
                  </a:lnTo>
                  <a:lnTo>
                    <a:pt x="1505" y="2447"/>
                  </a:lnTo>
                  <a:lnTo>
                    <a:pt x="1503" y="2475"/>
                  </a:lnTo>
                  <a:lnTo>
                    <a:pt x="1496" y="2503"/>
                  </a:lnTo>
                  <a:lnTo>
                    <a:pt x="1489" y="2520"/>
                  </a:lnTo>
                  <a:lnTo>
                    <a:pt x="1481" y="2535"/>
                  </a:lnTo>
                  <a:lnTo>
                    <a:pt x="1470" y="2548"/>
                  </a:lnTo>
                  <a:lnTo>
                    <a:pt x="1456" y="2557"/>
                  </a:lnTo>
                  <a:lnTo>
                    <a:pt x="1441" y="2564"/>
                  </a:lnTo>
                  <a:lnTo>
                    <a:pt x="1424" y="2566"/>
                  </a:lnTo>
                  <a:lnTo>
                    <a:pt x="632" y="2566"/>
                  </a:lnTo>
                  <a:lnTo>
                    <a:pt x="615" y="2564"/>
                  </a:lnTo>
                  <a:lnTo>
                    <a:pt x="599" y="2557"/>
                  </a:lnTo>
                  <a:lnTo>
                    <a:pt x="586" y="2548"/>
                  </a:lnTo>
                  <a:lnTo>
                    <a:pt x="575" y="2535"/>
                  </a:lnTo>
                  <a:lnTo>
                    <a:pt x="567" y="2520"/>
                  </a:lnTo>
                  <a:lnTo>
                    <a:pt x="560" y="2503"/>
                  </a:lnTo>
                  <a:lnTo>
                    <a:pt x="553" y="2475"/>
                  </a:lnTo>
                  <a:lnTo>
                    <a:pt x="551" y="2447"/>
                  </a:lnTo>
                  <a:lnTo>
                    <a:pt x="549" y="2387"/>
                  </a:lnTo>
                  <a:lnTo>
                    <a:pt x="543" y="2327"/>
                  </a:lnTo>
                  <a:lnTo>
                    <a:pt x="531" y="2270"/>
                  </a:lnTo>
                  <a:lnTo>
                    <a:pt x="516" y="2214"/>
                  </a:lnTo>
                  <a:lnTo>
                    <a:pt x="497" y="2158"/>
                  </a:lnTo>
                  <a:lnTo>
                    <a:pt x="475" y="2104"/>
                  </a:lnTo>
                  <a:lnTo>
                    <a:pt x="449" y="2050"/>
                  </a:lnTo>
                  <a:lnTo>
                    <a:pt x="422" y="1997"/>
                  </a:lnTo>
                  <a:lnTo>
                    <a:pt x="393" y="1944"/>
                  </a:lnTo>
                  <a:lnTo>
                    <a:pt x="361" y="1891"/>
                  </a:lnTo>
                  <a:lnTo>
                    <a:pt x="329" y="1838"/>
                  </a:lnTo>
                  <a:lnTo>
                    <a:pt x="262" y="1733"/>
                  </a:lnTo>
                  <a:lnTo>
                    <a:pt x="229" y="1680"/>
                  </a:lnTo>
                  <a:lnTo>
                    <a:pt x="197" y="1626"/>
                  </a:lnTo>
                  <a:lnTo>
                    <a:pt x="165" y="1572"/>
                  </a:lnTo>
                  <a:lnTo>
                    <a:pt x="135" y="1517"/>
                  </a:lnTo>
                  <a:lnTo>
                    <a:pt x="106" y="1460"/>
                  </a:lnTo>
                  <a:lnTo>
                    <a:pt x="81" y="1403"/>
                  </a:lnTo>
                  <a:lnTo>
                    <a:pt x="58" y="1345"/>
                  </a:lnTo>
                  <a:lnTo>
                    <a:pt x="39" y="1285"/>
                  </a:lnTo>
                  <a:lnTo>
                    <a:pt x="22" y="1224"/>
                  </a:lnTo>
                  <a:lnTo>
                    <a:pt x="10" y="1160"/>
                  </a:lnTo>
                  <a:lnTo>
                    <a:pt x="3" y="1095"/>
                  </a:lnTo>
                  <a:lnTo>
                    <a:pt x="0" y="1028"/>
                  </a:lnTo>
                  <a:lnTo>
                    <a:pt x="3" y="948"/>
                  </a:lnTo>
                  <a:lnTo>
                    <a:pt x="12" y="869"/>
                  </a:lnTo>
                  <a:lnTo>
                    <a:pt x="27" y="793"/>
                  </a:lnTo>
                  <a:lnTo>
                    <a:pt x="48" y="718"/>
                  </a:lnTo>
                  <a:lnTo>
                    <a:pt x="74" y="646"/>
                  </a:lnTo>
                  <a:lnTo>
                    <a:pt x="104" y="576"/>
                  </a:lnTo>
                  <a:lnTo>
                    <a:pt x="140" y="509"/>
                  </a:lnTo>
                  <a:lnTo>
                    <a:pt x="181" y="445"/>
                  </a:lnTo>
                  <a:lnTo>
                    <a:pt x="226" y="385"/>
                  </a:lnTo>
                  <a:lnTo>
                    <a:pt x="275" y="329"/>
                  </a:lnTo>
                  <a:lnTo>
                    <a:pt x="329" y="275"/>
                  </a:lnTo>
                  <a:lnTo>
                    <a:pt x="385" y="226"/>
                  </a:lnTo>
                  <a:lnTo>
                    <a:pt x="445" y="181"/>
                  </a:lnTo>
                  <a:lnTo>
                    <a:pt x="509" y="140"/>
                  </a:lnTo>
                  <a:lnTo>
                    <a:pt x="576" y="105"/>
                  </a:lnTo>
                  <a:lnTo>
                    <a:pt x="646" y="74"/>
                  </a:lnTo>
                  <a:lnTo>
                    <a:pt x="718" y="48"/>
                  </a:lnTo>
                  <a:lnTo>
                    <a:pt x="793" y="27"/>
                  </a:lnTo>
                  <a:lnTo>
                    <a:pt x="869" y="12"/>
                  </a:lnTo>
                  <a:lnTo>
                    <a:pt x="948" y="3"/>
                  </a:lnTo>
                  <a:lnTo>
                    <a:pt x="1028" y="0"/>
                  </a:lnTo>
                  <a:close/>
                </a:path>
              </a:pathLst>
            </a:custGeom>
            <a:solidFill>
              <a:schemeClr val="accent1"/>
            </a:solidFill>
            <a:ln w="0">
              <a:noFill/>
              <a:prstDash val="solid"/>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5" name="Freeform: Shape 10"/>
            <p:cNvSpPr/>
            <p:nvPr/>
          </p:nvSpPr>
          <p:spPr bwMode="auto">
            <a:xfrm>
              <a:off x="2537723" y="3541913"/>
              <a:ext cx="558800" cy="919163"/>
            </a:xfrm>
            <a:custGeom>
              <a:avLst/>
              <a:gdLst/>
              <a:ahLst/>
              <a:cxnLst>
                <a:cxn ang="0">
                  <a:pos x="228" y="0"/>
                </a:cxn>
                <a:cxn ang="0">
                  <a:pos x="265" y="3"/>
                </a:cxn>
                <a:cxn ang="0">
                  <a:pos x="300" y="10"/>
                </a:cxn>
                <a:cxn ang="0">
                  <a:pos x="333" y="22"/>
                </a:cxn>
                <a:cxn ang="0">
                  <a:pos x="362" y="39"/>
                </a:cxn>
                <a:cxn ang="0">
                  <a:pos x="390" y="59"/>
                </a:cxn>
                <a:cxn ang="0">
                  <a:pos x="412" y="82"/>
                </a:cxn>
                <a:cxn ang="0">
                  <a:pos x="430" y="108"/>
                </a:cxn>
                <a:cxn ang="0">
                  <a:pos x="444" y="137"/>
                </a:cxn>
                <a:cxn ang="0">
                  <a:pos x="453" y="167"/>
                </a:cxn>
                <a:cxn ang="0">
                  <a:pos x="456" y="200"/>
                </a:cxn>
                <a:cxn ang="0">
                  <a:pos x="456" y="748"/>
                </a:cxn>
                <a:cxn ang="0">
                  <a:pos x="0" y="748"/>
                </a:cxn>
                <a:cxn ang="0">
                  <a:pos x="0" y="200"/>
                </a:cxn>
                <a:cxn ang="0">
                  <a:pos x="3" y="167"/>
                </a:cxn>
                <a:cxn ang="0">
                  <a:pos x="11" y="137"/>
                </a:cxn>
                <a:cxn ang="0">
                  <a:pos x="26" y="108"/>
                </a:cxn>
                <a:cxn ang="0">
                  <a:pos x="44" y="82"/>
                </a:cxn>
                <a:cxn ang="0">
                  <a:pos x="67" y="59"/>
                </a:cxn>
                <a:cxn ang="0">
                  <a:pos x="94" y="39"/>
                </a:cxn>
                <a:cxn ang="0">
                  <a:pos x="124" y="22"/>
                </a:cxn>
                <a:cxn ang="0">
                  <a:pos x="156" y="10"/>
                </a:cxn>
                <a:cxn ang="0">
                  <a:pos x="192" y="3"/>
                </a:cxn>
                <a:cxn ang="0">
                  <a:pos x="228" y="0"/>
                </a:cxn>
              </a:cxnLst>
              <a:rect l="0" t="0" r="r" b="b"/>
              <a:pathLst>
                <a:path w="456" h="748">
                  <a:moveTo>
                    <a:pt x="228" y="0"/>
                  </a:moveTo>
                  <a:lnTo>
                    <a:pt x="265" y="3"/>
                  </a:lnTo>
                  <a:lnTo>
                    <a:pt x="300" y="10"/>
                  </a:lnTo>
                  <a:lnTo>
                    <a:pt x="333" y="22"/>
                  </a:lnTo>
                  <a:lnTo>
                    <a:pt x="362" y="39"/>
                  </a:lnTo>
                  <a:lnTo>
                    <a:pt x="390" y="59"/>
                  </a:lnTo>
                  <a:lnTo>
                    <a:pt x="412" y="82"/>
                  </a:lnTo>
                  <a:lnTo>
                    <a:pt x="430" y="108"/>
                  </a:lnTo>
                  <a:lnTo>
                    <a:pt x="444" y="137"/>
                  </a:lnTo>
                  <a:lnTo>
                    <a:pt x="453" y="167"/>
                  </a:lnTo>
                  <a:lnTo>
                    <a:pt x="456" y="200"/>
                  </a:lnTo>
                  <a:lnTo>
                    <a:pt x="456" y="748"/>
                  </a:lnTo>
                  <a:lnTo>
                    <a:pt x="0" y="748"/>
                  </a:lnTo>
                  <a:lnTo>
                    <a:pt x="0" y="200"/>
                  </a:lnTo>
                  <a:lnTo>
                    <a:pt x="3" y="167"/>
                  </a:lnTo>
                  <a:lnTo>
                    <a:pt x="11" y="137"/>
                  </a:lnTo>
                  <a:lnTo>
                    <a:pt x="26" y="108"/>
                  </a:lnTo>
                  <a:lnTo>
                    <a:pt x="44" y="82"/>
                  </a:lnTo>
                  <a:lnTo>
                    <a:pt x="67" y="59"/>
                  </a:lnTo>
                  <a:lnTo>
                    <a:pt x="94" y="39"/>
                  </a:lnTo>
                  <a:lnTo>
                    <a:pt x="124" y="22"/>
                  </a:lnTo>
                  <a:lnTo>
                    <a:pt x="156" y="10"/>
                  </a:lnTo>
                  <a:lnTo>
                    <a:pt x="192" y="3"/>
                  </a:lnTo>
                  <a:lnTo>
                    <a:pt x="228" y="0"/>
                  </a:lnTo>
                  <a:close/>
                </a:path>
              </a:pathLst>
            </a:custGeom>
            <a:solidFill>
              <a:srgbClr val="E1E8E7"/>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6" name="Freeform: Shape 11"/>
            <p:cNvSpPr/>
            <p:nvPr/>
          </p:nvSpPr>
          <p:spPr bwMode="auto">
            <a:xfrm>
              <a:off x="2242447" y="4289625"/>
              <a:ext cx="1149350" cy="171450"/>
            </a:xfrm>
            <a:custGeom>
              <a:avLst/>
              <a:gdLst>
                <a:gd name="T0" fmla="*/ 696 w 936"/>
                <a:gd name="T1" fmla="*/ 0 h 140"/>
                <a:gd name="T2" fmla="*/ 747 w 936"/>
                <a:gd name="T3" fmla="*/ 10 h 140"/>
                <a:gd name="T4" fmla="*/ 794 w 936"/>
                <a:gd name="T5" fmla="*/ 20 h 140"/>
                <a:gd name="T6" fmla="*/ 838 w 936"/>
                <a:gd name="T7" fmla="*/ 33 h 140"/>
                <a:gd name="T8" fmla="*/ 876 w 936"/>
                <a:gd name="T9" fmla="*/ 46 h 140"/>
                <a:gd name="T10" fmla="*/ 909 w 936"/>
                <a:gd name="T11" fmla="*/ 60 h 140"/>
                <a:gd name="T12" fmla="*/ 936 w 936"/>
                <a:gd name="T13" fmla="*/ 77 h 140"/>
                <a:gd name="T14" fmla="*/ 929 w 936"/>
                <a:gd name="T15" fmla="*/ 94 h 140"/>
                <a:gd name="T16" fmla="*/ 921 w 936"/>
                <a:gd name="T17" fmla="*/ 109 h 140"/>
                <a:gd name="T18" fmla="*/ 910 w 936"/>
                <a:gd name="T19" fmla="*/ 122 h 140"/>
                <a:gd name="T20" fmla="*/ 896 w 936"/>
                <a:gd name="T21" fmla="*/ 131 h 140"/>
                <a:gd name="T22" fmla="*/ 881 w 936"/>
                <a:gd name="T23" fmla="*/ 138 h 140"/>
                <a:gd name="T24" fmla="*/ 864 w 936"/>
                <a:gd name="T25" fmla="*/ 140 h 140"/>
                <a:gd name="T26" fmla="*/ 696 w 936"/>
                <a:gd name="T27" fmla="*/ 140 h 140"/>
                <a:gd name="T28" fmla="*/ 696 w 936"/>
                <a:gd name="T29" fmla="*/ 0 h 140"/>
                <a:gd name="T30" fmla="*/ 240 w 936"/>
                <a:gd name="T31" fmla="*/ 0 h 140"/>
                <a:gd name="T32" fmla="*/ 240 w 936"/>
                <a:gd name="T33" fmla="*/ 140 h 140"/>
                <a:gd name="T34" fmla="*/ 72 w 936"/>
                <a:gd name="T35" fmla="*/ 140 h 140"/>
                <a:gd name="T36" fmla="*/ 55 w 936"/>
                <a:gd name="T37" fmla="*/ 138 h 140"/>
                <a:gd name="T38" fmla="*/ 39 w 936"/>
                <a:gd name="T39" fmla="*/ 131 h 140"/>
                <a:gd name="T40" fmla="*/ 26 w 936"/>
                <a:gd name="T41" fmla="*/ 122 h 140"/>
                <a:gd name="T42" fmla="*/ 15 w 936"/>
                <a:gd name="T43" fmla="*/ 109 h 140"/>
                <a:gd name="T44" fmla="*/ 7 w 936"/>
                <a:gd name="T45" fmla="*/ 94 h 140"/>
                <a:gd name="T46" fmla="*/ 0 w 936"/>
                <a:gd name="T47" fmla="*/ 77 h 140"/>
                <a:gd name="T48" fmla="*/ 27 w 936"/>
                <a:gd name="T49" fmla="*/ 60 h 140"/>
                <a:gd name="T50" fmla="*/ 60 w 936"/>
                <a:gd name="T51" fmla="*/ 46 h 140"/>
                <a:gd name="T52" fmla="*/ 98 w 936"/>
                <a:gd name="T53" fmla="*/ 33 h 140"/>
                <a:gd name="T54" fmla="*/ 142 w 936"/>
                <a:gd name="T55" fmla="*/ 20 h 140"/>
                <a:gd name="T56" fmla="*/ 189 w 936"/>
                <a:gd name="T57" fmla="*/ 10 h 140"/>
                <a:gd name="T58" fmla="*/ 240 w 936"/>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6"/>
                <a:gd name="T91" fmla="*/ 0 h 140"/>
                <a:gd name="T92" fmla="*/ 936 w 936"/>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6" h="140">
                  <a:moveTo>
                    <a:pt x="696" y="0"/>
                  </a:moveTo>
                  <a:lnTo>
                    <a:pt x="747" y="10"/>
                  </a:lnTo>
                  <a:lnTo>
                    <a:pt x="794" y="20"/>
                  </a:lnTo>
                  <a:lnTo>
                    <a:pt x="838" y="33"/>
                  </a:lnTo>
                  <a:lnTo>
                    <a:pt x="876" y="46"/>
                  </a:lnTo>
                  <a:lnTo>
                    <a:pt x="909" y="60"/>
                  </a:lnTo>
                  <a:lnTo>
                    <a:pt x="936" y="77"/>
                  </a:lnTo>
                  <a:lnTo>
                    <a:pt x="929" y="94"/>
                  </a:lnTo>
                  <a:lnTo>
                    <a:pt x="921" y="109"/>
                  </a:lnTo>
                  <a:lnTo>
                    <a:pt x="910" y="122"/>
                  </a:lnTo>
                  <a:lnTo>
                    <a:pt x="896" y="131"/>
                  </a:lnTo>
                  <a:lnTo>
                    <a:pt x="881" y="138"/>
                  </a:lnTo>
                  <a:lnTo>
                    <a:pt x="864" y="140"/>
                  </a:lnTo>
                  <a:lnTo>
                    <a:pt x="696" y="140"/>
                  </a:lnTo>
                  <a:lnTo>
                    <a:pt x="696" y="0"/>
                  </a:lnTo>
                  <a:close/>
                  <a:moveTo>
                    <a:pt x="240" y="0"/>
                  </a:moveTo>
                  <a:lnTo>
                    <a:pt x="240" y="140"/>
                  </a:lnTo>
                  <a:lnTo>
                    <a:pt x="72" y="140"/>
                  </a:lnTo>
                  <a:lnTo>
                    <a:pt x="55" y="138"/>
                  </a:lnTo>
                  <a:lnTo>
                    <a:pt x="39" y="131"/>
                  </a:lnTo>
                  <a:lnTo>
                    <a:pt x="26" y="122"/>
                  </a:lnTo>
                  <a:lnTo>
                    <a:pt x="15" y="109"/>
                  </a:lnTo>
                  <a:lnTo>
                    <a:pt x="7" y="94"/>
                  </a:lnTo>
                  <a:lnTo>
                    <a:pt x="0" y="77"/>
                  </a:lnTo>
                  <a:lnTo>
                    <a:pt x="27" y="60"/>
                  </a:lnTo>
                  <a:lnTo>
                    <a:pt x="60" y="46"/>
                  </a:lnTo>
                  <a:lnTo>
                    <a:pt x="98" y="33"/>
                  </a:lnTo>
                  <a:lnTo>
                    <a:pt x="142" y="20"/>
                  </a:lnTo>
                  <a:lnTo>
                    <a:pt x="189" y="10"/>
                  </a:lnTo>
                  <a:lnTo>
                    <a:pt x="240" y="0"/>
                  </a:lnTo>
                  <a:close/>
                </a:path>
              </a:pathLst>
            </a:custGeom>
            <a:solidFill>
              <a:schemeClr val="bg1">
                <a:lumMod val="85000"/>
              </a:schemeClr>
            </a:solidFill>
            <a:ln w="0">
              <a:solidFill>
                <a:schemeClr val="bg1">
                  <a:lumMod val="85000"/>
                </a:schemeClr>
              </a:solid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7" name="Freeform: Shape 12"/>
            <p:cNvSpPr/>
            <p:nvPr/>
          </p:nvSpPr>
          <p:spPr bwMode="auto">
            <a:xfrm>
              <a:off x="2537723" y="4270575"/>
              <a:ext cx="558800" cy="190500"/>
            </a:xfrm>
            <a:custGeom>
              <a:avLst/>
              <a:gdLst>
                <a:gd name="T0" fmla="*/ 297 w 456"/>
                <a:gd name="T1" fmla="*/ 0 h 155"/>
                <a:gd name="T2" fmla="*/ 352 w 456"/>
                <a:gd name="T3" fmla="*/ 4 h 155"/>
                <a:gd name="T4" fmla="*/ 405 w 456"/>
                <a:gd name="T5" fmla="*/ 9 h 155"/>
                <a:gd name="T6" fmla="*/ 456 w 456"/>
                <a:gd name="T7" fmla="*/ 15 h 155"/>
                <a:gd name="T8" fmla="*/ 456 w 456"/>
                <a:gd name="T9" fmla="*/ 155 h 155"/>
                <a:gd name="T10" fmla="*/ 297 w 456"/>
                <a:gd name="T11" fmla="*/ 155 h 155"/>
                <a:gd name="T12" fmla="*/ 297 w 456"/>
                <a:gd name="T13" fmla="*/ 0 h 155"/>
                <a:gd name="T14" fmla="*/ 159 w 456"/>
                <a:gd name="T15" fmla="*/ 0 h 155"/>
                <a:gd name="T16" fmla="*/ 159 w 456"/>
                <a:gd name="T17" fmla="*/ 155 h 155"/>
                <a:gd name="T18" fmla="*/ 0 w 456"/>
                <a:gd name="T19" fmla="*/ 155 h 155"/>
                <a:gd name="T20" fmla="*/ 0 w 456"/>
                <a:gd name="T21" fmla="*/ 15 h 155"/>
                <a:gd name="T22" fmla="*/ 51 w 456"/>
                <a:gd name="T23" fmla="*/ 9 h 155"/>
                <a:gd name="T24" fmla="*/ 104 w 456"/>
                <a:gd name="T25" fmla="*/ 4 h 155"/>
                <a:gd name="T26" fmla="*/ 159 w 456"/>
                <a:gd name="T27" fmla="*/ 0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6"/>
                <a:gd name="T43" fmla="*/ 0 h 155"/>
                <a:gd name="T44" fmla="*/ 456 w 456"/>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6" h="155">
                  <a:moveTo>
                    <a:pt x="297" y="0"/>
                  </a:moveTo>
                  <a:lnTo>
                    <a:pt x="352" y="4"/>
                  </a:lnTo>
                  <a:lnTo>
                    <a:pt x="405" y="9"/>
                  </a:lnTo>
                  <a:lnTo>
                    <a:pt x="456" y="15"/>
                  </a:lnTo>
                  <a:lnTo>
                    <a:pt x="456" y="155"/>
                  </a:lnTo>
                  <a:lnTo>
                    <a:pt x="297" y="155"/>
                  </a:lnTo>
                  <a:lnTo>
                    <a:pt x="297" y="0"/>
                  </a:lnTo>
                  <a:close/>
                  <a:moveTo>
                    <a:pt x="159" y="0"/>
                  </a:moveTo>
                  <a:lnTo>
                    <a:pt x="159" y="155"/>
                  </a:lnTo>
                  <a:lnTo>
                    <a:pt x="0" y="155"/>
                  </a:lnTo>
                  <a:lnTo>
                    <a:pt x="0" y="15"/>
                  </a:lnTo>
                  <a:lnTo>
                    <a:pt x="51" y="9"/>
                  </a:lnTo>
                  <a:lnTo>
                    <a:pt x="104" y="4"/>
                  </a:lnTo>
                  <a:lnTo>
                    <a:pt x="159" y="0"/>
                  </a:lnTo>
                  <a:close/>
                </a:path>
              </a:pathLst>
            </a:custGeom>
            <a:solidFill>
              <a:schemeClr val="bg1">
                <a:lumMod val="85000"/>
              </a:schemeClr>
            </a:solidFill>
            <a:ln w="0">
              <a:solidFill>
                <a:schemeClr val="bg1">
                  <a:lumMod val="85000"/>
                </a:schemeClr>
              </a:solid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8" name="Freeform: Shape 13"/>
            <p:cNvSpPr/>
            <p:nvPr/>
          </p:nvSpPr>
          <p:spPr bwMode="auto">
            <a:xfrm>
              <a:off x="2732986" y="4268987"/>
              <a:ext cx="168275" cy="192088"/>
            </a:xfrm>
            <a:custGeom>
              <a:avLst/>
              <a:gdLst>
                <a:gd name="T0" fmla="*/ 69 w 138"/>
                <a:gd name="T1" fmla="*/ 0 h 156"/>
                <a:gd name="T2" fmla="*/ 104 w 138"/>
                <a:gd name="T3" fmla="*/ 1 h 156"/>
                <a:gd name="T4" fmla="*/ 138 w 138"/>
                <a:gd name="T5" fmla="*/ 1 h 156"/>
                <a:gd name="T6" fmla="*/ 138 w 138"/>
                <a:gd name="T7" fmla="*/ 156 h 156"/>
                <a:gd name="T8" fmla="*/ 0 w 138"/>
                <a:gd name="T9" fmla="*/ 156 h 156"/>
                <a:gd name="T10" fmla="*/ 0 w 138"/>
                <a:gd name="T11" fmla="*/ 1 h 156"/>
                <a:gd name="T12" fmla="*/ 35 w 138"/>
                <a:gd name="T13" fmla="*/ 1 h 156"/>
                <a:gd name="T14" fmla="*/ 69 w 138"/>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156"/>
                <a:gd name="T26" fmla="*/ 138 w 138"/>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156">
                  <a:moveTo>
                    <a:pt x="69" y="0"/>
                  </a:moveTo>
                  <a:lnTo>
                    <a:pt x="104" y="1"/>
                  </a:lnTo>
                  <a:lnTo>
                    <a:pt x="138" y="1"/>
                  </a:lnTo>
                  <a:lnTo>
                    <a:pt x="138" y="156"/>
                  </a:lnTo>
                  <a:lnTo>
                    <a:pt x="0" y="156"/>
                  </a:lnTo>
                  <a:lnTo>
                    <a:pt x="0" y="1"/>
                  </a:lnTo>
                  <a:lnTo>
                    <a:pt x="35" y="1"/>
                  </a:lnTo>
                  <a:lnTo>
                    <a:pt x="69" y="0"/>
                  </a:lnTo>
                  <a:close/>
                </a:path>
              </a:pathLst>
            </a:custGeom>
            <a:solidFill>
              <a:schemeClr val="bg1">
                <a:lumMod val="85000"/>
              </a:schemeClr>
            </a:solidFill>
            <a:ln w="0">
              <a:solidFill>
                <a:schemeClr val="bg1">
                  <a:lumMod val="85000"/>
                </a:schemeClr>
              </a:solid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49" name="Rectangle: Top Corners Rounded 14"/>
            <p:cNvSpPr/>
            <p:nvPr/>
          </p:nvSpPr>
          <p:spPr>
            <a:xfrm>
              <a:off x="2995316" y="2764537"/>
              <a:ext cx="90433" cy="1031370"/>
            </a:xfrm>
            <a:prstGeom prst="round2SameRect">
              <a:avLst/>
            </a:prstGeom>
            <a:solidFill>
              <a:schemeClr val="bg1">
                <a:lumMod val="9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50" name="Straight Connector 15"/>
            <p:cNvCxnSpPr/>
            <p:nvPr/>
          </p:nvCxnSpPr>
          <p:spPr>
            <a:xfrm>
              <a:off x="2552190" y="2769525"/>
              <a:ext cx="43024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51" name="Rectangle: Top Corners Rounded 16"/>
            <p:cNvSpPr/>
            <p:nvPr/>
          </p:nvSpPr>
          <p:spPr>
            <a:xfrm>
              <a:off x="2537206" y="2769525"/>
              <a:ext cx="90433" cy="1031370"/>
            </a:xfrm>
            <a:prstGeom prst="round2SameRect">
              <a:avLst/>
            </a:prstGeom>
            <a:solidFill>
              <a:schemeClr val="bg1">
                <a:lumMod val="9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52" name="Freeform: Shape 17"/>
            <p:cNvSpPr/>
            <p:nvPr/>
          </p:nvSpPr>
          <p:spPr bwMode="auto">
            <a:xfrm>
              <a:off x="2615421" y="3359351"/>
              <a:ext cx="410701" cy="1062841"/>
            </a:xfrm>
            <a:custGeom>
              <a:avLst/>
              <a:gdLst>
                <a:gd name="T0" fmla="*/ 2147483647 w 138"/>
                <a:gd name="T1" fmla="*/ 0 h 1202"/>
                <a:gd name="T2" fmla="*/ 2147483647 w 138"/>
                <a:gd name="T3" fmla="*/ 2147483647 h 1202"/>
                <a:gd name="T4" fmla="*/ 2147483647 w 138"/>
                <a:gd name="T5" fmla="*/ 2147483647 h 1202"/>
                <a:gd name="T6" fmla="*/ 2147483647 w 138"/>
                <a:gd name="T7" fmla="*/ 2147483647 h 1202"/>
                <a:gd name="T8" fmla="*/ 2147483647 w 138"/>
                <a:gd name="T9" fmla="*/ 2147483647 h 1202"/>
                <a:gd name="T10" fmla="*/ 2147483647 w 138"/>
                <a:gd name="T11" fmla="*/ 2147483647 h 1202"/>
                <a:gd name="T12" fmla="*/ 2147483647 w 138"/>
                <a:gd name="T13" fmla="*/ 2147483647 h 1202"/>
                <a:gd name="T14" fmla="*/ 2147483647 w 138"/>
                <a:gd name="T15" fmla="*/ 2147483647 h 1202"/>
                <a:gd name="T16" fmla="*/ 2147483647 w 138"/>
                <a:gd name="T17" fmla="*/ 2147483647 h 1202"/>
                <a:gd name="T18" fmla="*/ 0 w 138"/>
                <a:gd name="T19" fmla="*/ 2147483647 h 1202"/>
                <a:gd name="T20" fmla="*/ 0 w 138"/>
                <a:gd name="T21" fmla="*/ 2147483647 h 1202"/>
                <a:gd name="T22" fmla="*/ 2147483647 w 138"/>
                <a:gd name="T23" fmla="*/ 2147483647 h 1202"/>
                <a:gd name="T24" fmla="*/ 2147483647 w 138"/>
                <a:gd name="T25" fmla="*/ 2147483647 h 1202"/>
                <a:gd name="T26" fmla="*/ 2147483647 w 138"/>
                <a:gd name="T27" fmla="*/ 2147483647 h 1202"/>
                <a:gd name="T28" fmla="*/ 2147483647 w 138"/>
                <a:gd name="T29" fmla="*/ 2147483647 h 1202"/>
                <a:gd name="T30" fmla="*/ 2147483647 w 138"/>
                <a:gd name="T31" fmla="*/ 2147483647 h 1202"/>
                <a:gd name="T32" fmla="*/ 2147483647 w 138"/>
                <a:gd name="T33" fmla="*/ 2147483647 h 1202"/>
                <a:gd name="T34" fmla="*/ 2147483647 w 138"/>
                <a:gd name="T35" fmla="*/ 0 h 1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202"/>
                <a:gd name="T56" fmla="*/ 138 w 138"/>
                <a:gd name="T57" fmla="*/ 1202 h 1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202">
                  <a:moveTo>
                    <a:pt x="69" y="0"/>
                  </a:moveTo>
                  <a:lnTo>
                    <a:pt x="85" y="3"/>
                  </a:lnTo>
                  <a:lnTo>
                    <a:pt x="100" y="13"/>
                  </a:lnTo>
                  <a:lnTo>
                    <a:pt x="112" y="28"/>
                  </a:lnTo>
                  <a:lnTo>
                    <a:pt x="123" y="49"/>
                  </a:lnTo>
                  <a:lnTo>
                    <a:pt x="131" y="72"/>
                  </a:lnTo>
                  <a:lnTo>
                    <a:pt x="136" y="99"/>
                  </a:lnTo>
                  <a:lnTo>
                    <a:pt x="138" y="129"/>
                  </a:lnTo>
                  <a:lnTo>
                    <a:pt x="138" y="1202"/>
                  </a:lnTo>
                  <a:lnTo>
                    <a:pt x="0" y="1202"/>
                  </a:lnTo>
                  <a:lnTo>
                    <a:pt x="0" y="129"/>
                  </a:lnTo>
                  <a:lnTo>
                    <a:pt x="3" y="99"/>
                  </a:lnTo>
                  <a:lnTo>
                    <a:pt x="8" y="72"/>
                  </a:lnTo>
                  <a:lnTo>
                    <a:pt x="16" y="49"/>
                  </a:lnTo>
                  <a:lnTo>
                    <a:pt x="26" y="28"/>
                  </a:lnTo>
                  <a:lnTo>
                    <a:pt x="39" y="13"/>
                  </a:lnTo>
                  <a:lnTo>
                    <a:pt x="53" y="3"/>
                  </a:lnTo>
                  <a:lnTo>
                    <a:pt x="69" y="0"/>
                  </a:lnTo>
                  <a:close/>
                </a:path>
              </a:pathLst>
            </a:custGeom>
            <a:gradFill>
              <a:gsLst>
                <a:gs pos="0">
                  <a:schemeClr val="bg1">
                    <a:lumMod val="50000"/>
                    <a:alpha val="0"/>
                  </a:schemeClr>
                </a:gs>
                <a:gs pos="100000">
                  <a:schemeClr val="bg1">
                    <a:lumMod val="65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53" name="Oval 18"/>
            <p:cNvSpPr/>
            <p:nvPr/>
          </p:nvSpPr>
          <p:spPr bwMode="auto">
            <a:xfrm flipH="1">
              <a:off x="2552190" y="3359351"/>
              <a:ext cx="533558" cy="441544"/>
            </a:xfrm>
            <a:prstGeom prst="ellipse">
              <a:avLst/>
            </a:prstGeom>
            <a:gradFill rotWithShape="1">
              <a:gsLst>
                <a:gs pos="0">
                  <a:srgbClr val="FFFCF9">
                    <a:alpha val="76999"/>
                  </a:srgbClr>
                </a:gs>
                <a:gs pos="100000">
                  <a:srgbClr val="FFFFFF">
                    <a:alpha val="0"/>
                  </a:srgbClr>
                </a:gs>
              </a:gsLst>
              <a:lin ang="5400000"/>
            </a:gradFill>
            <a:ln w="9525">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3" name="Group 19"/>
          <p:cNvGrpSpPr/>
          <p:nvPr/>
        </p:nvGrpSpPr>
        <p:grpSpPr>
          <a:xfrm>
            <a:off x="3994369" y="2538382"/>
            <a:ext cx="492828" cy="799799"/>
            <a:chOff x="1555060" y="1309888"/>
            <a:chExt cx="2525713" cy="4098924"/>
          </a:xfrm>
        </p:grpSpPr>
        <p:sp>
          <p:nvSpPr>
            <p:cNvPr id="124" name="Freeform: Shape 20"/>
            <p:cNvSpPr/>
            <p:nvPr/>
          </p:nvSpPr>
          <p:spPr bwMode="auto">
            <a:xfrm>
              <a:off x="2271022" y="4419800"/>
              <a:ext cx="1093788" cy="989012"/>
            </a:xfrm>
            <a:custGeom>
              <a:avLst/>
              <a:gdLst/>
              <a:ahLst/>
              <a:cxnLst>
                <a:cxn ang="0">
                  <a:pos x="0" y="0"/>
                </a:cxn>
                <a:cxn ang="0">
                  <a:pos x="891" y="0"/>
                </a:cxn>
                <a:cxn ang="0">
                  <a:pos x="815" y="136"/>
                </a:cxn>
                <a:cxn ang="0">
                  <a:pos x="815" y="562"/>
                </a:cxn>
                <a:cxn ang="0">
                  <a:pos x="813" y="582"/>
                </a:cxn>
                <a:cxn ang="0">
                  <a:pos x="805" y="603"/>
                </a:cxn>
                <a:cxn ang="0">
                  <a:pos x="795" y="623"/>
                </a:cxn>
                <a:cxn ang="0">
                  <a:pos x="782" y="642"/>
                </a:cxn>
                <a:cxn ang="0">
                  <a:pos x="766" y="658"/>
                </a:cxn>
                <a:cxn ang="0">
                  <a:pos x="749" y="669"/>
                </a:cxn>
                <a:cxn ang="0">
                  <a:pos x="511" y="792"/>
                </a:cxn>
                <a:cxn ang="0">
                  <a:pos x="491" y="800"/>
                </a:cxn>
                <a:cxn ang="0">
                  <a:pos x="469" y="805"/>
                </a:cxn>
                <a:cxn ang="0">
                  <a:pos x="445" y="806"/>
                </a:cxn>
                <a:cxn ang="0">
                  <a:pos x="421" y="805"/>
                </a:cxn>
                <a:cxn ang="0">
                  <a:pos x="399" y="800"/>
                </a:cxn>
                <a:cxn ang="0">
                  <a:pos x="380" y="792"/>
                </a:cxn>
                <a:cxn ang="0">
                  <a:pos x="141" y="669"/>
                </a:cxn>
                <a:cxn ang="0">
                  <a:pos x="124" y="658"/>
                </a:cxn>
                <a:cxn ang="0">
                  <a:pos x="108" y="642"/>
                </a:cxn>
                <a:cxn ang="0">
                  <a:pos x="95" y="623"/>
                </a:cxn>
                <a:cxn ang="0">
                  <a:pos x="84" y="603"/>
                </a:cxn>
                <a:cxn ang="0">
                  <a:pos x="77" y="582"/>
                </a:cxn>
                <a:cxn ang="0">
                  <a:pos x="75" y="562"/>
                </a:cxn>
                <a:cxn ang="0">
                  <a:pos x="75" y="136"/>
                </a:cxn>
                <a:cxn ang="0">
                  <a:pos x="0" y="0"/>
                </a:cxn>
              </a:cxnLst>
              <a:rect l="0" t="0" r="r" b="b"/>
              <a:pathLst>
                <a:path w="891" h="806">
                  <a:moveTo>
                    <a:pt x="0" y="0"/>
                  </a:moveTo>
                  <a:lnTo>
                    <a:pt x="891" y="0"/>
                  </a:lnTo>
                  <a:lnTo>
                    <a:pt x="815" y="136"/>
                  </a:lnTo>
                  <a:lnTo>
                    <a:pt x="815" y="562"/>
                  </a:lnTo>
                  <a:lnTo>
                    <a:pt x="813" y="582"/>
                  </a:lnTo>
                  <a:lnTo>
                    <a:pt x="805" y="603"/>
                  </a:lnTo>
                  <a:lnTo>
                    <a:pt x="795" y="623"/>
                  </a:lnTo>
                  <a:lnTo>
                    <a:pt x="782" y="642"/>
                  </a:lnTo>
                  <a:lnTo>
                    <a:pt x="766" y="658"/>
                  </a:lnTo>
                  <a:lnTo>
                    <a:pt x="749" y="669"/>
                  </a:lnTo>
                  <a:lnTo>
                    <a:pt x="511" y="792"/>
                  </a:lnTo>
                  <a:lnTo>
                    <a:pt x="491" y="800"/>
                  </a:lnTo>
                  <a:lnTo>
                    <a:pt x="469" y="805"/>
                  </a:lnTo>
                  <a:lnTo>
                    <a:pt x="445" y="806"/>
                  </a:lnTo>
                  <a:lnTo>
                    <a:pt x="421" y="805"/>
                  </a:lnTo>
                  <a:lnTo>
                    <a:pt x="399" y="800"/>
                  </a:lnTo>
                  <a:lnTo>
                    <a:pt x="380" y="792"/>
                  </a:lnTo>
                  <a:lnTo>
                    <a:pt x="141" y="669"/>
                  </a:lnTo>
                  <a:lnTo>
                    <a:pt x="124" y="658"/>
                  </a:lnTo>
                  <a:lnTo>
                    <a:pt x="108" y="642"/>
                  </a:lnTo>
                  <a:lnTo>
                    <a:pt x="95" y="623"/>
                  </a:lnTo>
                  <a:lnTo>
                    <a:pt x="84" y="603"/>
                  </a:lnTo>
                  <a:lnTo>
                    <a:pt x="77" y="582"/>
                  </a:lnTo>
                  <a:lnTo>
                    <a:pt x="75" y="562"/>
                  </a:lnTo>
                  <a:lnTo>
                    <a:pt x="75" y="136"/>
                  </a:lnTo>
                  <a:lnTo>
                    <a:pt x="0" y="0"/>
                  </a:lnTo>
                  <a:close/>
                </a:path>
              </a:pathLst>
            </a:custGeom>
            <a:solidFill>
              <a:schemeClr val="accent2"/>
            </a:solidFill>
            <a:ln w="0">
              <a:noFill/>
              <a:prstDash val="solid"/>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25" name="Freeform: Shape 21"/>
            <p:cNvSpPr/>
            <p:nvPr/>
          </p:nvSpPr>
          <p:spPr bwMode="auto">
            <a:xfrm>
              <a:off x="2362993" y="4589764"/>
              <a:ext cx="908618" cy="169458"/>
            </a:xfrm>
            <a:custGeom>
              <a:avLst/>
              <a:gdLst>
                <a:gd name="T0" fmla="*/ 2147483647 w 740"/>
                <a:gd name="T1" fmla="*/ 0 h 138"/>
                <a:gd name="T2" fmla="*/ 2147483647 w 740"/>
                <a:gd name="T3" fmla="*/ 2147483647 h 138"/>
                <a:gd name="T4" fmla="*/ 0 w 740"/>
                <a:gd name="T5" fmla="*/ 2147483647 h 138"/>
                <a:gd name="T6" fmla="*/ 0 w 740"/>
                <a:gd name="T7" fmla="*/ 2147483647 h 138"/>
                <a:gd name="T8" fmla="*/ 2147483647 w 740"/>
                <a:gd name="T9" fmla="*/ 0 h 138"/>
                <a:gd name="T10" fmla="*/ 0 60000 65536"/>
                <a:gd name="T11" fmla="*/ 0 60000 65536"/>
                <a:gd name="T12" fmla="*/ 0 60000 65536"/>
                <a:gd name="T13" fmla="*/ 0 60000 65536"/>
                <a:gd name="T14" fmla="*/ 0 60000 65536"/>
                <a:gd name="T15" fmla="*/ 0 w 740"/>
                <a:gd name="T16" fmla="*/ 0 h 138"/>
                <a:gd name="T17" fmla="*/ 740 w 740"/>
                <a:gd name="T18" fmla="*/ 138 h 138"/>
              </a:gdLst>
              <a:ahLst/>
              <a:cxnLst>
                <a:cxn ang="T10">
                  <a:pos x="T0" y="T1"/>
                </a:cxn>
                <a:cxn ang="T11">
                  <a:pos x="T2" y="T3"/>
                </a:cxn>
                <a:cxn ang="T12">
                  <a:pos x="T4" y="T5"/>
                </a:cxn>
                <a:cxn ang="T13">
                  <a:pos x="T6" y="T7"/>
                </a:cxn>
                <a:cxn ang="T14">
                  <a:pos x="T8" y="T9"/>
                </a:cxn>
              </a:cxnLst>
              <a:rect l="T15" t="T16" r="T17" b="T18"/>
              <a:pathLst>
                <a:path w="740" h="138">
                  <a:moveTo>
                    <a:pt x="740" y="0"/>
                  </a:moveTo>
                  <a:lnTo>
                    <a:pt x="740" y="79"/>
                  </a:lnTo>
                  <a:lnTo>
                    <a:pt x="0" y="138"/>
                  </a:lnTo>
                  <a:lnTo>
                    <a:pt x="0" y="59"/>
                  </a:lnTo>
                  <a:lnTo>
                    <a:pt x="740"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26" name="Freeform: Shape 22"/>
            <p:cNvSpPr/>
            <p:nvPr/>
          </p:nvSpPr>
          <p:spPr bwMode="auto">
            <a:xfrm>
              <a:off x="2362993" y="4816936"/>
              <a:ext cx="908618" cy="170687"/>
            </a:xfrm>
            <a:custGeom>
              <a:avLst/>
              <a:gdLst>
                <a:gd name="T0" fmla="*/ 2147483647 w 740"/>
                <a:gd name="T1" fmla="*/ 0 h 139"/>
                <a:gd name="T2" fmla="*/ 2147483647 w 740"/>
                <a:gd name="T3" fmla="*/ 2147483647 h 139"/>
                <a:gd name="T4" fmla="*/ 0 w 740"/>
                <a:gd name="T5" fmla="*/ 2147483647 h 139"/>
                <a:gd name="T6" fmla="*/ 0 w 740"/>
                <a:gd name="T7" fmla="*/ 2147483647 h 139"/>
                <a:gd name="T8" fmla="*/ 2147483647 w 740"/>
                <a:gd name="T9" fmla="*/ 0 h 139"/>
                <a:gd name="T10" fmla="*/ 0 60000 65536"/>
                <a:gd name="T11" fmla="*/ 0 60000 65536"/>
                <a:gd name="T12" fmla="*/ 0 60000 65536"/>
                <a:gd name="T13" fmla="*/ 0 60000 65536"/>
                <a:gd name="T14" fmla="*/ 0 60000 65536"/>
                <a:gd name="T15" fmla="*/ 0 w 740"/>
                <a:gd name="T16" fmla="*/ 0 h 139"/>
                <a:gd name="T17" fmla="*/ 740 w 740"/>
                <a:gd name="T18" fmla="*/ 139 h 139"/>
              </a:gdLst>
              <a:ahLst/>
              <a:cxnLst>
                <a:cxn ang="T10">
                  <a:pos x="T0" y="T1"/>
                </a:cxn>
                <a:cxn ang="T11">
                  <a:pos x="T2" y="T3"/>
                </a:cxn>
                <a:cxn ang="T12">
                  <a:pos x="T4" y="T5"/>
                </a:cxn>
                <a:cxn ang="T13">
                  <a:pos x="T6" y="T7"/>
                </a:cxn>
                <a:cxn ang="T14">
                  <a:pos x="T8" y="T9"/>
                </a:cxn>
              </a:cxnLst>
              <a:rect l="T15" t="T16" r="T17" b="T18"/>
              <a:pathLst>
                <a:path w="740" h="139">
                  <a:moveTo>
                    <a:pt x="740" y="0"/>
                  </a:moveTo>
                  <a:lnTo>
                    <a:pt x="740" y="80"/>
                  </a:lnTo>
                  <a:lnTo>
                    <a:pt x="0" y="139"/>
                  </a:lnTo>
                  <a:lnTo>
                    <a:pt x="0" y="59"/>
                  </a:lnTo>
                  <a:lnTo>
                    <a:pt x="740"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27" name="Freeform: Shape 23"/>
            <p:cNvSpPr/>
            <p:nvPr/>
          </p:nvSpPr>
          <p:spPr bwMode="auto">
            <a:xfrm>
              <a:off x="2364222" y="5046565"/>
              <a:ext cx="907391" cy="167002"/>
            </a:xfrm>
            <a:custGeom>
              <a:avLst/>
              <a:gdLst>
                <a:gd name="T0" fmla="*/ 2147483647 w 739"/>
                <a:gd name="T1" fmla="*/ 0 h 136"/>
                <a:gd name="T2" fmla="*/ 2147483647 w 739"/>
                <a:gd name="T3" fmla="*/ 2147483647 h 136"/>
                <a:gd name="T4" fmla="*/ 2147483647 w 739"/>
                <a:gd name="T5" fmla="*/ 2147483647 h 136"/>
                <a:gd name="T6" fmla="*/ 2147483647 w 739"/>
                <a:gd name="T7" fmla="*/ 2147483647 h 136"/>
                <a:gd name="T8" fmla="*/ 2147483647 w 739"/>
                <a:gd name="T9" fmla="*/ 2147483647 h 136"/>
                <a:gd name="T10" fmla="*/ 2147483647 w 739"/>
                <a:gd name="T11" fmla="*/ 2147483647 h 136"/>
                <a:gd name="T12" fmla="*/ 2147483647 w 739"/>
                <a:gd name="T13" fmla="*/ 2147483647 h 136"/>
                <a:gd name="T14" fmla="*/ 2147483647 w 739"/>
                <a:gd name="T15" fmla="*/ 2147483647 h 136"/>
                <a:gd name="T16" fmla="*/ 0 w 739"/>
                <a:gd name="T17" fmla="*/ 2147483647 h 136"/>
                <a:gd name="T18" fmla="*/ 2147483647 w 739"/>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9"/>
                <a:gd name="T31" fmla="*/ 0 h 136"/>
                <a:gd name="T32" fmla="*/ 739 w 739"/>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9" h="136">
                  <a:moveTo>
                    <a:pt x="739" y="0"/>
                  </a:moveTo>
                  <a:lnTo>
                    <a:pt x="739" y="51"/>
                  </a:lnTo>
                  <a:lnTo>
                    <a:pt x="738" y="65"/>
                  </a:lnTo>
                  <a:lnTo>
                    <a:pt x="735" y="80"/>
                  </a:lnTo>
                  <a:lnTo>
                    <a:pt x="36" y="136"/>
                  </a:lnTo>
                  <a:lnTo>
                    <a:pt x="23" y="119"/>
                  </a:lnTo>
                  <a:lnTo>
                    <a:pt x="11" y="99"/>
                  </a:lnTo>
                  <a:lnTo>
                    <a:pt x="4" y="79"/>
                  </a:lnTo>
                  <a:lnTo>
                    <a:pt x="0" y="59"/>
                  </a:lnTo>
                  <a:lnTo>
                    <a:pt x="739"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28" name="Freeform: Shape 24"/>
            <p:cNvSpPr/>
            <p:nvPr/>
          </p:nvSpPr>
          <p:spPr bwMode="auto">
            <a:xfrm>
              <a:off x="2666276" y="5317943"/>
              <a:ext cx="303282" cy="90869"/>
            </a:xfrm>
            <a:custGeom>
              <a:avLst/>
              <a:gdLst>
                <a:gd name="T0" fmla="*/ 2147483647 w 247"/>
                <a:gd name="T1" fmla="*/ 0 h 74"/>
                <a:gd name="T2" fmla="*/ 2147483647 w 247"/>
                <a:gd name="T3" fmla="*/ 2147483647 h 74"/>
                <a:gd name="T4" fmla="*/ 2147483647 w 247"/>
                <a:gd name="T5" fmla="*/ 2147483647 h 74"/>
                <a:gd name="T6" fmla="*/ 2147483647 w 247"/>
                <a:gd name="T7" fmla="*/ 2147483647 h 74"/>
                <a:gd name="T8" fmla="*/ 2147483647 w 247"/>
                <a:gd name="T9" fmla="*/ 2147483647 h 74"/>
                <a:gd name="T10" fmla="*/ 2147483647 w 247"/>
                <a:gd name="T11" fmla="*/ 2147483647 h 74"/>
                <a:gd name="T12" fmla="*/ 2147483647 w 247"/>
                <a:gd name="T13" fmla="*/ 2147483647 h 74"/>
                <a:gd name="T14" fmla="*/ 2147483647 w 247"/>
                <a:gd name="T15" fmla="*/ 2147483647 h 74"/>
                <a:gd name="T16" fmla="*/ 2147483647 w 247"/>
                <a:gd name="T17" fmla="*/ 2147483647 h 74"/>
                <a:gd name="T18" fmla="*/ 2147483647 w 247"/>
                <a:gd name="T19" fmla="*/ 2147483647 h 74"/>
                <a:gd name="T20" fmla="*/ 2147483647 w 247"/>
                <a:gd name="T21" fmla="*/ 2147483647 h 74"/>
                <a:gd name="T22" fmla="*/ 2147483647 w 247"/>
                <a:gd name="T23" fmla="*/ 2147483647 h 74"/>
                <a:gd name="T24" fmla="*/ 2147483647 w 247"/>
                <a:gd name="T25" fmla="*/ 2147483647 h 74"/>
                <a:gd name="T26" fmla="*/ 0 w 247"/>
                <a:gd name="T27" fmla="*/ 2147483647 h 74"/>
                <a:gd name="T28" fmla="*/ 2147483647 w 247"/>
                <a:gd name="T29" fmla="*/ 2147483647 h 74"/>
                <a:gd name="T30" fmla="*/ 2147483647 w 247"/>
                <a:gd name="T31" fmla="*/ 2147483647 h 74"/>
                <a:gd name="T32" fmla="*/ 2147483647 w 247"/>
                <a:gd name="T33" fmla="*/ 2147483647 h 74"/>
                <a:gd name="T34" fmla="*/ 2147483647 w 247"/>
                <a:gd name="T35" fmla="*/ 2147483647 h 74"/>
                <a:gd name="T36" fmla="*/ 2147483647 w 247"/>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
                <a:gd name="T58" fmla="*/ 0 h 74"/>
                <a:gd name="T59" fmla="*/ 247 w 247"/>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 h="74">
                  <a:moveTo>
                    <a:pt x="123" y="0"/>
                  </a:moveTo>
                  <a:lnTo>
                    <a:pt x="153" y="1"/>
                  </a:lnTo>
                  <a:lnTo>
                    <a:pt x="180" y="5"/>
                  </a:lnTo>
                  <a:lnTo>
                    <a:pt x="206" y="12"/>
                  </a:lnTo>
                  <a:lnTo>
                    <a:pt x="228" y="20"/>
                  </a:lnTo>
                  <a:lnTo>
                    <a:pt x="247" y="30"/>
                  </a:lnTo>
                  <a:lnTo>
                    <a:pt x="189" y="60"/>
                  </a:lnTo>
                  <a:lnTo>
                    <a:pt x="169" y="68"/>
                  </a:lnTo>
                  <a:lnTo>
                    <a:pt x="147" y="73"/>
                  </a:lnTo>
                  <a:lnTo>
                    <a:pt x="122" y="74"/>
                  </a:lnTo>
                  <a:lnTo>
                    <a:pt x="99" y="73"/>
                  </a:lnTo>
                  <a:lnTo>
                    <a:pt x="77" y="68"/>
                  </a:lnTo>
                  <a:lnTo>
                    <a:pt x="57" y="60"/>
                  </a:lnTo>
                  <a:lnTo>
                    <a:pt x="0" y="30"/>
                  </a:lnTo>
                  <a:lnTo>
                    <a:pt x="18" y="20"/>
                  </a:lnTo>
                  <a:lnTo>
                    <a:pt x="40" y="12"/>
                  </a:lnTo>
                  <a:lnTo>
                    <a:pt x="66" y="5"/>
                  </a:lnTo>
                  <a:lnTo>
                    <a:pt x="94" y="1"/>
                  </a:lnTo>
                  <a:lnTo>
                    <a:pt x="123"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29" name="Freeform: Shape 25"/>
            <p:cNvSpPr/>
            <p:nvPr/>
          </p:nvSpPr>
          <p:spPr bwMode="auto">
            <a:xfrm>
              <a:off x="1555060" y="1309888"/>
              <a:ext cx="2525713" cy="3150940"/>
            </a:xfrm>
            <a:custGeom>
              <a:avLst/>
              <a:gdLst/>
              <a:ahLst/>
              <a:cxnLst>
                <a:cxn ang="0">
                  <a:pos x="1109" y="3"/>
                </a:cxn>
                <a:cxn ang="0">
                  <a:pos x="1264" y="27"/>
                </a:cxn>
                <a:cxn ang="0">
                  <a:pos x="1411" y="74"/>
                </a:cxn>
                <a:cxn ang="0">
                  <a:pos x="1548" y="140"/>
                </a:cxn>
                <a:cxn ang="0">
                  <a:pos x="1671" y="226"/>
                </a:cxn>
                <a:cxn ang="0">
                  <a:pos x="1782" y="329"/>
                </a:cxn>
                <a:cxn ang="0">
                  <a:pos x="1876" y="445"/>
                </a:cxn>
                <a:cxn ang="0">
                  <a:pos x="1952" y="576"/>
                </a:cxn>
                <a:cxn ang="0">
                  <a:pos x="2009" y="718"/>
                </a:cxn>
                <a:cxn ang="0">
                  <a:pos x="2045" y="869"/>
                </a:cxn>
                <a:cxn ang="0">
                  <a:pos x="2057" y="1028"/>
                </a:cxn>
                <a:cxn ang="0">
                  <a:pos x="2046" y="1166"/>
                </a:cxn>
                <a:cxn ang="0">
                  <a:pos x="2018" y="1295"/>
                </a:cxn>
                <a:cxn ang="0">
                  <a:pos x="1971" y="1418"/>
                </a:cxn>
                <a:cxn ang="0">
                  <a:pos x="1915" y="1535"/>
                </a:cxn>
                <a:cxn ang="0">
                  <a:pos x="1850" y="1649"/>
                </a:cxn>
                <a:cxn ang="0">
                  <a:pos x="1748" y="1814"/>
                </a:cxn>
                <a:cxn ang="0">
                  <a:pos x="1649" y="1979"/>
                </a:cxn>
                <a:cxn ang="0">
                  <a:pos x="1592" y="2090"/>
                </a:cxn>
                <a:cxn ang="0">
                  <a:pos x="1547" y="2204"/>
                </a:cxn>
                <a:cxn ang="0">
                  <a:pos x="1516" y="2323"/>
                </a:cxn>
                <a:cxn ang="0">
                  <a:pos x="1505" y="2447"/>
                </a:cxn>
                <a:cxn ang="0">
                  <a:pos x="1496" y="2503"/>
                </a:cxn>
                <a:cxn ang="0">
                  <a:pos x="1481" y="2535"/>
                </a:cxn>
                <a:cxn ang="0">
                  <a:pos x="1456" y="2557"/>
                </a:cxn>
                <a:cxn ang="0">
                  <a:pos x="1424" y="2566"/>
                </a:cxn>
                <a:cxn ang="0">
                  <a:pos x="615" y="2564"/>
                </a:cxn>
                <a:cxn ang="0">
                  <a:pos x="586" y="2548"/>
                </a:cxn>
                <a:cxn ang="0">
                  <a:pos x="567" y="2520"/>
                </a:cxn>
                <a:cxn ang="0">
                  <a:pos x="553" y="2475"/>
                </a:cxn>
                <a:cxn ang="0">
                  <a:pos x="549" y="2387"/>
                </a:cxn>
                <a:cxn ang="0">
                  <a:pos x="531" y="2270"/>
                </a:cxn>
                <a:cxn ang="0">
                  <a:pos x="497" y="2158"/>
                </a:cxn>
                <a:cxn ang="0">
                  <a:pos x="449" y="2050"/>
                </a:cxn>
                <a:cxn ang="0">
                  <a:pos x="393" y="1944"/>
                </a:cxn>
                <a:cxn ang="0">
                  <a:pos x="329" y="1838"/>
                </a:cxn>
                <a:cxn ang="0">
                  <a:pos x="229" y="1680"/>
                </a:cxn>
                <a:cxn ang="0">
                  <a:pos x="165" y="1572"/>
                </a:cxn>
                <a:cxn ang="0">
                  <a:pos x="106" y="1460"/>
                </a:cxn>
                <a:cxn ang="0">
                  <a:pos x="58" y="1345"/>
                </a:cxn>
                <a:cxn ang="0">
                  <a:pos x="22" y="1224"/>
                </a:cxn>
                <a:cxn ang="0">
                  <a:pos x="3" y="1095"/>
                </a:cxn>
                <a:cxn ang="0">
                  <a:pos x="3" y="948"/>
                </a:cxn>
                <a:cxn ang="0">
                  <a:pos x="27" y="793"/>
                </a:cxn>
                <a:cxn ang="0">
                  <a:pos x="74" y="646"/>
                </a:cxn>
                <a:cxn ang="0">
                  <a:pos x="140" y="509"/>
                </a:cxn>
                <a:cxn ang="0">
                  <a:pos x="226" y="385"/>
                </a:cxn>
                <a:cxn ang="0">
                  <a:pos x="329" y="275"/>
                </a:cxn>
                <a:cxn ang="0">
                  <a:pos x="445" y="181"/>
                </a:cxn>
                <a:cxn ang="0">
                  <a:pos x="576" y="105"/>
                </a:cxn>
                <a:cxn ang="0">
                  <a:pos x="718" y="48"/>
                </a:cxn>
                <a:cxn ang="0">
                  <a:pos x="869" y="12"/>
                </a:cxn>
                <a:cxn ang="0">
                  <a:pos x="1028" y="0"/>
                </a:cxn>
              </a:cxnLst>
              <a:rect l="0" t="0" r="r" b="b"/>
              <a:pathLst>
                <a:path w="2057" h="2566">
                  <a:moveTo>
                    <a:pt x="1028" y="0"/>
                  </a:moveTo>
                  <a:lnTo>
                    <a:pt x="1109" y="3"/>
                  </a:lnTo>
                  <a:lnTo>
                    <a:pt x="1188" y="12"/>
                  </a:lnTo>
                  <a:lnTo>
                    <a:pt x="1264" y="27"/>
                  </a:lnTo>
                  <a:lnTo>
                    <a:pt x="1339" y="48"/>
                  </a:lnTo>
                  <a:lnTo>
                    <a:pt x="1411" y="74"/>
                  </a:lnTo>
                  <a:lnTo>
                    <a:pt x="1481" y="105"/>
                  </a:lnTo>
                  <a:lnTo>
                    <a:pt x="1548" y="140"/>
                  </a:lnTo>
                  <a:lnTo>
                    <a:pt x="1612" y="181"/>
                  </a:lnTo>
                  <a:lnTo>
                    <a:pt x="1671" y="226"/>
                  </a:lnTo>
                  <a:lnTo>
                    <a:pt x="1728" y="275"/>
                  </a:lnTo>
                  <a:lnTo>
                    <a:pt x="1782" y="329"/>
                  </a:lnTo>
                  <a:lnTo>
                    <a:pt x="1831" y="385"/>
                  </a:lnTo>
                  <a:lnTo>
                    <a:pt x="1876" y="445"/>
                  </a:lnTo>
                  <a:lnTo>
                    <a:pt x="1917" y="509"/>
                  </a:lnTo>
                  <a:lnTo>
                    <a:pt x="1952" y="576"/>
                  </a:lnTo>
                  <a:lnTo>
                    <a:pt x="1983" y="646"/>
                  </a:lnTo>
                  <a:lnTo>
                    <a:pt x="2009" y="718"/>
                  </a:lnTo>
                  <a:lnTo>
                    <a:pt x="2030" y="793"/>
                  </a:lnTo>
                  <a:lnTo>
                    <a:pt x="2045" y="869"/>
                  </a:lnTo>
                  <a:lnTo>
                    <a:pt x="2054" y="948"/>
                  </a:lnTo>
                  <a:lnTo>
                    <a:pt x="2057" y="1028"/>
                  </a:lnTo>
                  <a:lnTo>
                    <a:pt x="2054" y="1098"/>
                  </a:lnTo>
                  <a:lnTo>
                    <a:pt x="2046" y="1166"/>
                  </a:lnTo>
                  <a:lnTo>
                    <a:pt x="2034" y="1231"/>
                  </a:lnTo>
                  <a:lnTo>
                    <a:pt x="2018" y="1295"/>
                  </a:lnTo>
                  <a:lnTo>
                    <a:pt x="1995" y="1357"/>
                  </a:lnTo>
                  <a:lnTo>
                    <a:pt x="1971" y="1418"/>
                  </a:lnTo>
                  <a:lnTo>
                    <a:pt x="1944" y="1477"/>
                  </a:lnTo>
                  <a:lnTo>
                    <a:pt x="1915" y="1535"/>
                  </a:lnTo>
                  <a:lnTo>
                    <a:pt x="1883" y="1592"/>
                  </a:lnTo>
                  <a:lnTo>
                    <a:pt x="1850" y="1649"/>
                  </a:lnTo>
                  <a:lnTo>
                    <a:pt x="1817" y="1705"/>
                  </a:lnTo>
                  <a:lnTo>
                    <a:pt x="1748" y="1814"/>
                  </a:lnTo>
                  <a:lnTo>
                    <a:pt x="1681" y="1924"/>
                  </a:lnTo>
                  <a:lnTo>
                    <a:pt x="1649" y="1979"/>
                  </a:lnTo>
                  <a:lnTo>
                    <a:pt x="1620" y="2034"/>
                  </a:lnTo>
                  <a:lnTo>
                    <a:pt x="1592" y="2090"/>
                  </a:lnTo>
                  <a:lnTo>
                    <a:pt x="1568" y="2147"/>
                  </a:lnTo>
                  <a:lnTo>
                    <a:pt x="1547" y="2204"/>
                  </a:lnTo>
                  <a:lnTo>
                    <a:pt x="1529" y="2263"/>
                  </a:lnTo>
                  <a:lnTo>
                    <a:pt x="1516" y="2323"/>
                  </a:lnTo>
                  <a:lnTo>
                    <a:pt x="1508" y="2384"/>
                  </a:lnTo>
                  <a:lnTo>
                    <a:pt x="1505" y="2447"/>
                  </a:lnTo>
                  <a:lnTo>
                    <a:pt x="1503" y="2475"/>
                  </a:lnTo>
                  <a:lnTo>
                    <a:pt x="1496" y="2503"/>
                  </a:lnTo>
                  <a:lnTo>
                    <a:pt x="1489" y="2520"/>
                  </a:lnTo>
                  <a:lnTo>
                    <a:pt x="1481" y="2535"/>
                  </a:lnTo>
                  <a:lnTo>
                    <a:pt x="1470" y="2548"/>
                  </a:lnTo>
                  <a:lnTo>
                    <a:pt x="1456" y="2557"/>
                  </a:lnTo>
                  <a:lnTo>
                    <a:pt x="1441" y="2564"/>
                  </a:lnTo>
                  <a:lnTo>
                    <a:pt x="1424" y="2566"/>
                  </a:lnTo>
                  <a:lnTo>
                    <a:pt x="632" y="2566"/>
                  </a:lnTo>
                  <a:lnTo>
                    <a:pt x="615" y="2564"/>
                  </a:lnTo>
                  <a:lnTo>
                    <a:pt x="599" y="2557"/>
                  </a:lnTo>
                  <a:lnTo>
                    <a:pt x="586" y="2548"/>
                  </a:lnTo>
                  <a:lnTo>
                    <a:pt x="575" y="2535"/>
                  </a:lnTo>
                  <a:lnTo>
                    <a:pt x="567" y="2520"/>
                  </a:lnTo>
                  <a:lnTo>
                    <a:pt x="560" y="2503"/>
                  </a:lnTo>
                  <a:lnTo>
                    <a:pt x="553" y="2475"/>
                  </a:lnTo>
                  <a:lnTo>
                    <a:pt x="551" y="2447"/>
                  </a:lnTo>
                  <a:lnTo>
                    <a:pt x="549" y="2387"/>
                  </a:lnTo>
                  <a:lnTo>
                    <a:pt x="543" y="2327"/>
                  </a:lnTo>
                  <a:lnTo>
                    <a:pt x="531" y="2270"/>
                  </a:lnTo>
                  <a:lnTo>
                    <a:pt x="516" y="2214"/>
                  </a:lnTo>
                  <a:lnTo>
                    <a:pt x="497" y="2158"/>
                  </a:lnTo>
                  <a:lnTo>
                    <a:pt x="475" y="2104"/>
                  </a:lnTo>
                  <a:lnTo>
                    <a:pt x="449" y="2050"/>
                  </a:lnTo>
                  <a:lnTo>
                    <a:pt x="422" y="1997"/>
                  </a:lnTo>
                  <a:lnTo>
                    <a:pt x="393" y="1944"/>
                  </a:lnTo>
                  <a:lnTo>
                    <a:pt x="361" y="1891"/>
                  </a:lnTo>
                  <a:lnTo>
                    <a:pt x="329" y="1838"/>
                  </a:lnTo>
                  <a:lnTo>
                    <a:pt x="262" y="1733"/>
                  </a:lnTo>
                  <a:lnTo>
                    <a:pt x="229" y="1680"/>
                  </a:lnTo>
                  <a:lnTo>
                    <a:pt x="197" y="1626"/>
                  </a:lnTo>
                  <a:lnTo>
                    <a:pt x="165" y="1572"/>
                  </a:lnTo>
                  <a:lnTo>
                    <a:pt x="135" y="1517"/>
                  </a:lnTo>
                  <a:lnTo>
                    <a:pt x="106" y="1460"/>
                  </a:lnTo>
                  <a:lnTo>
                    <a:pt x="81" y="1403"/>
                  </a:lnTo>
                  <a:lnTo>
                    <a:pt x="58" y="1345"/>
                  </a:lnTo>
                  <a:lnTo>
                    <a:pt x="39" y="1285"/>
                  </a:lnTo>
                  <a:lnTo>
                    <a:pt x="22" y="1224"/>
                  </a:lnTo>
                  <a:lnTo>
                    <a:pt x="10" y="1160"/>
                  </a:lnTo>
                  <a:lnTo>
                    <a:pt x="3" y="1095"/>
                  </a:lnTo>
                  <a:lnTo>
                    <a:pt x="0" y="1028"/>
                  </a:lnTo>
                  <a:lnTo>
                    <a:pt x="3" y="948"/>
                  </a:lnTo>
                  <a:lnTo>
                    <a:pt x="12" y="869"/>
                  </a:lnTo>
                  <a:lnTo>
                    <a:pt x="27" y="793"/>
                  </a:lnTo>
                  <a:lnTo>
                    <a:pt x="48" y="718"/>
                  </a:lnTo>
                  <a:lnTo>
                    <a:pt x="74" y="646"/>
                  </a:lnTo>
                  <a:lnTo>
                    <a:pt x="104" y="576"/>
                  </a:lnTo>
                  <a:lnTo>
                    <a:pt x="140" y="509"/>
                  </a:lnTo>
                  <a:lnTo>
                    <a:pt x="181" y="445"/>
                  </a:lnTo>
                  <a:lnTo>
                    <a:pt x="226" y="385"/>
                  </a:lnTo>
                  <a:lnTo>
                    <a:pt x="275" y="329"/>
                  </a:lnTo>
                  <a:lnTo>
                    <a:pt x="329" y="275"/>
                  </a:lnTo>
                  <a:lnTo>
                    <a:pt x="385" y="226"/>
                  </a:lnTo>
                  <a:lnTo>
                    <a:pt x="445" y="181"/>
                  </a:lnTo>
                  <a:lnTo>
                    <a:pt x="509" y="140"/>
                  </a:lnTo>
                  <a:lnTo>
                    <a:pt x="576" y="105"/>
                  </a:lnTo>
                  <a:lnTo>
                    <a:pt x="646" y="74"/>
                  </a:lnTo>
                  <a:lnTo>
                    <a:pt x="718" y="48"/>
                  </a:lnTo>
                  <a:lnTo>
                    <a:pt x="793" y="27"/>
                  </a:lnTo>
                  <a:lnTo>
                    <a:pt x="869" y="12"/>
                  </a:lnTo>
                  <a:lnTo>
                    <a:pt x="948" y="3"/>
                  </a:lnTo>
                  <a:lnTo>
                    <a:pt x="1028" y="0"/>
                  </a:lnTo>
                  <a:close/>
                </a:path>
              </a:pathLst>
            </a:custGeom>
            <a:solidFill>
              <a:schemeClr val="accent2"/>
            </a:solidFill>
            <a:ln w="0">
              <a:noFill/>
              <a:prstDash val="solid"/>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30" name="Freeform: Shape 26"/>
            <p:cNvSpPr/>
            <p:nvPr/>
          </p:nvSpPr>
          <p:spPr bwMode="auto">
            <a:xfrm>
              <a:off x="2537723" y="3541913"/>
              <a:ext cx="558800" cy="919163"/>
            </a:xfrm>
            <a:custGeom>
              <a:avLst/>
              <a:gdLst/>
              <a:ahLst/>
              <a:cxnLst>
                <a:cxn ang="0">
                  <a:pos x="228" y="0"/>
                </a:cxn>
                <a:cxn ang="0">
                  <a:pos x="265" y="3"/>
                </a:cxn>
                <a:cxn ang="0">
                  <a:pos x="300" y="10"/>
                </a:cxn>
                <a:cxn ang="0">
                  <a:pos x="333" y="22"/>
                </a:cxn>
                <a:cxn ang="0">
                  <a:pos x="362" y="39"/>
                </a:cxn>
                <a:cxn ang="0">
                  <a:pos x="390" y="59"/>
                </a:cxn>
                <a:cxn ang="0">
                  <a:pos x="412" y="82"/>
                </a:cxn>
                <a:cxn ang="0">
                  <a:pos x="430" y="108"/>
                </a:cxn>
                <a:cxn ang="0">
                  <a:pos x="444" y="137"/>
                </a:cxn>
                <a:cxn ang="0">
                  <a:pos x="453" y="167"/>
                </a:cxn>
                <a:cxn ang="0">
                  <a:pos x="456" y="200"/>
                </a:cxn>
                <a:cxn ang="0">
                  <a:pos x="456" y="748"/>
                </a:cxn>
                <a:cxn ang="0">
                  <a:pos x="0" y="748"/>
                </a:cxn>
                <a:cxn ang="0">
                  <a:pos x="0" y="200"/>
                </a:cxn>
                <a:cxn ang="0">
                  <a:pos x="3" y="167"/>
                </a:cxn>
                <a:cxn ang="0">
                  <a:pos x="11" y="137"/>
                </a:cxn>
                <a:cxn ang="0">
                  <a:pos x="26" y="108"/>
                </a:cxn>
                <a:cxn ang="0">
                  <a:pos x="44" y="82"/>
                </a:cxn>
                <a:cxn ang="0">
                  <a:pos x="67" y="59"/>
                </a:cxn>
                <a:cxn ang="0">
                  <a:pos x="94" y="39"/>
                </a:cxn>
                <a:cxn ang="0">
                  <a:pos x="124" y="22"/>
                </a:cxn>
                <a:cxn ang="0">
                  <a:pos x="156" y="10"/>
                </a:cxn>
                <a:cxn ang="0">
                  <a:pos x="192" y="3"/>
                </a:cxn>
                <a:cxn ang="0">
                  <a:pos x="228" y="0"/>
                </a:cxn>
              </a:cxnLst>
              <a:rect l="0" t="0" r="r" b="b"/>
              <a:pathLst>
                <a:path w="456" h="748">
                  <a:moveTo>
                    <a:pt x="228" y="0"/>
                  </a:moveTo>
                  <a:lnTo>
                    <a:pt x="265" y="3"/>
                  </a:lnTo>
                  <a:lnTo>
                    <a:pt x="300" y="10"/>
                  </a:lnTo>
                  <a:lnTo>
                    <a:pt x="333" y="22"/>
                  </a:lnTo>
                  <a:lnTo>
                    <a:pt x="362" y="39"/>
                  </a:lnTo>
                  <a:lnTo>
                    <a:pt x="390" y="59"/>
                  </a:lnTo>
                  <a:lnTo>
                    <a:pt x="412" y="82"/>
                  </a:lnTo>
                  <a:lnTo>
                    <a:pt x="430" y="108"/>
                  </a:lnTo>
                  <a:lnTo>
                    <a:pt x="444" y="137"/>
                  </a:lnTo>
                  <a:lnTo>
                    <a:pt x="453" y="167"/>
                  </a:lnTo>
                  <a:lnTo>
                    <a:pt x="456" y="200"/>
                  </a:lnTo>
                  <a:lnTo>
                    <a:pt x="456" y="748"/>
                  </a:lnTo>
                  <a:lnTo>
                    <a:pt x="0" y="748"/>
                  </a:lnTo>
                  <a:lnTo>
                    <a:pt x="0" y="200"/>
                  </a:lnTo>
                  <a:lnTo>
                    <a:pt x="3" y="167"/>
                  </a:lnTo>
                  <a:lnTo>
                    <a:pt x="11" y="137"/>
                  </a:lnTo>
                  <a:lnTo>
                    <a:pt x="26" y="108"/>
                  </a:lnTo>
                  <a:lnTo>
                    <a:pt x="44" y="82"/>
                  </a:lnTo>
                  <a:lnTo>
                    <a:pt x="67" y="59"/>
                  </a:lnTo>
                  <a:lnTo>
                    <a:pt x="94" y="39"/>
                  </a:lnTo>
                  <a:lnTo>
                    <a:pt x="124" y="22"/>
                  </a:lnTo>
                  <a:lnTo>
                    <a:pt x="156" y="10"/>
                  </a:lnTo>
                  <a:lnTo>
                    <a:pt x="192" y="3"/>
                  </a:lnTo>
                  <a:lnTo>
                    <a:pt x="228" y="0"/>
                  </a:lnTo>
                  <a:close/>
                </a:path>
              </a:pathLst>
            </a:custGeom>
            <a:solidFill>
              <a:srgbClr val="E1E8E7"/>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31" name="Freeform: Shape 27"/>
            <p:cNvSpPr/>
            <p:nvPr/>
          </p:nvSpPr>
          <p:spPr bwMode="auto">
            <a:xfrm>
              <a:off x="2242447" y="4289625"/>
              <a:ext cx="1149350" cy="171450"/>
            </a:xfrm>
            <a:custGeom>
              <a:avLst/>
              <a:gdLst>
                <a:gd name="T0" fmla="*/ 696 w 936"/>
                <a:gd name="T1" fmla="*/ 0 h 140"/>
                <a:gd name="T2" fmla="*/ 747 w 936"/>
                <a:gd name="T3" fmla="*/ 10 h 140"/>
                <a:gd name="T4" fmla="*/ 794 w 936"/>
                <a:gd name="T5" fmla="*/ 20 h 140"/>
                <a:gd name="T6" fmla="*/ 838 w 936"/>
                <a:gd name="T7" fmla="*/ 33 h 140"/>
                <a:gd name="T8" fmla="*/ 876 w 936"/>
                <a:gd name="T9" fmla="*/ 46 h 140"/>
                <a:gd name="T10" fmla="*/ 909 w 936"/>
                <a:gd name="T11" fmla="*/ 60 h 140"/>
                <a:gd name="T12" fmla="*/ 936 w 936"/>
                <a:gd name="T13" fmla="*/ 77 h 140"/>
                <a:gd name="T14" fmla="*/ 929 w 936"/>
                <a:gd name="T15" fmla="*/ 94 h 140"/>
                <a:gd name="T16" fmla="*/ 921 w 936"/>
                <a:gd name="T17" fmla="*/ 109 h 140"/>
                <a:gd name="T18" fmla="*/ 910 w 936"/>
                <a:gd name="T19" fmla="*/ 122 h 140"/>
                <a:gd name="T20" fmla="*/ 896 w 936"/>
                <a:gd name="T21" fmla="*/ 131 h 140"/>
                <a:gd name="T22" fmla="*/ 881 w 936"/>
                <a:gd name="T23" fmla="*/ 138 h 140"/>
                <a:gd name="T24" fmla="*/ 864 w 936"/>
                <a:gd name="T25" fmla="*/ 140 h 140"/>
                <a:gd name="T26" fmla="*/ 696 w 936"/>
                <a:gd name="T27" fmla="*/ 140 h 140"/>
                <a:gd name="T28" fmla="*/ 696 w 936"/>
                <a:gd name="T29" fmla="*/ 0 h 140"/>
                <a:gd name="T30" fmla="*/ 240 w 936"/>
                <a:gd name="T31" fmla="*/ 0 h 140"/>
                <a:gd name="T32" fmla="*/ 240 w 936"/>
                <a:gd name="T33" fmla="*/ 140 h 140"/>
                <a:gd name="T34" fmla="*/ 72 w 936"/>
                <a:gd name="T35" fmla="*/ 140 h 140"/>
                <a:gd name="T36" fmla="*/ 55 w 936"/>
                <a:gd name="T37" fmla="*/ 138 h 140"/>
                <a:gd name="T38" fmla="*/ 39 w 936"/>
                <a:gd name="T39" fmla="*/ 131 h 140"/>
                <a:gd name="T40" fmla="*/ 26 w 936"/>
                <a:gd name="T41" fmla="*/ 122 h 140"/>
                <a:gd name="T42" fmla="*/ 15 w 936"/>
                <a:gd name="T43" fmla="*/ 109 h 140"/>
                <a:gd name="T44" fmla="*/ 7 w 936"/>
                <a:gd name="T45" fmla="*/ 94 h 140"/>
                <a:gd name="T46" fmla="*/ 0 w 936"/>
                <a:gd name="T47" fmla="*/ 77 h 140"/>
                <a:gd name="T48" fmla="*/ 27 w 936"/>
                <a:gd name="T49" fmla="*/ 60 h 140"/>
                <a:gd name="T50" fmla="*/ 60 w 936"/>
                <a:gd name="T51" fmla="*/ 46 h 140"/>
                <a:gd name="T52" fmla="*/ 98 w 936"/>
                <a:gd name="T53" fmla="*/ 33 h 140"/>
                <a:gd name="T54" fmla="*/ 142 w 936"/>
                <a:gd name="T55" fmla="*/ 20 h 140"/>
                <a:gd name="T56" fmla="*/ 189 w 936"/>
                <a:gd name="T57" fmla="*/ 10 h 140"/>
                <a:gd name="T58" fmla="*/ 240 w 936"/>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6"/>
                <a:gd name="T91" fmla="*/ 0 h 140"/>
                <a:gd name="T92" fmla="*/ 936 w 936"/>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6" h="140">
                  <a:moveTo>
                    <a:pt x="696" y="0"/>
                  </a:moveTo>
                  <a:lnTo>
                    <a:pt x="747" y="10"/>
                  </a:lnTo>
                  <a:lnTo>
                    <a:pt x="794" y="20"/>
                  </a:lnTo>
                  <a:lnTo>
                    <a:pt x="838" y="33"/>
                  </a:lnTo>
                  <a:lnTo>
                    <a:pt x="876" y="46"/>
                  </a:lnTo>
                  <a:lnTo>
                    <a:pt x="909" y="60"/>
                  </a:lnTo>
                  <a:lnTo>
                    <a:pt x="936" y="77"/>
                  </a:lnTo>
                  <a:lnTo>
                    <a:pt x="929" y="94"/>
                  </a:lnTo>
                  <a:lnTo>
                    <a:pt x="921" y="109"/>
                  </a:lnTo>
                  <a:lnTo>
                    <a:pt x="910" y="122"/>
                  </a:lnTo>
                  <a:lnTo>
                    <a:pt x="896" y="131"/>
                  </a:lnTo>
                  <a:lnTo>
                    <a:pt x="881" y="138"/>
                  </a:lnTo>
                  <a:lnTo>
                    <a:pt x="864" y="140"/>
                  </a:lnTo>
                  <a:lnTo>
                    <a:pt x="696" y="140"/>
                  </a:lnTo>
                  <a:lnTo>
                    <a:pt x="696" y="0"/>
                  </a:lnTo>
                  <a:close/>
                  <a:moveTo>
                    <a:pt x="240" y="0"/>
                  </a:moveTo>
                  <a:lnTo>
                    <a:pt x="240" y="140"/>
                  </a:lnTo>
                  <a:lnTo>
                    <a:pt x="72" y="140"/>
                  </a:lnTo>
                  <a:lnTo>
                    <a:pt x="55" y="138"/>
                  </a:lnTo>
                  <a:lnTo>
                    <a:pt x="39" y="131"/>
                  </a:lnTo>
                  <a:lnTo>
                    <a:pt x="26" y="122"/>
                  </a:lnTo>
                  <a:lnTo>
                    <a:pt x="15" y="109"/>
                  </a:lnTo>
                  <a:lnTo>
                    <a:pt x="7" y="94"/>
                  </a:lnTo>
                  <a:lnTo>
                    <a:pt x="0" y="77"/>
                  </a:lnTo>
                  <a:lnTo>
                    <a:pt x="27" y="60"/>
                  </a:lnTo>
                  <a:lnTo>
                    <a:pt x="60" y="46"/>
                  </a:lnTo>
                  <a:lnTo>
                    <a:pt x="98" y="33"/>
                  </a:lnTo>
                  <a:lnTo>
                    <a:pt x="142" y="20"/>
                  </a:lnTo>
                  <a:lnTo>
                    <a:pt x="189" y="10"/>
                  </a:lnTo>
                  <a:lnTo>
                    <a:pt x="240" y="0"/>
                  </a:lnTo>
                  <a:close/>
                </a:path>
              </a:pathLst>
            </a:custGeom>
            <a:solidFill>
              <a:schemeClr val="bg1">
                <a:lumMod val="85000"/>
              </a:schemeClr>
            </a:solidFill>
            <a:ln w="0">
              <a:solidFill>
                <a:schemeClr val="bg1">
                  <a:lumMod val="85000"/>
                </a:schemeClr>
              </a:solid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32" name="Freeform: Shape 28"/>
            <p:cNvSpPr/>
            <p:nvPr/>
          </p:nvSpPr>
          <p:spPr bwMode="auto">
            <a:xfrm>
              <a:off x="2537723" y="4270575"/>
              <a:ext cx="558800" cy="190500"/>
            </a:xfrm>
            <a:custGeom>
              <a:avLst/>
              <a:gdLst>
                <a:gd name="T0" fmla="*/ 297 w 456"/>
                <a:gd name="T1" fmla="*/ 0 h 155"/>
                <a:gd name="T2" fmla="*/ 352 w 456"/>
                <a:gd name="T3" fmla="*/ 4 h 155"/>
                <a:gd name="T4" fmla="*/ 405 w 456"/>
                <a:gd name="T5" fmla="*/ 9 h 155"/>
                <a:gd name="T6" fmla="*/ 456 w 456"/>
                <a:gd name="T7" fmla="*/ 15 h 155"/>
                <a:gd name="T8" fmla="*/ 456 w 456"/>
                <a:gd name="T9" fmla="*/ 155 h 155"/>
                <a:gd name="T10" fmla="*/ 297 w 456"/>
                <a:gd name="T11" fmla="*/ 155 h 155"/>
                <a:gd name="T12" fmla="*/ 297 w 456"/>
                <a:gd name="T13" fmla="*/ 0 h 155"/>
                <a:gd name="T14" fmla="*/ 159 w 456"/>
                <a:gd name="T15" fmla="*/ 0 h 155"/>
                <a:gd name="T16" fmla="*/ 159 w 456"/>
                <a:gd name="T17" fmla="*/ 155 h 155"/>
                <a:gd name="T18" fmla="*/ 0 w 456"/>
                <a:gd name="T19" fmla="*/ 155 h 155"/>
                <a:gd name="T20" fmla="*/ 0 w 456"/>
                <a:gd name="T21" fmla="*/ 15 h 155"/>
                <a:gd name="T22" fmla="*/ 51 w 456"/>
                <a:gd name="T23" fmla="*/ 9 h 155"/>
                <a:gd name="T24" fmla="*/ 104 w 456"/>
                <a:gd name="T25" fmla="*/ 4 h 155"/>
                <a:gd name="T26" fmla="*/ 159 w 456"/>
                <a:gd name="T27" fmla="*/ 0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6"/>
                <a:gd name="T43" fmla="*/ 0 h 155"/>
                <a:gd name="T44" fmla="*/ 456 w 456"/>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6" h="155">
                  <a:moveTo>
                    <a:pt x="297" y="0"/>
                  </a:moveTo>
                  <a:lnTo>
                    <a:pt x="352" y="4"/>
                  </a:lnTo>
                  <a:lnTo>
                    <a:pt x="405" y="9"/>
                  </a:lnTo>
                  <a:lnTo>
                    <a:pt x="456" y="15"/>
                  </a:lnTo>
                  <a:lnTo>
                    <a:pt x="456" y="155"/>
                  </a:lnTo>
                  <a:lnTo>
                    <a:pt x="297" y="155"/>
                  </a:lnTo>
                  <a:lnTo>
                    <a:pt x="297" y="0"/>
                  </a:lnTo>
                  <a:close/>
                  <a:moveTo>
                    <a:pt x="159" y="0"/>
                  </a:moveTo>
                  <a:lnTo>
                    <a:pt x="159" y="155"/>
                  </a:lnTo>
                  <a:lnTo>
                    <a:pt x="0" y="155"/>
                  </a:lnTo>
                  <a:lnTo>
                    <a:pt x="0" y="15"/>
                  </a:lnTo>
                  <a:lnTo>
                    <a:pt x="51" y="9"/>
                  </a:lnTo>
                  <a:lnTo>
                    <a:pt x="104" y="4"/>
                  </a:lnTo>
                  <a:lnTo>
                    <a:pt x="159" y="0"/>
                  </a:lnTo>
                  <a:close/>
                </a:path>
              </a:pathLst>
            </a:custGeom>
            <a:solidFill>
              <a:schemeClr val="bg1">
                <a:lumMod val="85000"/>
              </a:schemeClr>
            </a:solidFill>
            <a:ln w="0">
              <a:solidFill>
                <a:schemeClr val="bg1">
                  <a:lumMod val="85000"/>
                </a:schemeClr>
              </a:solid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33" name="Freeform: Shape 29"/>
            <p:cNvSpPr/>
            <p:nvPr/>
          </p:nvSpPr>
          <p:spPr bwMode="auto">
            <a:xfrm>
              <a:off x="2732986" y="4268987"/>
              <a:ext cx="168275" cy="192088"/>
            </a:xfrm>
            <a:custGeom>
              <a:avLst/>
              <a:gdLst>
                <a:gd name="T0" fmla="*/ 69 w 138"/>
                <a:gd name="T1" fmla="*/ 0 h 156"/>
                <a:gd name="T2" fmla="*/ 104 w 138"/>
                <a:gd name="T3" fmla="*/ 1 h 156"/>
                <a:gd name="T4" fmla="*/ 138 w 138"/>
                <a:gd name="T5" fmla="*/ 1 h 156"/>
                <a:gd name="T6" fmla="*/ 138 w 138"/>
                <a:gd name="T7" fmla="*/ 156 h 156"/>
                <a:gd name="T8" fmla="*/ 0 w 138"/>
                <a:gd name="T9" fmla="*/ 156 h 156"/>
                <a:gd name="T10" fmla="*/ 0 w 138"/>
                <a:gd name="T11" fmla="*/ 1 h 156"/>
                <a:gd name="T12" fmla="*/ 35 w 138"/>
                <a:gd name="T13" fmla="*/ 1 h 156"/>
                <a:gd name="T14" fmla="*/ 69 w 138"/>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156"/>
                <a:gd name="T26" fmla="*/ 138 w 138"/>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156">
                  <a:moveTo>
                    <a:pt x="69" y="0"/>
                  </a:moveTo>
                  <a:lnTo>
                    <a:pt x="104" y="1"/>
                  </a:lnTo>
                  <a:lnTo>
                    <a:pt x="138" y="1"/>
                  </a:lnTo>
                  <a:lnTo>
                    <a:pt x="138" y="156"/>
                  </a:lnTo>
                  <a:lnTo>
                    <a:pt x="0" y="156"/>
                  </a:lnTo>
                  <a:lnTo>
                    <a:pt x="0" y="1"/>
                  </a:lnTo>
                  <a:lnTo>
                    <a:pt x="35" y="1"/>
                  </a:lnTo>
                  <a:lnTo>
                    <a:pt x="69" y="0"/>
                  </a:lnTo>
                  <a:close/>
                </a:path>
              </a:pathLst>
            </a:custGeom>
            <a:solidFill>
              <a:schemeClr val="bg1">
                <a:lumMod val="85000"/>
              </a:schemeClr>
            </a:solidFill>
            <a:ln w="0">
              <a:solidFill>
                <a:schemeClr val="bg1">
                  <a:lumMod val="85000"/>
                </a:schemeClr>
              </a:solid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34" name="Rectangle: Top Corners Rounded 30"/>
            <p:cNvSpPr/>
            <p:nvPr/>
          </p:nvSpPr>
          <p:spPr>
            <a:xfrm>
              <a:off x="2995316" y="2764537"/>
              <a:ext cx="90433" cy="1031370"/>
            </a:xfrm>
            <a:prstGeom prst="round2SameRect">
              <a:avLst/>
            </a:prstGeom>
            <a:solidFill>
              <a:schemeClr val="bg1">
                <a:lumMod val="9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35" name="Straight Connector 31"/>
            <p:cNvCxnSpPr/>
            <p:nvPr/>
          </p:nvCxnSpPr>
          <p:spPr>
            <a:xfrm>
              <a:off x="2552190" y="2769525"/>
              <a:ext cx="43024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36" name="Rectangle: Top Corners Rounded 32"/>
            <p:cNvSpPr/>
            <p:nvPr/>
          </p:nvSpPr>
          <p:spPr>
            <a:xfrm>
              <a:off x="2537206" y="2769525"/>
              <a:ext cx="90433" cy="1031370"/>
            </a:xfrm>
            <a:prstGeom prst="round2SameRect">
              <a:avLst/>
            </a:prstGeom>
            <a:solidFill>
              <a:schemeClr val="bg1">
                <a:lumMod val="9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37" name="Freeform: Shape 33"/>
            <p:cNvSpPr/>
            <p:nvPr/>
          </p:nvSpPr>
          <p:spPr bwMode="auto">
            <a:xfrm>
              <a:off x="2615421" y="3359351"/>
              <a:ext cx="410701" cy="1062841"/>
            </a:xfrm>
            <a:custGeom>
              <a:avLst/>
              <a:gdLst>
                <a:gd name="T0" fmla="*/ 2147483647 w 138"/>
                <a:gd name="T1" fmla="*/ 0 h 1202"/>
                <a:gd name="T2" fmla="*/ 2147483647 w 138"/>
                <a:gd name="T3" fmla="*/ 2147483647 h 1202"/>
                <a:gd name="T4" fmla="*/ 2147483647 w 138"/>
                <a:gd name="T5" fmla="*/ 2147483647 h 1202"/>
                <a:gd name="T6" fmla="*/ 2147483647 w 138"/>
                <a:gd name="T7" fmla="*/ 2147483647 h 1202"/>
                <a:gd name="T8" fmla="*/ 2147483647 w 138"/>
                <a:gd name="T9" fmla="*/ 2147483647 h 1202"/>
                <a:gd name="T10" fmla="*/ 2147483647 w 138"/>
                <a:gd name="T11" fmla="*/ 2147483647 h 1202"/>
                <a:gd name="T12" fmla="*/ 2147483647 w 138"/>
                <a:gd name="T13" fmla="*/ 2147483647 h 1202"/>
                <a:gd name="T14" fmla="*/ 2147483647 w 138"/>
                <a:gd name="T15" fmla="*/ 2147483647 h 1202"/>
                <a:gd name="T16" fmla="*/ 2147483647 w 138"/>
                <a:gd name="T17" fmla="*/ 2147483647 h 1202"/>
                <a:gd name="T18" fmla="*/ 0 w 138"/>
                <a:gd name="T19" fmla="*/ 2147483647 h 1202"/>
                <a:gd name="T20" fmla="*/ 0 w 138"/>
                <a:gd name="T21" fmla="*/ 2147483647 h 1202"/>
                <a:gd name="T22" fmla="*/ 2147483647 w 138"/>
                <a:gd name="T23" fmla="*/ 2147483647 h 1202"/>
                <a:gd name="T24" fmla="*/ 2147483647 w 138"/>
                <a:gd name="T25" fmla="*/ 2147483647 h 1202"/>
                <a:gd name="T26" fmla="*/ 2147483647 w 138"/>
                <a:gd name="T27" fmla="*/ 2147483647 h 1202"/>
                <a:gd name="T28" fmla="*/ 2147483647 w 138"/>
                <a:gd name="T29" fmla="*/ 2147483647 h 1202"/>
                <a:gd name="T30" fmla="*/ 2147483647 w 138"/>
                <a:gd name="T31" fmla="*/ 2147483647 h 1202"/>
                <a:gd name="T32" fmla="*/ 2147483647 w 138"/>
                <a:gd name="T33" fmla="*/ 2147483647 h 1202"/>
                <a:gd name="T34" fmla="*/ 2147483647 w 138"/>
                <a:gd name="T35" fmla="*/ 0 h 1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202"/>
                <a:gd name="T56" fmla="*/ 138 w 138"/>
                <a:gd name="T57" fmla="*/ 1202 h 1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202">
                  <a:moveTo>
                    <a:pt x="69" y="0"/>
                  </a:moveTo>
                  <a:lnTo>
                    <a:pt x="85" y="3"/>
                  </a:lnTo>
                  <a:lnTo>
                    <a:pt x="100" y="13"/>
                  </a:lnTo>
                  <a:lnTo>
                    <a:pt x="112" y="28"/>
                  </a:lnTo>
                  <a:lnTo>
                    <a:pt x="123" y="49"/>
                  </a:lnTo>
                  <a:lnTo>
                    <a:pt x="131" y="72"/>
                  </a:lnTo>
                  <a:lnTo>
                    <a:pt x="136" y="99"/>
                  </a:lnTo>
                  <a:lnTo>
                    <a:pt x="138" y="129"/>
                  </a:lnTo>
                  <a:lnTo>
                    <a:pt x="138" y="1202"/>
                  </a:lnTo>
                  <a:lnTo>
                    <a:pt x="0" y="1202"/>
                  </a:lnTo>
                  <a:lnTo>
                    <a:pt x="0" y="129"/>
                  </a:lnTo>
                  <a:lnTo>
                    <a:pt x="3" y="99"/>
                  </a:lnTo>
                  <a:lnTo>
                    <a:pt x="8" y="72"/>
                  </a:lnTo>
                  <a:lnTo>
                    <a:pt x="16" y="49"/>
                  </a:lnTo>
                  <a:lnTo>
                    <a:pt x="26" y="28"/>
                  </a:lnTo>
                  <a:lnTo>
                    <a:pt x="39" y="13"/>
                  </a:lnTo>
                  <a:lnTo>
                    <a:pt x="53" y="3"/>
                  </a:lnTo>
                  <a:lnTo>
                    <a:pt x="69" y="0"/>
                  </a:lnTo>
                  <a:close/>
                </a:path>
              </a:pathLst>
            </a:custGeom>
            <a:gradFill>
              <a:gsLst>
                <a:gs pos="0">
                  <a:schemeClr val="bg1">
                    <a:lumMod val="50000"/>
                    <a:alpha val="0"/>
                  </a:schemeClr>
                </a:gs>
                <a:gs pos="100000">
                  <a:schemeClr val="bg1">
                    <a:lumMod val="65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38" name="Oval 34"/>
            <p:cNvSpPr/>
            <p:nvPr/>
          </p:nvSpPr>
          <p:spPr bwMode="auto">
            <a:xfrm flipH="1">
              <a:off x="2552190" y="3359351"/>
              <a:ext cx="533558" cy="441544"/>
            </a:xfrm>
            <a:prstGeom prst="ellipse">
              <a:avLst/>
            </a:prstGeom>
            <a:gradFill rotWithShape="1">
              <a:gsLst>
                <a:gs pos="0">
                  <a:srgbClr val="FFFCF9">
                    <a:alpha val="76999"/>
                  </a:srgbClr>
                </a:gs>
                <a:gs pos="100000">
                  <a:srgbClr val="FFFFFF">
                    <a:alpha val="0"/>
                  </a:srgbClr>
                </a:gs>
              </a:gsLst>
              <a:lin ang="5400000"/>
            </a:gradFill>
            <a:ln w="9525">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38" name="Cylinder 52"/>
          <p:cNvSpPr/>
          <p:nvPr/>
        </p:nvSpPr>
        <p:spPr>
          <a:xfrm>
            <a:off x="2824178" y="2522009"/>
            <a:ext cx="143300" cy="1628640"/>
          </a:xfrm>
          <a:prstGeom prst="can">
            <a:avLst/>
          </a:prstGeom>
          <a:pattFill prst="ltDnDiag">
            <a:fgClr>
              <a:schemeClr val="bg1">
                <a:lumMod val="50000"/>
              </a:schemeClr>
            </a:fgClr>
            <a:bgClr>
              <a:schemeClr val="bg1">
                <a:lumMod val="85000"/>
              </a:schemeClr>
            </a:bgClr>
          </a:pattFill>
          <a:ln>
            <a:noFill/>
          </a:ln>
        </p:spPr>
        <p:style>
          <a:lnRef idx="1">
            <a:schemeClr val="accent1"/>
          </a:lnRef>
          <a:fillRef idx="3">
            <a:schemeClr val="accent1"/>
          </a:fillRef>
          <a:effectRef idx="2">
            <a:schemeClr val="accent1"/>
          </a:effectRef>
          <a:fontRef idx="minor">
            <a:schemeClr val="lt1"/>
          </a:fontRef>
        </p:style>
        <p:txBody>
          <a:bodyPr lIns="68574" tIns="34286" rIns="68574" bIns="34286"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7" name="Cylinder 53"/>
          <p:cNvSpPr/>
          <p:nvPr/>
        </p:nvSpPr>
        <p:spPr>
          <a:xfrm>
            <a:off x="4170295" y="3317273"/>
            <a:ext cx="133972" cy="833377"/>
          </a:xfrm>
          <a:prstGeom prst="can">
            <a:avLst/>
          </a:prstGeom>
          <a:pattFill prst="ltDnDiag">
            <a:fgClr>
              <a:schemeClr val="bg1">
                <a:lumMod val="50000"/>
              </a:schemeClr>
            </a:fgClr>
            <a:bgClr>
              <a:schemeClr val="bg1">
                <a:lumMod val="85000"/>
              </a:schemeClr>
            </a:bgClr>
          </a:pattFill>
          <a:ln>
            <a:noFill/>
          </a:ln>
        </p:spPr>
        <p:style>
          <a:lnRef idx="1">
            <a:schemeClr val="accent1"/>
          </a:lnRef>
          <a:fillRef idx="3">
            <a:schemeClr val="accent1"/>
          </a:fillRef>
          <a:effectRef idx="2">
            <a:schemeClr val="accent1"/>
          </a:effectRef>
          <a:fontRef idx="minor">
            <a:schemeClr val="lt1"/>
          </a:fontRef>
        </p:style>
        <p:txBody>
          <a:bodyPr lIns="68574" tIns="34286" rIns="68574" bIns="34286"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68" name="Cylinder 55"/>
          <p:cNvSpPr/>
          <p:nvPr/>
        </p:nvSpPr>
        <p:spPr>
          <a:xfrm>
            <a:off x="6986050" y="3321927"/>
            <a:ext cx="141828" cy="823801"/>
          </a:xfrm>
          <a:prstGeom prst="can">
            <a:avLst/>
          </a:prstGeom>
          <a:pattFill prst="ltDnDiag">
            <a:fgClr>
              <a:schemeClr val="bg1">
                <a:lumMod val="50000"/>
              </a:schemeClr>
            </a:fgClr>
            <a:bgClr>
              <a:schemeClr val="bg1">
                <a:lumMod val="85000"/>
              </a:schemeClr>
            </a:bgClr>
          </a:pattFill>
          <a:ln>
            <a:noFill/>
          </a:ln>
        </p:spPr>
        <p:style>
          <a:lnRef idx="1">
            <a:schemeClr val="accent1"/>
          </a:lnRef>
          <a:fillRef idx="3">
            <a:schemeClr val="accent1"/>
          </a:fillRef>
          <a:effectRef idx="2">
            <a:schemeClr val="accent1"/>
          </a:effectRef>
          <a:fontRef idx="minor">
            <a:schemeClr val="lt1"/>
          </a:fontRef>
        </p:style>
        <p:txBody>
          <a:bodyPr lIns="68574" tIns="34286" rIns="68574" bIns="34286"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4" name="Group 56"/>
          <p:cNvGrpSpPr/>
          <p:nvPr/>
        </p:nvGrpSpPr>
        <p:grpSpPr>
          <a:xfrm>
            <a:off x="6801880" y="2585010"/>
            <a:ext cx="492828" cy="799799"/>
            <a:chOff x="1555060" y="1309888"/>
            <a:chExt cx="2525713" cy="4098924"/>
          </a:xfrm>
        </p:grpSpPr>
        <p:sp>
          <p:nvSpPr>
            <p:cNvPr id="109" name="Freeform: Shape 57"/>
            <p:cNvSpPr/>
            <p:nvPr/>
          </p:nvSpPr>
          <p:spPr bwMode="auto">
            <a:xfrm>
              <a:off x="2271022" y="4419800"/>
              <a:ext cx="1093788" cy="989012"/>
            </a:xfrm>
            <a:custGeom>
              <a:avLst/>
              <a:gdLst/>
              <a:ahLst/>
              <a:cxnLst>
                <a:cxn ang="0">
                  <a:pos x="0" y="0"/>
                </a:cxn>
                <a:cxn ang="0">
                  <a:pos x="891" y="0"/>
                </a:cxn>
                <a:cxn ang="0">
                  <a:pos x="815" y="136"/>
                </a:cxn>
                <a:cxn ang="0">
                  <a:pos x="815" y="562"/>
                </a:cxn>
                <a:cxn ang="0">
                  <a:pos x="813" y="582"/>
                </a:cxn>
                <a:cxn ang="0">
                  <a:pos x="805" y="603"/>
                </a:cxn>
                <a:cxn ang="0">
                  <a:pos x="795" y="623"/>
                </a:cxn>
                <a:cxn ang="0">
                  <a:pos x="782" y="642"/>
                </a:cxn>
                <a:cxn ang="0">
                  <a:pos x="766" y="658"/>
                </a:cxn>
                <a:cxn ang="0">
                  <a:pos x="749" y="669"/>
                </a:cxn>
                <a:cxn ang="0">
                  <a:pos x="511" y="792"/>
                </a:cxn>
                <a:cxn ang="0">
                  <a:pos x="491" y="800"/>
                </a:cxn>
                <a:cxn ang="0">
                  <a:pos x="469" y="805"/>
                </a:cxn>
                <a:cxn ang="0">
                  <a:pos x="445" y="806"/>
                </a:cxn>
                <a:cxn ang="0">
                  <a:pos x="421" y="805"/>
                </a:cxn>
                <a:cxn ang="0">
                  <a:pos x="399" y="800"/>
                </a:cxn>
                <a:cxn ang="0">
                  <a:pos x="380" y="792"/>
                </a:cxn>
                <a:cxn ang="0">
                  <a:pos x="141" y="669"/>
                </a:cxn>
                <a:cxn ang="0">
                  <a:pos x="124" y="658"/>
                </a:cxn>
                <a:cxn ang="0">
                  <a:pos x="108" y="642"/>
                </a:cxn>
                <a:cxn ang="0">
                  <a:pos x="95" y="623"/>
                </a:cxn>
                <a:cxn ang="0">
                  <a:pos x="84" y="603"/>
                </a:cxn>
                <a:cxn ang="0">
                  <a:pos x="77" y="582"/>
                </a:cxn>
                <a:cxn ang="0">
                  <a:pos x="75" y="562"/>
                </a:cxn>
                <a:cxn ang="0">
                  <a:pos x="75" y="136"/>
                </a:cxn>
                <a:cxn ang="0">
                  <a:pos x="0" y="0"/>
                </a:cxn>
              </a:cxnLst>
              <a:rect l="0" t="0" r="r" b="b"/>
              <a:pathLst>
                <a:path w="891" h="806">
                  <a:moveTo>
                    <a:pt x="0" y="0"/>
                  </a:moveTo>
                  <a:lnTo>
                    <a:pt x="891" y="0"/>
                  </a:lnTo>
                  <a:lnTo>
                    <a:pt x="815" y="136"/>
                  </a:lnTo>
                  <a:lnTo>
                    <a:pt x="815" y="562"/>
                  </a:lnTo>
                  <a:lnTo>
                    <a:pt x="813" y="582"/>
                  </a:lnTo>
                  <a:lnTo>
                    <a:pt x="805" y="603"/>
                  </a:lnTo>
                  <a:lnTo>
                    <a:pt x="795" y="623"/>
                  </a:lnTo>
                  <a:lnTo>
                    <a:pt x="782" y="642"/>
                  </a:lnTo>
                  <a:lnTo>
                    <a:pt x="766" y="658"/>
                  </a:lnTo>
                  <a:lnTo>
                    <a:pt x="749" y="669"/>
                  </a:lnTo>
                  <a:lnTo>
                    <a:pt x="511" y="792"/>
                  </a:lnTo>
                  <a:lnTo>
                    <a:pt x="491" y="800"/>
                  </a:lnTo>
                  <a:lnTo>
                    <a:pt x="469" y="805"/>
                  </a:lnTo>
                  <a:lnTo>
                    <a:pt x="445" y="806"/>
                  </a:lnTo>
                  <a:lnTo>
                    <a:pt x="421" y="805"/>
                  </a:lnTo>
                  <a:lnTo>
                    <a:pt x="399" y="800"/>
                  </a:lnTo>
                  <a:lnTo>
                    <a:pt x="380" y="792"/>
                  </a:lnTo>
                  <a:lnTo>
                    <a:pt x="141" y="669"/>
                  </a:lnTo>
                  <a:lnTo>
                    <a:pt x="124" y="658"/>
                  </a:lnTo>
                  <a:lnTo>
                    <a:pt x="108" y="642"/>
                  </a:lnTo>
                  <a:lnTo>
                    <a:pt x="95" y="623"/>
                  </a:lnTo>
                  <a:lnTo>
                    <a:pt x="84" y="603"/>
                  </a:lnTo>
                  <a:lnTo>
                    <a:pt x="77" y="582"/>
                  </a:lnTo>
                  <a:lnTo>
                    <a:pt x="75" y="562"/>
                  </a:lnTo>
                  <a:lnTo>
                    <a:pt x="75" y="136"/>
                  </a:lnTo>
                  <a:lnTo>
                    <a:pt x="0" y="0"/>
                  </a:lnTo>
                  <a:close/>
                </a:path>
              </a:pathLst>
            </a:custGeom>
            <a:solidFill>
              <a:schemeClr val="accent4"/>
            </a:solidFill>
            <a:ln w="0">
              <a:noFill/>
              <a:prstDash val="solid"/>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10" name="Freeform: Shape 58"/>
            <p:cNvSpPr/>
            <p:nvPr/>
          </p:nvSpPr>
          <p:spPr bwMode="auto">
            <a:xfrm>
              <a:off x="2362993" y="4589764"/>
              <a:ext cx="908618" cy="169458"/>
            </a:xfrm>
            <a:custGeom>
              <a:avLst/>
              <a:gdLst>
                <a:gd name="T0" fmla="*/ 2147483647 w 740"/>
                <a:gd name="T1" fmla="*/ 0 h 138"/>
                <a:gd name="T2" fmla="*/ 2147483647 w 740"/>
                <a:gd name="T3" fmla="*/ 2147483647 h 138"/>
                <a:gd name="T4" fmla="*/ 0 w 740"/>
                <a:gd name="T5" fmla="*/ 2147483647 h 138"/>
                <a:gd name="T6" fmla="*/ 0 w 740"/>
                <a:gd name="T7" fmla="*/ 2147483647 h 138"/>
                <a:gd name="T8" fmla="*/ 2147483647 w 740"/>
                <a:gd name="T9" fmla="*/ 0 h 138"/>
                <a:gd name="T10" fmla="*/ 0 60000 65536"/>
                <a:gd name="T11" fmla="*/ 0 60000 65536"/>
                <a:gd name="T12" fmla="*/ 0 60000 65536"/>
                <a:gd name="T13" fmla="*/ 0 60000 65536"/>
                <a:gd name="T14" fmla="*/ 0 60000 65536"/>
                <a:gd name="T15" fmla="*/ 0 w 740"/>
                <a:gd name="T16" fmla="*/ 0 h 138"/>
                <a:gd name="T17" fmla="*/ 740 w 740"/>
                <a:gd name="T18" fmla="*/ 138 h 138"/>
              </a:gdLst>
              <a:ahLst/>
              <a:cxnLst>
                <a:cxn ang="T10">
                  <a:pos x="T0" y="T1"/>
                </a:cxn>
                <a:cxn ang="T11">
                  <a:pos x="T2" y="T3"/>
                </a:cxn>
                <a:cxn ang="T12">
                  <a:pos x="T4" y="T5"/>
                </a:cxn>
                <a:cxn ang="T13">
                  <a:pos x="T6" y="T7"/>
                </a:cxn>
                <a:cxn ang="T14">
                  <a:pos x="T8" y="T9"/>
                </a:cxn>
              </a:cxnLst>
              <a:rect l="T15" t="T16" r="T17" b="T18"/>
              <a:pathLst>
                <a:path w="740" h="138">
                  <a:moveTo>
                    <a:pt x="740" y="0"/>
                  </a:moveTo>
                  <a:lnTo>
                    <a:pt x="740" y="79"/>
                  </a:lnTo>
                  <a:lnTo>
                    <a:pt x="0" y="138"/>
                  </a:lnTo>
                  <a:lnTo>
                    <a:pt x="0" y="59"/>
                  </a:lnTo>
                  <a:lnTo>
                    <a:pt x="740"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11" name="Freeform: Shape 59"/>
            <p:cNvSpPr/>
            <p:nvPr/>
          </p:nvSpPr>
          <p:spPr bwMode="auto">
            <a:xfrm>
              <a:off x="2362993" y="4816936"/>
              <a:ext cx="908618" cy="170687"/>
            </a:xfrm>
            <a:custGeom>
              <a:avLst/>
              <a:gdLst>
                <a:gd name="T0" fmla="*/ 2147483647 w 740"/>
                <a:gd name="T1" fmla="*/ 0 h 139"/>
                <a:gd name="T2" fmla="*/ 2147483647 w 740"/>
                <a:gd name="T3" fmla="*/ 2147483647 h 139"/>
                <a:gd name="T4" fmla="*/ 0 w 740"/>
                <a:gd name="T5" fmla="*/ 2147483647 h 139"/>
                <a:gd name="T6" fmla="*/ 0 w 740"/>
                <a:gd name="T7" fmla="*/ 2147483647 h 139"/>
                <a:gd name="T8" fmla="*/ 2147483647 w 740"/>
                <a:gd name="T9" fmla="*/ 0 h 139"/>
                <a:gd name="T10" fmla="*/ 0 60000 65536"/>
                <a:gd name="T11" fmla="*/ 0 60000 65536"/>
                <a:gd name="T12" fmla="*/ 0 60000 65536"/>
                <a:gd name="T13" fmla="*/ 0 60000 65536"/>
                <a:gd name="T14" fmla="*/ 0 60000 65536"/>
                <a:gd name="T15" fmla="*/ 0 w 740"/>
                <a:gd name="T16" fmla="*/ 0 h 139"/>
                <a:gd name="T17" fmla="*/ 740 w 740"/>
                <a:gd name="T18" fmla="*/ 139 h 139"/>
              </a:gdLst>
              <a:ahLst/>
              <a:cxnLst>
                <a:cxn ang="T10">
                  <a:pos x="T0" y="T1"/>
                </a:cxn>
                <a:cxn ang="T11">
                  <a:pos x="T2" y="T3"/>
                </a:cxn>
                <a:cxn ang="T12">
                  <a:pos x="T4" y="T5"/>
                </a:cxn>
                <a:cxn ang="T13">
                  <a:pos x="T6" y="T7"/>
                </a:cxn>
                <a:cxn ang="T14">
                  <a:pos x="T8" y="T9"/>
                </a:cxn>
              </a:cxnLst>
              <a:rect l="T15" t="T16" r="T17" b="T18"/>
              <a:pathLst>
                <a:path w="740" h="139">
                  <a:moveTo>
                    <a:pt x="740" y="0"/>
                  </a:moveTo>
                  <a:lnTo>
                    <a:pt x="740" y="80"/>
                  </a:lnTo>
                  <a:lnTo>
                    <a:pt x="0" y="139"/>
                  </a:lnTo>
                  <a:lnTo>
                    <a:pt x="0" y="59"/>
                  </a:lnTo>
                  <a:lnTo>
                    <a:pt x="740"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12" name="Freeform: Shape 60"/>
            <p:cNvSpPr/>
            <p:nvPr/>
          </p:nvSpPr>
          <p:spPr bwMode="auto">
            <a:xfrm>
              <a:off x="2364222" y="5046565"/>
              <a:ext cx="907391" cy="167002"/>
            </a:xfrm>
            <a:custGeom>
              <a:avLst/>
              <a:gdLst>
                <a:gd name="T0" fmla="*/ 2147483647 w 739"/>
                <a:gd name="T1" fmla="*/ 0 h 136"/>
                <a:gd name="T2" fmla="*/ 2147483647 w 739"/>
                <a:gd name="T3" fmla="*/ 2147483647 h 136"/>
                <a:gd name="T4" fmla="*/ 2147483647 w 739"/>
                <a:gd name="T5" fmla="*/ 2147483647 h 136"/>
                <a:gd name="T6" fmla="*/ 2147483647 w 739"/>
                <a:gd name="T7" fmla="*/ 2147483647 h 136"/>
                <a:gd name="T8" fmla="*/ 2147483647 w 739"/>
                <a:gd name="T9" fmla="*/ 2147483647 h 136"/>
                <a:gd name="T10" fmla="*/ 2147483647 w 739"/>
                <a:gd name="T11" fmla="*/ 2147483647 h 136"/>
                <a:gd name="T12" fmla="*/ 2147483647 w 739"/>
                <a:gd name="T13" fmla="*/ 2147483647 h 136"/>
                <a:gd name="T14" fmla="*/ 2147483647 w 739"/>
                <a:gd name="T15" fmla="*/ 2147483647 h 136"/>
                <a:gd name="T16" fmla="*/ 0 w 739"/>
                <a:gd name="T17" fmla="*/ 2147483647 h 136"/>
                <a:gd name="T18" fmla="*/ 2147483647 w 739"/>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9"/>
                <a:gd name="T31" fmla="*/ 0 h 136"/>
                <a:gd name="T32" fmla="*/ 739 w 739"/>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9" h="136">
                  <a:moveTo>
                    <a:pt x="739" y="0"/>
                  </a:moveTo>
                  <a:lnTo>
                    <a:pt x="739" y="51"/>
                  </a:lnTo>
                  <a:lnTo>
                    <a:pt x="738" y="65"/>
                  </a:lnTo>
                  <a:lnTo>
                    <a:pt x="735" y="80"/>
                  </a:lnTo>
                  <a:lnTo>
                    <a:pt x="36" y="136"/>
                  </a:lnTo>
                  <a:lnTo>
                    <a:pt x="23" y="119"/>
                  </a:lnTo>
                  <a:lnTo>
                    <a:pt x="11" y="99"/>
                  </a:lnTo>
                  <a:lnTo>
                    <a:pt x="4" y="79"/>
                  </a:lnTo>
                  <a:lnTo>
                    <a:pt x="0" y="59"/>
                  </a:lnTo>
                  <a:lnTo>
                    <a:pt x="739"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13" name="Freeform: Shape 61"/>
            <p:cNvSpPr/>
            <p:nvPr/>
          </p:nvSpPr>
          <p:spPr bwMode="auto">
            <a:xfrm>
              <a:off x="2666276" y="5317943"/>
              <a:ext cx="303282" cy="90869"/>
            </a:xfrm>
            <a:custGeom>
              <a:avLst/>
              <a:gdLst>
                <a:gd name="T0" fmla="*/ 2147483647 w 247"/>
                <a:gd name="T1" fmla="*/ 0 h 74"/>
                <a:gd name="T2" fmla="*/ 2147483647 w 247"/>
                <a:gd name="T3" fmla="*/ 2147483647 h 74"/>
                <a:gd name="T4" fmla="*/ 2147483647 w 247"/>
                <a:gd name="T5" fmla="*/ 2147483647 h 74"/>
                <a:gd name="T6" fmla="*/ 2147483647 w 247"/>
                <a:gd name="T7" fmla="*/ 2147483647 h 74"/>
                <a:gd name="T8" fmla="*/ 2147483647 w 247"/>
                <a:gd name="T9" fmla="*/ 2147483647 h 74"/>
                <a:gd name="T10" fmla="*/ 2147483647 w 247"/>
                <a:gd name="T11" fmla="*/ 2147483647 h 74"/>
                <a:gd name="T12" fmla="*/ 2147483647 w 247"/>
                <a:gd name="T13" fmla="*/ 2147483647 h 74"/>
                <a:gd name="T14" fmla="*/ 2147483647 w 247"/>
                <a:gd name="T15" fmla="*/ 2147483647 h 74"/>
                <a:gd name="T16" fmla="*/ 2147483647 w 247"/>
                <a:gd name="T17" fmla="*/ 2147483647 h 74"/>
                <a:gd name="T18" fmla="*/ 2147483647 w 247"/>
                <a:gd name="T19" fmla="*/ 2147483647 h 74"/>
                <a:gd name="T20" fmla="*/ 2147483647 w 247"/>
                <a:gd name="T21" fmla="*/ 2147483647 h 74"/>
                <a:gd name="T22" fmla="*/ 2147483647 w 247"/>
                <a:gd name="T23" fmla="*/ 2147483647 h 74"/>
                <a:gd name="T24" fmla="*/ 2147483647 w 247"/>
                <a:gd name="T25" fmla="*/ 2147483647 h 74"/>
                <a:gd name="T26" fmla="*/ 0 w 247"/>
                <a:gd name="T27" fmla="*/ 2147483647 h 74"/>
                <a:gd name="T28" fmla="*/ 2147483647 w 247"/>
                <a:gd name="T29" fmla="*/ 2147483647 h 74"/>
                <a:gd name="T30" fmla="*/ 2147483647 w 247"/>
                <a:gd name="T31" fmla="*/ 2147483647 h 74"/>
                <a:gd name="T32" fmla="*/ 2147483647 w 247"/>
                <a:gd name="T33" fmla="*/ 2147483647 h 74"/>
                <a:gd name="T34" fmla="*/ 2147483647 w 247"/>
                <a:gd name="T35" fmla="*/ 2147483647 h 74"/>
                <a:gd name="T36" fmla="*/ 2147483647 w 247"/>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
                <a:gd name="T58" fmla="*/ 0 h 74"/>
                <a:gd name="T59" fmla="*/ 247 w 247"/>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 h="74">
                  <a:moveTo>
                    <a:pt x="123" y="0"/>
                  </a:moveTo>
                  <a:lnTo>
                    <a:pt x="153" y="1"/>
                  </a:lnTo>
                  <a:lnTo>
                    <a:pt x="180" y="5"/>
                  </a:lnTo>
                  <a:lnTo>
                    <a:pt x="206" y="12"/>
                  </a:lnTo>
                  <a:lnTo>
                    <a:pt x="228" y="20"/>
                  </a:lnTo>
                  <a:lnTo>
                    <a:pt x="247" y="30"/>
                  </a:lnTo>
                  <a:lnTo>
                    <a:pt x="189" y="60"/>
                  </a:lnTo>
                  <a:lnTo>
                    <a:pt x="169" y="68"/>
                  </a:lnTo>
                  <a:lnTo>
                    <a:pt x="147" y="73"/>
                  </a:lnTo>
                  <a:lnTo>
                    <a:pt x="122" y="74"/>
                  </a:lnTo>
                  <a:lnTo>
                    <a:pt x="99" y="73"/>
                  </a:lnTo>
                  <a:lnTo>
                    <a:pt x="77" y="68"/>
                  </a:lnTo>
                  <a:lnTo>
                    <a:pt x="57" y="60"/>
                  </a:lnTo>
                  <a:lnTo>
                    <a:pt x="0" y="30"/>
                  </a:lnTo>
                  <a:lnTo>
                    <a:pt x="18" y="20"/>
                  </a:lnTo>
                  <a:lnTo>
                    <a:pt x="40" y="12"/>
                  </a:lnTo>
                  <a:lnTo>
                    <a:pt x="66" y="5"/>
                  </a:lnTo>
                  <a:lnTo>
                    <a:pt x="94" y="1"/>
                  </a:lnTo>
                  <a:lnTo>
                    <a:pt x="123"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14" name="Freeform: Shape 62"/>
            <p:cNvSpPr/>
            <p:nvPr/>
          </p:nvSpPr>
          <p:spPr bwMode="auto">
            <a:xfrm>
              <a:off x="1555060" y="1309888"/>
              <a:ext cx="2525713" cy="3150940"/>
            </a:xfrm>
            <a:custGeom>
              <a:avLst/>
              <a:gdLst/>
              <a:ahLst/>
              <a:cxnLst>
                <a:cxn ang="0">
                  <a:pos x="1109" y="3"/>
                </a:cxn>
                <a:cxn ang="0">
                  <a:pos x="1264" y="27"/>
                </a:cxn>
                <a:cxn ang="0">
                  <a:pos x="1411" y="74"/>
                </a:cxn>
                <a:cxn ang="0">
                  <a:pos x="1548" y="140"/>
                </a:cxn>
                <a:cxn ang="0">
                  <a:pos x="1671" y="226"/>
                </a:cxn>
                <a:cxn ang="0">
                  <a:pos x="1782" y="329"/>
                </a:cxn>
                <a:cxn ang="0">
                  <a:pos x="1876" y="445"/>
                </a:cxn>
                <a:cxn ang="0">
                  <a:pos x="1952" y="576"/>
                </a:cxn>
                <a:cxn ang="0">
                  <a:pos x="2009" y="718"/>
                </a:cxn>
                <a:cxn ang="0">
                  <a:pos x="2045" y="869"/>
                </a:cxn>
                <a:cxn ang="0">
                  <a:pos x="2057" y="1028"/>
                </a:cxn>
                <a:cxn ang="0">
                  <a:pos x="2046" y="1166"/>
                </a:cxn>
                <a:cxn ang="0">
                  <a:pos x="2018" y="1295"/>
                </a:cxn>
                <a:cxn ang="0">
                  <a:pos x="1971" y="1418"/>
                </a:cxn>
                <a:cxn ang="0">
                  <a:pos x="1915" y="1535"/>
                </a:cxn>
                <a:cxn ang="0">
                  <a:pos x="1850" y="1649"/>
                </a:cxn>
                <a:cxn ang="0">
                  <a:pos x="1748" y="1814"/>
                </a:cxn>
                <a:cxn ang="0">
                  <a:pos x="1649" y="1979"/>
                </a:cxn>
                <a:cxn ang="0">
                  <a:pos x="1592" y="2090"/>
                </a:cxn>
                <a:cxn ang="0">
                  <a:pos x="1547" y="2204"/>
                </a:cxn>
                <a:cxn ang="0">
                  <a:pos x="1516" y="2323"/>
                </a:cxn>
                <a:cxn ang="0">
                  <a:pos x="1505" y="2447"/>
                </a:cxn>
                <a:cxn ang="0">
                  <a:pos x="1496" y="2503"/>
                </a:cxn>
                <a:cxn ang="0">
                  <a:pos x="1481" y="2535"/>
                </a:cxn>
                <a:cxn ang="0">
                  <a:pos x="1456" y="2557"/>
                </a:cxn>
                <a:cxn ang="0">
                  <a:pos x="1424" y="2566"/>
                </a:cxn>
                <a:cxn ang="0">
                  <a:pos x="615" y="2564"/>
                </a:cxn>
                <a:cxn ang="0">
                  <a:pos x="586" y="2548"/>
                </a:cxn>
                <a:cxn ang="0">
                  <a:pos x="567" y="2520"/>
                </a:cxn>
                <a:cxn ang="0">
                  <a:pos x="553" y="2475"/>
                </a:cxn>
                <a:cxn ang="0">
                  <a:pos x="549" y="2387"/>
                </a:cxn>
                <a:cxn ang="0">
                  <a:pos x="531" y="2270"/>
                </a:cxn>
                <a:cxn ang="0">
                  <a:pos x="497" y="2158"/>
                </a:cxn>
                <a:cxn ang="0">
                  <a:pos x="449" y="2050"/>
                </a:cxn>
                <a:cxn ang="0">
                  <a:pos x="393" y="1944"/>
                </a:cxn>
                <a:cxn ang="0">
                  <a:pos x="329" y="1838"/>
                </a:cxn>
                <a:cxn ang="0">
                  <a:pos x="229" y="1680"/>
                </a:cxn>
                <a:cxn ang="0">
                  <a:pos x="165" y="1572"/>
                </a:cxn>
                <a:cxn ang="0">
                  <a:pos x="106" y="1460"/>
                </a:cxn>
                <a:cxn ang="0">
                  <a:pos x="58" y="1345"/>
                </a:cxn>
                <a:cxn ang="0">
                  <a:pos x="22" y="1224"/>
                </a:cxn>
                <a:cxn ang="0">
                  <a:pos x="3" y="1095"/>
                </a:cxn>
                <a:cxn ang="0">
                  <a:pos x="3" y="948"/>
                </a:cxn>
                <a:cxn ang="0">
                  <a:pos x="27" y="793"/>
                </a:cxn>
                <a:cxn ang="0">
                  <a:pos x="74" y="646"/>
                </a:cxn>
                <a:cxn ang="0">
                  <a:pos x="140" y="509"/>
                </a:cxn>
                <a:cxn ang="0">
                  <a:pos x="226" y="385"/>
                </a:cxn>
                <a:cxn ang="0">
                  <a:pos x="329" y="275"/>
                </a:cxn>
                <a:cxn ang="0">
                  <a:pos x="445" y="181"/>
                </a:cxn>
                <a:cxn ang="0">
                  <a:pos x="576" y="105"/>
                </a:cxn>
                <a:cxn ang="0">
                  <a:pos x="718" y="48"/>
                </a:cxn>
                <a:cxn ang="0">
                  <a:pos x="869" y="12"/>
                </a:cxn>
                <a:cxn ang="0">
                  <a:pos x="1028" y="0"/>
                </a:cxn>
              </a:cxnLst>
              <a:rect l="0" t="0" r="r" b="b"/>
              <a:pathLst>
                <a:path w="2057" h="2566">
                  <a:moveTo>
                    <a:pt x="1028" y="0"/>
                  </a:moveTo>
                  <a:lnTo>
                    <a:pt x="1109" y="3"/>
                  </a:lnTo>
                  <a:lnTo>
                    <a:pt x="1188" y="12"/>
                  </a:lnTo>
                  <a:lnTo>
                    <a:pt x="1264" y="27"/>
                  </a:lnTo>
                  <a:lnTo>
                    <a:pt x="1339" y="48"/>
                  </a:lnTo>
                  <a:lnTo>
                    <a:pt x="1411" y="74"/>
                  </a:lnTo>
                  <a:lnTo>
                    <a:pt x="1481" y="105"/>
                  </a:lnTo>
                  <a:lnTo>
                    <a:pt x="1548" y="140"/>
                  </a:lnTo>
                  <a:lnTo>
                    <a:pt x="1612" y="181"/>
                  </a:lnTo>
                  <a:lnTo>
                    <a:pt x="1671" y="226"/>
                  </a:lnTo>
                  <a:lnTo>
                    <a:pt x="1728" y="275"/>
                  </a:lnTo>
                  <a:lnTo>
                    <a:pt x="1782" y="329"/>
                  </a:lnTo>
                  <a:lnTo>
                    <a:pt x="1831" y="385"/>
                  </a:lnTo>
                  <a:lnTo>
                    <a:pt x="1876" y="445"/>
                  </a:lnTo>
                  <a:lnTo>
                    <a:pt x="1917" y="509"/>
                  </a:lnTo>
                  <a:lnTo>
                    <a:pt x="1952" y="576"/>
                  </a:lnTo>
                  <a:lnTo>
                    <a:pt x="1983" y="646"/>
                  </a:lnTo>
                  <a:lnTo>
                    <a:pt x="2009" y="718"/>
                  </a:lnTo>
                  <a:lnTo>
                    <a:pt x="2030" y="793"/>
                  </a:lnTo>
                  <a:lnTo>
                    <a:pt x="2045" y="869"/>
                  </a:lnTo>
                  <a:lnTo>
                    <a:pt x="2054" y="948"/>
                  </a:lnTo>
                  <a:lnTo>
                    <a:pt x="2057" y="1028"/>
                  </a:lnTo>
                  <a:lnTo>
                    <a:pt x="2054" y="1098"/>
                  </a:lnTo>
                  <a:lnTo>
                    <a:pt x="2046" y="1166"/>
                  </a:lnTo>
                  <a:lnTo>
                    <a:pt x="2034" y="1231"/>
                  </a:lnTo>
                  <a:lnTo>
                    <a:pt x="2018" y="1295"/>
                  </a:lnTo>
                  <a:lnTo>
                    <a:pt x="1995" y="1357"/>
                  </a:lnTo>
                  <a:lnTo>
                    <a:pt x="1971" y="1418"/>
                  </a:lnTo>
                  <a:lnTo>
                    <a:pt x="1944" y="1477"/>
                  </a:lnTo>
                  <a:lnTo>
                    <a:pt x="1915" y="1535"/>
                  </a:lnTo>
                  <a:lnTo>
                    <a:pt x="1883" y="1592"/>
                  </a:lnTo>
                  <a:lnTo>
                    <a:pt x="1850" y="1649"/>
                  </a:lnTo>
                  <a:lnTo>
                    <a:pt x="1817" y="1705"/>
                  </a:lnTo>
                  <a:lnTo>
                    <a:pt x="1748" y="1814"/>
                  </a:lnTo>
                  <a:lnTo>
                    <a:pt x="1681" y="1924"/>
                  </a:lnTo>
                  <a:lnTo>
                    <a:pt x="1649" y="1979"/>
                  </a:lnTo>
                  <a:lnTo>
                    <a:pt x="1620" y="2034"/>
                  </a:lnTo>
                  <a:lnTo>
                    <a:pt x="1592" y="2090"/>
                  </a:lnTo>
                  <a:lnTo>
                    <a:pt x="1568" y="2147"/>
                  </a:lnTo>
                  <a:lnTo>
                    <a:pt x="1547" y="2204"/>
                  </a:lnTo>
                  <a:lnTo>
                    <a:pt x="1529" y="2263"/>
                  </a:lnTo>
                  <a:lnTo>
                    <a:pt x="1516" y="2323"/>
                  </a:lnTo>
                  <a:lnTo>
                    <a:pt x="1508" y="2384"/>
                  </a:lnTo>
                  <a:lnTo>
                    <a:pt x="1505" y="2447"/>
                  </a:lnTo>
                  <a:lnTo>
                    <a:pt x="1503" y="2475"/>
                  </a:lnTo>
                  <a:lnTo>
                    <a:pt x="1496" y="2503"/>
                  </a:lnTo>
                  <a:lnTo>
                    <a:pt x="1489" y="2520"/>
                  </a:lnTo>
                  <a:lnTo>
                    <a:pt x="1481" y="2535"/>
                  </a:lnTo>
                  <a:lnTo>
                    <a:pt x="1470" y="2548"/>
                  </a:lnTo>
                  <a:lnTo>
                    <a:pt x="1456" y="2557"/>
                  </a:lnTo>
                  <a:lnTo>
                    <a:pt x="1441" y="2564"/>
                  </a:lnTo>
                  <a:lnTo>
                    <a:pt x="1424" y="2566"/>
                  </a:lnTo>
                  <a:lnTo>
                    <a:pt x="632" y="2566"/>
                  </a:lnTo>
                  <a:lnTo>
                    <a:pt x="615" y="2564"/>
                  </a:lnTo>
                  <a:lnTo>
                    <a:pt x="599" y="2557"/>
                  </a:lnTo>
                  <a:lnTo>
                    <a:pt x="586" y="2548"/>
                  </a:lnTo>
                  <a:lnTo>
                    <a:pt x="575" y="2535"/>
                  </a:lnTo>
                  <a:lnTo>
                    <a:pt x="567" y="2520"/>
                  </a:lnTo>
                  <a:lnTo>
                    <a:pt x="560" y="2503"/>
                  </a:lnTo>
                  <a:lnTo>
                    <a:pt x="553" y="2475"/>
                  </a:lnTo>
                  <a:lnTo>
                    <a:pt x="551" y="2447"/>
                  </a:lnTo>
                  <a:lnTo>
                    <a:pt x="549" y="2387"/>
                  </a:lnTo>
                  <a:lnTo>
                    <a:pt x="543" y="2327"/>
                  </a:lnTo>
                  <a:lnTo>
                    <a:pt x="531" y="2270"/>
                  </a:lnTo>
                  <a:lnTo>
                    <a:pt x="516" y="2214"/>
                  </a:lnTo>
                  <a:lnTo>
                    <a:pt x="497" y="2158"/>
                  </a:lnTo>
                  <a:lnTo>
                    <a:pt x="475" y="2104"/>
                  </a:lnTo>
                  <a:lnTo>
                    <a:pt x="449" y="2050"/>
                  </a:lnTo>
                  <a:lnTo>
                    <a:pt x="422" y="1997"/>
                  </a:lnTo>
                  <a:lnTo>
                    <a:pt x="393" y="1944"/>
                  </a:lnTo>
                  <a:lnTo>
                    <a:pt x="361" y="1891"/>
                  </a:lnTo>
                  <a:lnTo>
                    <a:pt x="329" y="1838"/>
                  </a:lnTo>
                  <a:lnTo>
                    <a:pt x="262" y="1733"/>
                  </a:lnTo>
                  <a:lnTo>
                    <a:pt x="229" y="1680"/>
                  </a:lnTo>
                  <a:lnTo>
                    <a:pt x="197" y="1626"/>
                  </a:lnTo>
                  <a:lnTo>
                    <a:pt x="165" y="1572"/>
                  </a:lnTo>
                  <a:lnTo>
                    <a:pt x="135" y="1517"/>
                  </a:lnTo>
                  <a:lnTo>
                    <a:pt x="106" y="1460"/>
                  </a:lnTo>
                  <a:lnTo>
                    <a:pt x="81" y="1403"/>
                  </a:lnTo>
                  <a:lnTo>
                    <a:pt x="58" y="1345"/>
                  </a:lnTo>
                  <a:lnTo>
                    <a:pt x="39" y="1285"/>
                  </a:lnTo>
                  <a:lnTo>
                    <a:pt x="22" y="1224"/>
                  </a:lnTo>
                  <a:lnTo>
                    <a:pt x="10" y="1160"/>
                  </a:lnTo>
                  <a:lnTo>
                    <a:pt x="3" y="1095"/>
                  </a:lnTo>
                  <a:lnTo>
                    <a:pt x="0" y="1028"/>
                  </a:lnTo>
                  <a:lnTo>
                    <a:pt x="3" y="948"/>
                  </a:lnTo>
                  <a:lnTo>
                    <a:pt x="12" y="869"/>
                  </a:lnTo>
                  <a:lnTo>
                    <a:pt x="27" y="793"/>
                  </a:lnTo>
                  <a:lnTo>
                    <a:pt x="48" y="718"/>
                  </a:lnTo>
                  <a:lnTo>
                    <a:pt x="74" y="646"/>
                  </a:lnTo>
                  <a:lnTo>
                    <a:pt x="104" y="576"/>
                  </a:lnTo>
                  <a:lnTo>
                    <a:pt x="140" y="509"/>
                  </a:lnTo>
                  <a:lnTo>
                    <a:pt x="181" y="445"/>
                  </a:lnTo>
                  <a:lnTo>
                    <a:pt x="226" y="385"/>
                  </a:lnTo>
                  <a:lnTo>
                    <a:pt x="275" y="329"/>
                  </a:lnTo>
                  <a:lnTo>
                    <a:pt x="329" y="275"/>
                  </a:lnTo>
                  <a:lnTo>
                    <a:pt x="385" y="226"/>
                  </a:lnTo>
                  <a:lnTo>
                    <a:pt x="445" y="181"/>
                  </a:lnTo>
                  <a:lnTo>
                    <a:pt x="509" y="140"/>
                  </a:lnTo>
                  <a:lnTo>
                    <a:pt x="576" y="105"/>
                  </a:lnTo>
                  <a:lnTo>
                    <a:pt x="646" y="74"/>
                  </a:lnTo>
                  <a:lnTo>
                    <a:pt x="718" y="48"/>
                  </a:lnTo>
                  <a:lnTo>
                    <a:pt x="793" y="27"/>
                  </a:lnTo>
                  <a:lnTo>
                    <a:pt x="869" y="12"/>
                  </a:lnTo>
                  <a:lnTo>
                    <a:pt x="948" y="3"/>
                  </a:lnTo>
                  <a:lnTo>
                    <a:pt x="1028" y="0"/>
                  </a:lnTo>
                  <a:close/>
                </a:path>
              </a:pathLst>
            </a:custGeom>
            <a:solidFill>
              <a:schemeClr val="accent4"/>
            </a:solidFill>
            <a:ln w="0">
              <a:noFill/>
              <a:prstDash val="solid"/>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15" name="Freeform: Shape 63"/>
            <p:cNvSpPr/>
            <p:nvPr/>
          </p:nvSpPr>
          <p:spPr bwMode="auto">
            <a:xfrm>
              <a:off x="2537723" y="3541913"/>
              <a:ext cx="558800" cy="919163"/>
            </a:xfrm>
            <a:custGeom>
              <a:avLst/>
              <a:gdLst/>
              <a:ahLst/>
              <a:cxnLst>
                <a:cxn ang="0">
                  <a:pos x="228" y="0"/>
                </a:cxn>
                <a:cxn ang="0">
                  <a:pos x="265" y="3"/>
                </a:cxn>
                <a:cxn ang="0">
                  <a:pos x="300" y="10"/>
                </a:cxn>
                <a:cxn ang="0">
                  <a:pos x="333" y="22"/>
                </a:cxn>
                <a:cxn ang="0">
                  <a:pos x="362" y="39"/>
                </a:cxn>
                <a:cxn ang="0">
                  <a:pos x="390" y="59"/>
                </a:cxn>
                <a:cxn ang="0">
                  <a:pos x="412" y="82"/>
                </a:cxn>
                <a:cxn ang="0">
                  <a:pos x="430" y="108"/>
                </a:cxn>
                <a:cxn ang="0">
                  <a:pos x="444" y="137"/>
                </a:cxn>
                <a:cxn ang="0">
                  <a:pos x="453" y="167"/>
                </a:cxn>
                <a:cxn ang="0">
                  <a:pos x="456" y="200"/>
                </a:cxn>
                <a:cxn ang="0">
                  <a:pos x="456" y="748"/>
                </a:cxn>
                <a:cxn ang="0">
                  <a:pos x="0" y="748"/>
                </a:cxn>
                <a:cxn ang="0">
                  <a:pos x="0" y="200"/>
                </a:cxn>
                <a:cxn ang="0">
                  <a:pos x="3" y="167"/>
                </a:cxn>
                <a:cxn ang="0">
                  <a:pos x="11" y="137"/>
                </a:cxn>
                <a:cxn ang="0">
                  <a:pos x="26" y="108"/>
                </a:cxn>
                <a:cxn ang="0">
                  <a:pos x="44" y="82"/>
                </a:cxn>
                <a:cxn ang="0">
                  <a:pos x="67" y="59"/>
                </a:cxn>
                <a:cxn ang="0">
                  <a:pos x="94" y="39"/>
                </a:cxn>
                <a:cxn ang="0">
                  <a:pos x="124" y="22"/>
                </a:cxn>
                <a:cxn ang="0">
                  <a:pos x="156" y="10"/>
                </a:cxn>
                <a:cxn ang="0">
                  <a:pos x="192" y="3"/>
                </a:cxn>
                <a:cxn ang="0">
                  <a:pos x="228" y="0"/>
                </a:cxn>
              </a:cxnLst>
              <a:rect l="0" t="0" r="r" b="b"/>
              <a:pathLst>
                <a:path w="456" h="748">
                  <a:moveTo>
                    <a:pt x="228" y="0"/>
                  </a:moveTo>
                  <a:lnTo>
                    <a:pt x="265" y="3"/>
                  </a:lnTo>
                  <a:lnTo>
                    <a:pt x="300" y="10"/>
                  </a:lnTo>
                  <a:lnTo>
                    <a:pt x="333" y="22"/>
                  </a:lnTo>
                  <a:lnTo>
                    <a:pt x="362" y="39"/>
                  </a:lnTo>
                  <a:lnTo>
                    <a:pt x="390" y="59"/>
                  </a:lnTo>
                  <a:lnTo>
                    <a:pt x="412" y="82"/>
                  </a:lnTo>
                  <a:lnTo>
                    <a:pt x="430" y="108"/>
                  </a:lnTo>
                  <a:lnTo>
                    <a:pt x="444" y="137"/>
                  </a:lnTo>
                  <a:lnTo>
                    <a:pt x="453" y="167"/>
                  </a:lnTo>
                  <a:lnTo>
                    <a:pt x="456" y="200"/>
                  </a:lnTo>
                  <a:lnTo>
                    <a:pt x="456" y="748"/>
                  </a:lnTo>
                  <a:lnTo>
                    <a:pt x="0" y="748"/>
                  </a:lnTo>
                  <a:lnTo>
                    <a:pt x="0" y="200"/>
                  </a:lnTo>
                  <a:lnTo>
                    <a:pt x="3" y="167"/>
                  </a:lnTo>
                  <a:lnTo>
                    <a:pt x="11" y="137"/>
                  </a:lnTo>
                  <a:lnTo>
                    <a:pt x="26" y="108"/>
                  </a:lnTo>
                  <a:lnTo>
                    <a:pt x="44" y="82"/>
                  </a:lnTo>
                  <a:lnTo>
                    <a:pt x="67" y="59"/>
                  </a:lnTo>
                  <a:lnTo>
                    <a:pt x="94" y="39"/>
                  </a:lnTo>
                  <a:lnTo>
                    <a:pt x="124" y="22"/>
                  </a:lnTo>
                  <a:lnTo>
                    <a:pt x="156" y="10"/>
                  </a:lnTo>
                  <a:lnTo>
                    <a:pt x="192" y="3"/>
                  </a:lnTo>
                  <a:lnTo>
                    <a:pt x="228" y="0"/>
                  </a:lnTo>
                  <a:close/>
                </a:path>
              </a:pathLst>
            </a:custGeom>
            <a:solidFill>
              <a:srgbClr val="E1E8E7"/>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16" name="Freeform: Shape 64"/>
            <p:cNvSpPr/>
            <p:nvPr/>
          </p:nvSpPr>
          <p:spPr bwMode="auto">
            <a:xfrm>
              <a:off x="2242447" y="4289625"/>
              <a:ext cx="1149350" cy="171450"/>
            </a:xfrm>
            <a:custGeom>
              <a:avLst/>
              <a:gdLst>
                <a:gd name="T0" fmla="*/ 696 w 936"/>
                <a:gd name="T1" fmla="*/ 0 h 140"/>
                <a:gd name="T2" fmla="*/ 747 w 936"/>
                <a:gd name="T3" fmla="*/ 10 h 140"/>
                <a:gd name="T4" fmla="*/ 794 w 936"/>
                <a:gd name="T5" fmla="*/ 20 h 140"/>
                <a:gd name="T6" fmla="*/ 838 w 936"/>
                <a:gd name="T7" fmla="*/ 33 h 140"/>
                <a:gd name="T8" fmla="*/ 876 w 936"/>
                <a:gd name="T9" fmla="*/ 46 h 140"/>
                <a:gd name="T10" fmla="*/ 909 w 936"/>
                <a:gd name="T11" fmla="*/ 60 h 140"/>
                <a:gd name="T12" fmla="*/ 936 w 936"/>
                <a:gd name="T13" fmla="*/ 77 h 140"/>
                <a:gd name="T14" fmla="*/ 929 w 936"/>
                <a:gd name="T15" fmla="*/ 94 h 140"/>
                <a:gd name="T16" fmla="*/ 921 w 936"/>
                <a:gd name="T17" fmla="*/ 109 h 140"/>
                <a:gd name="T18" fmla="*/ 910 w 936"/>
                <a:gd name="T19" fmla="*/ 122 h 140"/>
                <a:gd name="T20" fmla="*/ 896 w 936"/>
                <a:gd name="T21" fmla="*/ 131 h 140"/>
                <a:gd name="T22" fmla="*/ 881 w 936"/>
                <a:gd name="T23" fmla="*/ 138 h 140"/>
                <a:gd name="T24" fmla="*/ 864 w 936"/>
                <a:gd name="T25" fmla="*/ 140 h 140"/>
                <a:gd name="T26" fmla="*/ 696 w 936"/>
                <a:gd name="T27" fmla="*/ 140 h 140"/>
                <a:gd name="T28" fmla="*/ 696 w 936"/>
                <a:gd name="T29" fmla="*/ 0 h 140"/>
                <a:gd name="T30" fmla="*/ 240 w 936"/>
                <a:gd name="T31" fmla="*/ 0 h 140"/>
                <a:gd name="T32" fmla="*/ 240 w 936"/>
                <a:gd name="T33" fmla="*/ 140 h 140"/>
                <a:gd name="T34" fmla="*/ 72 w 936"/>
                <a:gd name="T35" fmla="*/ 140 h 140"/>
                <a:gd name="T36" fmla="*/ 55 w 936"/>
                <a:gd name="T37" fmla="*/ 138 h 140"/>
                <a:gd name="T38" fmla="*/ 39 w 936"/>
                <a:gd name="T39" fmla="*/ 131 h 140"/>
                <a:gd name="T40" fmla="*/ 26 w 936"/>
                <a:gd name="T41" fmla="*/ 122 h 140"/>
                <a:gd name="T42" fmla="*/ 15 w 936"/>
                <a:gd name="T43" fmla="*/ 109 h 140"/>
                <a:gd name="T44" fmla="*/ 7 w 936"/>
                <a:gd name="T45" fmla="*/ 94 h 140"/>
                <a:gd name="T46" fmla="*/ 0 w 936"/>
                <a:gd name="T47" fmla="*/ 77 h 140"/>
                <a:gd name="T48" fmla="*/ 27 w 936"/>
                <a:gd name="T49" fmla="*/ 60 h 140"/>
                <a:gd name="T50" fmla="*/ 60 w 936"/>
                <a:gd name="T51" fmla="*/ 46 h 140"/>
                <a:gd name="T52" fmla="*/ 98 w 936"/>
                <a:gd name="T53" fmla="*/ 33 h 140"/>
                <a:gd name="T54" fmla="*/ 142 w 936"/>
                <a:gd name="T55" fmla="*/ 20 h 140"/>
                <a:gd name="T56" fmla="*/ 189 w 936"/>
                <a:gd name="T57" fmla="*/ 10 h 140"/>
                <a:gd name="T58" fmla="*/ 240 w 936"/>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6"/>
                <a:gd name="T91" fmla="*/ 0 h 140"/>
                <a:gd name="T92" fmla="*/ 936 w 936"/>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6" h="140">
                  <a:moveTo>
                    <a:pt x="696" y="0"/>
                  </a:moveTo>
                  <a:lnTo>
                    <a:pt x="747" y="10"/>
                  </a:lnTo>
                  <a:lnTo>
                    <a:pt x="794" y="20"/>
                  </a:lnTo>
                  <a:lnTo>
                    <a:pt x="838" y="33"/>
                  </a:lnTo>
                  <a:lnTo>
                    <a:pt x="876" y="46"/>
                  </a:lnTo>
                  <a:lnTo>
                    <a:pt x="909" y="60"/>
                  </a:lnTo>
                  <a:lnTo>
                    <a:pt x="936" y="77"/>
                  </a:lnTo>
                  <a:lnTo>
                    <a:pt x="929" y="94"/>
                  </a:lnTo>
                  <a:lnTo>
                    <a:pt x="921" y="109"/>
                  </a:lnTo>
                  <a:lnTo>
                    <a:pt x="910" y="122"/>
                  </a:lnTo>
                  <a:lnTo>
                    <a:pt x="896" y="131"/>
                  </a:lnTo>
                  <a:lnTo>
                    <a:pt x="881" y="138"/>
                  </a:lnTo>
                  <a:lnTo>
                    <a:pt x="864" y="140"/>
                  </a:lnTo>
                  <a:lnTo>
                    <a:pt x="696" y="140"/>
                  </a:lnTo>
                  <a:lnTo>
                    <a:pt x="696" y="0"/>
                  </a:lnTo>
                  <a:close/>
                  <a:moveTo>
                    <a:pt x="240" y="0"/>
                  </a:moveTo>
                  <a:lnTo>
                    <a:pt x="240" y="140"/>
                  </a:lnTo>
                  <a:lnTo>
                    <a:pt x="72" y="140"/>
                  </a:lnTo>
                  <a:lnTo>
                    <a:pt x="55" y="138"/>
                  </a:lnTo>
                  <a:lnTo>
                    <a:pt x="39" y="131"/>
                  </a:lnTo>
                  <a:lnTo>
                    <a:pt x="26" y="122"/>
                  </a:lnTo>
                  <a:lnTo>
                    <a:pt x="15" y="109"/>
                  </a:lnTo>
                  <a:lnTo>
                    <a:pt x="7" y="94"/>
                  </a:lnTo>
                  <a:lnTo>
                    <a:pt x="0" y="77"/>
                  </a:lnTo>
                  <a:lnTo>
                    <a:pt x="27" y="60"/>
                  </a:lnTo>
                  <a:lnTo>
                    <a:pt x="60" y="46"/>
                  </a:lnTo>
                  <a:lnTo>
                    <a:pt x="98" y="33"/>
                  </a:lnTo>
                  <a:lnTo>
                    <a:pt x="142" y="20"/>
                  </a:lnTo>
                  <a:lnTo>
                    <a:pt x="189" y="10"/>
                  </a:lnTo>
                  <a:lnTo>
                    <a:pt x="240" y="0"/>
                  </a:lnTo>
                  <a:close/>
                </a:path>
              </a:pathLst>
            </a:custGeom>
            <a:solidFill>
              <a:schemeClr val="bg1">
                <a:lumMod val="85000"/>
              </a:schemeClr>
            </a:solidFill>
            <a:ln w="0">
              <a:solidFill>
                <a:schemeClr val="bg1">
                  <a:lumMod val="85000"/>
                </a:schemeClr>
              </a:solid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17" name="Freeform: Shape 65"/>
            <p:cNvSpPr/>
            <p:nvPr/>
          </p:nvSpPr>
          <p:spPr bwMode="auto">
            <a:xfrm>
              <a:off x="2537723" y="4270575"/>
              <a:ext cx="558800" cy="190500"/>
            </a:xfrm>
            <a:custGeom>
              <a:avLst/>
              <a:gdLst>
                <a:gd name="T0" fmla="*/ 297 w 456"/>
                <a:gd name="T1" fmla="*/ 0 h 155"/>
                <a:gd name="T2" fmla="*/ 352 w 456"/>
                <a:gd name="T3" fmla="*/ 4 h 155"/>
                <a:gd name="T4" fmla="*/ 405 w 456"/>
                <a:gd name="T5" fmla="*/ 9 h 155"/>
                <a:gd name="T6" fmla="*/ 456 w 456"/>
                <a:gd name="T7" fmla="*/ 15 h 155"/>
                <a:gd name="T8" fmla="*/ 456 w 456"/>
                <a:gd name="T9" fmla="*/ 155 h 155"/>
                <a:gd name="T10" fmla="*/ 297 w 456"/>
                <a:gd name="T11" fmla="*/ 155 h 155"/>
                <a:gd name="T12" fmla="*/ 297 w 456"/>
                <a:gd name="T13" fmla="*/ 0 h 155"/>
                <a:gd name="T14" fmla="*/ 159 w 456"/>
                <a:gd name="T15" fmla="*/ 0 h 155"/>
                <a:gd name="T16" fmla="*/ 159 w 456"/>
                <a:gd name="T17" fmla="*/ 155 h 155"/>
                <a:gd name="T18" fmla="*/ 0 w 456"/>
                <a:gd name="T19" fmla="*/ 155 h 155"/>
                <a:gd name="T20" fmla="*/ 0 w 456"/>
                <a:gd name="T21" fmla="*/ 15 h 155"/>
                <a:gd name="T22" fmla="*/ 51 w 456"/>
                <a:gd name="T23" fmla="*/ 9 h 155"/>
                <a:gd name="T24" fmla="*/ 104 w 456"/>
                <a:gd name="T25" fmla="*/ 4 h 155"/>
                <a:gd name="T26" fmla="*/ 159 w 456"/>
                <a:gd name="T27" fmla="*/ 0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6"/>
                <a:gd name="T43" fmla="*/ 0 h 155"/>
                <a:gd name="T44" fmla="*/ 456 w 456"/>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6" h="155">
                  <a:moveTo>
                    <a:pt x="297" y="0"/>
                  </a:moveTo>
                  <a:lnTo>
                    <a:pt x="352" y="4"/>
                  </a:lnTo>
                  <a:lnTo>
                    <a:pt x="405" y="9"/>
                  </a:lnTo>
                  <a:lnTo>
                    <a:pt x="456" y="15"/>
                  </a:lnTo>
                  <a:lnTo>
                    <a:pt x="456" y="155"/>
                  </a:lnTo>
                  <a:lnTo>
                    <a:pt x="297" y="155"/>
                  </a:lnTo>
                  <a:lnTo>
                    <a:pt x="297" y="0"/>
                  </a:lnTo>
                  <a:close/>
                  <a:moveTo>
                    <a:pt x="159" y="0"/>
                  </a:moveTo>
                  <a:lnTo>
                    <a:pt x="159" y="155"/>
                  </a:lnTo>
                  <a:lnTo>
                    <a:pt x="0" y="155"/>
                  </a:lnTo>
                  <a:lnTo>
                    <a:pt x="0" y="15"/>
                  </a:lnTo>
                  <a:lnTo>
                    <a:pt x="51" y="9"/>
                  </a:lnTo>
                  <a:lnTo>
                    <a:pt x="104" y="4"/>
                  </a:lnTo>
                  <a:lnTo>
                    <a:pt x="159" y="0"/>
                  </a:lnTo>
                  <a:close/>
                </a:path>
              </a:pathLst>
            </a:custGeom>
            <a:solidFill>
              <a:schemeClr val="bg1">
                <a:lumMod val="85000"/>
              </a:schemeClr>
            </a:solidFill>
            <a:ln w="0">
              <a:solidFill>
                <a:schemeClr val="bg1">
                  <a:lumMod val="85000"/>
                </a:schemeClr>
              </a:solid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18" name="Freeform: Shape 66"/>
            <p:cNvSpPr/>
            <p:nvPr/>
          </p:nvSpPr>
          <p:spPr bwMode="auto">
            <a:xfrm>
              <a:off x="2732986" y="4268987"/>
              <a:ext cx="168275" cy="192088"/>
            </a:xfrm>
            <a:custGeom>
              <a:avLst/>
              <a:gdLst>
                <a:gd name="T0" fmla="*/ 69 w 138"/>
                <a:gd name="T1" fmla="*/ 0 h 156"/>
                <a:gd name="T2" fmla="*/ 104 w 138"/>
                <a:gd name="T3" fmla="*/ 1 h 156"/>
                <a:gd name="T4" fmla="*/ 138 w 138"/>
                <a:gd name="T5" fmla="*/ 1 h 156"/>
                <a:gd name="T6" fmla="*/ 138 w 138"/>
                <a:gd name="T7" fmla="*/ 156 h 156"/>
                <a:gd name="T8" fmla="*/ 0 w 138"/>
                <a:gd name="T9" fmla="*/ 156 h 156"/>
                <a:gd name="T10" fmla="*/ 0 w 138"/>
                <a:gd name="T11" fmla="*/ 1 h 156"/>
                <a:gd name="T12" fmla="*/ 35 w 138"/>
                <a:gd name="T13" fmla="*/ 1 h 156"/>
                <a:gd name="T14" fmla="*/ 69 w 138"/>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156"/>
                <a:gd name="T26" fmla="*/ 138 w 138"/>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156">
                  <a:moveTo>
                    <a:pt x="69" y="0"/>
                  </a:moveTo>
                  <a:lnTo>
                    <a:pt x="104" y="1"/>
                  </a:lnTo>
                  <a:lnTo>
                    <a:pt x="138" y="1"/>
                  </a:lnTo>
                  <a:lnTo>
                    <a:pt x="138" y="156"/>
                  </a:lnTo>
                  <a:lnTo>
                    <a:pt x="0" y="156"/>
                  </a:lnTo>
                  <a:lnTo>
                    <a:pt x="0" y="1"/>
                  </a:lnTo>
                  <a:lnTo>
                    <a:pt x="35" y="1"/>
                  </a:lnTo>
                  <a:lnTo>
                    <a:pt x="69" y="0"/>
                  </a:lnTo>
                  <a:close/>
                </a:path>
              </a:pathLst>
            </a:custGeom>
            <a:solidFill>
              <a:schemeClr val="bg1">
                <a:lumMod val="85000"/>
              </a:schemeClr>
            </a:solidFill>
            <a:ln w="0">
              <a:solidFill>
                <a:schemeClr val="bg1">
                  <a:lumMod val="85000"/>
                </a:schemeClr>
              </a:solid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19" name="Rectangle: Top Corners Rounded 67"/>
            <p:cNvSpPr/>
            <p:nvPr/>
          </p:nvSpPr>
          <p:spPr>
            <a:xfrm>
              <a:off x="2995316" y="2764537"/>
              <a:ext cx="90433" cy="1031370"/>
            </a:xfrm>
            <a:prstGeom prst="round2SameRect">
              <a:avLst/>
            </a:prstGeom>
            <a:solidFill>
              <a:schemeClr val="bg1">
                <a:lumMod val="9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20" name="Straight Connector 68"/>
            <p:cNvCxnSpPr/>
            <p:nvPr/>
          </p:nvCxnSpPr>
          <p:spPr>
            <a:xfrm>
              <a:off x="2552190" y="2769525"/>
              <a:ext cx="43024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21" name="Rectangle: Top Corners Rounded 69"/>
            <p:cNvSpPr/>
            <p:nvPr/>
          </p:nvSpPr>
          <p:spPr>
            <a:xfrm>
              <a:off x="2537206" y="2769525"/>
              <a:ext cx="90433" cy="1031370"/>
            </a:xfrm>
            <a:prstGeom prst="round2SameRect">
              <a:avLst/>
            </a:prstGeom>
            <a:solidFill>
              <a:schemeClr val="bg1">
                <a:lumMod val="9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22" name="Freeform: Shape 70"/>
            <p:cNvSpPr/>
            <p:nvPr/>
          </p:nvSpPr>
          <p:spPr bwMode="auto">
            <a:xfrm>
              <a:off x="2615421" y="3359351"/>
              <a:ext cx="410701" cy="1062841"/>
            </a:xfrm>
            <a:custGeom>
              <a:avLst/>
              <a:gdLst>
                <a:gd name="T0" fmla="*/ 2147483647 w 138"/>
                <a:gd name="T1" fmla="*/ 0 h 1202"/>
                <a:gd name="T2" fmla="*/ 2147483647 w 138"/>
                <a:gd name="T3" fmla="*/ 2147483647 h 1202"/>
                <a:gd name="T4" fmla="*/ 2147483647 w 138"/>
                <a:gd name="T5" fmla="*/ 2147483647 h 1202"/>
                <a:gd name="T6" fmla="*/ 2147483647 w 138"/>
                <a:gd name="T7" fmla="*/ 2147483647 h 1202"/>
                <a:gd name="T8" fmla="*/ 2147483647 w 138"/>
                <a:gd name="T9" fmla="*/ 2147483647 h 1202"/>
                <a:gd name="T10" fmla="*/ 2147483647 w 138"/>
                <a:gd name="T11" fmla="*/ 2147483647 h 1202"/>
                <a:gd name="T12" fmla="*/ 2147483647 w 138"/>
                <a:gd name="T13" fmla="*/ 2147483647 h 1202"/>
                <a:gd name="T14" fmla="*/ 2147483647 w 138"/>
                <a:gd name="T15" fmla="*/ 2147483647 h 1202"/>
                <a:gd name="T16" fmla="*/ 2147483647 w 138"/>
                <a:gd name="T17" fmla="*/ 2147483647 h 1202"/>
                <a:gd name="T18" fmla="*/ 0 w 138"/>
                <a:gd name="T19" fmla="*/ 2147483647 h 1202"/>
                <a:gd name="T20" fmla="*/ 0 w 138"/>
                <a:gd name="T21" fmla="*/ 2147483647 h 1202"/>
                <a:gd name="T22" fmla="*/ 2147483647 w 138"/>
                <a:gd name="T23" fmla="*/ 2147483647 h 1202"/>
                <a:gd name="T24" fmla="*/ 2147483647 w 138"/>
                <a:gd name="T25" fmla="*/ 2147483647 h 1202"/>
                <a:gd name="T26" fmla="*/ 2147483647 w 138"/>
                <a:gd name="T27" fmla="*/ 2147483647 h 1202"/>
                <a:gd name="T28" fmla="*/ 2147483647 w 138"/>
                <a:gd name="T29" fmla="*/ 2147483647 h 1202"/>
                <a:gd name="T30" fmla="*/ 2147483647 w 138"/>
                <a:gd name="T31" fmla="*/ 2147483647 h 1202"/>
                <a:gd name="T32" fmla="*/ 2147483647 w 138"/>
                <a:gd name="T33" fmla="*/ 2147483647 h 1202"/>
                <a:gd name="T34" fmla="*/ 2147483647 w 138"/>
                <a:gd name="T35" fmla="*/ 0 h 1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202"/>
                <a:gd name="T56" fmla="*/ 138 w 138"/>
                <a:gd name="T57" fmla="*/ 1202 h 1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202">
                  <a:moveTo>
                    <a:pt x="69" y="0"/>
                  </a:moveTo>
                  <a:lnTo>
                    <a:pt x="85" y="3"/>
                  </a:lnTo>
                  <a:lnTo>
                    <a:pt x="100" y="13"/>
                  </a:lnTo>
                  <a:lnTo>
                    <a:pt x="112" y="28"/>
                  </a:lnTo>
                  <a:lnTo>
                    <a:pt x="123" y="49"/>
                  </a:lnTo>
                  <a:lnTo>
                    <a:pt x="131" y="72"/>
                  </a:lnTo>
                  <a:lnTo>
                    <a:pt x="136" y="99"/>
                  </a:lnTo>
                  <a:lnTo>
                    <a:pt x="138" y="129"/>
                  </a:lnTo>
                  <a:lnTo>
                    <a:pt x="138" y="1202"/>
                  </a:lnTo>
                  <a:lnTo>
                    <a:pt x="0" y="1202"/>
                  </a:lnTo>
                  <a:lnTo>
                    <a:pt x="0" y="129"/>
                  </a:lnTo>
                  <a:lnTo>
                    <a:pt x="3" y="99"/>
                  </a:lnTo>
                  <a:lnTo>
                    <a:pt x="8" y="72"/>
                  </a:lnTo>
                  <a:lnTo>
                    <a:pt x="16" y="49"/>
                  </a:lnTo>
                  <a:lnTo>
                    <a:pt x="26" y="28"/>
                  </a:lnTo>
                  <a:lnTo>
                    <a:pt x="39" y="13"/>
                  </a:lnTo>
                  <a:lnTo>
                    <a:pt x="53" y="3"/>
                  </a:lnTo>
                  <a:lnTo>
                    <a:pt x="69" y="0"/>
                  </a:lnTo>
                  <a:close/>
                </a:path>
              </a:pathLst>
            </a:custGeom>
            <a:gradFill>
              <a:gsLst>
                <a:gs pos="0">
                  <a:schemeClr val="bg1">
                    <a:lumMod val="50000"/>
                    <a:alpha val="0"/>
                  </a:schemeClr>
                </a:gs>
                <a:gs pos="100000">
                  <a:schemeClr val="bg1">
                    <a:lumMod val="65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23" name="Oval 71"/>
            <p:cNvSpPr/>
            <p:nvPr/>
          </p:nvSpPr>
          <p:spPr bwMode="auto">
            <a:xfrm flipH="1">
              <a:off x="2552190" y="3359351"/>
              <a:ext cx="533558" cy="441544"/>
            </a:xfrm>
            <a:prstGeom prst="ellipse">
              <a:avLst/>
            </a:prstGeom>
            <a:gradFill rotWithShape="1">
              <a:gsLst>
                <a:gs pos="0">
                  <a:srgbClr val="FFFCF9">
                    <a:alpha val="76999"/>
                  </a:srgbClr>
                </a:gs>
                <a:gs pos="100000">
                  <a:srgbClr val="FFFFFF">
                    <a:alpha val="0"/>
                  </a:srgbClr>
                </a:gs>
              </a:gsLst>
              <a:lin ang="5400000"/>
            </a:gradFill>
            <a:ln w="9525">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cxnSp>
        <p:nvCxnSpPr>
          <p:cNvPr id="70" name="Straight Connector 72"/>
          <p:cNvCxnSpPr/>
          <p:nvPr/>
        </p:nvCxnSpPr>
        <p:spPr>
          <a:xfrm rot="10800000" flipV="1">
            <a:off x="1766825" y="4161023"/>
            <a:ext cx="5562618" cy="1"/>
          </a:xfrm>
          <a:prstGeom prst="line">
            <a:avLst/>
          </a:prstGeom>
          <a:pattFill prst="ltUpDiag">
            <a:fgClr>
              <a:schemeClr val="bg1">
                <a:lumMod val="50000"/>
              </a:schemeClr>
            </a:fgClr>
            <a:bgClr>
              <a:schemeClr val="bg1">
                <a:lumMod val="85000"/>
              </a:schemeClr>
            </a:bgClr>
          </a:pattFill>
          <a:ln w="25400">
            <a:solidFill>
              <a:schemeClr val="bg2">
                <a:lumMod val="75000"/>
              </a:schemeClr>
            </a:solidFill>
            <a:prstDash val="sysDot"/>
            <a:headEnd type="oval" w="sm" len="sm"/>
            <a:tailEnd type="oval" w="sm" len="sm"/>
          </a:ln>
        </p:spPr>
        <p:style>
          <a:lnRef idx="1">
            <a:schemeClr val="accent1"/>
          </a:lnRef>
          <a:fillRef idx="3">
            <a:schemeClr val="accent1"/>
          </a:fillRef>
          <a:effectRef idx="2">
            <a:schemeClr val="accent1"/>
          </a:effectRef>
          <a:fontRef idx="minor">
            <a:schemeClr val="lt1"/>
          </a:fontRef>
        </p:style>
      </p:cxnSp>
      <p:sp>
        <p:nvSpPr>
          <p:cNvPr id="71" name="Freeform: Shape 75"/>
          <p:cNvSpPr/>
          <p:nvPr/>
        </p:nvSpPr>
        <p:spPr bwMode="auto">
          <a:xfrm flipH="1" flipV="1">
            <a:off x="2816322" y="4073452"/>
            <a:ext cx="149684" cy="149684"/>
          </a:xfrm>
          <a:custGeom>
            <a:avLst/>
            <a:gdLst/>
            <a:ahLst/>
            <a:cxnLst>
              <a:cxn ang="0">
                <a:pos x="107" y="1"/>
              </a:cxn>
              <a:cxn ang="0">
                <a:pos x="126" y="5"/>
              </a:cxn>
              <a:cxn ang="0">
                <a:pos x="143" y="12"/>
              </a:cxn>
              <a:cxn ang="0">
                <a:pos x="160" y="22"/>
              </a:cxn>
              <a:cxn ang="0">
                <a:pos x="173" y="37"/>
              </a:cxn>
              <a:cxn ang="0">
                <a:pos x="183" y="52"/>
              </a:cxn>
              <a:cxn ang="0">
                <a:pos x="190" y="69"/>
              </a:cxn>
              <a:cxn ang="0">
                <a:pos x="195" y="88"/>
              </a:cxn>
              <a:cxn ang="0">
                <a:pos x="195" y="108"/>
              </a:cxn>
              <a:cxn ang="0">
                <a:pos x="190" y="128"/>
              </a:cxn>
              <a:cxn ang="0">
                <a:pos x="183" y="145"/>
              </a:cxn>
              <a:cxn ang="0">
                <a:pos x="173" y="160"/>
              </a:cxn>
              <a:cxn ang="0">
                <a:pos x="160" y="173"/>
              </a:cxn>
              <a:cxn ang="0">
                <a:pos x="143" y="184"/>
              </a:cxn>
              <a:cxn ang="0">
                <a:pos x="126" y="192"/>
              </a:cxn>
              <a:cxn ang="0">
                <a:pos x="107" y="196"/>
              </a:cxn>
              <a:cxn ang="0">
                <a:pos x="87" y="196"/>
              </a:cxn>
              <a:cxn ang="0">
                <a:pos x="69" y="192"/>
              </a:cxn>
              <a:cxn ang="0">
                <a:pos x="51" y="184"/>
              </a:cxn>
              <a:cxn ang="0">
                <a:pos x="36" y="173"/>
              </a:cxn>
              <a:cxn ang="0">
                <a:pos x="22" y="160"/>
              </a:cxn>
              <a:cxn ang="0">
                <a:pos x="11" y="145"/>
              </a:cxn>
              <a:cxn ang="0">
                <a:pos x="4" y="128"/>
              </a:cxn>
              <a:cxn ang="0">
                <a:pos x="1" y="108"/>
              </a:cxn>
              <a:cxn ang="0">
                <a:pos x="1" y="88"/>
              </a:cxn>
              <a:cxn ang="0">
                <a:pos x="4" y="69"/>
              </a:cxn>
              <a:cxn ang="0">
                <a:pos x="11" y="52"/>
              </a:cxn>
              <a:cxn ang="0">
                <a:pos x="22" y="37"/>
              </a:cxn>
              <a:cxn ang="0">
                <a:pos x="36" y="22"/>
              </a:cxn>
              <a:cxn ang="0">
                <a:pos x="51" y="12"/>
              </a:cxn>
              <a:cxn ang="0">
                <a:pos x="69" y="5"/>
              </a:cxn>
              <a:cxn ang="0">
                <a:pos x="87" y="1"/>
              </a:cxn>
            </a:cxnLst>
            <a:rect l="0" t="0" r="r" b="b"/>
            <a:pathLst>
              <a:path w="195" h="196">
                <a:moveTo>
                  <a:pt x="98" y="0"/>
                </a:moveTo>
                <a:lnTo>
                  <a:pt x="107" y="1"/>
                </a:lnTo>
                <a:lnTo>
                  <a:pt x="117" y="3"/>
                </a:lnTo>
                <a:lnTo>
                  <a:pt x="126" y="5"/>
                </a:lnTo>
                <a:lnTo>
                  <a:pt x="135" y="8"/>
                </a:lnTo>
                <a:lnTo>
                  <a:pt x="143" y="12"/>
                </a:lnTo>
                <a:lnTo>
                  <a:pt x="152" y="18"/>
                </a:lnTo>
                <a:lnTo>
                  <a:pt x="160" y="22"/>
                </a:lnTo>
                <a:lnTo>
                  <a:pt x="167" y="30"/>
                </a:lnTo>
                <a:lnTo>
                  <a:pt x="173" y="37"/>
                </a:lnTo>
                <a:lnTo>
                  <a:pt x="179" y="44"/>
                </a:lnTo>
                <a:lnTo>
                  <a:pt x="183" y="52"/>
                </a:lnTo>
                <a:lnTo>
                  <a:pt x="188" y="60"/>
                </a:lnTo>
                <a:lnTo>
                  <a:pt x="190" y="69"/>
                </a:lnTo>
                <a:lnTo>
                  <a:pt x="193" y="79"/>
                </a:lnTo>
                <a:lnTo>
                  <a:pt x="195" y="88"/>
                </a:lnTo>
                <a:lnTo>
                  <a:pt x="195" y="99"/>
                </a:lnTo>
                <a:lnTo>
                  <a:pt x="195" y="108"/>
                </a:lnTo>
                <a:lnTo>
                  <a:pt x="193" y="118"/>
                </a:lnTo>
                <a:lnTo>
                  <a:pt x="190" y="128"/>
                </a:lnTo>
                <a:lnTo>
                  <a:pt x="188" y="136"/>
                </a:lnTo>
                <a:lnTo>
                  <a:pt x="183" y="145"/>
                </a:lnTo>
                <a:lnTo>
                  <a:pt x="179" y="153"/>
                </a:lnTo>
                <a:lnTo>
                  <a:pt x="173" y="160"/>
                </a:lnTo>
                <a:lnTo>
                  <a:pt x="167" y="168"/>
                </a:lnTo>
                <a:lnTo>
                  <a:pt x="160" y="173"/>
                </a:lnTo>
                <a:lnTo>
                  <a:pt x="152" y="179"/>
                </a:lnTo>
                <a:lnTo>
                  <a:pt x="143" y="184"/>
                </a:lnTo>
                <a:lnTo>
                  <a:pt x="135" y="189"/>
                </a:lnTo>
                <a:lnTo>
                  <a:pt x="126" y="192"/>
                </a:lnTo>
                <a:lnTo>
                  <a:pt x="117" y="194"/>
                </a:lnTo>
                <a:lnTo>
                  <a:pt x="107" y="196"/>
                </a:lnTo>
                <a:lnTo>
                  <a:pt x="98" y="196"/>
                </a:lnTo>
                <a:lnTo>
                  <a:pt x="87" y="196"/>
                </a:lnTo>
                <a:lnTo>
                  <a:pt x="78" y="194"/>
                </a:lnTo>
                <a:lnTo>
                  <a:pt x="69" y="192"/>
                </a:lnTo>
                <a:lnTo>
                  <a:pt x="59" y="189"/>
                </a:lnTo>
                <a:lnTo>
                  <a:pt x="51" y="184"/>
                </a:lnTo>
                <a:lnTo>
                  <a:pt x="43" y="179"/>
                </a:lnTo>
                <a:lnTo>
                  <a:pt x="36" y="173"/>
                </a:lnTo>
                <a:lnTo>
                  <a:pt x="29" y="168"/>
                </a:lnTo>
                <a:lnTo>
                  <a:pt x="22" y="160"/>
                </a:lnTo>
                <a:lnTo>
                  <a:pt x="16" y="153"/>
                </a:lnTo>
                <a:lnTo>
                  <a:pt x="11" y="145"/>
                </a:lnTo>
                <a:lnTo>
                  <a:pt x="8" y="136"/>
                </a:lnTo>
                <a:lnTo>
                  <a:pt x="4" y="128"/>
                </a:lnTo>
                <a:lnTo>
                  <a:pt x="2" y="118"/>
                </a:lnTo>
                <a:lnTo>
                  <a:pt x="1" y="108"/>
                </a:lnTo>
                <a:lnTo>
                  <a:pt x="0" y="99"/>
                </a:lnTo>
                <a:lnTo>
                  <a:pt x="1" y="88"/>
                </a:lnTo>
                <a:lnTo>
                  <a:pt x="2" y="79"/>
                </a:lnTo>
                <a:lnTo>
                  <a:pt x="4" y="69"/>
                </a:lnTo>
                <a:lnTo>
                  <a:pt x="8" y="60"/>
                </a:lnTo>
                <a:lnTo>
                  <a:pt x="11" y="52"/>
                </a:lnTo>
                <a:lnTo>
                  <a:pt x="16" y="44"/>
                </a:lnTo>
                <a:lnTo>
                  <a:pt x="22" y="37"/>
                </a:lnTo>
                <a:lnTo>
                  <a:pt x="29" y="30"/>
                </a:lnTo>
                <a:lnTo>
                  <a:pt x="36" y="22"/>
                </a:lnTo>
                <a:lnTo>
                  <a:pt x="43" y="18"/>
                </a:lnTo>
                <a:lnTo>
                  <a:pt x="51" y="12"/>
                </a:lnTo>
                <a:lnTo>
                  <a:pt x="59" y="8"/>
                </a:lnTo>
                <a:lnTo>
                  <a:pt x="69" y="5"/>
                </a:lnTo>
                <a:lnTo>
                  <a:pt x="78" y="3"/>
                </a:lnTo>
                <a:lnTo>
                  <a:pt x="87" y="1"/>
                </a:lnTo>
                <a:lnTo>
                  <a:pt x="98" y="0"/>
                </a:lnTo>
                <a:close/>
              </a:path>
            </a:pathLst>
          </a:custGeom>
          <a:solidFill>
            <a:schemeClr val="accent1"/>
          </a:solidFill>
          <a:ln w="9525">
            <a:noFill/>
            <a:round/>
          </a:ln>
        </p:spPr>
        <p:txBody>
          <a:bodyPr lIns="68574" tIns="34286" rIns="68574" bIns="34286"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72" name="Freeform: Shape 76"/>
          <p:cNvSpPr/>
          <p:nvPr/>
        </p:nvSpPr>
        <p:spPr bwMode="auto">
          <a:xfrm flipH="1" flipV="1">
            <a:off x="4154584" y="4088504"/>
            <a:ext cx="149684" cy="149684"/>
          </a:xfrm>
          <a:custGeom>
            <a:avLst/>
            <a:gdLst/>
            <a:ahLst/>
            <a:cxnLst>
              <a:cxn ang="0">
                <a:pos x="107" y="1"/>
              </a:cxn>
              <a:cxn ang="0">
                <a:pos x="126" y="5"/>
              </a:cxn>
              <a:cxn ang="0">
                <a:pos x="143" y="12"/>
              </a:cxn>
              <a:cxn ang="0">
                <a:pos x="160" y="22"/>
              </a:cxn>
              <a:cxn ang="0">
                <a:pos x="173" y="37"/>
              </a:cxn>
              <a:cxn ang="0">
                <a:pos x="183" y="52"/>
              </a:cxn>
              <a:cxn ang="0">
                <a:pos x="190" y="69"/>
              </a:cxn>
              <a:cxn ang="0">
                <a:pos x="195" y="88"/>
              </a:cxn>
              <a:cxn ang="0">
                <a:pos x="195" y="108"/>
              </a:cxn>
              <a:cxn ang="0">
                <a:pos x="190" y="128"/>
              </a:cxn>
              <a:cxn ang="0">
                <a:pos x="183" y="145"/>
              </a:cxn>
              <a:cxn ang="0">
                <a:pos x="173" y="160"/>
              </a:cxn>
              <a:cxn ang="0">
                <a:pos x="160" y="173"/>
              </a:cxn>
              <a:cxn ang="0">
                <a:pos x="143" y="184"/>
              </a:cxn>
              <a:cxn ang="0">
                <a:pos x="126" y="192"/>
              </a:cxn>
              <a:cxn ang="0">
                <a:pos x="107" y="196"/>
              </a:cxn>
              <a:cxn ang="0">
                <a:pos x="87" y="196"/>
              </a:cxn>
              <a:cxn ang="0">
                <a:pos x="69" y="192"/>
              </a:cxn>
              <a:cxn ang="0">
                <a:pos x="51" y="184"/>
              </a:cxn>
              <a:cxn ang="0">
                <a:pos x="36" y="173"/>
              </a:cxn>
              <a:cxn ang="0">
                <a:pos x="22" y="160"/>
              </a:cxn>
              <a:cxn ang="0">
                <a:pos x="11" y="145"/>
              </a:cxn>
              <a:cxn ang="0">
                <a:pos x="4" y="128"/>
              </a:cxn>
              <a:cxn ang="0">
                <a:pos x="1" y="108"/>
              </a:cxn>
              <a:cxn ang="0">
                <a:pos x="1" y="88"/>
              </a:cxn>
              <a:cxn ang="0">
                <a:pos x="4" y="69"/>
              </a:cxn>
              <a:cxn ang="0">
                <a:pos x="11" y="52"/>
              </a:cxn>
              <a:cxn ang="0">
                <a:pos x="22" y="37"/>
              </a:cxn>
              <a:cxn ang="0">
                <a:pos x="36" y="22"/>
              </a:cxn>
              <a:cxn ang="0">
                <a:pos x="51" y="12"/>
              </a:cxn>
              <a:cxn ang="0">
                <a:pos x="69" y="5"/>
              </a:cxn>
              <a:cxn ang="0">
                <a:pos x="87" y="1"/>
              </a:cxn>
            </a:cxnLst>
            <a:rect l="0" t="0" r="r" b="b"/>
            <a:pathLst>
              <a:path w="195" h="196">
                <a:moveTo>
                  <a:pt x="98" y="0"/>
                </a:moveTo>
                <a:lnTo>
                  <a:pt x="107" y="1"/>
                </a:lnTo>
                <a:lnTo>
                  <a:pt x="117" y="3"/>
                </a:lnTo>
                <a:lnTo>
                  <a:pt x="126" y="5"/>
                </a:lnTo>
                <a:lnTo>
                  <a:pt x="135" y="8"/>
                </a:lnTo>
                <a:lnTo>
                  <a:pt x="143" y="12"/>
                </a:lnTo>
                <a:lnTo>
                  <a:pt x="152" y="18"/>
                </a:lnTo>
                <a:lnTo>
                  <a:pt x="160" y="22"/>
                </a:lnTo>
                <a:lnTo>
                  <a:pt x="167" y="30"/>
                </a:lnTo>
                <a:lnTo>
                  <a:pt x="173" y="37"/>
                </a:lnTo>
                <a:lnTo>
                  <a:pt x="179" y="44"/>
                </a:lnTo>
                <a:lnTo>
                  <a:pt x="183" y="52"/>
                </a:lnTo>
                <a:lnTo>
                  <a:pt x="188" y="60"/>
                </a:lnTo>
                <a:lnTo>
                  <a:pt x="190" y="69"/>
                </a:lnTo>
                <a:lnTo>
                  <a:pt x="193" y="79"/>
                </a:lnTo>
                <a:lnTo>
                  <a:pt x="195" y="88"/>
                </a:lnTo>
                <a:lnTo>
                  <a:pt x="195" y="99"/>
                </a:lnTo>
                <a:lnTo>
                  <a:pt x="195" y="108"/>
                </a:lnTo>
                <a:lnTo>
                  <a:pt x="193" y="118"/>
                </a:lnTo>
                <a:lnTo>
                  <a:pt x="190" y="128"/>
                </a:lnTo>
                <a:lnTo>
                  <a:pt x="188" y="136"/>
                </a:lnTo>
                <a:lnTo>
                  <a:pt x="183" y="145"/>
                </a:lnTo>
                <a:lnTo>
                  <a:pt x="179" y="153"/>
                </a:lnTo>
                <a:lnTo>
                  <a:pt x="173" y="160"/>
                </a:lnTo>
                <a:lnTo>
                  <a:pt x="167" y="168"/>
                </a:lnTo>
                <a:lnTo>
                  <a:pt x="160" y="173"/>
                </a:lnTo>
                <a:lnTo>
                  <a:pt x="152" y="179"/>
                </a:lnTo>
                <a:lnTo>
                  <a:pt x="143" y="184"/>
                </a:lnTo>
                <a:lnTo>
                  <a:pt x="135" y="189"/>
                </a:lnTo>
                <a:lnTo>
                  <a:pt x="126" y="192"/>
                </a:lnTo>
                <a:lnTo>
                  <a:pt x="117" y="194"/>
                </a:lnTo>
                <a:lnTo>
                  <a:pt x="107" y="196"/>
                </a:lnTo>
                <a:lnTo>
                  <a:pt x="98" y="196"/>
                </a:lnTo>
                <a:lnTo>
                  <a:pt x="87" y="196"/>
                </a:lnTo>
                <a:lnTo>
                  <a:pt x="78" y="194"/>
                </a:lnTo>
                <a:lnTo>
                  <a:pt x="69" y="192"/>
                </a:lnTo>
                <a:lnTo>
                  <a:pt x="59" y="189"/>
                </a:lnTo>
                <a:lnTo>
                  <a:pt x="51" y="184"/>
                </a:lnTo>
                <a:lnTo>
                  <a:pt x="43" y="179"/>
                </a:lnTo>
                <a:lnTo>
                  <a:pt x="36" y="173"/>
                </a:lnTo>
                <a:lnTo>
                  <a:pt x="29" y="168"/>
                </a:lnTo>
                <a:lnTo>
                  <a:pt x="22" y="160"/>
                </a:lnTo>
                <a:lnTo>
                  <a:pt x="16" y="153"/>
                </a:lnTo>
                <a:lnTo>
                  <a:pt x="11" y="145"/>
                </a:lnTo>
                <a:lnTo>
                  <a:pt x="8" y="136"/>
                </a:lnTo>
                <a:lnTo>
                  <a:pt x="4" y="128"/>
                </a:lnTo>
                <a:lnTo>
                  <a:pt x="2" y="118"/>
                </a:lnTo>
                <a:lnTo>
                  <a:pt x="1" y="108"/>
                </a:lnTo>
                <a:lnTo>
                  <a:pt x="0" y="99"/>
                </a:lnTo>
                <a:lnTo>
                  <a:pt x="1" y="88"/>
                </a:lnTo>
                <a:lnTo>
                  <a:pt x="2" y="79"/>
                </a:lnTo>
                <a:lnTo>
                  <a:pt x="4" y="69"/>
                </a:lnTo>
                <a:lnTo>
                  <a:pt x="8" y="60"/>
                </a:lnTo>
                <a:lnTo>
                  <a:pt x="11" y="52"/>
                </a:lnTo>
                <a:lnTo>
                  <a:pt x="16" y="44"/>
                </a:lnTo>
                <a:lnTo>
                  <a:pt x="22" y="37"/>
                </a:lnTo>
                <a:lnTo>
                  <a:pt x="29" y="30"/>
                </a:lnTo>
                <a:lnTo>
                  <a:pt x="36" y="22"/>
                </a:lnTo>
                <a:lnTo>
                  <a:pt x="43" y="18"/>
                </a:lnTo>
                <a:lnTo>
                  <a:pt x="51" y="12"/>
                </a:lnTo>
                <a:lnTo>
                  <a:pt x="59" y="8"/>
                </a:lnTo>
                <a:lnTo>
                  <a:pt x="69" y="5"/>
                </a:lnTo>
                <a:lnTo>
                  <a:pt x="78" y="3"/>
                </a:lnTo>
                <a:lnTo>
                  <a:pt x="87" y="1"/>
                </a:lnTo>
                <a:lnTo>
                  <a:pt x="98" y="0"/>
                </a:lnTo>
                <a:close/>
              </a:path>
            </a:pathLst>
          </a:custGeom>
          <a:solidFill>
            <a:schemeClr val="accent2"/>
          </a:solidFill>
          <a:ln w="9525">
            <a:noFill/>
            <a:round/>
          </a:ln>
        </p:spPr>
        <p:txBody>
          <a:bodyPr lIns="68574" tIns="34286" rIns="68574" bIns="34286"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5" name="Group 107"/>
          <p:cNvGrpSpPr/>
          <p:nvPr/>
        </p:nvGrpSpPr>
        <p:grpSpPr>
          <a:xfrm>
            <a:off x="5394940" y="1562076"/>
            <a:ext cx="493577" cy="2676773"/>
            <a:chOff x="7057435" y="2082768"/>
            <a:chExt cx="658103" cy="3569031"/>
          </a:xfrm>
        </p:grpSpPr>
        <p:grpSp>
          <p:nvGrpSpPr>
            <p:cNvPr id="6" name="Group 35"/>
            <p:cNvGrpSpPr/>
            <p:nvPr/>
          </p:nvGrpSpPr>
          <p:grpSpPr>
            <a:xfrm>
              <a:off x="7057435" y="2082768"/>
              <a:ext cx="658103" cy="1068020"/>
              <a:chOff x="1555060" y="1309888"/>
              <a:chExt cx="2525713" cy="4098924"/>
            </a:xfrm>
          </p:grpSpPr>
          <p:sp>
            <p:nvSpPr>
              <p:cNvPr id="94" name="Freeform: Shape 36"/>
              <p:cNvSpPr/>
              <p:nvPr/>
            </p:nvSpPr>
            <p:spPr bwMode="auto">
              <a:xfrm>
                <a:off x="2271022" y="4419800"/>
                <a:ext cx="1093788" cy="989012"/>
              </a:xfrm>
              <a:custGeom>
                <a:avLst/>
                <a:gdLst/>
                <a:ahLst/>
                <a:cxnLst>
                  <a:cxn ang="0">
                    <a:pos x="0" y="0"/>
                  </a:cxn>
                  <a:cxn ang="0">
                    <a:pos x="891" y="0"/>
                  </a:cxn>
                  <a:cxn ang="0">
                    <a:pos x="815" y="136"/>
                  </a:cxn>
                  <a:cxn ang="0">
                    <a:pos x="815" y="562"/>
                  </a:cxn>
                  <a:cxn ang="0">
                    <a:pos x="813" y="582"/>
                  </a:cxn>
                  <a:cxn ang="0">
                    <a:pos x="805" y="603"/>
                  </a:cxn>
                  <a:cxn ang="0">
                    <a:pos x="795" y="623"/>
                  </a:cxn>
                  <a:cxn ang="0">
                    <a:pos x="782" y="642"/>
                  </a:cxn>
                  <a:cxn ang="0">
                    <a:pos x="766" y="658"/>
                  </a:cxn>
                  <a:cxn ang="0">
                    <a:pos x="749" y="669"/>
                  </a:cxn>
                  <a:cxn ang="0">
                    <a:pos x="511" y="792"/>
                  </a:cxn>
                  <a:cxn ang="0">
                    <a:pos x="491" y="800"/>
                  </a:cxn>
                  <a:cxn ang="0">
                    <a:pos x="469" y="805"/>
                  </a:cxn>
                  <a:cxn ang="0">
                    <a:pos x="445" y="806"/>
                  </a:cxn>
                  <a:cxn ang="0">
                    <a:pos x="421" y="805"/>
                  </a:cxn>
                  <a:cxn ang="0">
                    <a:pos x="399" y="800"/>
                  </a:cxn>
                  <a:cxn ang="0">
                    <a:pos x="380" y="792"/>
                  </a:cxn>
                  <a:cxn ang="0">
                    <a:pos x="141" y="669"/>
                  </a:cxn>
                  <a:cxn ang="0">
                    <a:pos x="124" y="658"/>
                  </a:cxn>
                  <a:cxn ang="0">
                    <a:pos x="108" y="642"/>
                  </a:cxn>
                  <a:cxn ang="0">
                    <a:pos x="95" y="623"/>
                  </a:cxn>
                  <a:cxn ang="0">
                    <a:pos x="84" y="603"/>
                  </a:cxn>
                  <a:cxn ang="0">
                    <a:pos x="77" y="582"/>
                  </a:cxn>
                  <a:cxn ang="0">
                    <a:pos x="75" y="562"/>
                  </a:cxn>
                  <a:cxn ang="0">
                    <a:pos x="75" y="136"/>
                  </a:cxn>
                  <a:cxn ang="0">
                    <a:pos x="0" y="0"/>
                  </a:cxn>
                </a:cxnLst>
                <a:rect l="0" t="0" r="r" b="b"/>
                <a:pathLst>
                  <a:path w="891" h="806">
                    <a:moveTo>
                      <a:pt x="0" y="0"/>
                    </a:moveTo>
                    <a:lnTo>
                      <a:pt x="891" y="0"/>
                    </a:lnTo>
                    <a:lnTo>
                      <a:pt x="815" y="136"/>
                    </a:lnTo>
                    <a:lnTo>
                      <a:pt x="815" y="562"/>
                    </a:lnTo>
                    <a:lnTo>
                      <a:pt x="813" y="582"/>
                    </a:lnTo>
                    <a:lnTo>
                      <a:pt x="805" y="603"/>
                    </a:lnTo>
                    <a:lnTo>
                      <a:pt x="795" y="623"/>
                    </a:lnTo>
                    <a:lnTo>
                      <a:pt x="782" y="642"/>
                    </a:lnTo>
                    <a:lnTo>
                      <a:pt x="766" y="658"/>
                    </a:lnTo>
                    <a:lnTo>
                      <a:pt x="749" y="669"/>
                    </a:lnTo>
                    <a:lnTo>
                      <a:pt x="511" y="792"/>
                    </a:lnTo>
                    <a:lnTo>
                      <a:pt x="491" y="800"/>
                    </a:lnTo>
                    <a:lnTo>
                      <a:pt x="469" y="805"/>
                    </a:lnTo>
                    <a:lnTo>
                      <a:pt x="445" y="806"/>
                    </a:lnTo>
                    <a:lnTo>
                      <a:pt x="421" y="805"/>
                    </a:lnTo>
                    <a:lnTo>
                      <a:pt x="399" y="800"/>
                    </a:lnTo>
                    <a:lnTo>
                      <a:pt x="380" y="792"/>
                    </a:lnTo>
                    <a:lnTo>
                      <a:pt x="141" y="669"/>
                    </a:lnTo>
                    <a:lnTo>
                      <a:pt x="124" y="658"/>
                    </a:lnTo>
                    <a:lnTo>
                      <a:pt x="108" y="642"/>
                    </a:lnTo>
                    <a:lnTo>
                      <a:pt x="95" y="623"/>
                    </a:lnTo>
                    <a:lnTo>
                      <a:pt x="84" y="603"/>
                    </a:lnTo>
                    <a:lnTo>
                      <a:pt x="77" y="582"/>
                    </a:lnTo>
                    <a:lnTo>
                      <a:pt x="75" y="562"/>
                    </a:lnTo>
                    <a:lnTo>
                      <a:pt x="75" y="136"/>
                    </a:lnTo>
                    <a:lnTo>
                      <a:pt x="0" y="0"/>
                    </a:lnTo>
                    <a:close/>
                  </a:path>
                </a:pathLst>
              </a:custGeom>
              <a:solidFill>
                <a:schemeClr val="accent3"/>
              </a:solidFill>
              <a:ln w="0">
                <a:noFill/>
                <a:prstDash val="solid"/>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95" name="Freeform: Shape 37"/>
              <p:cNvSpPr/>
              <p:nvPr/>
            </p:nvSpPr>
            <p:spPr bwMode="auto">
              <a:xfrm>
                <a:off x="2362993" y="4589764"/>
                <a:ext cx="908618" cy="169458"/>
              </a:xfrm>
              <a:custGeom>
                <a:avLst/>
                <a:gdLst>
                  <a:gd name="T0" fmla="*/ 2147483647 w 740"/>
                  <a:gd name="T1" fmla="*/ 0 h 138"/>
                  <a:gd name="T2" fmla="*/ 2147483647 w 740"/>
                  <a:gd name="T3" fmla="*/ 2147483647 h 138"/>
                  <a:gd name="T4" fmla="*/ 0 w 740"/>
                  <a:gd name="T5" fmla="*/ 2147483647 h 138"/>
                  <a:gd name="T6" fmla="*/ 0 w 740"/>
                  <a:gd name="T7" fmla="*/ 2147483647 h 138"/>
                  <a:gd name="T8" fmla="*/ 2147483647 w 740"/>
                  <a:gd name="T9" fmla="*/ 0 h 138"/>
                  <a:gd name="T10" fmla="*/ 0 60000 65536"/>
                  <a:gd name="T11" fmla="*/ 0 60000 65536"/>
                  <a:gd name="T12" fmla="*/ 0 60000 65536"/>
                  <a:gd name="T13" fmla="*/ 0 60000 65536"/>
                  <a:gd name="T14" fmla="*/ 0 60000 65536"/>
                  <a:gd name="T15" fmla="*/ 0 w 740"/>
                  <a:gd name="T16" fmla="*/ 0 h 138"/>
                  <a:gd name="T17" fmla="*/ 740 w 740"/>
                  <a:gd name="T18" fmla="*/ 138 h 138"/>
                </a:gdLst>
                <a:ahLst/>
                <a:cxnLst>
                  <a:cxn ang="T10">
                    <a:pos x="T0" y="T1"/>
                  </a:cxn>
                  <a:cxn ang="T11">
                    <a:pos x="T2" y="T3"/>
                  </a:cxn>
                  <a:cxn ang="T12">
                    <a:pos x="T4" y="T5"/>
                  </a:cxn>
                  <a:cxn ang="T13">
                    <a:pos x="T6" y="T7"/>
                  </a:cxn>
                  <a:cxn ang="T14">
                    <a:pos x="T8" y="T9"/>
                  </a:cxn>
                </a:cxnLst>
                <a:rect l="T15" t="T16" r="T17" b="T18"/>
                <a:pathLst>
                  <a:path w="740" h="138">
                    <a:moveTo>
                      <a:pt x="740" y="0"/>
                    </a:moveTo>
                    <a:lnTo>
                      <a:pt x="740" y="79"/>
                    </a:lnTo>
                    <a:lnTo>
                      <a:pt x="0" y="138"/>
                    </a:lnTo>
                    <a:lnTo>
                      <a:pt x="0" y="59"/>
                    </a:lnTo>
                    <a:lnTo>
                      <a:pt x="740"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96" name="Freeform: Shape 38"/>
              <p:cNvSpPr/>
              <p:nvPr/>
            </p:nvSpPr>
            <p:spPr bwMode="auto">
              <a:xfrm>
                <a:off x="2362993" y="4816936"/>
                <a:ext cx="908618" cy="170687"/>
              </a:xfrm>
              <a:custGeom>
                <a:avLst/>
                <a:gdLst>
                  <a:gd name="T0" fmla="*/ 2147483647 w 740"/>
                  <a:gd name="T1" fmla="*/ 0 h 139"/>
                  <a:gd name="T2" fmla="*/ 2147483647 w 740"/>
                  <a:gd name="T3" fmla="*/ 2147483647 h 139"/>
                  <a:gd name="T4" fmla="*/ 0 w 740"/>
                  <a:gd name="T5" fmla="*/ 2147483647 h 139"/>
                  <a:gd name="T6" fmla="*/ 0 w 740"/>
                  <a:gd name="T7" fmla="*/ 2147483647 h 139"/>
                  <a:gd name="T8" fmla="*/ 2147483647 w 740"/>
                  <a:gd name="T9" fmla="*/ 0 h 139"/>
                  <a:gd name="T10" fmla="*/ 0 60000 65536"/>
                  <a:gd name="T11" fmla="*/ 0 60000 65536"/>
                  <a:gd name="T12" fmla="*/ 0 60000 65536"/>
                  <a:gd name="T13" fmla="*/ 0 60000 65536"/>
                  <a:gd name="T14" fmla="*/ 0 60000 65536"/>
                  <a:gd name="T15" fmla="*/ 0 w 740"/>
                  <a:gd name="T16" fmla="*/ 0 h 139"/>
                  <a:gd name="T17" fmla="*/ 740 w 740"/>
                  <a:gd name="T18" fmla="*/ 139 h 139"/>
                </a:gdLst>
                <a:ahLst/>
                <a:cxnLst>
                  <a:cxn ang="T10">
                    <a:pos x="T0" y="T1"/>
                  </a:cxn>
                  <a:cxn ang="T11">
                    <a:pos x="T2" y="T3"/>
                  </a:cxn>
                  <a:cxn ang="T12">
                    <a:pos x="T4" y="T5"/>
                  </a:cxn>
                  <a:cxn ang="T13">
                    <a:pos x="T6" y="T7"/>
                  </a:cxn>
                  <a:cxn ang="T14">
                    <a:pos x="T8" y="T9"/>
                  </a:cxn>
                </a:cxnLst>
                <a:rect l="T15" t="T16" r="T17" b="T18"/>
                <a:pathLst>
                  <a:path w="740" h="139">
                    <a:moveTo>
                      <a:pt x="740" y="0"/>
                    </a:moveTo>
                    <a:lnTo>
                      <a:pt x="740" y="80"/>
                    </a:lnTo>
                    <a:lnTo>
                      <a:pt x="0" y="139"/>
                    </a:lnTo>
                    <a:lnTo>
                      <a:pt x="0" y="59"/>
                    </a:lnTo>
                    <a:lnTo>
                      <a:pt x="740"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97" name="Freeform: Shape 39"/>
              <p:cNvSpPr/>
              <p:nvPr/>
            </p:nvSpPr>
            <p:spPr bwMode="auto">
              <a:xfrm>
                <a:off x="2364222" y="5046565"/>
                <a:ext cx="907391" cy="167002"/>
              </a:xfrm>
              <a:custGeom>
                <a:avLst/>
                <a:gdLst>
                  <a:gd name="T0" fmla="*/ 2147483647 w 739"/>
                  <a:gd name="T1" fmla="*/ 0 h 136"/>
                  <a:gd name="T2" fmla="*/ 2147483647 w 739"/>
                  <a:gd name="T3" fmla="*/ 2147483647 h 136"/>
                  <a:gd name="T4" fmla="*/ 2147483647 w 739"/>
                  <a:gd name="T5" fmla="*/ 2147483647 h 136"/>
                  <a:gd name="T6" fmla="*/ 2147483647 w 739"/>
                  <a:gd name="T7" fmla="*/ 2147483647 h 136"/>
                  <a:gd name="T8" fmla="*/ 2147483647 w 739"/>
                  <a:gd name="T9" fmla="*/ 2147483647 h 136"/>
                  <a:gd name="T10" fmla="*/ 2147483647 w 739"/>
                  <a:gd name="T11" fmla="*/ 2147483647 h 136"/>
                  <a:gd name="T12" fmla="*/ 2147483647 w 739"/>
                  <a:gd name="T13" fmla="*/ 2147483647 h 136"/>
                  <a:gd name="T14" fmla="*/ 2147483647 w 739"/>
                  <a:gd name="T15" fmla="*/ 2147483647 h 136"/>
                  <a:gd name="T16" fmla="*/ 0 w 739"/>
                  <a:gd name="T17" fmla="*/ 2147483647 h 136"/>
                  <a:gd name="T18" fmla="*/ 2147483647 w 739"/>
                  <a:gd name="T19" fmla="*/ 0 h 1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39"/>
                  <a:gd name="T31" fmla="*/ 0 h 136"/>
                  <a:gd name="T32" fmla="*/ 739 w 739"/>
                  <a:gd name="T33" fmla="*/ 136 h 1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39" h="136">
                    <a:moveTo>
                      <a:pt x="739" y="0"/>
                    </a:moveTo>
                    <a:lnTo>
                      <a:pt x="739" y="51"/>
                    </a:lnTo>
                    <a:lnTo>
                      <a:pt x="738" y="65"/>
                    </a:lnTo>
                    <a:lnTo>
                      <a:pt x="735" y="80"/>
                    </a:lnTo>
                    <a:lnTo>
                      <a:pt x="36" y="136"/>
                    </a:lnTo>
                    <a:lnTo>
                      <a:pt x="23" y="119"/>
                    </a:lnTo>
                    <a:lnTo>
                      <a:pt x="11" y="99"/>
                    </a:lnTo>
                    <a:lnTo>
                      <a:pt x="4" y="79"/>
                    </a:lnTo>
                    <a:lnTo>
                      <a:pt x="0" y="59"/>
                    </a:lnTo>
                    <a:lnTo>
                      <a:pt x="739"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98" name="Freeform: Shape 40"/>
              <p:cNvSpPr/>
              <p:nvPr/>
            </p:nvSpPr>
            <p:spPr bwMode="auto">
              <a:xfrm>
                <a:off x="2666276" y="5317943"/>
                <a:ext cx="303282" cy="90869"/>
              </a:xfrm>
              <a:custGeom>
                <a:avLst/>
                <a:gdLst>
                  <a:gd name="T0" fmla="*/ 2147483647 w 247"/>
                  <a:gd name="T1" fmla="*/ 0 h 74"/>
                  <a:gd name="T2" fmla="*/ 2147483647 w 247"/>
                  <a:gd name="T3" fmla="*/ 2147483647 h 74"/>
                  <a:gd name="T4" fmla="*/ 2147483647 w 247"/>
                  <a:gd name="T5" fmla="*/ 2147483647 h 74"/>
                  <a:gd name="T6" fmla="*/ 2147483647 w 247"/>
                  <a:gd name="T7" fmla="*/ 2147483647 h 74"/>
                  <a:gd name="T8" fmla="*/ 2147483647 w 247"/>
                  <a:gd name="T9" fmla="*/ 2147483647 h 74"/>
                  <a:gd name="T10" fmla="*/ 2147483647 w 247"/>
                  <a:gd name="T11" fmla="*/ 2147483647 h 74"/>
                  <a:gd name="T12" fmla="*/ 2147483647 w 247"/>
                  <a:gd name="T13" fmla="*/ 2147483647 h 74"/>
                  <a:gd name="T14" fmla="*/ 2147483647 w 247"/>
                  <a:gd name="T15" fmla="*/ 2147483647 h 74"/>
                  <a:gd name="T16" fmla="*/ 2147483647 w 247"/>
                  <a:gd name="T17" fmla="*/ 2147483647 h 74"/>
                  <a:gd name="T18" fmla="*/ 2147483647 w 247"/>
                  <a:gd name="T19" fmla="*/ 2147483647 h 74"/>
                  <a:gd name="T20" fmla="*/ 2147483647 w 247"/>
                  <a:gd name="T21" fmla="*/ 2147483647 h 74"/>
                  <a:gd name="T22" fmla="*/ 2147483647 w 247"/>
                  <a:gd name="T23" fmla="*/ 2147483647 h 74"/>
                  <a:gd name="T24" fmla="*/ 2147483647 w 247"/>
                  <a:gd name="T25" fmla="*/ 2147483647 h 74"/>
                  <a:gd name="T26" fmla="*/ 0 w 247"/>
                  <a:gd name="T27" fmla="*/ 2147483647 h 74"/>
                  <a:gd name="T28" fmla="*/ 2147483647 w 247"/>
                  <a:gd name="T29" fmla="*/ 2147483647 h 74"/>
                  <a:gd name="T30" fmla="*/ 2147483647 w 247"/>
                  <a:gd name="T31" fmla="*/ 2147483647 h 74"/>
                  <a:gd name="T32" fmla="*/ 2147483647 w 247"/>
                  <a:gd name="T33" fmla="*/ 2147483647 h 74"/>
                  <a:gd name="T34" fmla="*/ 2147483647 w 247"/>
                  <a:gd name="T35" fmla="*/ 2147483647 h 74"/>
                  <a:gd name="T36" fmla="*/ 2147483647 w 247"/>
                  <a:gd name="T37" fmla="*/ 0 h 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
                  <a:gd name="T58" fmla="*/ 0 h 74"/>
                  <a:gd name="T59" fmla="*/ 247 w 247"/>
                  <a:gd name="T60" fmla="*/ 74 h 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 h="74">
                    <a:moveTo>
                      <a:pt x="123" y="0"/>
                    </a:moveTo>
                    <a:lnTo>
                      <a:pt x="153" y="1"/>
                    </a:lnTo>
                    <a:lnTo>
                      <a:pt x="180" y="5"/>
                    </a:lnTo>
                    <a:lnTo>
                      <a:pt x="206" y="12"/>
                    </a:lnTo>
                    <a:lnTo>
                      <a:pt x="228" y="20"/>
                    </a:lnTo>
                    <a:lnTo>
                      <a:pt x="247" y="30"/>
                    </a:lnTo>
                    <a:lnTo>
                      <a:pt x="189" y="60"/>
                    </a:lnTo>
                    <a:lnTo>
                      <a:pt x="169" y="68"/>
                    </a:lnTo>
                    <a:lnTo>
                      <a:pt x="147" y="73"/>
                    </a:lnTo>
                    <a:lnTo>
                      <a:pt x="122" y="74"/>
                    </a:lnTo>
                    <a:lnTo>
                      <a:pt x="99" y="73"/>
                    </a:lnTo>
                    <a:lnTo>
                      <a:pt x="77" y="68"/>
                    </a:lnTo>
                    <a:lnTo>
                      <a:pt x="57" y="60"/>
                    </a:lnTo>
                    <a:lnTo>
                      <a:pt x="0" y="30"/>
                    </a:lnTo>
                    <a:lnTo>
                      <a:pt x="18" y="20"/>
                    </a:lnTo>
                    <a:lnTo>
                      <a:pt x="40" y="12"/>
                    </a:lnTo>
                    <a:lnTo>
                      <a:pt x="66" y="5"/>
                    </a:lnTo>
                    <a:lnTo>
                      <a:pt x="94" y="1"/>
                    </a:lnTo>
                    <a:lnTo>
                      <a:pt x="123" y="0"/>
                    </a:lnTo>
                    <a:close/>
                  </a:path>
                </a:pathLst>
              </a:custGeom>
              <a:solidFill>
                <a:schemeClr val="accent1">
                  <a:lumMod val="7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99" name="Freeform: Shape 41"/>
              <p:cNvSpPr/>
              <p:nvPr/>
            </p:nvSpPr>
            <p:spPr bwMode="auto">
              <a:xfrm>
                <a:off x="1555060" y="1309888"/>
                <a:ext cx="2525713" cy="3150940"/>
              </a:xfrm>
              <a:custGeom>
                <a:avLst/>
                <a:gdLst/>
                <a:ahLst/>
                <a:cxnLst>
                  <a:cxn ang="0">
                    <a:pos x="1109" y="3"/>
                  </a:cxn>
                  <a:cxn ang="0">
                    <a:pos x="1264" y="27"/>
                  </a:cxn>
                  <a:cxn ang="0">
                    <a:pos x="1411" y="74"/>
                  </a:cxn>
                  <a:cxn ang="0">
                    <a:pos x="1548" y="140"/>
                  </a:cxn>
                  <a:cxn ang="0">
                    <a:pos x="1671" y="226"/>
                  </a:cxn>
                  <a:cxn ang="0">
                    <a:pos x="1782" y="329"/>
                  </a:cxn>
                  <a:cxn ang="0">
                    <a:pos x="1876" y="445"/>
                  </a:cxn>
                  <a:cxn ang="0">
                    <a:pos x="1952" y="576"/>
                  </a:cxn>
                  <a:cxn ang="0">
                    <a:pos x="2009" y="718"/>
                  </a:cxn>
                  <a:cxn ang="0">
                    <a:pos x="2045" y="869"/>
                  </a:cxn>
                  <a:cxn ang="0">
                    <a:pos x="2057" y="1028"/>
                  </a:cxn>
                  <a:cxn ang="0">
                    <a:pos x="2046" y="1166"/>
                  </a:cxn>
                  <a:cxn ang="0">
                    <a:pos x="2018" y="1295"/>
                  </a:cxn>
                  <a:cxn ang="0">
                    <a:pos x="1971" y="1418"/>
                  </a:cxn>
                  <a:cxn ang="0">
                    <a:pos x="1915" y="1535"/>
                  </a:cxn>
                  <a:cxn ang="0">
                    <a:pos x="1850" y="1649"/>
                  </a:cxn>
                  <a:cxn ang="0">
                    <a:pos x="1748" y="1814"/>
                  </a:cxn>
                  <a:cxn ang="0">
                    <a:pos x="1649" y="1979"/>
                  </a:cxn>
                  <a:cxn ang="0">
                    <a:pos x="1592" y="2090"/>
                  </a:cxn>
                  <a:cxn ang="0">
                    <a:pos x="1547" y="2204"/>
                  </a:cxn>
                  <a:cxn ang="0">
                    <a:pos x="1516" y="2323"/>
                  </a:cxn>
                  <a:cxn ang="0">
                    <a:pos x="1505" y="2447"/>
                  </a:cxn>
                  <a:cxn ang="0">
                    <a:pos x="1496" y="2503"/>
                  </a:cxn>
                  <a:cxn ang="0">
                    <a:pos x="1481" y="2535"/>
                  </a:cxn>
                  <a:cxn ang="0">
                    <a:pos x="1456" y="2557"/>
                  </a:cxn>
                  <a:cxn ang="0">
                    <a:pos x="1424" y="2566"/>
                  </a:cxn>
                  <a:cxn ang="0">
                    <a:pos x="615" y="2564"/>
                  </a:cxn>
                  <a:cxn ang="0">
                    <a:pos x="586" y="2548"/>
                  </a:cxn>
                  <a:cxn ang="0">
                    <a:pos x="567" y="2520"/>
                  </a:cxn>
                  <a:cxn ang="0">
                    <a:pos x="553" y="2475"/>
                  </a:cxn>
                  <a:cxn ang="0">
                    <a:pos x="549" y="2387"/>
                  </a:cxn>
                  <a:cxn ang="0">
                    <a:pos x="531" y="2270"/>
                  </a:cxn>
                  <a:cxn ang="0">
                    <a:pos x="497" y="2158"/>
                  </a:cxn>
                  <a:cxn ang="0">
                    <a:pos x="449" y="2050"/>
                  </a:cxn>
                  <a:cxn ang="0">
                    <a:pos x="393" y="1944"/>
                  </a:cxn>
                  <a:cxn ang="0">
                    <a:pos x="329" y="1838"/>
                  </a:cxn>
                  <a:cxn ang="0">
                    <a:pos x="229" y="1680"/>
                  </a:cxn>
                  <a:cxn ang="0">
                    <a:pos x="165" y="1572"/>
                  </a:cxn>
                  <a:cxn ang="0">
                    <a:pos x="106" y="1460"/>
                  </a:cxn>
                  <a:cxn ang="0">
                    <a:pos x="58" y="1345"/>
                  </a:cxn>
                  <a:cxn ang="0">
                    <a:pos x="22" y="1224"/>
                  </a:cxn>
                  <a:cxn ang="0">
                    <a:pos x="3" y="1095"/>
                  </a:cxn>
                  <a:cxn ang="0">
                    <a:pos x="3" y="948"/>
                  </a:cxn>
                  <a:cxn ang="0">
                    <a:pos x="27" y="793"/>
                  </a:cxn>
                  <a:cxn ang="0">
                    <a:pos x="74" y="646"/>
                  </a:cxn>
                  <a:cxn ang="0">
                    <a:pos x="140" y="509"/>
                  </a:cxn>
                  <a:cxn ang="0">
                    <a:pos x="226" y="385"/>
                  </a:cxn>
                  <a:cxn ang="0">
                    <a:pos x="329" y="275"/>
                  </a:cxn>
                  <a:cxn ang="0">
                    <a:pos x="445" y="181"/>
                  </a:cxn>
                  <a:cxn ang="0">
                    <a:pos x="576" y="105"/>
                  </a:cxn>
                  <a:cxn ang="0">
                    <a:pos x="718" y="48"/>
                  </a:cxn>
                  <a:cxn ang="0">
                    <a:pos x="869" y="12"/>
                  </a:cxn>
                  <a:cxn ang="0">
                    <a:pos x="1028" y="0"/>
                  </a:cxn>
                </a:cxnLst>
                <a:rect l="0" t="0" r="r" b="b"/>
                <a:pathLst>
                  <a:path w="2057" h="2566">
                    <a:moveTo>
                      <a:pt x="1028" y="0"/>
                    </a:moveTo>
                    <a:lnTo>
                      <a:pt x="1109" y="3"/>
                    </a:lnTo>
                    <a:lnTo>
                      <a:pt x="1188" y="12"/>
                    </a:lnTo>
                    <a:lnTo>
                      <a:pt x="1264" y="27"/>
                    </a:lnTo>
                    <a:lnTo>
                      <a:pt x="1339" y="48"/>
                    </a:lnTo>
                    <a:lnTo>
                      <a:pt x="1411" y="74"/>
                    </a:lnTo>
                    <a:lnTo>
                      <a:pt x="1481" y="105"/>
                    </a:lnTo>
                    <a:lnTo>
                      <a:pt x="1548" y="140"/>
                    </a:lnTo>
                    <a:lnTo>
                      <a:pt x="1612" y="181"/>
                    </a:lnTo>
                    <a:lnTo>
                      <a:pt x="1671" y="226"/>
                    </a:lnTo>
                    <a:lnTo>
                      <a:pt x="1728" y="275"/>
                    </a:lnTo>
                    <a:lnTo>
                      <a:pt x="1782" y="329"/>
                    </a:lnTo>
                    <a:lnTo>
                      <a:pt x="1831" y="385"/>
                    </a:lnTo>
                    <a:lnTo>
                      <a:pt x="1876" y="445"/>
                    </a:lnTo>
                    <a:lnTo>
                      <a:pt x="1917" y="509"/>
                    </a:lnTo>
                    <a:lnTo>
                      <a:pt x="1952" y="576"/>
                    </a:lnTo>
                    <a:lnTo>
                      <a:pt x="1983" y="646"/>
                    </a:lnTo>
                    <a:lnTo>
                      <a:pt x="2009" y="718"/>
                    </a:lnTo>
                    <a:lnTo>
                      <a:pt x="2030" y="793"/>
                    </a:lnTo>
                    <a:lnTo>
                      <a:pt x="2045" y="869"/>
                    </a:lnTo>
                    <a:lnTo>
                      <a:pt x="2054" y="948"/>
                    </a:lnTo>
                    <a:lnTo>
                      <a:pt x="2057" y="1028"/>
                    </a:lnTo>
                    <a:lnTo>
                      <a:pt x="2054" y="1098"/>
                    </a:lnTo>
                    <a:lnTo>
                      <a:pt x="2046" y="1166"/>
                    </a:lnTo>
                    <a:lnTo>
                      <a:pt x="2034" y="1231"/>
                    </a:lnTo>
                    <a:lnTo>
                      <a:pt x="2018" y="1295"/>
                    </a:lnTo>
                    <a:lnTo>
                      <a:pt x="1995" y="1357"/>
                    </a:lnTo>
                    <a:lnTo>
                      <a:pt x="1971" y="1418"/>
                    </a:lnTo>
                    <a:lnTo>
                      <a:pt x="1944" y="1477"/>
                    </a:lnTo>
                    <a:lnTo>
                      <a:pt x="1915" y="1535"/>
                    </a:lnTo>
                    <a:lnTo>
                      <a:pt x="1883" y="1592"/>
                    </a:lnTo>
                    <a:lnTo>
                      <a:pt x="1850" y="1649"/>
                    </a:lnTo>
                    <a:lnTo>
                      <a:pt x="1817" y="1705"/>
                    </a:lnTo>
                    <a:lnTo>
                      <a:pt x="1748" y="1814"/>
                    </a:lnTo>
                    <a:lnTo>
                      <a:pt x="1681" y="1924"/>
                    </a:lnTo>
                    <a:lnTo>
                      <a:pt x="1649" y="1979"/>
                    </a:lnTo>
                    <a:lnTo>
                      <a:pt x="1620" y="2034"/>
                    </a:lnTo>
                    <a:lnTo>
                      <a:pt x="1592" y="2090"/>
                    </a:lnTo>
                    <a:lnTo>
                      <a:pt x="1568" y="2147"/>
                    </a:lnTo>
                    <a:lnTo>
                      <a:pt x="1547" y="2204"/>
                    </a:lnTo>
                    <a:lnTo>
                      <a:pt x="1529" y="2263"/>
                    </a:lnTo>
                    <a:lnTo>
                      <a:pt x="1516" y="2323"/>
                    </a:lnTo>
                    <a:lnTo>
                      <a:pt x="1508" y="2384"/>
                    </a:lnTo>
                    <a:lnTo>
                      <a:pt x="1505" y="2447"/>
                    </a:lnTo>
                    <a:lnTo>
                      <a:pt x="1503" y="2475"/>
                    </a:lnTo>
                    <a:lnTo>
                      <a:pt x="1496" y="2503"/>
                    </a:lnTo>
                    <a:lnTo>
                      <a:pt x="1489" y="2520"/>
                    </a:lnTo>
                    <a:lnTo>
                      <a:pt x="1481" y="2535"/>
                    </a:lnTo>
                    <a:lnTo>
                      <a:pt x="1470" y="2548"/>
                    </a:lnTo>
                    <a:lnTo>
                      <a:pt x="1456" y="2557"/>
                    </a:lnTo>
                    <a:lnTo>
                      <a:pt x="1441" y="2564"/>
                    </a:lnTo>
                    <a:lnTo>
                      <a:pt x="1424" y="2566"/>
                    </a:lnTo>
                    <a:lnTo>
                      <a:pt x="632" y="2566"/>
                    </a:lnTo>
                    <a:lnTo>
                      <a:pt x="615" y="2564"/>
                    </a:lnTo>
                    <a:lnTo>
                      <a:pt x="599" y="2557"/>
                    </a:lnTo>
                    <a:lnTo>
                      <a:pt x="586" y="2548"/>
                    </a:lnTo>
                    <a:lnTo>
                      <a:pt x="575" y="2535"/>
                    </a:lnTo>
                    <a:lnTo>
                      <a:pt x="567" y="2520"/>
                    </a:lnTo>
                    <a:lnTo>
                      <a:pt x="560" y="2503"/>
                    </a:lnTo>
                    <a:lnTo>
                      <a:pt x="553" y="2475"/>
                    </a:lnTo>
                    <a:lnTo>
                      <a:pt x="551" y="2447"/>
                    </a:lnTo>
                    <a:lnTo>
                      <a:pt x="549" y="2387"/>
                    </a:lnTo>
                    <a:lnTo>
                      <a:pt x="543" y="2327"/>
                    </a:lnTo>
                    <a:lnTo>
                      <a:pt x="531" y="2270"/>
                    </a:lnTo>
                    <a:lnTo>
                      <a:pt x="516" y="2214"/>
                    </a:lnTo>
                    <a:lnTo>
                      <a:pt x="497" y="2158"/>
                    </a:lnTo>
                    <a:lnTo>
                      <a:pt x="475" y="2104"/>
                    </a:lnTo>
                    <a:lnTo>
                      <a:pt x="449" y="2050"/>
                    </a:lnTo>
                    <a:lnTo>
                      <a:pt x="422" y="1997"/>
                    </a:lnTo>
                    <a:lnTo>
                      <a:pt x="393" y="1944"/>
                    </a:lnTo>
                    <a:lnTo>
                      <a:pt x="361" y="1891"/>
                    </a:lnTo>
                    <a:lnTo>
                      <a:pt x="329" y="1838"/>
                    </a:lnTo>
                    <a:lnTo>
                      <a:pt x="262" y="1733"/>
                    </a:lnTo>
                    <a:lnTo>
                      <a:pt x="229" y="1680"/>
                    </a:lnTo>
                    <a:lnTo>
                      <a:pt x="197" y="1626"/>
                    </a:lnTo>
                    <a:lnTo>
                      <a:pt x="165" y="1572"/>
                    </a:lnTo>
                    <a:lnTo>
                      <a:pt x="135" y="1517"/>
                    </a:lnTo>
                    <a:lnTo>
                      <a:pt x="106" y="1460"/>
                    </a:lnTo>
                    <a:lnTo>
                      <a:pt x="81" y="1403"/>
                    </a:lnTo>
                    <a:lnTo>
                      <a:pt x="58" y="1345"/>
                    </a:lnTo>
                    <a:lnTo>
                      <a:pt x="39" y="1285"/>
                    </a:lnTo>
                    <a:lnTo>
                      <a:pt x="22" y="1224"/>
                    </a:lnTo>
                    <a:lnTo>
                      <a:pt x="10" y="1160"/>
                    </a:lnTo>
                    <a:lnTo>
                      <a:pt x="3" y="1095"/>
                    </a:lnTo>
                    <a:lnTo>
                      <a:pt x="0" y="1028"/>
                    </a:lnTo>
                    <a:lnTo>
                      <a:pt x="3" y="948"/>
                    </a:lnTo>
                    <a:lnTo>
                      <a:pt x="12" y="869"/>
                    </a:lnTo>
                    <a:lnTo>
                      <a:pt x="27" y="793"/>
                    </a:lnTo>
                    <a:lnTo>
                      <a:pt x="48" y="718"/>
                    </a:lnTo>
                    <a:lnTo>
                      <a:pt x="74" y="646"/>
                    </a:lnTo>
                    <a:lnTo>
                      <a:pt x="104" y="576"/>
                    </a:lnTo>
                    <a:lnTo>
                      <a:pt x="140" y="509"/>
                    </a:lnTo>
                    <a:lnTo>
                      <a:pt x="181" y="445"/>
                    </a:lnTo>
                    <a:lnTo>
                      <a:pt x="226" y="385"/>
                    </a:lnTo>
                    <a:lnTo>
                      <a:pt x="275" y="329"/>
                    </a:lnTo>
                    <a:lnTo>
                      <a:pt x="329" y="275"/>
                    </a:lnTo>
                    <a:lnTo>
                      <a:pt x="385" y="226"/>
                    </a:lnTo>
                    <a:lnTo>
                      <a:pt x="445" y="181"/>
                    </a:lnTo>
                    <a:lnTo>
                      <a:pt x="509" y="140"/>
                    </a:lnTo>
                    <a:lnTo>
                      <a:pt x="576" y="105"/>
                    </a:lnTo>
                    <a:lnTo>
                      <a:pt x="646" y="74"/>
                    </a:lnTo>
                    <a:lnTo>
                      <a:pt x="718" y="48"/>
                    </a:lnTo>
                    <a:lnTo>
                      <a:pt x="793" y="27"/>
                    </a:lnTo>
                    <a:lnTo>
                      <a:pt x="869" y="12"/>
                    </a:lnTo>
                    <a:lnTo>
                      <a:pt x="948" y="3"/>
                    </a:lnTo>
                    <a:lnTo>
                      <a:pt x="1028" y="0"/>
                    </a:lnTo>
                    <a:close/>
                  </a:path>
                </a:pathLst>
              </a:custGeom>
              <a:solidFill>
                <a:schemeClr val="accent3"/>
              </a:solidFill>
              <a:ln w="0">
                <a:noFill/>
                <a:prstDash val="solid"/>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00" name="Freeform: Shape 42"/>
              <p:cNvSpPr/>
              <p:nvPr/>
            </p:nvSpPr>
            <p:spPr bwMode="auto">
              <a:xfrm>
                <a:off x="2537723" y="3541913"/>
                <a:ext cx="558800" cy="919163"/>
              </a:xfrm>
              <a:custGeom>
                <a:avLst/>
                <a:gdLst/>
                <a:ahLst/>
                <a:cxnLst>
                  <a:cxn ang="0">
                    <a:pos x="228" y="0"/>
                  </a:cxn>
                  <a:cxn ang="0">
                    <a:pos x="265" y="3"/>
                  </a:cxn>
                  <a:cxn ang="0">
                    <a:pos x="300" y="10"/>
                  </a:cxn>
                  <a:cxn ang="0">
                    <a:pos x="333" y="22"/>
                  </a:cxn>
                  <a:cxn ang="0">
                    <a:pos x="362" y="39"/>
                  </a:cxn>
                  <a:cxn ang="0">
                    <a:pos x="390" y="59"/>
                  </a:cxn>
                  <a:cxn ang="0">
                    <a:pos x="412" y="82"/>
                  </a:cxn>
                  <a:cxn ang="0">
                    <a:pos x="430" y="108"/>
                  </a:cxn>
                  <a:cxn ang="0">
                    <a:pos x="444" y="137"/>
                  </a:cxn>
                  <a:cxn ang="0">
                    <a:pos x="453" y="167"/>
                  </a:cxn>
                  <a:cxn ang="0">
                    <a:pos x="456" y="200"/>
                  </a:cxn>
                  <a:cxn ang="0">
                    <a:pos x="456" y="748"/>
                  </a:cxn>
                  <a:cxn ang="0">
                    <a:pos x="0" y="748"/>
                  </a:cxn>
                  <a:cxn ang="0">
                    <a:pos x="0" y="200"/>
                  </a:cxn>
                  <a:cxn ang="0">
                    <a:pos x="3" y="167"/>
                  </a:cxn>
                  <a:cxn ang="0">
                    <a:pos x="11" y="137"/>
                  </a:cxn>
                  <a:cxn ang="0">
                    <a:pos x="26" y="108"/>
                  </a:cxn>
                  <a:cxn ang="0">
                    <a:pos x="44" y="82"/>
                  </a:cxn>
                  <a:cxn ang="0">
                    <a:pos x="67" y="59"/>
                  </a:cxn>
                  <a:cxn ang="0">
                    <a:pos x="94" y="39"/>
                  </a:cxn>
                  <a:cxn ang="0">
                    <a:pos x="124" y="22"/>
                  </a:cxn>
                  <a:cxn ang="0">
                    <a:pos x="156" y="10"/>
                  </a:cxn>
                  <a:cxn ang="0">
                    <a:pos x="192" y="3"/>
                  </a:cxn>
                  <a:cxn ang="0">
                    <a:pos x="228" y="0"/>
                  </a:cxn>
                </a:cxnLst>
                <a:rect l="0" t="0" r="r" b="b"/>
                <a:pathLst>
                  <a:path w="456" h="748">
                    <a:moveTo>
                      <a:pt x="228" y="0"/>
                    </a:moveTo>
                    <a:lnTo>
                      <a:pt x="265" y="3"/>
                    </a:lnTo>
                    <a:lnTo>
                      <a:pt x="300" y="10"/>
                    </a:lnTo>
                    <a:lnTo>
                      <a:pt x="333" y="22"/>
                    </a:lnTo>
                    <a:lnTo>
                      <a:pt x="362" y="39"/>
                    </a:lnTo>
                    <a:lnTo>
                      <a:pt x="390" y="59"/>
                    </a:lnTo>
                    <a:lnTo>
                      <a:pt x="412" y="82"/>
                    </a:lnTo>
                    <a:lnTo>
                      <a:pt x="430" y="108"/>
                    </a:lnTo>
                    <a:lnTo>
                      <a:pt x="444" y="137"/>
                    </a:lnTo>
                    <a:lnTo>
                      <a:pt x="453" y="167"/>
                    </a:lnTo>
                    <a:lnTo>
                      <a:pt x="456" y="200"/>
                    </a:lnTo>
                    <a:lnTo>
                      <a:pt x="456" y="748"/>
                    </a:lnTo>
                    <a:lnTo>
                      <a:pt x="0" y="748"/>
                    </a:lnTo>
                    <a:lnTo>
                      <a:pt x="0" y="200"/>
                    </a:lnTo>
                    <a:lnTo>
                      <a:pt x="3" y="167"/>
                    </a:lnTo>
                    <a:lnTo>
                      <a:pt x="11" y="137"/>
                    </a:lnTo>
                    <a:lnTo>
                      <a:pt x="26" y="108"/>
                    </a:lnTo>
                    <a:lnTo>
                      <a:pt x="44" y="82"/>
                    </a:lnTo>
                    <a:lnTo>
                      <a:pt x="67" y="59"/>
                    </a:lnTo>
                    <a:lnTo>
                      <a:pt x="94" y="39"/>
                    </a:lnTo>
                    <a:lnTo>
                      <a:pt x="124" y="22"/>
                    </a:lnTo>
                    <a:lnTo>
                      <a:pt x="156" y="10"/>
                    </a:lnTo>
                    <a:lnTo>
                      <a:pt x="192" y="3"/>
                    </a:lnTo>
                    <a:lnTo>
                      <a:pt x="228" y="0"/>
                    </a:lnTo>
                    <a:close/>
                  </a:path>
                </a:pathLst>
              </a:custGeom>
              <a:solidFill>
                <a:srgbClr val="E1E8E7"/>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01" name="Freeform: Shape 43"/>
              <p:cNvSpPr/>
              <p:nvPr/>
            </p:nvSpPr>
            <p:spPr bwMode="auto">
              <a:xfrm>
                <a:off x="2242447" y="4289625"/>
                <a:ext cx="1149350" cy="171450"/>
              </a:xfrm>
              <a:custGeom>
                <a:avLst/>
                <a:gdLst>
                  <a:gd name="T0" fmla="*/ 696 w 936"/>
                  <a:gd name="T1" fmla="*/ 0 h 140"/>
                  <a:gd name="T2" fmla="*/ 747 w 936"/>
                  <a:gd name="T3" fmla="*/ 10 h 140"/>
                  <a:gd name="T4" fmla="*/ 794 w 936"/>
                  <a:gd name="T5" fmla="*/ 20 h 140"/>
                  <a:gd name="T6" fmla="*/ 838 w 936"/>
                  <a:gd name="T7" fmla="*/ 33 h 140"/>
                  <a:gd name="T8" fmla="*/ 876 w 936"/>
                  <a:gd name="T9" fmla="*/ 46 h 140"/>
                  <a:gd name="T10" fmla="*/ 909 w 936"/>
                  <a:gd name="T11" fmla="*/ 60 h 140"/>
                  <a:gd name="T12" fmla="*/ 936 w 936"/>
                  <a:gd name="T13" fmla="*/ 77 h 140"/>
                  <a:gd name="T14" fmla="*/ 929 w 936"/>
                  <a:gd name="T15" fmla="*/ 94 h 140"/>
                  <a:gd name="T16" fmla="*/ 921 w 936"/>
                  <a:gd name="T17" fmla="*/ 109 h 140"/>
                  <a:gd name="T18" fmla="*/ 910 w 936"/>
                  <a:gd name="T19" fmla="*/ 122 h 140"/>
                  <a:gd name="T20" fmla="*/ 896 w 936"/>
                  <a:gd name="T21" fmla="*/ 131 h 140"/>
                  <a:gd name="T22" fmla="*/ 881 w 936"/>
                  <a:gd name="T23" fmla="*/ 138 h 140"/>
                  <a:gd name="T24" fmla="*/ 864 w 936"/>
                  <a:gd name="T25" fmla="*/ 140 h 140"/>
                  <a:gd name="T26" fmla="*/ 696 w 936"/>
                  <a:gd name="T27" fmla="*/ 140 h 140"/>
                  <a:gd name="T28" fmla="*/ 696 w 936"/>
                  <a:gd name="T29" fmla="*/ 0 h 140"/>
                  <a:gd name="T30" fmla="*/ 240 w 936"/>
                  <a:gd name="T31" fmla="*/ 0 h 140"/>
                  <a:gd name="T32" fmla="*/ 240 w 936"/>
                  <a:gd name="T33" fmla="*/ 140 h 140"/>
                  <a:gd name="T34" fmla="*/ 72 w 936"/>
                  <a:gd name="T35" fmla="*/ 140 h 140"/>
                  <a:gd name="T36" fmla="*/ 55 w 936"/>
                  <a:gd name="T37" fmla="*/ 138 h 140"/>
                  <a:gd name="T38" fmla="*/ 39 w 936"/>
                  <a:gd name="T39" fmla="*/ 131 h 140"/>
                  <a:gd name="T40" fmla="*/ 26 w 936"/>
                  <a:gd name="T41" fmla="*/ 122 h 140"/>
                  <a:gd name="T42" fmla="*/ 15 w 936"/>
                  <a:gd name="T43" fmla="*/ 109 h 140"/>
                  <a:gd name="T44" fmla="*/ 7 w 936"/>
                  <a:gd name="T45" fmla="*/ 94 h 140"/>
                  <a:gd name="T46" fmla="*/ 0 w 936"/>
                  <a:gd name="T47" fmla="*/ 77 h 140"/>
                  <a:gd name="T48" fmla="*/ 27 w 936"/>
                  <a:gd name="T49" fmla="*/ 60 h 140"/>
                  <a:gd name="T50" fmla="*/ 60 w 936"/>
                  <a:gd name="T51" fmla="*/ 46 h 140"/>
                  <a:gd name="T52" fmla="*/ 98 w 936"/>
                  <a:gd name="T53" fmla="*/ 33 h 140"/>
                  <a:gd name="T54" fmla="*/ 142 w 936"/>
                  <a:gd name="T55" fmla="*/ 20 h 140"/>
                  <a:gd name="T56" fmla="*/ 189 w 936"/>
                  <a:gd name="T57" fmla="*/ 10 h 140"/>
                  <a:gd name="T58" fmla="*/ 240 w 936"/>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36"/>
                  <a:gd name="T91" fmla="*/ 0 h 140"/>
                  <a:gd name="T92" fmla="*/ 936 w 936"/>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36" h="140">
                    <a:moveTo>
                      <a:pt x="696" y="0"/>
                    </a:moveTo>
                    <a:lnTo>
                      <a:pt x="747" y="10"/>
                    </a:lnTo>
                    <a:lnTo>
                      <a:pt x="794" y="20"/>
                    </a:lnTo>
                    <a:lnTo>
                      <a:pt x="838" y="33"/>
                    </a:lnTo>
                    <a:lnTo>
                      <a:pt x="876" y="46"/>
                    </a:lnTo>
                    <a:lnTo>
                      <a:pt x="909" y="60"/>
                    </a:lnTo>
                    <a:lnTo>
                      <a:pt x="936" y="77"/>
                    </a:lnTo>
                    <a:lnTo>
                      <a:pt x="929" y="94"/>
                    </a:lnTo>
                    <a:lnTo>
                      <a:pt x="921" y="109"/>
                    </a:lnTo>
                    <a:lnTo>
                      <a:pt x="910" y="122"/>
                    </a:lnTo>
                    <a:lnTo>
                      <a:pt x="896" y="131"/>
                    </a:lnTo>
                    <a:lnTo>
                      <a:pt x="881" y="138"/>
                    </a:lnTo>
                    <a:lnTo>
                      <a:pt x="864" y="140"/>
                    </a:lnTo>
                    <a:lnTo>
                      <a:pt x="696" y="140"/>
                    </a:lnTo>
                    <a:lnTo>
                      <a:pt x="696" y="0"/>
                    </a:lnTo>
                    <a:close/>
                    <a:moveTo>
                      <a:pt x="240" y="0"/>
                    </a:moveTo>
                    <a:lnTo>
                      <a:pt x="240" y="140"/>
                    </a:lnTo>
                    <a:lnTo>
                      <a:pt x="72" y="140"/>
                    </a:lnTo>
                    <a:lnTo>
                      <a:pt x="55" y="138"/>
                    </a:lnTo>
                    <a:lnTo>
                      <a:pt x="39" y="131"/>
                    </a:lnTo>
                    <a:lnTo>
                      <a:pt x="26" y="122"/>
                    </a:lnTo>
                    <a:lnTo>
                      <a:pt x="15" y="109"/>
                    </a:lnTo>
                    <a:lnTo>
                      <a:pt x="7" y="94"/>
                    </a:lnTo>
                    <a:lnTo>
                      <a:pt x="0" y="77"/>
                    </a:lnTo>
                    <a:lnTo>
                      <a:pt x="27" y="60"/>
                    </a:lnTo>
                    <a:lnTo>
                      <a:pt x="60" y="46"/>
                    </a:lnTo>
                    <a:lnTo>
                      <a:pt x="98" y="33"/>
                    </a:lnTo>
                    <a:lnTo>
                      <a:pt x="142" y="20"/>
                    </a:lnTo>
                    <a:lnTo>
                      <a:pt x="189" y="10"/>
                    </a:lnTo>
                    <a:lnTo>
                      <a:pt x="240" y="0"/>
                    </a:lnTo>
                    <a:close/>
                  </a:path>
                </a:pathLst>
              </a:custGeom>
              <a:solidFill>
                <a:schemeClr val="bg1">
                  <a:lumMod val="85000"/>
                </a:schemeClr>
              </a:solidFill>
              <a:ln w="0">
                <a:solidFill>
                  <a:schemeClr val="bg1">
                    <a:lumMod val="85000"/>
                  </a:schemeClr>
                </a:solid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02" name="Freeform: Shape 44"/>
              <p:cNvSpPr/>
              <p:nvPr/>
            </p:nvSpPr>
            <p:spPr bwMode="auto">
              <a:xfrm>
                <a:off x="2537723" y="4270575"/>
                <a:ext cx="558800" cy="190500"/>
              </a:xfrm>
              <a:custGeom>
                <a:avLst/>
                <a:gdLst>
                  <a:gd name="T0" fmla="*/ 297 w 456"/>
                  <a:gd name="T1" fmla="*/ 0 h 155"/>
                  <a:gd name="T2" fmla="*/ 352 w 456"/>
                  <a:gd name="T3" fmla="*/ 4 h 155"/>
                  <a:gd name="T4" fmla="*/ 405 w 456"/>
                  <a:gd name="T5" fmla="*/ 9 h 155"/>
                  <a:gd name="T6" fmla="*/ 456 w 456"/>
                  <a:gd name="T7" fmla="*/ 15 h 155"/>
                  <a:gd name="T8" fmla="*/ 456 w 456"/>
                  <a:gd name="T9" fmla="*/ 155 h 155"/>
                  <a:gd name="T10" fmla="*/ 297 w 456"/>
                  <a:gd name="T11" fmla="*/ 155 h 155"/>
                  <a:gd name="T12" fmla="*/ 297 w 456"/>
                  <a:gd name="T13" fmla="*/ 0 h 155"/>
                  <a:gd name="T14" fmla="*/ 159 w 456"/>
                  <a:gd name="T15" fmla="*/ 0 h 155"/>
                  <a:gd name="T16" fmla="*/ 159 w 456"/>
                  <a:gd name="T17" fmla="*/ 155 h 155"/>
                  <a:gd name="T18" fmla="*/ 0 w 456"/>
                  <a:gd name="T19" fmla="*/ 155 h 155"/>
                  <a:gd name="T20" fmla="*/ 0 w 456"/>
                  <a:gd name="T21" fmla="*/ 15 h 155"/>
                  <a:gd name="T22" fmla="*/ 51 w 456"/>
                  <a:gd name="T23" fmla="*/ 9 h 155"/>
                  <a:gd name="T24" fmla="*/ 104 w 456"/>
                  <a:gd name="T25" fmla="*/ 4 h 155"/>
                  <a:gd name="T26" fmla="*/ 159 w 456"/>
                  <a:gd name="T27" fmla="*/ 0 h 1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56"/>
                  <a:gd name="T43" fmla="*/ 0 h 155"/>
                  <a:gd name="T44" fmla="*/ 456 w 456"/>
                  <a:gd name="T45" fmla="*/ 155 h 1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56" h="155">
                    <a:moveTo>
                      <a:pt x="297" y="0"/>
                    </a:moveTo>
                    <a:lnTo>
                      <a:pt x="352" y="4"/>
                    </a:lnTo>
                    <a:lnTo>
                      <a:pt x="405" y="9"/>
                    </a:lnTo>
                    <a:lnTo>
                      <a:pt x="456" y="15"/>
                    </a:lnTo>
                    <a:lnTo>
                      <a:pt x="456" y="155"/>
                    </a:lnTo>
                    <a:lnTo>
                      <a:pt x="297" y="155"/>
                    </a:lnTo>
                    <a:lnTo>
                      <a:pt x="297" y="0"/>
                    </a:lnTo>
                    <a:close/>
                    <a:moveTo>
                      <a:pt x="159" y="0"/>
                    </a:moveTo>
                    <a:lnTo>
                      <a:pt x="159" y="155"/>
                    </a:lnTo>
                    <a:lnTo>
                      <a:pt x="0" y="155"/>
                    </a:lnTo>
                    <a:lnTo>
                      <a:pt x="0" y="15"/>
                    </a:lnTo>
                    <a:lnTo>
                      <a:pt x="51" y="9"/>
                    </a:lnTo>
                    <a:lnTo>
                      <a:pt x="104" y="4"/>
                    </a:lnTo>
                    <a:lnTo>
                      <a:pt x="159" y="0"/>
                    </a:lnTo>
                    <a:close/>
                  </a:path>
                </a:pathLst>
              </a:custGeom>
              <a:solidFill>
                <a:schemeClr val="bg1">
                  <a:lumMod val="85000"/>
                </a:schemeClr>
              </a:solidFill>
              <a:ln w="0">
                <a:solidFill>
                  <a:schemeClr val="bg1">
                    <a:lumMod val="85000"/>
                  </a:schemeClr>
                </a:solid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03" name="Freeform: Shape 45"/>
              <p:cNvSpPr/>
              <p:nvPr/>
            </p:nvSpPr>
            <p:spPr bwMode="auto">
              <a:xfrm>
                <a:off x="2732986" y="4268987"/>
                <a:ext cx="168275" cy="192088"/>
              </a:xfrm>
              <a:custGeom>
                <a:avLst/>
                <a:gdLst>
                  <a:gd name="T0" fmla="*/ 69 w 138"/>
                  <a:gd name="T1" fmla="*/ 0 h 156"/>
                  <a:gd name="T2" fmla="*/ 104 w 138"/>
                  <a:gd name="T3" fmla="*/ 1 h 156"/>
                  <a:gd name="T4" fmla="*/ 138 w 138"/>
                  <a:gd name="T5" fmla="*/ 1 h 156"/>
                  <a:gd name="T6" fmla="*/ 138 w 138"/>
                  <a:gd name="T7" fmla="*/ 156 h 156"/>
                  <a:gd name="T8" fmla="*/ 0 w 138"/>
                  <a:gd name="T9" fmla="*/ 156 h 156"/>
                  <a:gd name="T10" fmla="*/ 0 w 138"/>
                  <a:gd name="T11" fmla="*/ 1 h 156"/>
                  <a:gd name="T12" fmla="*/ 35 w 138"/>
                  <a:gd name="T13" fmla="*/ 1 h 156"/>
                  <a:gd name="T14" fmla="*/ 69 w 138"/>
                  <a:gd name="T15" fmla="*/ 0 h 156"/>
                  <a:gd name="T16" fmla="*/ 0 60000 65536"/>
                  <a:gd name="T17" fmla="*/ 0 60000 65536"/>
                  <a:gd name="T18" fmla="*/ 0 60000 65536"/>
                  <a:gd name="T19" fmla="*/ 0 60000 65536"/>
                  <a:gd name="T20" fmla="*/ 0 60000 65536"/>
                  <a:gd name="T21" fmla="*/ 0 60000 65536"/>
                  <a:gd name="T22" fmla="*/ 0 60000 65536"/>
                  <a:gd name="T23" fmla="*/ 0 60000 65536"/>
                  <a:gd name="T24" fmla="*/ 0 w 138"/>
                  <a:gd name="T25" fmla="*/ 0 h 156"/>
                  <a:gd name="T26" fmla="*/ 138 w 138"/>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8" h="156">
                    <a:moveTo>
                      <a:pt x="69" y="0"/>
                    </a:moveTo>
                    <a:lnTo>
                      <a:pt x="104" y="1"/>
                    </a:lnTo>
                    <a:lnTo>
                      <a:pt x="138" y="1"/>
                    </a:lnTo>
                    <a:lnTo>
                      <a:pt x="138" y="156"/>
                    </a:lnTo>
                    <a:lnTo>
                      <a:pt x="0" y="156"/>
                    </a:lnTo>
                    <a:lnTo>
                      <a:pt x="0" y="1"/>
                    </a:lnTo>
                    <a:lnTo>
                      <a:pt x="35" y="1"/>
                    </a:lnTo>
                    <a:lnTo>
                      <a:pt x="69" y="0"/>
                    </a:lnTo>
                    <a:close/>
                  </a:path>
                </a:pathLst>
              </a:custGeom>
              <a:solidFill>
                <a:schemeClr val="bg1">
                  <a:lumMod val="85000"/>
                </a:schemeClr>
              </a:solidFill>
              <a:ln w="0">
                <a:solidFill>
                  <a:schemeClr val="bg1">
                    <a:lumMod val="85000"/>
                  </a:schemeClr>
                </a:solid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04" name="Rectangle: Top Corners Rounded 46"/>
              <p:cNvSpPr/>
              <p:nvPr/>
            </p:nvSpPr>
            <p:spPr>
              <a:xfrm>
                <a:off x="2995316" y="2764537"/>
                <a:ext cx="90433" cy="1031370"/>
              </a:xfrm>
              <a:prstGeom prst="round2SameRect">
                <a:avLst/>
              </a:prstGeom>
              <a:solidFill>
                <a:schemeClr val="bg1">
                  <a:lumMod val="9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105" name="Straight Connector 47"/>
              <p:cNvCxnSpPr/>
              <p:nvPr/>
            </p:nvCxnSpPr>
            <p:spPr>
              <a:xfrm>
                <a:off x="2552190" y="2769525"/>
                <a:ext cx="43024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06" name="Rectangle: Top Corners Rounded 48"/>
              <p:cNvSpPr/>
              <p:nvPr/>
            </p:nvSpPr>
            <p:spPr>
              <a:xfrm>
                <a:off x="2537206" y="2769525"/>
                <a:ext cx="90433" cy="1031370"/>
              </a:xfrm>
              <a:prstGeom prst="round2SameRect">
                <a:avLst/>
              </a:prstGeom>
              <a:solidFill>
                <a:schemeClr val="bg1">
                  <a:lumMod val="95000"/>
                </a:schemeClr>
              </a:solidFill>
              <a:ln w="0">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07" name="Freeform: Shape 49"/>
              <p:cNvSpPr/>
              <p:nvPr/>
            </p:nvSpPr>
            <p:spPr bwMode="auto">
              <a:xfrm>
                <a:off x="2615421" y="3359351"/>
                <a:ext cx="410701" cy="1062841"/>
              </a:xfrm>
              <a:custGeom>
                <a:avLst/>
                <a:gdLst>
                  <a:gd name="T0" fmla="*/ 2147483647 w 138"/>
                  <a:gd name="T1" fmla="*/ 0 h 1202"/>
                  <a:gd name="T2" fmla="*/ 2147483647 w 138"/>
                  <a:gd name="T3" fmla="*/ 2147483647 h 1202"/>
                  <a:gd name="T4" fmla="*/ 2147483647 w 138"/>
                  <a:gd name="T5" fmla="*/ 2147483647 h 1202"/>
                  <a:gd name="T6" fmla="*/ 2147483647 w 138"/>
                  <a:gd name="T7" fmla="*/ 2147483647 h 1202"/>
                  <a:gd name="T8" fmla="*/ 2147483647 w 138"/>
                  <a:gd name="T9" fmla="*/ 2147483647 h 1202"/>
                  <a:gd name="T10" fmla="*/ 2147483647 w 138"/>
                  <a:gd name="T11" fmla="*/ 2147483647 h 1202"/>
                  <a:gd name="T12" fmla="*/ 2147483647 w 138"/>
                  <a:gd name="T13" fmla="*/ 2147483647 h 1202"/>
                  <a:gd name="T14" fmla="*/ 2147483647 w 138"/>
                  <a:gd name="T15" fmla="*/ 2147483647 h 1202"/>
                  <a:gd name="T16" fmla="*/ 2147483647 w 138"/>
                  <a:gd name="T17" fmla="*/ 2147483647 h 1202"/>
                  <a:gd name="T18" fmla="*/ 0 w 138"/>
                  <a:gd name="T19" fmla="*/ 2147483647 h 1202"/>
                  <a:gd name="T20" fmla="*/ 0 w 138"/>
                  <a:gd name="T21" fmla="*/ 2147483647 h 1202"/>
                  <a:gd name="T22" fmla="*/ 2147483647 w 138"/>
                  <a:gd name="T23" fmla="*/ 2147483647 h 1202"/>
                  <a:gd name="T24" fmla="*/ 2147483647 w 138"/>
                  <a:gd name="T25" fmla="*/ 2147483647 h 1202"/>
                  <a:gd name="T26" fmla="*/ 2147483647 w 138"/>
                  <a:gd name="T27" fmla="*/ 2147483647 h 1202"/>
                  <a:gd name="T28" fmla="*/ 2147483647 w 138"/>
                  <a:gd name="T29" fmla="*/ 2147483647 h 1202"/>
                  <a:gd name="T30" fmla="*/ 2147483647 w 138"/>
                  <a:gd name="T31" fmla="*/ 2147483647 h 1202"/>
                  <a:gd name="T32" fmla="*/ 2147483647 w 138"/>
                  <a:gd name="T33" fmla="*/ 2147483647 h 1202"/>
                  <a:gd name="T34" fmla="*/ 2147483647 w 138"/>
                  <a:gd name="T35" fmla="*/ 0 h 12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1202"/>
                  <a:gd name="T56" fmla="*/ 138 w 138"/>
                  <a:gd name="T57" fmla="*/ 1202 h 120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1202">
                    <a:moveTo>
                      <a:pt x="69" y="0"/>
                    </a:moveTo>
                    <a:lnTo>
                      <a:pt x="85" y="3"/>
                    </a:lnTo>
                    <a:lnTo>
                      <a:pt x="100" y="13"/>
                    </a:lnTo>
                    <a:lnTo>
                      <a:pt x="112" y="28"/>
                    </a:lnTo>
                    <a:lnTo>
                      <a:pt x="123" y="49"/>
                    </a:lnTo>
                    <a:lnTo>
                      <a:pt x="131" y="72"/>
                    </a:lnTo>
                    <a:lnTo>
                      <a:pt x="136" y="99"/>
                    </a:lnTo>
                    <a:lnTo>
                      <a:pt x="138" y="129"/>
                    </a:lnTo>
                    <a:lnTo>
                      <a:pt x="138" y="1202"/>
                    </a:lnTo>
                    <a:lnTo>
                      <a:pt x="0" y="1202"/>
                    </a:lnTo>
                    <a:lnTo>
                      <a:pt x="0" y="129"/>
                    </a:lnTo>
                    <a:lnTo>
                      <a:pt x="3" y="99"/>
                    </a:lnTo>
                    <a:lnTo>
                      <a:pt x="8" y="72"/>
                    </a:lnTo>
                    <a:lnTo>
                      <a:pt x="16" y="49"/>
                    </a:lnTo>
                    <a:lnTo>
                      <a:pt x="26" y="28"/>
                    </a:lnTo>
                    <a:lnTo>
                      <a:pt x="39" y="13"/>
                    </a:lnTo>
                    <a:lnTo>
                      <a:pt x="53" y="3"/>
                    </a:lnTo>
                    <a:lnTo>
                      <a:pt x="69" y="0"/>
                    </a:lnTo>
                    <a:close/>
                  </a:path>
                </a:pathLst>
              </a:custGeom>
              <a:gradFill>
                <a:gsLst>
                  <a:gs pos="0">
                    <a:schemeClr val="bg1">
                      <a:lumMod val="50000"/>
                      <a:alpha val="0"/>
                    </a:schemeClr>
                  </a:gs>
                  <a:gs pos="100000">
                    <a:schemeClr val="bg1">
                      <a:lumMod val="65000"/>
                    </a:schemeClr>
                  </a:gs>
                </a:gsLst>
                <a:lin ang="162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108" name="Oval 50"/>
              <p:cNvSpPr/>
              <p:nvPr/>
            </p:nvSpPr>
            <p:spPr bwMode="auto">
              <a:xfrm flipH="1">
                <a:off x="2552190" y="3359351"/>
                <a:ext cx="533558" cy="441544"/>
              </a:xfrm>
              <a:prstGeom prst="ellipse">
                <a:avLst/>
              </a:prstGeom>
              <a:gradFill rotWithShape="1">
                <a:gsLst>
                  <a:gs pos="0">
                    <a:srgbClr val="FFFCF9">
                      <a:alpha val="76999"/>
                    </a:srgbClr>
                  </a:gs>
                  <a:gs pos="100000">
                    <a:srgbClr val="FFFFFF">
                      <a:alpha val="0"/>
                    </a:srgbClr>
                  </a:gs>
                </a:gsLst>
                <a:lin ang="5400000"/>
              </a:gradFill>
              <a:ln w="9525">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92" name="Cylinder 54"/>
            <p:cNvSpPr/>
            <p:nvPr/>
          </p:nvSpPr>
          <p:spPr>
            <a:xfrm>
              <a:off x="7296195" y="3123184"/>
              <a:ext cx="186852" cy="2411016"/>
            </a:xfrm>
            <a:prstGeom prst="can">
              <a:avLst/>
            </a:prstGeom>
            <a:pattFill prst="ltDnDiag">
              <a:fgClr>
                <a:schemeClr val="bg1">
                  <a:lumMod val="50000"/>
                </a:schemeClr>
              </a:fgClr>
              <a:bgClr>
                <a:schemeClr val="bg1">
                  <a:lumMod val="85000"/>
                </a:schemeClr>
              </a:bgClr>
            </a:patt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93" name="Freeform: Shape 77"/>
            <p:cNvSpPr/>
            <p:nvPr/>
          </p:nvSpPr>
          <p:spPr bwMode="auto">
            <a:xfrm flipH="1" flipV="1">
              <a:off x="7292934" y="5452220"/>
              <a:ext cx="199579" cy="199579"/>
            </a:xfrm>
            <a:custGeom>
              <a:avLst/>
              <a:gdLst/>
              <a:ahLst/>
              <a:cxnLst>
                <a:cxn ang="0">
                  <a:pos x="107" y="1"/>
                </a:cxn>
                <a:cxn ang="0">
                  <a:pos x="126" y="5"/>
                </a:cxn>
                <a:cxn ang="0">
                  <a:pos x="143" y="12"/>
                </a:cxn>
                <a:cxn ang="0">
                  <a:pos x="160" y="22"/>
                </a:cxn>
                <a:cxn ang="0">
                  <a:pos x="173" y="37"/>
                </a:cxn>
                <a:cxn ang="0">
                  <a:pos x="183" y="52"/>
                </a:cxn>
                <a:cxn ang="0">
                  <a:pos x="190" y="69"/>
                </a:cxn>
                <a:cxn ang="0">
                  <a:pos x="195" y="88"/>
                </a:cxn>
                <a:cxn ang="0">
                  <a:pos x="195" y="108"/>
                </a:cxn>
                <a:cxn ang="0">
                  <a:pos x="190" y="128"/>
                </a:cxn>
                <a:cxn ang="0">
                  <a:pos x="183" y="145"/>
                </a:cxn>
                <a:cxn ang="0">
                  <a:pos x="173" y="160"/>
                </a:cxn>
                <a:cxn ang="0">
                  <a:pos x="160" y="173"/>
                </a:cxn>
                <a:cxn ang="0">
                  <a:pos x="143" y="184"/>
                </a:cxn>
                <a:cxn ang="0">
                  <a:pos x="126" y="192"/>
                </a:cxn>
                <a:cxn ang="0">
                  <a:pos x="107" y="196"/>
                </a:cxn>
                <a:cxn ang="0">
                  <a:pos x="87" y="196"/>
                </a:cxn>
                <a:cxn ang="0">
                  <a:pos x="69" y="192"/>
                </a:cxn>
                <a:cxn ang="0">
                  <a:pos x="51" y="184"/>
                </a:cxn>
                <a:cxn ang="0">
                  <a:pos x="36" y="173"/>
                </a:cxn>
                <a:cxn ang="0">
                  <a:pos x="22" y="160"/>
                </a:cxn>
                <a:cxn ang="0">
                  <a:pos x="11" y="145"/>
                </a:cxn>
                <a:cxn ang="0">
                  <a:pos x="4" y="128"/>
                </a:cxn>
                <a:cxn ang="0">
                  <a:pos x="1" y="108"/>
                </a:cxn>
                <a:cxn ang="0">
                  <a:pos x="1" y="88"/>
                </a:cxn>
                <a:cxn ang="0">
                  <a:pos x="4" y="69"/>
                </a:cxn>
                <a:cxn ang="0">
                  <a:pos x="11" y="52"/>
                </a:cxn>
                <a:cxn ang="0">
                  <a:pos x="22" y="37"/>
                </a:cxn>
                <a:cxn ang="0">
                  <a:pos x="36" y="22"/>
                </a:cxn>
                <a:cxn ang="0">
                  <a:pos x="51" y="12"/>
                </a:cxn>
                <a:cxn ang="0">
                  <a:pos x="69" y="5"/>
                </a:cxn>
                <a:cxn ang="0">
                  <a:pos x="87" y="1"/>
                </a:cxn>
              </a:cxnLst>
              <a:rect l="0" t="0" r="r" b="b"/>
              <a:pathLst>
                <a:path w="195" h="196">
                  <a:moveTo>
                    <a:pt x="98" y="0"/>
                  </a:moveTo>
                  <a:lnTo>
                    <a:pt x="107" y="1"/>
                  </a:lnTo>
                  <a:lnTo>
                    <a:pt x="117" y="3"/>
                  </a:lnTo>
                  <a:lnTo>
                    <a:pt x="126" y="5"/>
                  </a:lnTo>
                  <a:lnTo>
                    <a:pt x="135" y="8"/>
                  </a:lnTo>
                  <a:lnTo>
                    <a:pt x="143" y="12"/>
                  </a:lnTo>
                  <a:lnTo>
                    <a:pt x="152" y="18"/>
                  </a:lnTo>
                  <a:lnTo>
                    <a:pt x="160" y="22"/>
                  </a:lnTo>
                  <a:lnTo>
                    <a:pt x="167" y="30"/>
                  </a:lnTo>
                  <a:lnTo>
                    <a:pt x="173" y="37"/>
                  </a:lnTo>
                  <a:lnTo>
                    <a:pt x="179" y="44"/>
                  </a:lnTo>
                  <a:lnTo>
                    <a:pt x="183" y="52"/>
                  </a:lnTo>
                  <a:lnTo>
                    <a:pt x="188" y="60"/>
                  </a:lnTo>
                  <a:lnTo>
                    <a:pt x="190" y="69"/>
                  </a:lnTo>
                  <a:lnTo>
                    <a:pt x="193" y="79"/>
                  </a:lnTo>
                  <a:lnTo>
                    <a:pt x="195" y="88"/>
                  </a:lnTo>
                  <a:lnTo>
                    <a:pt x="195" y="99"/>
                  </a:lnTo>
                  <a:lnTo>
                    <a:pt x="195" y="108"/>
                  </a:lnTo>
                  <a:lnTo>
                    <a:pt x="193" y="118"/>
                  </a:lnTo>
                  <a:lnTo>
                    <a:pt x="190" y="128"/>
                  </a:lnTo>
                  <a:lnTo>
                    <a:pt x="188" y="136"/>
                  </a:lnTo>
                  <a:lnTo>
                    <a:pt x="183" y="145"/>
                  </a:lnTo>
                  <a:lnTo>
                    <a:pt x="179" y="153"/>
                  </a:lnTo>
                  <a:lnTo>
                    <a:pt x="173" y="160"/>
                  </a:lnTo>
                  <a:lnTo>
                    <a:pt x="167" y="168"/>
                  </a:lnTo>
                  <a:lnTo>
                    <a:pt x="160" y="173"/>
                  </a:lnTo>
                  <a:lnTo>
                    <a:pt x="152" y="179"/>
                  </a:lnTo>
                  <a:lnTo>
                    <a:pt x="143" y="184"/>
                  </a:lnTo>
                  <a:lnTo>
                    <a:pt x="135" y="189"/>
                  </a:lnTo>
                  <a:lnTo>
                    <a:pt x="126" y="192"/>
                  </a:lnTo>
                  <a:lnTo>
                    <a:pt x="117" y="194"/>
                  </a:lnTo>
                  <a:lnTo>
                    <a:pt x="107" y="196"/>
                  </a:lnTo>
                  <a:lnTo>
                    <a:pt x="98" y="196"/>
                  </a:lnTo>
                  <a:lnTo>
                    <a:pt x="87" y="196"/>
                  </a:lnTo>
                  <a:lnTo>
                    <a:pt x="78" y="194"/>
                  </a:lnTo>
                  <a:lnTo>
                    <a:pt x="69" y="192"/>
                  </a:lnTo>
                  <a:lnTo>
                    <a:pt x="59" y="189"/>
                  </a:lnTo>
                  <a:lnTo>
                    <a:pt x="51" y="184"/>
                  </a:lnTo>
                  <a:lnTo>
                    <a:pt x="43" y="179"/>
                  </a:lnTo>
                  <a:lnTo>
                    <a:pt x="36" y="173"/>
                  </a:lnTo>
                  <a:lnTo>
                    <a:pt x="29" y="168"/>
                  </a:lnTo>
                  <a:lnTo>
                    <a:pt x="22" y="160"/>
                  </a:lnTo>
                  <a:lnTo>
                    <a:pt x="16" y="153"/>
                  </a:lnTo>
                  <a:lnTo>
                    <a:pt x="11" y="145"/>
                  </a:lnTo>
                  <a:lnTo>
                    <a:pt x="8" y="136"/>
                  </a:lnTo>
                  <a:lnTo>
                    <a:pt x="4" y="128"/>
                  </a:lnTo>
                  <a:lnTo>
                    <a:pt x="2" y="118"/>
                  </a:lnTo>
                  <a:lnTo>
                    <a:pt x="1" y="108"/>
                  </a:lnTo>
                  <a:lnTo>
                    <a:pt x="0" y="99"/>
                  </a:lnTo>
                  <a:lnTo>
                    <a:pt x="1" y="88"/>
                  </a:lnTo>
                  <a:lnTo>
                    <a:pt x="2" y="79"/>
                  </a:lnTo>
                  <a:lnTo>
                    <a:pt x="4" y="69"/>
                  </a:lnTo>
                  <a:lnTo>
                    <a:pt x="8" y="60"/>
                  </a:lnTo>
                  <a:lnTo>
                    <a:pt x="11" y="52"/>
                  </a:lnTo>
                  <a:lnTo>
                    <a:pt x="16" y="44"/>
                  </a:lnTo>
                  <a:lnTo>
                    <a:pt x="22" y="37"/>
                  </a:lnTo>
                  <a:lnTo>
                    <a:pt x="29" y="30"/>
                  </a:lnTo>
                  <a:lnTo>
                    <a:pt x="36" y="22"/>
                  </a:lnTo>
                  <a:lnTo>
                    <a:pt x="43" y="18"/>
                  </a:lnTo>
                  <a:lnTo>
                    <a:pt x="51" y="12"/>
                  </a:lnTo>
                  <a:lnTo>
                    <a:pt x="59" y="8"/>
                  </a:lnTo>
                  <a:lnTo>
                    <a:pt x="69" y="5"/>
                  </a:lnTo>
                  <a:lnTo>
                    <a:pt x="78" y="3"/>
                  </a:lnTo>
                  <a:lnTo>
                    <a:pt x="87" y="1"/>
                  </a:lnTo>
                  <a:lnTo>
                    <a:pt x="98" y="0"/>
                  </a:lnTo>
                  <a:close/>
                </a:path>
              </a:pathLst>
            </a:custGeom>
            <a:solidFill>
              <a:schemeClr val="accent3"/>
            </a:solidFill>
            <a:ln w="9525">
              <a:noFill/>
              <a:round/>
            </a:ln>
          </p:spPr>
          <p:txBody>
            <a:bodyPr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74" name="Freeform: Shape 78"/>
          <p:cNvSpPr/>
          <p:nvPr/>
        </p:nvSpPr>
        <p:spPr bwMode="auto">
          <a:xfrm flipH="1" flipV="1">
            <a:off x="6990922" y="4093819"/>
            <a:ext cx="149684" cy="149684"/>
          </a:xfrm>
          <a:custGeom>
            <a:avLst/>
            <a:gdLst/>
            <a:ahLst/>
            <a:cxnLst>
              <a:cxn ang="0">
                <a:pos x="107" y="1"/>
              </a:cxn>
              <a:cxn ang="0">
                <a:pos x="126" y="5"/>
              </a:cxn>
              <a:cxn ang="0">
                <a:pos x="143" y="12"/>
              </a:cxn>
              <a:cxn ang="0">
                <a:pos x="160" y="22"/>
              </a:cxn>
              <a:cxn ang="0">
                <a:pos x="173" y="37"/>
              </a:cxn>
              <a:cxn ang="0">
                <a:pos x="183" y="52"/>
              </a:cxn>
              <a:cxn ang="0">
                <a:pos x="190" y="69"/>
              </a:cxn>
              <a:cxn ang="0">
                <a:pos x="195" y="88"/>
              </a:cxn>
              <a:cxn ang="0">
                <a:pos x="195" y="108"/>
              </a:cxn>
              <a:cxn ang="0">
                <a:pos x="190" y="128"/>
              </a:cxn>
              <a:cxn ang="0">
                <a:pos x="183" y="145"/>
              </a:cxn>
              <a:cxn ang="0">
                <a:pos x="173" y="160"/>
              </a:cxn>
              <a:cxn ang="0">
                <a:pos x="160" y="173"/>
              </a:cxn>
              <a:cxn ang="0">
                <a:pos x="143" y="184"/>
              </a:cxn>
              <a:cxn ang="0">
                <a:pos x="126" y="192"/>
              </a:cxn>
              <a:cxn ang="0">
                <a:pos x="107" y="196"/>
              </a:cxn>
              <a:cxn ang="0">
                <a:pos x="87" y="196"/>
              </a:cxn>
              <a:cxn ang="0">
                <a:pos x="69" y="192"/>
              </a:cxn>
              <a:cxn ang="0">
                <a:pos x="51" y="184"/>
              </a:cxn>
              <a:cxn ang="0">
                <a:pos x="36" y="173"/>
              </a:cxn>
              <a:cxn ang="0">
                <a:pos x="22" y="160"/>
              </a:cxn>
              <a:cxn ang="0">
                <a:pos x="11" y="145"/>
              </a:cxn>
              <a:cxn ang="0">
                <a:pos x="4" y="128"/>
              </a:cxn>
              <a:cxn ang="0">
                <a:pos x="1" y="108"/>
              </a:cxn>
              <a:cxn ang="0">
                <a:pos x="1" y="88"/>
              </a:cxn>
              <a:cxn ang="0">
                <a:pos x="4" y="69"/>
              </a:cxn>
              <a:cxn ang="0">
                <a:pos x="11" y="52"/>
              </a:cxn>
              <a:cxn ang="0">
                <a:pos x="22" y="37"/>
              </a:cxn>
              <a:cxn ang="0">
                <a:pos x="36" y="22"/>
              </a:cxn>
              <a:cxn ang="0">
                <a:pos x="51" y="12"/>
              </a:cxn>
              <a:cxn ang="0">
                <a:pos x="69" y="5"/>
              </a:cxn>
              <a:cxn ang="0">
                <a:pos x="87" y="1"/>
              </a:cxn>
            </a:cxnLst>
            <a:rect l="0" t="0" r="r" b="b"/>
            <a:pathLst>
              <a:path w="195" h="196">
                <a:moveTo>
                  <a:pt x="98" y="0"/>
                </a:moveTo>
                <a:lnTo>
                  <a:pt x="107" y="1"/>
                </a:lnTo>
                <a:lnTo>
                  <a:pt x="117" y="3"/>
                </a:lnTo>
                <a:lnTo>
                  <a:pt x="126" y="5"/>
                </a:lnTo>
                <a:lnTo>
                  <a:pt x="135" y="8"/>
                </a:lnTo>
                <a:lnTo>
                  <a:pt x="143" y="12"/>
                </a:lnTo>
                <a:lnTo>
                  <a:pt x="152" y="18"/>
                </a:lnTo>
                <a:lnTo>
                  <a:pt x="160" y="22"/>
                </a:lnTo>
                <a:lnTo>
                  <a:pt x="167" y="30"/>
                </a:lnTo>
                <a:lnTo>
                  <a:pt x="173" y="37"/>
                </a:lnTo>
                <a:lnTo>
                  <a:pt x="179" y="44"/>
                </a:lnTo>
                <a:lnTo>
                  <a:pt x="183" y="52"/>
                </a:lnTo>
                <a:lnTo>
                  <a:pt x="188" y="60"/>
                </a:lnTo>
                <a:lnTo>
                  <a:pt x="190" y="69"/>
                </a:lnTo>
                <a:lnTo>
                  <a:pt x="193" y="79"/>
                </a:lnTo>
                <a:lnTo>
                  <a:pt x="195" y="88"/>
                </a:lnTo>
                <a:lnTo>
                  <a:pt x="195" y="99"/>
                </a:lnTo>
                <a:lnTo>
                  <a:pt x="195" y="108"/>
                </a:lnTo>
                <a:lnTo>
                  <a:pt x="193" y="118"/>
                </a:lnTo>
                <a:lnTo>
                  <a:pt x="190" y="128"/>
                </a:lnTo>
                <a:lnTo>
                  <a:pt x="188" y="136"/>
                </a:lnTo>
                <a:lnTo>
                  <a:pt x="183" y="145"/>
                </a:lnTo>
                <a:lnTo>
                  <a:pt x="179" y="153"/>
                </a:lnTo>
                <a:lnTo>
                  <a:pt x="173" y="160"/>
                </a:lnTo>
                <a:lnTo>
                  <a:pt x="167" y="168"/>
                </a:lnTo>
                <a:lnTo>
                  <a:pt x="160" y="173"/>
                </a:lnTo>
                <a:lnTo>
                  <a:pt x="152" y="179"/>
                </a:lnTo>
                <a:lnTo>
                  <a:pt x="143" y="184"/>
                </a:lnTo>
                <a:lnTo>
                  <a:pt x="135" y="189"/>
                </a:lnTo>
                <a:lnTo>
                  <a:pt x="126" y="192"/>
                </a:lnTo>
                <a:lnTo>
                  <a:pt x="117" y="194"/>
                </a:lnTo>
                <a:lnTo>
                  <a:pt x="107" y="196"/>
                </a:lnTo>
                <a:lnTo>
                  <a:pt x="98" y="196"/>
                </a:lnTo>
                <a:lnTo>
                  <a:pt x="87" y="196"/>
                </a:lnTo>
                <a:lnTo>
                  <a:pt x="78" y="194"/>
                </a:lnTo>
                <a:lnTo>
                  <a:pt x="69" y="192"/>
                </a:lnTo>
                <a:lnTo>
                  <a:pt x="59" y="189"/>
                </a:lnTo>
                <a:lnTo>
                  <a:pt x="51" y="184"/>
                </a:lnTo>
                <a:lnTo>
                  <a:pt x="43" y="179"/>
                </a:lnTo>
                <a:lnTo>
                  <a:pt x="36" y="173"/>
                </a:lnTo>
                <a:lnTo>
                  <a:pt x="29" y="168"/>
                </a:lnTo>
                <a:lnTo>
                  <a:pt x="22" y="160"/>
                </a:lnTo>
                <a:lnTo>
                  <a:pt x="16" y="153"/>
                </a:lnTo>
                <a:lnTo>
                  <a:pt x="11" y="145"/>
                </a:lnTo>
                <a:lnTo>
                  <a:pt x="8" y="136"/>
                </a:lnTo>
                <a:lnTo>
                  <a:pt x="4" y="128"/>
                </a:lnTo>
                <a:lnTo>
                  <a:pt x="2" y="118"/>
                </a:lnTo>
                <a:lnTo>
                  <a:pt x="1" y="108"/>
                </a:lnTo>
                <a:lnTo>
                  <a:pt x="0" y="99"/>
                </a:lnTo>
                <a:lnTo>
                  <a:pt x="1" y="88"/>
                </a:lnTo>
                <a:lnTo>
                  <a:pt x="2" y="79"/>
                </a:lnTo>
                <a:lnTo>
                  <a:pt x="4" y="69"/>
                </a:lnTo>
                <a:lnTo>
                  <a:pt x="8" y="60"/>
                </a:lnTo>
                <a:lnTo>
                  <a:pt x="11" y="52"/>
                </a:lnTo>
                <a:lnTo>
                  <a:pt x="16" y="44"/>
                </a:lnTo>
                <a:lnTo>
                  <a:pt x="22" y="37"/>
                </a:lnTo>
                <a:lnTo>
                  <a:pt x="29" y="30"/>
                </a:lnTo>
                <a:lnTo>
                  <a:pt x="36" y="22"/>
                </a:lnTo>
                <a:lnTo>
                  <a:pt x="43" y="18"/>
                </a:lnTo>
                <a:lnTo>
                  <a:pt x="51" y="12"/>
                </a:lnTo>
                <a:lnTo>
                  <a:pt x="59" y="8"/>
                </a:lnTo>
                <a:lnTo>
                  <a:pt x="69" y="5"/>
                </a:lnTo>
                <a:lnTo>
                  <a:pt x="78" y="3"/>
                </a:lnTo>
                <a:lnTo>
                  <a:pt x="87" y="1"/>
                </a:lnTo>
                <a:lnTo>
                  <a:pt x="98" y="0"/>
                </a:lnTo>
                <a:close/>
              </a:path>
            </a:pathLst>
          </a:custGeom>
          <a:solidFill>
            <a:schemeClr val="accent4"/>
          </a:solidFill>
          <a:ln w="9525">
            <a:noFill/>
            <a:round/>
          </a:ln>
        </p:spPr>
        <p:txBody>
          <a:bodyPr lIns="68574" tIns="34286" rIns="68574" bIns="34286" anchor="ctr"/>
          <a:lstStyle/>
          <a:p>
            <a:pPr algn="ctr"/>
            <a:endParaRPr>
              <a:solidFill>
                <a:schemeClr val="bg1">
                  <a:lumMod val="50000"/>
                </a:schemeClr>
              </a:solidFill>
              <a:latin typeface="微软雅黑" panose="020B0503020204020204" pitchFamily="34" charset="-122"/>
              <a:ea typeface="微软雅黑" panose="020B0503020204020204" pitchFamily="34" charset="-122"/>
            </a:endParaRPr>
          </a:p>
        </p:txBody>
      </p:sp>
      <p:sp>
        <p:nvSpPr>
          <p:cNvPr id="75" name="Rectangle 79"/>
          <p:cNvSpPr/>
          <p:nvPr/>
        </p:nvSpPr>
        <p:spPr>
          <a:xfrm>
            <a:off x="1619250" y="1417320"/>
            <a:ext cx="1259205" cy="415290"/>
          </a:xfrm>
          <a:prstGeom prst="rect">
            <a:avLst/>
          </a:prstGeom>
        </p:spPr>
        <p:txBody>
          <a:bodyPr wrap="none" lIns="0" tIns="0" rIns="0" bIns="0">
            <a:normAutofit fontScale="90000"/>
          </a:bodyPr>
          <a:lstStyle/>
          <a:p>
            <a:pPr algn="ctr"/>
            <a:r>
              <a:rPr lang="zh-CN" altLang="en-US" sz="2700" b="1" noProof="1">
                <a:solidFill>
                  <a:schemeClr val="bg1">
                    <a:lumMod val="50000"/>
                  </a:schemeClr>
                </a:solidFill>
                <a:latin typeface="微软雅黑" panose="020B0503020204020204" pitchFamily="34" charset="-122"/>
                <a:ea typeface="微软雅黑" panose="020B0503020204020204" pitchFamily="34" charset="-122"/>
              </a:rPr>
              <a:t>船舶驾驶</a:t>
            </a:r>
            <a:endParaRPr lang="zh-CN" altLang="en-US" sz="2700" b="1"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90" name="TextBox 91"/>
          <p:cNvSpPr txBox="1"/>
          <p:nvPr/>
        </p:nvSpPr>
        <p:spPr bwMode="auto">
          <a:xfrm>
            <a:off x="1760855" y="2295525"/>
            <a:ext cx="920750" cy="1334135"/>
          </a:xfrm>
          <a:prstGeom prst="rect">
            <a:avLst/>
          </a:prstGeom>
          <a:noFill/>
        </p:spPr>
        <p:txBody>
          <a:bodyPr wrap="square" lIns="0" tIns="0" rIns="0" bIns="0" anchor="ctr" anchorCtr="0">
            <a:noAutofit/>
          </a:bodyPr>
          <a:lstStyle/>
          <a:p>
            <a:pPr algn="r" latinLnBrk="0">
              <a:lnSpc>
                <a:spcPct val="120000"/>
              </a:lnSpc>
            </a:pPr>
            <a:r>
              <a:rPr lang="zh-CN" altLang="en-US" sz="1200" dirty="0">
                <a:solidFill>
                  <a:schemeClr val="bg1">
                    <a:lumMod val="50000"/>
                  </a:schemeClr>
                </a:solidFill>
                <a:latin typeface="黑体" panose="02010609060101010101" charset="-122"/>
                <a:ea typeface="黑体" panose="02010609060101010101" charset="-122"/>
                <a:cs typeface="黑体" panose="02010609060101010101" charset="-122"/>
              </a:rPr>
              <a:t>疏于瞭望</a:t>
            </a:r>
            <a:endParaRPr lang="zh-CN" altLang="en-US" sz="1200" dirty="0">
              <a:solidFill>
                <a:schemeClr val="bg1">
                  <a:lumMod val="50000"/>
                </a:schemeClr>
              </a:solidFill>
              <a:latin typeface="黑体" panose="02010609060101010101" charset="-122"/>
              <a:ea typeface="黑体" panose="02010609060101010101" charset="-122"/>
              <a:cs typeface="黑体" panose="02010609060101010101" charset="-122"/>
            </a:endParaRPr>
          </a:p>
          <a:p>
            <a:pPr algn="r" latinLnBrk="0">
              <a:lnSpc>
                <a:spcPct val="120000"/>
              </a:lnSpc>
            </a:pPr>
            <a:r>
              <a:rPr lang="zh-CN" altLang="en-US" sz="1200" dirty="0">
                <a:solidFill>
                  <a:schemeClr val="bg1">
                    <a:lumMod val="50000"/>
                  </a:schemeClr>
                </a:solidFill>
                <a:latin typeface="黑体" panose="02010609060101010101" charset="-122"/>
                <a:ea typeface="黑体" panose="02010609060101010101" charset="-122"/>
                <a:cs typeface="黑体" panose="02010609060101010101" charset="-122"/>
              </a:rPr>
              <a:t>航速过快</a:t>
            </a:r>
            <a:endParaRPr lang="zh-CN" altLang="en-US" sz="1200" dirty="0">
              <a:solidFill>
                <a:schemeClr val="bg1">
                  <a:lumMod val="50000"/>
                </a:schemeClr>
              </a:solidFill>
              <a:latin typeface="黑体" panose="02010609060101010101" charset="-122"/>
              <a:ea typeface="黑体" panose="02010609060101010101" charset="-122"/>
              <a:cs typeface="黑体" panose="02010609060101010101" charset="-122"/>
            </a:endParaRPr>
          </a:p>
          <a:p>
            <a:pPr algn="r" latinLnBrk="0">
              <a:lnSpc>
                <a:spcPct val="120000"/>
              </a:lnSpc>
            </a:pPr>
            <a:endParaRPr lang="zh-CN" altLang="en-US" sz="1200" dirty="0">
              <a:solidFill>
                <a:schemeClr val="bg1">
                  <a:lumMod val="50000"/>
                </a:schemeClr>
              </a:solidFill>
              <a:latin typeface="黑体" panose="02010609060101010101" charset="-122"/>
              <a:ea typeface="黑体" panose="02010609060101010101" charset="-122"/>
              <a:cs typeface="黑体" panose="02010609060101010101" charset="-122"/>
            </a:endParaRPr>
          </a:p>
        </p:txBody>
      </p:sp>
      <p:sp>
        <p:nvSpPr>
          <p:cNvPr id="77" name="Rectangle 99"/>
          <p:cNvSpPr/>
          <p:nvPr/>
        </p:nvSpPr>
        <p:spPr>
          <a:xfrm>
            <a:off x="3417570" y="2145030"/>
            <a:ext cx="911860" cy="415290"/>
          </a:xfrm>
          <a:prstGeom prst="rect">
            <a:avLst/>
          </a:prstGeom>
        </p:spPr>
        <p:txBody>
          <a:bodyPr wrap="none" lIns="0" tIns="0" rIns="0" bIns="0">
            <a:normAutofit fontScale="90000"/>
          </a:bodyPr>
          <a:lstStyle/>
          <a:p>
            <a:pPr algn="ctr"/>
            <a:r>
              <a:rPr lang="zh-CN" altLang="en-US" sz="2700" b="1" noProof="1">
                <a:solidFill>
                  <a:schemeClr val="bg1">
                    <a:lumMod val="50000"/>
                  </a:schemeClr>
                </a:solidFill>
                <a:latin typeface="微软雅黑" panose="020B0503020204020204" pitchFamily="34" charset="-122"/>
                <a:ea typeface="微软雅黑" panose="020B0503020204020204" pitchFamily="34" charset="-122"/>
              </a:rPr>
              <a:t>船舶管理</a:t>
            </a:r>
            <a:endParaRPr lang="zh-CN" altLang="en-US" sz="2700" b="1"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88" name="TextBox 102"/>
          <p:cNvSpPr txBox="1"/>
          <p:nvPr/>
        </p:nvSpPr>
        <p:spPr bwMode="auto">
          <a:xfrm>
            <a:off x="3131820" y="2982595"/>
            <a:ext cx="920750" cy="685165"/>
          </a:xfrm>
          <a:prstGeom prst="rect">
            <a:avLst/>
          </a:prstGeom>
          <a:noFill/>
        </p:spPr>
        <p:txBody>
          <a:bodyPr wrap="square" lIns="0" tIns="0" rIns="0" bIns="0" anchor="ctr" anchorCtr="0">
            <a:normAutofit/>
          </a:bodyPr>
          <a:lstStyle/>
          <a:p>
            <a:pPr algn="r" latinLnBrk="0">
              <a:lnSpc>
                <a:spcPct val="120000"/>
              </a:lnSpc>
            </a:pPr>
            <a:r>
              <a:rPr lang="zh-CN" altLang="en-US" sz="1200" dirty="0">
                <a:solidFill>
                  <a:schemeClr val="bg1">
                    <a:lumMod val="50000"/>
                  </a:schemeClr>
                </a:solidFill>
                <a:latin typeface="黑体" panose="02010609060101010101" charset="-122"/>
                <a:ea typeface="黑体" panose="02010609060101010101" charset="-122"/>
              </a:rPr>
              <a:t>维护不当</a:t>
            </a:r>
            <a:endParaRPr lang="zh-CN" altLang="en-US" sz="1200" dirty="0">
              <a:solidFill>
                <a:schemeClr val="bg1">
                  <a:lumMod val="50000"/>
                </a:schemeClr>
              </a:solidFill>
              <a:latin typeface="黑体" panose="02010609060101010101" charset="-122"/>
              <a:ea typeface="黑体" panose="02010609060101010101" charset="-122"/>
            </a:endParaRPr>
          </a:p>
          <a:p>
            <a:pPr algn="r" latinLnBrk="0">
              <a:lnSpc>
                <a:spcPct val="120000"/>
              </a:lnSpc>
            </a:pPr>
            <a:r>
              <a:rPr lang="zh-CN" altLang="en-US" sz="1200" dirty="0">
                <a:solidFill>
                  <a:schemeClr val="bg1">
                    <a:lumMod val="50000"/>
                  </a:schemeClr>
                </a:solidFill>
                <a:latin typeface="黑体" panose="02010609060101010101" charset="-122"/>
                <a:ea typeface="黑体" panose="02010609060101010101" charset="-122"/>
              </a:rPr>
              <a:t>机器故障</a:t>
            </a:r>
            <a:endParaRPr lang="zh-CN" altLang="en-US" sz="1200" dirty="0">
              <a:solidFill>
                <a:schemeClr val="bg1">
                  <a:lumMod val="50000"/>
                </a:schemeClr>
              </a:solidFill>
              <a:latin typeface="黑体" panose="02010609060101010101" charset="-122"/>
              <a:ea typeface="黑体" panose="02010609060101010101" charset="-122"/>
            </a:endParaRPr>
          </a:p>
        </p:txBody>
      </p:sp>
      <p:sp>
        <p:nvSpPr>
          <p:cNvPr id="79" name="Rectangle 103"/>
          <p:cNvSpPr/>
          <p:nvPr/>
        </p:nvSpPr>
        <p:spPr>
          <a:xfrm>
            <a:off x="4295140" y="1583055"/>
            <a:ext cx="749300" cy="415290"/>
          </a:xfrm>
          <a:prstGeom prst="rect">
            <a:avLst/>
          </a:prstGeom>
        </p:spPr>
        <p:txBody>
          <a:bodyPr wrap="none" lIns="0" tIns="0" rIns="0" bIns="0">
            <a:normAutofit fontScale="90000"/>
          </a:bodyPr>
          <a:lstStyle/>
          <a:p>
            <a:pPr algn="ctr"/>
            <a:r>
              <a:rPr lang="zh-CN" altLang="en-US" sz="2700" b="1" noProof="1">
                <a:solidFill>
                  <a:schemeClr val="bg1">
                    <a:lumMod val="50000"/>
                  </a:schemeClr>
                </a:solidFill>
                <a:latin typeface="微软雅黑" panose="020B0503020204020204" pitchFamily="34" charset="-122"/>
                <a:ea typeface="微软雅黑" panose="020B0503020204020204" pitchFamily="34" charset="-122"/>
              </a:rPr>
              <a:t>船员管理</a:t>
            </a:r>
            <a:endParaRPr lang="zh-CN" altLang="en-US" sz="2700" b="1"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86" name="TextBox 106"/>
          <p:cNvSpPr txBox="1"/>
          <p:nvPr/>
        </p:nvSpPr>
        <p:spPr bwMode="auto">
          <a:xfrm>
            <a:off x="4572000" y="2280920"/>
            <a:ext cx="920750" cy="1379220"/>
          </a:xfrm>
          <a:prstGeom prst="rect">
            <a:avLst/>
          </a:prstGeom>
          <a:noFill/>
        </p:spPr>
        <p:txBody>
          <a:bodyPr wrap="square" lIns="0" tIns="0" rIns="0" bIns="0" anchor="ctr" anchorCtr="0">
            <a:normAutofit/>
          </a:bodyPr>
          <a:lstStyle/>
          <a:p>
            <a:pPr algn="r" latinLnBrk="0">
              <a:lnSpc>
                <a:spcPct val="120000"/>
              </a:lnSpc>
            </a:pPr>
            <a:r>
              <a:rPr lang="zh-CN" altLang="en-US" sz="1200" dirty="0">
                <a:solidFill>
                  <a:schemeClr val="bg1">
                    <a:lumMod val="50000"/>
                  </a:schemeClr>
                </a:solidFill>
                <a:latin typeface="黑体" panose="02010609060101010101" charset="-122"/>
                <a:ea typeface="黑体" panose="02010609060101010101" charset="-122"/>
                <a:cs typeface="黑体" panose="02010609060101010101" charset="-122"/>
              </a:rPr>
              <a:t>船员不适任</a:t>
            </a:r>
            <a:endParaRPr lang="zh-CN" altLang="en-US" sz="1200" dirty="0">
              <a:solidFill>
                <a:schemeClr val="bg1">
                  <a:lumMod val="50000"/>
                </a:schemeClr>
              </a:solidFill>
              <a:latin typeface="黑体" panose="02010609060101010101" charset="-122"/>
              <a:ea typeface="黑体" panose="02010609060101010101" charset="-122"/>
              <a:cs typeface="黑体" panose="02010609060101010101" charset="-122"/>
            </a:endParaRPr>
          </a:p>
        </p:txBody>
      </p:sp>
      <p:sp>
        <p:nvSpPr>
          <p:cNvPr id="81" name="Rectangle 108"/>
          <p:cNvSpPr/>
          <p:nvPr/>
        </p:nvSpPr>
        <p:spPr>
          <a:xfrm>
            <a:off x="6167755" y="1995170"/>
            <a:ext cx="841375" cy="415290"/>
          </a:xfrm>
          <a:prstGeom prst="rect">
            <a:avLst/>
          </a:prstGeom>
        </p:spPr>
        <p:txBody>
          <a:bodyPr wrap="none" lIns="0" tIns="0" rIns="0" bIns="0">
            <a:normAutofit fontScale="90000"/>
          </a:bodyPr>
          <a:lstStyle/>
          <a:p>
            <a:pPr algn="ctr"/>
            <a:r>
              <a:rPr lang="zh-CN" altLang="en-US" sz="2700" b="1" noProof="1">
                <a:solidFill>
                  <a:schemeClr val="bg1">
                    <a:lumMod val="50000"/>
                  </a:schemeClr>
                </a:solidFill>
                <a:latin typeface="微软雅黑" panose="020B0503020204020204" pitchFamily="34" charset="-122"/>
                <a:ea typeface="微软雅黑" panose="020B0503020204020204" pitchFamily="34" charset="-122"/>
              </a:rPr>
              <a:t>其他</a:t>
            </a:r>
            <a:r>
              <a:rPr lang="en-US" altLang="zh-CN" sz="2700" b="1" noProof="1">
                <a:solidFill>
                  <a:schemeClr val="bg1">
                    <a:lumMod val="50000"/>
                  </a:schemeClr>
                </a:solidFill>
                <a:latin typeface="微软雅黑" panose="020B0503020204020204" pitchFamily="34" charset="-122"/>
                <a:ea typeface="微软雅黑" panose="020B0503020204020204" pitchFamily="34" charset="-122"/>
              </a:rPr>
              <a:t> </a:t>
            </a:r>
            <a:r>
              <a:rPr lang="zh-CN" altLang="en-US" sz="2700" b="1" noProof="1">
                <a:solidFill>
                  <a:schemeClr val="bg1">
                    <a:lumMod val="50000"/>
                  </a:schemeClr>
                </a:solidFill>
                <a:latin typeface="微软雅黑" panose="020B0503020204020204" pitchFamily="34" charset="-122"/>
                <a:ea typeface="微软雅黑" panose="020B0503020204020204" pitchFamily="34" charset="-122"/>
              </a:rPr>
              <a:t>因素</a:t>
            </a:r>
            <a:endParaRPr lang="zh-CN" altLang="en-US" sz="2700" b="1" noProof="1">
              <a:solidFill>
                <a:schemeClr val="bg1">
                  <a:lumMod val="50000"/>
                </a:schemeClr>
              </a:solidFill>
              <a:latin typeface="微软雅黑" panose="020B0503020204020204" pitchFamily="34" charset="-122"/>
              <a:ea typeface="微软雅黑" panose="020B0503020204020204" pitchFamily="34" charset="-122"/>
            </a:endParaRPr>
          </a:p>
        </p:txBody>
      </p:sp>
      <p:sp>
        <p:nvSpPr>
          <p:cNvPr id="84" name="TextBox 111"/>
          <p:cNvSpPr txBox="1"/>
          <p:nvPr/>
        </p:nvSpPr>
        <p:spPr bwMode="auto">
          <a:xfrm>
            <a:off x="6012180" y="2874010"/>
            <a:ext cx="920750" cy="685165"/>
          </a:xfrm>
          <a:prstGeom prst="rect">
            <a:avLst/>
          </a:prstGeom>
          <a:noFill/>
        </p:spPr>
        <p:txBody>
          <a:bodyPr wrap="square" lIns="0" tIns="0" rIns="0" bIns="0" anchor="ctr" anchorCtr="0">
            <a:normAutofit/>
          </a:bodyPr>
          <a:lstStyle/>
          <a:p>
            <a:pPr algn="r" latinLnBrk="0">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船舶潜在缺陷</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a:p>
            <a:pPr algn="r" latinLnBrk="0">
              <a:lnSpc>
                <a:spcPct val="120000"/>
              </a:lnSpc>
            </a:pPr>
            <a:r>
              <a:rPr lang="zh-CN" altLang="en-US" sz="1200" dirty="0">
                <a:solidFill>
                  <a:schemeClr val="bg1">
                    <a:lumMod val="50000"/>
                  </a:schemeClr>
                </a:solidFill>
                <a:latin typeface="微软雅黑" panose="020B0503020204020204" pitchFamily="34" charset="-122"/>
                <a:ea typeface="微软雅黑" panose="020B0503020204020204" pitchFamily="34" charset="-122"/>
              </a:rPr>
              <a:t>不可抗力</a:t>
            </a:r>
            <a:endParaRPr lang="zh-CN" altLang="en-US" sz="12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1"/>
            </p:custDataLst>
          </p:nvPr>
        </p:nvSpPr>
        <p:spPr>
          <a:xfrm>
            <a:off x="1063625" y="555625"/>
            <a:ext cx="4572000" cy="398780"/>
          </a:xfrm>
          <a:prstGeom prst="rect">
            <a:avLst/>
          </a:prstGeom>
          <a:noFill/>
        </p:spPr>
        <p:txBody>
          <a:bodyPr wrap="square" rtlCol="0" anchor="t">
            <a:spAutoFit/>
          </a:bodyPr>
          <a:p>
            <a:r>
              <a:rPr lang="zh-CN" altLang="en-US" sz="2000">
                <a:latin typeface="华文行楷" panose="02010800040101010101" charset="-122"/>
                <a:ea typeface="华文行楷" panose="02010800040101010101" charset="-122"/>
                <a:sym typeface="+mn-ea"/>
              </a:rPr>
              <a:t>无人船的优势与不足</a:t>
            </a:r>
            <a:endParaRPr lang="zh-CN" altLang="en-US" sz="2000">
              <a:latin typeface="华文行楷" panose="02010800040101010101" charset="-122"/>
              <a:ea typeface="华文行楷" panose="02010800040101010101" charset="-122"/>
              <a:sym typeface="+mn-ea"/>
            </a:endParaRPr>
          </a:p>
        </p:txBody>
      </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500" fill="hold"/>
                                        <p:tgtEl>
                                          <p:spTgt spid="38"/>
                                        </p:tgtEl>
                                        <p:attrNameLst>
                                          <p:attrName>ppt_w</p:attrName>
                                        </p:attrNameLst>
                                      </p:cBhvr>
                                      <p:tavLst>
                                        <p:tav tm="0">
                                          <p:val>
                                            <p:fltVal val="0"/>
                                          </p:val>
                                        </p:tav>
                                        <p:tav tm="100000">
                                          <p:val>
                                            <p:strVal val="#ppt_w"/>
                                          </p:val>
                                        </p:tav>
                                      </p:tavLst>
                                    </p:anim>
                                    <p:anim calcmode="lin" valueType="num">
                                      <p:cBhvr>
                                        <p:cTn id="20" dur="500" fill="hold"/>
                                        <p:tgtEl>
                                          <p:spTgt spid="38"/>
                                        </p:tgtEl>
                                        <p:attrNameLst>
                                          <p:attrName>ppt_h</p:attrName>
                                        </p:attrNameLst>
                                      </p:cBhvr>
                                      <p:tavLst>
                                        <p:tav tm="0">
                                          <p:val>
                                            <p:fltVal val="0"/>
                                          </p:val>
                                        </p:tav>
                                        <p:tav tm="100000">
                                          <p:val>
                                            <p:strVal val="#ppt_h"/>
                                          </p:val>
                                        </p:tav>
                                      </p:tavLst>
                                    </p:anim>
                                    <p:animEffect transition="in" filter="fade">
                                      <p:cBhvr>
                                        <p:cTn id="21" dur="500"/>
                                        <p:tgtEl>
                                          <p:spTgt spid="38"/>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p:cTn id="25" dur="500" fill="hold"/>
                                        <p:tgtEl>
                                          <p:spTgt spid="67"/>
                                        </p:tgtEl>
                                        <p:attrNameLst>
                                          <p:attrName>ppt_w</p:attrName>
                                        </p:attrNameLst>
                                      </p:cBhvr>
                                      <p:tavLst>
                                        <p:tav tm="0">
                                          <p:val>
                                            <p:fltVal val="0"/>
                                          </p:val>
                                        </p:tav>
                                        <p:tav tm="100000">
                                          <p:val>
                                            <p:strVal val="#ppt_w"/>
                                          </p:val>
                                        </p:tav>
                                      </p:tavLst>
                                    </p:anim>
                                    <p:anim calcmode="lin" valueType="num">
                                      <p:cBhvr>
                                        <p:cTn id="26" dur="500" fill="hold"/>
                                        <p:tgtEl>
                                          <p:spTgt spid="67"/>
                                        </p:tgtEl>
                                        <p:attrNameLst>
                                          <p:attrName>ppt_h</p:attrName>
                                        </p:attrNameLst>
                                      </p:cBhvr>
                                      <p:tavLst>
                                        <p:tav tm="0">
                                          <p:val>
                                            <p:fltVal val="0"/>
                                          </p:val>
                                        </p:tav>
                                        <p:tav tm="100000">
                                          <p:val>
                                            <p:strVal val="#ppt_h"/>
                                          </p:val>
                                        </p:tav>
                                      </p:tavLst>
                                    </p:anim>
                                    <p:animEffect transition="in" filter="fade">
                                      <p:cBhvr>
                                        <p:cTn id="27" dur="500"/>
                                        <p:tgtEl>
                                          <p:spTgt spid="6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p:cTn id="31" dur="500" fill="hold"/>
                                        <p:tgtEl>
                                          <p:spTgt spid="68"/>
                                        </p:tgtEl>
                                        <p:attrNameLst>
                                          <p:attrName>ppt_w</p:attrName>
                                        </p:attrNameLst>
                                      </p:cBhvr>
                                      <p:tavLst>
                                        <p:tav tm="0">
                                          <p:val>
                                            <p:fltVal val="0"/>
                                          </p:val>
                                        </p:tav>
                                        <p:tav tm="100000">
                                          <p:val>
                                            <p:strVal val="#ppt_w"/>
                                          </p:val>
                                        </p:tav>
                                      </p:tavLst>
                                    </p:anim>
                                    <p:anim calcmode="lin" valueType="num">
                                      <p:cBhvr>
                                        <p:cTn id="32" dur="500" fill="hold"/>
                                        <p:tgtEl>
                                          <p:spTgt spid="68"/>
                                        </p:tgtEl>
                                        <p:attrNameLst>
                                          <p:attrName>ppt_h</p:attrName>
                                        </p:attrNameLst>
                                      </p:cBhvr>
                                      <p:tavLst>
                                        <p:tav tm="0">
                                          <p:val>
                                            <p:fltVal val="0"/>
                                          </p:val>
                                        </p:tav>
                                        <p:tav tm="100000">
                                          <p:val>
                                            <p:strVal val="#ppt_h"/>
                                          </p:val>
                                        </p:tav>
                                      </p:tavLst>
                                    </p:anim>
                                    <p:animEffect transition="in" filter="fade">
                                      <p:cBhvr>
                                        <p:cTn id="33" dur="500"/>
                                        <p:tgtEl>
                                          <p:spTgt spid="68"/>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70"/>
                                        </p:tgtEl>
                                        <p:attrNameLst>
                                          <p:attrName>style.visibility</p:attrName>
                                        </p:attrNameLst>
                                      </p:cBhvr>
                                      <p:to>
                                        <p:strVal val="visible"/>
                                      </p:to>
                                    </p:set>
                                    <p:anim calcmode="lin" valueType="num">
                                      <p:cBhvr>
                                        <p:cTn id="43" dur="500" fill="hold"/>
                                        <p:tgtEl>
                                          <p:spTgt spid="70"/>
                                        </p:tgtEl>
                                        <p:attrNameLst>
                                          <p:attrName>ppt_w</p:attrName>
                                        </p:attrNameLst>
                                      </p:cBhvr>
                                      <p:tavLst>
                                        <p:tav tm="0">
                                          <p:val>
                                            <p:fltVal val="0"/>
                                          </p:val>
                                        </p:tav>
                                        <p:tav tm="100000">
                                          <p:val>
                                            <p:strVal val="#ppt_w"/>
                                          </p:val>
                                        </p:tav>
                                      </p:tavLst>
                                    </p:anim>
                                    <p:anim calcmode="lin" valueType="num">
                                      <p:cBhvr>
                                        <p:cTn id="44" dur="500" fill="hold"/>
                                        <p:tgtEl>
                                          <p:spTgt spid="70"/>
                                        </p:tgtEl>
                                        <p:attrNameLst>
                                          <p:attrName>ppt_h</p:attrName>
                                        </p:attrNameLst>
                                      </p:cBhvr>
                                      <p:tavLst>
                                        <p:tav tm="0">
                                          <p:val>
                                            <p:fltVal val="0"/>
                                          </p:val>
                                        </p:tav>
                                        <p:tav tm="100000">
                                          <p:val>
                                            <p:strVal val="#ppt_h"/>
                                          </p:val>
                                        </p:tav>
                                      </p:tavLst>
                                    </p:anim>
                                    <p:animEffect transition="in" filter="fade">
                                      <p:cBhvr>
                                        <p:cTn id="45" dur="500"/>
                                        <p:tgtEl>
                                          <p:spTgt spid="70"/>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p:cTn id="55" dur="500" fill="hold"/>
                                        <p:tgtEl>
                                          <p:spTgt spid="72"/>
                                        </p:tgtEl>
                                        <p:attrNameLst>
                                          <p:attrName>ppt_w</p:attrName>
                                        </p:attrNameLst>
                                      </p:cBhvr>
                                      <p:tavLst>
                                        <p:tav tm="0">
                                          <p:val>
                                            <p:fltVal val="0"/>
                                          </p:val>
                                        </p:tav>
                                        <p:tav tm="100000">
                                          <p:val>
                                            <p:strVal val="#ppt_w"/>
                                          </p:val>
                                        </p:tav>
                                      </p:tavLst>
                                    </p:anim>
                                    <p:anim calcmode="lin" valueType="num">
                                      <p:cBhvr>
                                        <p:cTn id="56" dur="500" fill="hold"/>
                                        <p:tgtEl>
                                          <p:spTgt spid="72"/>
                                        </p:tgtEl>
                                        <p:attrNameLst>
                                          <p:attrName>ppt_h</p:attrName>
                                        </p:attrNameLst>
                                      </p:cBhvr>
                                      <p:tavLst>
                                        <p:tav tm="0">
                                          <p:val>
                                            <p:fltVal val="0"/>
                                          </p:val>
                                        </p:tav>
                                        <p:tav tm="100000">
                                          <p:val>
                                            <p:strVal val="#ppt_h"/>
                                          </p:val>
                                        </p:tav>
                                      </p:tavLst>
                                    </p:anim>
                                    <p:animEffect transition="in" filter="fade">
                                      <p:cBhvr>
                                        <p:cTn id="57" dur="500"/>
                                        <p:tgtEl>
                                          <p:spTgt spid="7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p:cTn id="61" dur="500" fill="hold"/>
                                        <p:tgtEl>
                                          <p:spTgt spid="5"/>
                                        </p:tgtEl>
                                        <p:attrNameLst>
                                          <p:attrName>ppt_w</p:attrName>
                                        </p:attrNameLst>
                                      </p:cBhvr>
                                      <p:tavLst>
                                        <p:tav tm="0">
                                          <p:val>
                                            <p:fltVal val="0"/>
                                          </p:val>
                                        </p:tav>
                                        <p:tav tm="100000">
                                          <p:val>
                                            <p:strVal val="#ppt_w"/>
                                          </p:val>
                                        </p:tav>
                                      </p:tavLst>
                                    </p:anim>
                                    <p:anim calcmode="lin" valueType="num">
                                      <p:cBhvr>
                                        <p:cTn id="62" dur="500" fill="hold"/>
                                        <p:tgtEl>
                                          <p:spTgt spid="5"/>
                                        </p:tgtEl>
                                        <p:attrNameLst>
                                          <p:attrName>ppt_h</p:attrName>
                                        </p:attrNameLst>
                                      </p:cBhvr>
                                      <p:tavLst>
                                        <p:tav tm="0">
                                          <p:val>
                                            <p:fltVal val="0"/>
                                          </p:val>
                                        </p:tav>
                                        <p:tav tm="100000">
                                          <p:val>
                                            <p:strVal val="#ppt_h"/>
                                          </p:val>
                                        </p:tav>
                                      </p:tavLst>
                                    </p:anim>
                                    <p:animEffect transition="in" filter="fade">
                                      <p:cBhvr>
                                        <p:cTn id="63" dur="500"/>
                                        <p:tgtEl>
                                          <p:spTgt spid="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79"/>
                                        </p:tgtEl>
                                        <p:attrNameLst>
                                          <p:attrName>style.visibility</p:attrName>
                                        </p:attrNameLst>
                                      </p:cBhvr>
                                      <p:to>
                                        <p:strVal val="visible"/>
                                      </p:to>
                                    </p:set>
                                    <p:anim calcmode="lin" valueType="num">
                                      <p:cBhvr>
                                        <p:cTn id="85" dur="500" fill="hold"/>
                                        <p:tgtEl>
                                          <p:spTgt spid="79"/>
                                        </p:tgtEl>
                                        <p:attrNameLst>
                                          <p:attrName>ppt_w</p:attrName>
                                        </p:attrNameLst>
                                      </p:cBhvr>
                                      <p:tavLst>
                                        <p:tav tm="0">
                                          <p:val>
                                            <p:fltVal val="0"/>
                                          </p:val>
                                        </p:tav>
                                        <p:tav tm="100000">
                                          <p:val>
                                            <p:strVal val="#ppt_w"/>
                                          </p:val>
                                        </p:tav>
                                      </p:tavLst>
                                    </p:anim>
                                    <p:anim calcmode="lin" valueType="num">
                                      <p:cBhvr>
                                        <p:cTn id="86" dur="500" fill="hold"/>
                                        <p:tgtEl>
                                          <p:spTgt spid="79"/>
                                        </p:tgtEl>
                                        <p:attrNameLst>
                                          <p:attrName>ppt_h</p:attrName>
                                        </p:attrNameLst>
                                      </p:cBhvr>
                                      <p:tavLst>
                                        <p:tav tm="0">
                                          <p:val>
                                            <p:fltVal val="0"/>
                                          </p:val>
                                        </p:tav>
                                        <p:tav tm="100000">
                                          <p:val>
                                            <p:strVal val="#ppt_h"/>
                                          </p:val>
                                        </p:tav>
                                      </p:tavLst>
                                    </p:anim>
                                    <p:animEffect transition="in" filter="fade">
                                      <p:cBhvr>
                                        <p:cTn id="87" dur="500"/>
                                        <p:tgtEl>
                                          <p:spTgt spid="79"/>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81"/>
                                        </p:tgtEl>
                                        <p:attrNameLst>
                                          <p:attrName>style.visibility</p:attrName>
                                        </p:attrNameLst>
                                      </p:cBhvr>
                                      <p:to>
                                        <p:strVal val="visible"/>
                                      </p:to>
                                    </p:set>
                                    <p:anim calcmode="lin" valueType="num">
                                      <p:cBhvr>
                                        <p:cTn id="91" dur="500" fill="hold"/>
                                        <p:tgtEl>
                                          <p:spTgt spid="81"/>
                                        </p:tgtEl>
                                        <p:attrNameLst>
                                          <p:attrName>ppt_w</p:attrName>
                                        </p:attrNameLst>
                                      </p:cBhvr>
                                      <p:tavLst>
                                        <p:tav tm="0">
                                          <p:val>
                                            <p:fltVal val="0"/>
                                          </p:val>
                                        </p:tav>
                                        <p:tav tm="100000">
                                          <p:val>
                                            <p:strVal val="#ppt_w"/>
                                          </p:val>
                                        </p:tav>
                                      </p:tavLst>
                                    </p:anim>
                                    <p:anim calcmode="lin" valueType="num">
                                      <p:cBhvr>
                                        <p:cTn id="92" dur="500" fill="hold"/>
                                        <p:tgtEl>
                                          <p:spTgt spid="81"/>
                                        </p:tgtEl>
                                        <p:attrNameLst>
                                          <p:attrName>ppt_h</p:attrName>
                                        </p:attrNameLst>
                                      </p:cBhvr>
                                      <p:tavLst>
                                        <p:tav tm="0">
                                          <p:val>
                                            <p:fltVal val="0"/>
                                          </p:val>
                                        </p:tav>
                                        <p:tav tm="100000">
                                          <p:val>
                                            <p:strVal val="#ppt_h"/>
                                          </p:val>
                                        </p:tav>
                                      </p:tavLst>
                                    </p:anim>
                                    <p:animEffect transition="in" filter="fade">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67" grpId="0" animBg="1"/>
      <p:bldP spid="68" grpId="0" animBg="1"/>
      <p:bldP spid="71" grpId="0" animBg="1"/>
      <p:bldP spid="72" grpId="0" animBg="1"/>
      <p:bldP spid="74" grpId="0" animBg="1"/>
      <p:bldP spid="75" grpId="0"/>
      <p:bldP spid="77" grpId="0"/>
      <p:bldP spid="79"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背景\53d742363e91e.png"/>
          <p:cNvPicPr>
            <a:picLocks noChangeAspect="1" noChangeArrowheads="1"/>
          </p:cNvPicPr>
          <p:nvPr/>
        </p:nvPicPr>
        <p:blipFill>
          <a:blip r:embed="rId1" cstate="print"/>
          <a:srcRect/>
          <a:stretch>
            <a:fillRect/>
          </a:stretch>
        </p:blipFill>
        <p:spPr bwMode="auto">
          <a:xfrm>
            <a:off x="1" y="450345"/>
            <a:ext cx="9144000" cy="5145741"/>
          </a:xfrm>
          <a:prstGeom prst="rect">
            <a:avLst/>
          </a:prstGeom>
          <a:noFill/>
        </p:spPr>
      </p:pic>
      <p:sp>
        <p:nvSpPr>
          <p:cNvPr id="29" name="矩形 28"/>
          <p:cNvSpPr/>
          <p:nvPr/>
        </p:nvSpPr>
        <p:spPr>
          <a:xfrm>
            <a:off x="2667635" y="1887855"/>
            <a:ext cx="5516245" cy="984885"/>
          </a:xfrm>
          <a:prstGeom prst="rect">
            <a:avLst/>
          </a:prstGeom>
        </p:spPr>
        <p:txBody>
          <a:bodyPr wrap="square" lIns="0" tIns="0" rIns="0" bIns="0">
            <a:spAutoFit/>
          </a:bodyPr>
          <a:lstStyle/>
          <a:p>
            <a:r>
              <a:rPr lang="zh-CN" altLang="en-US" sz="3200" b="1" dirty="0" smtClean="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rPr>
              <a:t>无人船对船舶碰撞诉讼制度的影响分析</a:t>
            </a:r>
            <a:endParaRPr lang="zh-CN" altLang="en-US" sz="1100" b="1" dirty="0">
              <a:solidFill>
                <a:schemeClr val="bg1">
                  <a:lumMod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十边形 3"/>
          <p:cNvSpPr/>
          <p:nvPr>
            <p:custDataLst>
              <p:tags r:id="rId2"/>
            </p:custDataLst>
          </p:nvPr>
        </p:nvSpPr>
        <p:spPr>
          <a:xfrm>
            <a:off x="1203608" y="1851670"/>
            <a:ext cx="1152128" cy="1065358"/>
          </a:xfrm>
          <a:prstGeom prst="dec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dirty="0" smtClean="0"/>
              <a:t>二</a:t>
            </a:r>
            <a:endParaRPr lang="zh-CN" altLang="en-US" sz="4400" dirty="0" smtClean="0"/>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3"/>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0-#ppt_w/2"/>
                                          </p:val>
                                        </p:tav>
                                        <p:tav tm="100000">
                                          <p:val>
                                            <p:strVal val="#ppt_x"/>
                                          </p:val>
                                        </p:tav>
                                      </p:tavLst>
                                    </p:anim>
                                    <p:anim calcmode="lin" valueType="num">
                                      <p:cBhvr additive="base">
                                        <p:cTn id="15"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1000" fill="hold"/>
                                        <p:tgtEl>
                                          <p:spTgt spid="29"/>
                                        </p:tgtEl>
                                        <p:attrNameLst>
                                          <p:attrName>ppt_x</p:attrName>
                                        </p:attrNameLst>
                                      </p:cBhvr>
                                      <p:tavLst>
                                        <p:tav tm="0">
                                          <p:val>
                                            <p:strVal val="0-#ppt_w/2"/>
                                          </p:val>
                                        </p:tav>
                                        <p:tav tm="100000">
                                          <p:val>
                                            <p:strVal val="#ppt_x"/>
                                          </p:val>
                                        </p:tav>
                                      </p:tavLst>
                                    </p:anim>
                                    <p:anim calcmode="lin" valueType="num">
                                      <p:cBhvr additive="base">
                                        <p:cTn id="21"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rc 91"/>
          <p:cNvSpPr/>
          <p:nvPr/>
        </p:nvSpPr>
        <p:spPr>
          <a:xfrm rot="8100000">
            <a:off x="868840" y="1044015"/>
            <a:ext cx="1532649" cy="1532649"/>
          </a:xfrm>
          <a:prstGeom prst="arc">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lIns="68574" tIns="34286" rIns="68574" bIns="34286" anchor="ctr"/>
          <a:lstStyle/>
          <a:p>
            <a:pPr algn="ctr"/>
          </a:p>
        </p:txBody>
      </p:sp>
      <p:sp>
        <p:nvSpPr>
          <p:cNvPr id="46" name="Arc 92"/>
          <p:cNvSpPr/>
          <p:nvPr/>
        </p:nvSpPr>
        <p:spPr>
          <a:xfrm rot="8100000">
            <a:off x="2260864" y="1044015"/>
            <a:ext cx="1532649" cy="1532649"/>
          </a:xfrm>
          <a:prstGeom prst="arc">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lIns="68574" tIns="34286" rIns="68574" bIns="34286" anchor="ctr"/>
          <a:lstStyle/>
          <a:p>
            <a:pPr algn="ctr"/>
          </a:p>
        </p:txBody>
      </p:sp>
      <p:sp>
        <p:nvSpPr>
          <p:cNvPr id="47" name="Arc 93"/>
          <p:cNvSpPr/>
          <p:nvPr/>
        </p:nvSpPr>
        <p:spPr>
          <a:xfrm rot="8100000">
            <a:off x="3652887" y="1044015"/>
            <a:ext cx="1532649" cy="1532649"/>
          </a:xfrm>
          <a:prstGeom prst="arc">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lIns="68574" tIns="34286" rIns="68574" bIns="34286" anchor="ctr"/>
          <a:lstStyle/>
          <a:p>
            <a:pPr algn="ctr"/>
          </a:p>
        </p:txBody>
      </p:sp>
      <p:sp>
        <p:nvSpPr>
          <p:cNvPr id="48" name="Arc 94"/>
          <p:cNvSpPr/>
          <p:nvPr/>
        </p:nvSpPr>
        <p:spPr>
          <a:xfrm rot="8100000">
            <a:off x="5044910" y="1044015"/>
            <a:ext cx="1532649" cy="1532649"/>
          </a:xfrm>
          <a:prstGeom prst="arc">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lIns="68574" tIns="34286" rIns="68574" bIns="34286" anchor="ctr"/>
          <a:lstStyle/>
          <a:p>
            <a:pPr algn="ctr"/>
          </a:p>
        </p:txBody>
      </p:sp>
      <p:grpSp>
        <p:nvGrpSpPr>
          <p:cNvPr id="2" name="Group 95"/>
          <p:cNvGrpSpPr/>
          <p:nvPr/>
        </p:nvGrpSpPr>
        <p:grpSpPr>
          <a:xfrm>
            <a:off x="386594" y="1025602"/>
            <a:ext cx="1105119" cy="1101718"/>
            <a:chOff x="2006600" y="1293622"/>
            <a:chExt cx="1320800" cy="1316736"/>
          </a:xfrm>
        </p:grpSpPr>
        <p:sp>
          <p:nvSpPr>
            <p:cNvPr id="87" name="Diamond 96"/>
            <p:cNvSpPr/>
            <p:nvPr/>
          </p:nvSpPr>
          <p:spPr>
            <a:xfrm rot="16200000">
              <a:off x="2008632" y="1291590"/>
              <a:ext cx="1316736" cy="13208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8" name="Oval 97"/>
            <p:cNvSpPr/>
            <p:nvPr/>
          </p:nvSpPr>
          <p:spPr>
            <a:xfrm>
              <a:off x="2312290" y="1597281"/>
              <a:ext cx="709418" cy="709418"/>
            </a:xfrm>
            <a:prstGeom prst="ellips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50" name="Oval 98"/>
          <p:cNvSpPr/>
          <p:nvPr/>
        </p:nvSpPr>
        <p:spPr>
          <a:xfrm>
            <a:off x="771791" y="2158772"/>
            <a:ext cx="334724" cy="3347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68574" tIns="34286" rIns="68574" bIns="34286" anchor="ctr">
            <a:normAutofit fontScale="50000" lnSpcReduction="20000"/>
          </a:bodyPr>
          <a:lstStyle/>
          <a:p>
            <a:pPr algn="ctr"/>
            <a:r>
              <a:rPr lang="en-US" b="1" dirty="0">
                <a:solidFill>
                  <a:schemeClr val="bg1"/>
                </a:solidFill>
                <a:latin typeface="微软雅黑" panose="020B0503020204020204" pitchFamily="34" charset="-122"/>
                <a:ea typeface="微软雅黑" panose="020B0503020204020204" pitchFamily="34" charset="-122"/>
              </a:rPr>
              <a:t>1</a:t>
            </a:r>
            <a:endParaRPr lang="en-US" b="1" dirty="0">
              <a:solidFill>
                <a:schemeClr val="bg1"/>
              </a:solidFill>
              <a:latin typeface="微软雅黑" panose="020B0503020204020204" pitchFamily="34" charset="-122"/>
              <a:ea typeface="微软雅黑" panose="020B0503020204020204" pitchFamily="34" charset="-122"/>
            </a:endParaRPr>
          </a:p>
        </p:txBody>
      </p:sp>
      <p:grpSp>
        <p:nvGrpSpPr>
          <p:cNvPr id="3" name="Group 99"/>
          <p:cNvGrpSpPr/>
          <p:nvPr/>
        </p:nvGrpSpPr>
        <p:grpSpPr>
          <a:xfrm>
            <a:off x="1783620" y="1025602"/>
            <a:ext cx="1101718" cy="1101718"/>
            <a:chOff x="1993900" y="1293622"/>
            <a:chExt cx="1316736" cy="1316736"/>
          </a:xfrm>
        </p:grpSpPr>
        <p:sp>
          <p:nvSpPr>
            <p:cNvPr id="85" name="Diamond 100"/>
            <p:cNvSpPr/>
            <p:nvPr/>
          </p:nvSpPr>
          <p:spPr>
            <a:xfrm rot="16200000">
              <a:off x="1993900" y="1293622"/>
              <a:ext cx="1316736" cy="1316736"/>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6" name="Oval 101"/>
            <p:cNvSpPr/>
            <p:nvPr/>
          </p:nvSpPr>
          <p:spPr>
            <a:xfrm>
              <a:off x="2295652" y="1595373"/>
              <a:ext cx="713232" cy="713232"/>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52" name="Oval 102"/>
          <p:cNvSpPr/>
          <p:nvPr/>
        </p:nvSpPr>
        <p:spPr>
          <a:xfrm>
            <a:off x="2163815" y="2158772"/>
            <a:ext cx="334724" cy="3347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74" tIns="34286" rIns="68574" bIns="34286" anchor="ctr">
            <a:normAutofit fontScale="50000" lnSpcReduction="20000"/>
          </a:bodyPr>
          <a:lstStyle/>
          <a:p>
            <a:pPr algn="ctr"/>
            <a:r>
              <a:rPr lang="en-US" b="1" dirty="0">
                <a:solidFill>
                  <a:schemeClr val="bg1"/>
                </a:solidFill>
                <a:latin typeface="微软雅黑" panose="020B0503020204020204" pitchFamily="34" charset="-122"/>
                <a:ea typeface="微软雅黑" panose="020B0503020204020204" pitchFamily="34" charset="-122"/>
              </a:rPr>
              <a:t>2</a:t>
            </a:r>
            <a:endParaRPr lang="en-US" b="1" dirty="0">
              <a:solidFill>
                <a:schemeClr val="bg1"/>
              </a:solidFill>
              <a:latin typeface="微软雅黑" panose="020B0503020204020204" pitchFamily="34" charset="-122"/>
              <a:ea typeface="微软雅黑" panose="020B0503020204020204" pitchFamily="34" charset="-122"/>
            </a:endParaRPr>
          </a:p>
        </p:txBody>
      </p:sp>
      <p:grpSp>
        <p:nvGrpSpPr>
          <p:cNvPr id="4" name="Group 103"/>
          <p:cNvGrpSpPr/>
          <p:nvPr/>
        </p:nvGrpSpPr>
        <p:grpSpPr>
          <a:xfrm>
            <a:off x="3162100" y="1025602"/>
            <a:ext cx="1101718" cy="1101718"/>
            <a:chOff x="2057400" y="1293622"/>
            <a:chExt cx="1316736" cy="1316736"/>
          </a:xfrm>
        </p:grpSpPr>
        <p:sp>
          <p:nvSpPr>
            <p:cNvPr id="83" name="Diamond 106"/>
            <p:cNvSpPr/>
            <p:nvPr/>
          </p:nvSpPr>
          <p:spPr>
            <a:xfrm rot="16200000">
              <a:off x="2057400" y="1293622"/>
              <a:ext cx="1316736" cy="1316736"/>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4" name="Oval 107"/>
            <p:cNvSpPr/>
            <p:nvPr/>
          </p:nvSpPr>
          <p:spPr>
            <a:xfrm>
              <a:off x="2359152" y="1595373"/>
              <a:ext cx="713232" cy="713232"/>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54" name="Oval 108"/>
          <p:cNvSpPr/>
          <p:nvPr/>
        </p:nvSpPr>
        <p:spPr>
          <a:xfrm>
            <a:off x="3555838" y="2158772"/>
            <a:ext cx="334724" cy="3347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74" tIns="34286" rIns="68574" bIns="34286" anchor="ctr">
            <a:normAutofit fontScale="50000" lnSpcReduction="20000"/>
          </a:bodyPr>
          <a:lstStyle/>
          <a:p>
            <a:pPr algn="ctr"/>
            <a:r>
              <a:rPr lang="en-US" b="1" dirty="0">
                <a:solidFill>
                  <a:schemeClr val="bg1"/>
                </a:solidFill>
                <a:latin typeface="微软雅黑" panose="020B0503020204020204" pitchFamily="34" charset="-122"/>
                <a:ea typeface="微软雅黑" panose="020B0503020204020204" pitchFamily="34" charset="-122"/>
              </a:rPr>
              <a:t>3</a:t>
            </a:r>
            <a:endParaRPr lang="en-US" b="1" dirty="0">
              <a:solidFill>
                <a:schemeClr val="bg1"/>
              </a:solidFill>
              <a:latin typeface="微软雅黑" panose="020B0503020204020204" pitchFamily="34" charset="-122"/>
              <a:ea typeface="微软雅黑" panose="020B0503020204020204" pitchFamily="34" charset="-122"/>
            </a:endParaRPr>
          </a:p>
        </p:txBody>
      </p:sp>
      <p:grpSp>
        <p:nvGrpSpPr>
          <p:cNvPr id="5" name="Group 109"/>
          <p:cNvGrpSpPr/>
          <p:nvPr/>
        </p:nvGrpSpPr>
        <p:grpSpPr>
          <a:xfrm>
            <a:off x="4561064" y="1025602"/>
            <a:ext cx="1101718" cy="1101718"/>
            <a:chOff x="2044700" y="1293622"/>
            <a:chExt cx="1316736" cy="1316736"/>
          </a:xfrm>
        </p:grpSpPr>
        <p:sp>
          <p:nvSpPr>
            <p:cNvPr id="81" name="Diamond 110"/>
            <p:cNvSpPr/>
            <p:nvPr/>
          </p:nvSpPr>
          <p:spPr>
            <a:xfrm rot="16200000">
              <a:off x="2044700" y="1293622"/>
              <a:ext cx="1316736" cy="1316736"/>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2" name="Oval 166"/>
            <p:cNvSpPr/>
            <p:nvPr/>
          </p:nvSpPr>
          <p:spPr>
            <a:xfrm>
              <a:off x="2346452" y="1595373"/>
              <a:ext cx="713232" cy="713232"/>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56" name="Oval 167"/>
          <p:cNvSpPr/>
          <p:nvPr/>
        </p:nvSpPr>
        <p:spPr>
          <a:xfrm>
            <a:off x="4947862" y="2158772"/>
            <a:ext cx="334724" cy="3347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74" tIns="34286" rIns="68574" bIns="34286" anchor="ctr">
            <a:normAutofit fontScale="50000" lnSpcReduction="20000"/>
          </a:bodyPr>
          <a:lstStyle/>
          <a:p>
            <a:pPr algn="ctr"/>
            <a:r>
              <a:rPr lang="en-US" b="1" dirty="0">
                <a:solidFill>
                  <a:schemeClr val="bg1"/>
                </a:solidFill>
                <a:latin typeface="微软雅黑" panose="020B0503020204020204" pitchFamily="34" charset="-122"/>
                <a:ea typeface="微软雅黑" panose="020B0503020204020204" pitchFamily="34" charset="-122"/>
              </a:rPr>
              <a:t>4</a:t>
            </a:r>
            <a:endParaRPr lang="en-US" b="1" dirty="0">
              <a:solidFill>
                <a:schemeClr val="bg1"/>
              </a:solidFill>
              <a:latin typeface="微软雅黑" panose="020B0503020204020204" pitchFamily="34" charset="-122"/>
              <a:ea typeface="微软雅黑" panose="020B0503020204020204" pitchFamily="34" charset="-122"/>
            </a:endParaRPr>
          </a:p>
        </p:txBody>
      </p:sp>
      <p:grpSp>
        <p:nvGrpSpPr>
          <p:cNvPr id="6" name="Group 168"/>
          <p:cNvGrpSpPr/>
          <p:nvPr/>
        </p:nvGrpSpPr>
        <p:grpSpPr>
          <a:xfrm>
            <a:off x="5953088" y="1025602"/>
            <a:ext cx="1101718" cy="1101718"/>
            <a:chOff x="2032000" y="1293622"/>
            <a:chExt cx="1316736" cy="1316736"/>
          </a:xfrm>
        </p:grpSpPr>
        <p:sp>
          <p:nvSpPr>
            <p:cNvPr id="79" name="Diamond 169"/>
            <p:cNvSpPr/>
            <p:nvPr/>
          </p:nvSpPr>
          <p:spPr>
            <a:xfrm rot="16200000">
              <a:off x="2032000" y="1293622"/>
              <a:ext cx="1316736" cy="1316736"/>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80" name="Oval 170"/>
            <p:cNvSpPr/>
            <p:nvPr/>
          </p:nvSpPr>
          <p:spPr>
            <a:xfrm>
              <a:off x="2333752" y="1595374"/>
              <a:ext cx="713232" cy="713232"/>
            </a:xfrm>
            <a:prstGeom prst="ellipse">
              <a:avLst/>
            </a:prstGeom>
            <a:solidFill>
              <a:schemeClr val="accent5"/>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58" name="Oval 171"/>
          <p:cNvSpPr/>
          <p:nvPr/>
        </p:nvSpPr>
        <p:spPr>
          <a:xfrm>
            <a:off x="6339885" y="2158772"/>
            <a:ext cx="334724" cy="3347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74" tIns="34286" rIns="68574" bIns="34286" anchor="ctr">
            <a:normAutofit fontScale="50000" lnSpcReduction="20000"/>
          </a:bodyPr>
          <a:lstStyle/>
          <a:p>
            <a:pPr algn="ctr"/>
            <a:r>
              <a:rPr lang="en-US" b="1" dirty="0">
                <a:solidFill>
                  <a:schemeClr val="bg1"/>
                </a:solidFill>
                <a:latin typeface="微软雅黑" panose="020B0503020204020204" pitchFamily="34" charset="-122"/>
                <a:ea typeface="微软雅黑" panose="020B0503020204020204" pitchFamily="34" charset="-122"/>
              </a:rPr>
              <a:t>5</a:t>
            </a:r>
            <a:endParaRPr lang="en-US" b="1" dirty="0">
              <a:solidFill>
                <a:schemeClr val="bg1"/>
              </a:solidFill>
              <a:latin typeface="微软雅黑" panose="020B0503020204020204" pitchFamily="34" charset="-122"/>
              <a:ea typeface="微软雅黑" panose="020B0503020204020204" pitchFamily="34" charset="-122"/>
            </a:endParaRPr>
          </a:p>
        </p:txBody>
      </p:sp>
      <p:sp>
        <p:nvSpPr>
          <p:cNvPr id="59" name="Freeform: Shape 177"/>
          <p:cNvSpPr/>
          <p:nvPr/>
        </p:nvSpPr>
        <p:spPr bwMode="auto">
          <a:xfrm>
            <a:off x="778635" y="1447013"/>
            <a:ext cx="321039" cy="258899"/>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lIns="68574" tIns="34286" rIns="68574" bIns="34286" anchor="ctr"/>
          <a:lstStyle/>
          <a:p>
            <a:pPr algn="ctr"/>
          </a:p>
        </p:txBody>
      </p:sp>
      <p:sp>
        <p:nvSpPr>
          <p:cNvPr id="60" name="Freeform: Shape 178"/>
          <p:cNvSpPr/>
          <p:nvPr/>
        </p:nvSpPr>
        <p:spPr bwMode="auto">
          <a:xfrm>
            <a:off x="2187971" y="1440152"/>
            <a:ext cx="293017" cy="27261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ln>
        </p:spPr>
        <p:txBody>
          <a:bodyPr lIns="68574" tIns="34286" rIns="68574" bIns="34286" anchor="ctr"/>
          <a:lstStyle/>
          <a:p>
            <a:pPr algn="ctr"/>
          </a:p>
        </p:txBody>
      </p:sp>
      <p:sp>
        <p:nvSpPr>
          <p:cNvPr id="61" name="Freeform: Shape 179"/>
          <p:cNvSpPr/>
          <p:nvPr/>
        </p:nvSpPr>
        <p:spPr bwMode="auto">
          <a:xfrm>
            <a:off x="3566453" y="1432074"/>
            <a:ext cx="293017" cy="288772"/>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lIns="68574" tIns="34286" rIns="68574" bIns="34286" anchor="ctr"/>
          <a:lstStyle/>
          <a:p>
            <a:pPr algn="ctr"/>
          </a:p>
        </p:txBody>
      </p:sp>
      <p:sp>
        <p:nvSpPr>
          <p:cNvPr id="62" name="Freeform: Shape 180"/>
          <p:cNvSpPr/>
          <p:nvPr/>
        </p:nvSpPr>
        <p:spPr bwMode="auto">
          <a:xfrm>
            <a:off x="4957162" y="1421700"/>
            <a:ext cx="309523" cy="309524"/>
          </a:xfrm>
          <a:custGeom>
            <a:avLst/>
            <a:gdLst/>
            <a:ahLst/>
            <a:cxnLst>
              <a:cxn ang="0">
                <a:pos x="55" y="31"/>
              </a:cxn>
              <a:cxn ang="0">
                <a:pos x="54" y="33"/>
              </a:cxn>
              <a:cxn ang="0">
                <a:pos x="47" y="34"/>
              </a:cxn>
              <a:cxn ang="0">
                <a:pos x="46" y="37"/>
              </a:cxn>
              <a:cxn ang="0">
                <a:pos x="49" y="42"/>
              </a:cxn>
              <a:cxn ang="0">
                <a:pos x="50" y="43"/>
              </a:cxn>
              <a:cxn ang="0">
                <a:pos x="49" y="44"/>
              </a:cxn>
              <a:cxn ang="0">
                <a:pos x="43" y="50"/>
              </a:cxn>
              <a:cxn ang="0">
                <a:pos x="42" y="50"/>
              </a:cxn>
              <a:cxn ang="0">
                <a:pos x="37" y="46"/>
              </a:cxn>
              <a:cxn ang="0">
                <a:pos x="33" y="47"/>
              </a:cxn>
              <a:cxn ang="0">
                <a:pos x="32" y="54"/>
              </a:cxn>
              <a:cxn ang="0">
                <a:pos x="31" y="55"/>
              </a:cxn>
              <a:cxn ang="0">
                <a:pos x="23" y="55"/>
              </a:cxn>
              <a:cxn ang="0">
                <a:pos x="22" y="54"/>
              </a:cxn>
              <a:cxn ang="0">
                <a:pos x="21" y="47"/>
              </a:cxn>
              <a:cxn ang="0">
                <a:pos x="18" y="46"/>
              </a:cxn>
              <a:cxn ang="0">
                <a:pos x="13" y="50"/>
              </a:cxn>
              <a:cxn ang="0">
                <a:pos x="12" y="50"/>
              </a:cxn>
              <a:cxn ang="0">
                <a:pos x="11" y="50"/>
              </a:cxn>
              <a:cxn ang="0">
                <a:pos x="5" y="44"/>
              </a:cxn>
              <a:cxn ang="0">
                <a:pos x="5" y="43"/>
              </a:cxn>
              <a:cxn ang="0">
                <a:pos x="5" y="42"/>
              </a:cxn>
              <a:cxn ang="0">
                <a:pos x="9" y="37"/>
              </a:cxn>
              <a:cxn ang="0">
                <a:pos x="7" y="33"/>
              </a:cxn>
              <a:cxn ang="0">
                <a:pos x="1" y="33"/>
              </a:cxn>
              <a:cxn ang="0">
                <a:pos x="0" y="31"/>
              </a:cxn>
              <a:cxn ang="0">
                <a:pos x="0" y="23"/>
              </a:cxn>
              <a:cxn ang="0">
                <a:pos x="1" y="22"/>
              </a:cxn>
              <a:cxn ang="0">
                <a:pos x="7" y="21"/>
              </a:cxn>
              <a:cxn ang="0">
                <a:pos x="9" y="18"/>
              </a:cxn>
              <a:cxn ang="0">
                <a:pos x="5" y="13"/>
              </a:cxn>
              <a:cxn ang="0">
                <a:pos x="5" y="12"/>
              </a:cxn>
              <a:cxn ang="0">
                <a:pos x="5" y="11"/>
              </a:cxn>
              <a:cxn ang="0">
                <a:pos x="12" y="5"/>
              </a:cxn>
              <a:cxn ang="0">
                <a:pos x="13" y="5"/>
              </a:cxn>
              <a:cxn ang="0">
                <a:pos x="18" y="9"/>
              </a:cxn>
              <a:cxn ang="0">
                <a:pos x="21" y="8"/>
              </a:cxn>
              <a:cxn ang="0">
                <a:pos x="22" y="1"/>
              </a:cxn>
              <a:cxn ang="0">
                <a:pos x="23" y="0"/>
              </a:cxn>
              <a:cxn ang="0">
                <a:pos x="31" y="0"/>
              </a:cxn>
              <a:cxn ang="0">
                <a:pos x="32" y="1"/>
              </a:cxn>
              <a:cxn ang="0">
                <a:pos x="33" y="8"/>
              </a:cxn>
              <a:cxn ang="0">
                <a:pos x="37" y="9"/>
              </a:cxn>
              <a:cxn ang="0">
                <a:pos x="42" y="5"/>
              </a:cxn>
              <a:cxn ang="0">
                <a:pos x="43" y="5"/>
              </a:cxn>
              <a:cxn ang="0">
                <a:pos x="43" y="5"/>
              </a:cxn>
              <a:cxn ang="0">
                <a:pos x="49" y="11"/>
              </a:cxn>
              <a:cxn ang="0">
                <a:pos x="50" y="12"/>
              </a:cxn>
              <a:cxn ang="0">
                <a:pos x="49" y="13"/>
              </a:cxn>
              <a:cxn ang="0">
                <a:pos x="46" y="18"/>
              </a:cxn>
              <a:cxn ang="0">
                <a:pos x="47" y="21"/>
              </a:cxn>
              <a:cxn ang="0">
                <a:pos x="54" y="22"/>
              </a:cxn>
              <a:cxn ang="0">
                <a:pos x="55" y="23"/>
              </a:cxn>
              <a:cxn ang="0">
                <a:pos x="55" y="31"/>
              </a:cxn>
              <a:cxn ang="0">
                <a:pos x="27" y="18"/>
              </a:cxn>
              <a:cxn ang="0">
                <a:pos x="18" y="27"/>
              </a:cxn>
              <a:cxn ang="0">
                <a:pos x="27" y="36"/>
              </a:cxn>
              <a:cxn ang="0">
                <a:pos x="36" y="27"/>
              </a:cxn>
              <a:cxn ang="0">
                <a:pos x="27" y="18"/>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chemeClr val="bg1"/>
          </a:solidFill>
          <a:ln w="9525">
            <a:noFill/>
            <a:round/>
          </a:ln>
        </p:spPr>
        <p:txBody>
          <a:bodyPr lIns="68574" tIns="34286" rIns="68574" bIns="34286" anchor="ctr"/>
          <a:lstStyle/>
          <a:p>
            <a:pPr algn="ctr"/>
          </a:p>
        </p:txBody>
      </p:sp>
      <p:sp>
        <p:nvSpPr>
          <p:cNvPr id="63" name="Freeform: Shape 181"/>
          <p:cNvSpPr/>
          <p:nvPr/>
        </p:nvSpPr>
        <p:spPr bwMode="auto">
          <a:xfrm>
            <a:off x="6355090" y="1438899"/>
            <a:ext cx="297712" cy="27512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lIns="68574" tIns="34286" rIns="68574" bIns="34286" anchor="ctr"/>
          <a:lstStyle/>
          <a:p>
            <a:pPr algn="ctr"/>
          </a:p>
        </p:txBody>
      </p:sp>
      <p:sp>
        <p:nvSpPr>
          <p:cNvPr id="78" name="TextBox 52"/>
          <p:cNvSpPr txBox="1"/>
          <p:nvPr/>
        </p:nvSpPr>
        <p:spPr bwMode="auto">
          <a:xfrm>
            <a:off x="292100" y="2763520"/>
            <a:ext cx="1026160" cy="937895"/>
          </a:xfrm>
          <a:prstGeom prst="rect">
            <a:avLst/>
          </a:prstGeom>
          <a:noFill/>
        </p:spPr>
        <p:txBody>
          <a:bodyPr wrap="square" lIns="90000" tIns="46800" rIns="90000" bIns="46800">
            <a:noAutofit/>
          </a:bodyPr>
          <a:lstStyle/>
          <a:p>
            <a:pPr latinLnBrk="0">
              <a:lnSpc>
                <a:spcPct val="120000"/>
              </a:lnSpc>
            </a:pPr>
            <a:r>
              <a:rPr lang="zh-CN" altLang="en-US" sz="1600" dirty="0">
                <a:solidFill>
                  <a:schemeClr val="bg1">
                    <a:lumMod val="50000"/>
                  </a:schemeClr>
                </a:solidFill>
                <a:latin typeface="华文行楷" panose="02010800040101010101" charset="-122"/>
                <a:ea typeface="华文行楷" panose="02010800040101010101" charset="-122"/>
              </a:rPr>
              <a:t>无人船与船舶定义</a:t>
            </a:r>
            <a:endParaRPr lang="zh-CN" altLang="en-US" sz="1600" dirty="0">
              <a:solidFill>
                <a:schemeClr val="bg1">
                  <a:lumMod val="50000"/>
                </a:schemeClr>
              </a:solidFill>
              <a:latin typeface="华文行楷" panose="02010800040101010101" charset="-122"/>
              <a:ea typeface="华文行楷" panose="02010800040101010101" charset="-122"/>
            </a:endParaRPr>
          </a:p>
        </p:txBody>
      </p:sp>
      <p:grpSp>
        <p:nvGrpSpPr>
          <p:cNvPr id="13" name="Group 109"/>
          <p:cNvGrpSpPr/>
          <p:nvPr/>
        </p:nvGrpSpPr>
        <p:grpSpPr>
          <a:xfrm>
            <a:off x="7289659" y="1025602"/>
            <a:ext cx="1101718" cy="1101718"/>
            <a:chOff x="2044700" y="1293622"/>
            <a:chExt cx="1316736" cy="1316736"/>
          </a:xfrm>
        </p:grpSpPr>
        <p:sp>
          <p:nvSpPr>
            <p:cNvPr id="14" name="Diamond 110"/>
            <p:cNvSpPr/>
            <p:nvPr>
              <p:custDataLst>
                <p:tags r:id="rId1"/>
              </p:custDataLst>
            </p:nvPr>
          </p:nvSpPr>
          <p:spPr>
            <a:xfrm rot="16200000">
              <a:off x="2044700" y="1293622"/>
              <a:ext cx="1316736" cy="1316736"/>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sp>
          <p:nvSpPr>
            <p:cNvPr id="15" name="Oval 166"/>
            <p:cNvSpPr/>
            <p:nvPr>
              <p:custDataLst>
                <p:tags r:id="rId2"/>
              </p:custDataLst>
            </p:nvPr>
          </p:nvSpPr>
          <p:spPr>
            <a:xfrm>
              <a:off x="2346452" y="1595373"/>
              <a:ext cx="713232" cy="713232"/>
            </a:xfrm>
            <a:prstGeom prst="ellipse">
              <a:avLst/>
            </a:prstGeom>
            <a:solidFill>
              <a:schemeClr val="accent4"/>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a:p>
          </p:txBody>
        </p:sp>
      </p:grpSp>
      <p:sp>
        <p:nvSpPr>
          <p:cNvPr id="21" name="Oval 167"/>
          <p:cNvSpPr/>
          <p:nvPr>
            <p:custDataLst>
              <p:tags r:id="rId3"/>
            </p:custDataLst>
          </p:nvPr>
        </p:nvSpPr>
        <p:spPr>
          <a:xfrm>
            <a:off x="7668202" y="2194332"/>
            <a:ext cx="334724" cy="3347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74" tIns="34286" rIns="68574" bIns="34286" anchor="ctr">
            <a:normAutofit fontScale="50000" lnSpcReduction="20000"/>
          </a:bodyPr>
          <a:p>
            <a:pPr algn="ctr"/>
            <a:r>
              <a:rPr lang="en-US" b="1" dirty="0">
                <a:solidFill>
                  <a:schemeClr val="bg1"/>
                </a:solidFill>
                <a:latin typeface="微软雅黑" panose="020B0503020204020204" pitchFamily="34" charset="-122"/>
                <a:ea typeface="微软雅黑" panose="020B0503020204020204" pitchFamily="34" charset="-122"/>
              </a:rPr>
              <a:t>6</a:t>
            </a:r>
            <a:endParaRPr lang="en-US" b="1" dirty="0">
              <a:solidFill>
                <a:schemeClr val="bg1"/>
              </a:solidFill>
              <a:latin typeface="微软雅黑" panose="020B0503020204020204" pitchFamily="34" charset="-122"/>
              <a:ea typeface="微软雅黑" panose="020B0503020204020204" pitchFamily="34" charset="-122"/>
            </a:endParaRPr>
          </a:p>
        </p:txBody>
      </p:sp>
      <p:sp>
        <p:nvSpPr>
          <p:cNvPr id="22" name="TextBox 52"/>
          <p:cNvSpPr txBox="1"/>
          <p:nvPr>
            <p:custDataLst>
              <p:tags r:id="rId4"/>
            </p:custDataLst>
          </p:nvPr>
        </p:nvSpPr>
        <p:spPr bwMode="auto">
          <a:xfrm>
            <a:off x="1681480" y="2788285"/>
            <a:ext cx="1333500" cy="1073150"/>
          </a:xfrm>
          <a:prstGeom prst="rect">
            <a:avLst/>
          </a:prstGeom>
          <a:noFill/>
        </p:spPr>
        <p:txBody>
          <a:bodyPr wrap="square" lIns="90000" tIns="46800" rIns="90000" bIns="46800">
            <a:noAutofit/>
          </a:bodyPr>
          <a:p>
            <a:pPr latinLnBrk="0">
              <a:lnSpc>
                <a:spcPct val="120000"/>
              </a:lnSpc>
            </a:pPr>
            <a:r>
              <a:rPr lang="zh-CN" altLang="en-US" sz="1600" dirty="0">
                <a:solidFill>
                  <a:schemeClr val="bg1">
                    <a:lumMod val="50000"/>
                  </a:schemeClr>
                </a:solidFill>
                <a:latin typeface="华文行楷" panose="02010800040101010101" charset="-122"/>
                <a:ea typeface="华文行楷" panose="02010800040101010101" charset="-122"/>
              </a:rPr>
              <a:t>无人船碰撞之诉的合并与分离</a:t>
            </a:r>
            <a:endParaRPr lang="zh-CN" altLang="en-US" sz="1600" dirty="0">
              <a:solidFill>
                <a:schemeClr val="bg1">
                  <a:lumMod val="50000"/>
                </a:schemeClr>
              </a:solidFill>
              <a:latin typeface="华文行楷" panose="02010800040101010101" charset="-122"/>
              <a:ea typeface="华文行楷" panose="02010800040101010101" charset="-122"/>
            </a:endParaRPr>
          </a:p>
        </p:txBody>
      </p:sp>
      <p:sp>
        <p:nvSpPr>
          <p:cNvPr id="23" name="TextBox 52"/>
          <p:cNvSpPr txBox="1"/>
          <p:nvPr>
            <p:custDataLst>
              <p:tags r:id="rId5"/>
            </p:custDataLst>
          </p:nvPr>
        </p:nvSpPr>
        <p:spPr bwMode="auto">
          <a:xfrm>
            <a:off x="3030855" y="2821940"/>
            <a:ext cx="1333500" cy="1073150"/>
          </a:xfrm>
          <a:prstGeom prst="rect">
            <a:avLst/>
          </a:prstGeom>
          <a:noFill/>
        </p:spPr>
        <p:txBody>
          <a:bodyPr wrap="square" lIns="90000" tIns="46800" rIns="90000" bIns="46800">
            <a:noAutofit/>
          </a:bodyPr>
          <a:p>
            <a:pPr latinLnBrk="0">
              <a:lnSpc>
                <a:spcPct val="120000"/>
              </a:lnSpc>
            </a:pPr>
            <a:r>
              <a:rPr lang="zh-CN" altLang="en-US" sz="1600" dirty="0">
                <a:solidFill>
                  <a:schemeClr val="bg1">
                    <a:lumMod val="50000"/>
                  </a:schemeClr>
                </a:solidFill>
                <a:latin typeface="华文行楷" panose="02010800040101010101" charset="-122"/>
                <a:ea typeface="华文行楷" panose="02010800040101010101" charset="-122"/>
              </a:rPr>
              <a:t>无人船碰撞与当事人举证规则</a:t>
            </a:r>
            <a:endParaRPr lang="zh-CN" altLang="en-US" sz="1600" dirty="0">
              <a:solidFill>
                <a:schemeClr val="bg1">
                  <a:lumMod val="50000"/>
                </a:schemeClr>
              </a:solidFill>
              <a:latin typeface="华文行楷" panose="02010800040101010101" charset="-122"/>
              <a:ea typeface="华文行楷" panose="02010800040101010101" charset="-122"/>
            </a:endParaRPr>
          </a:p>
        </p:txBody>
      </p:sp>
      <p:sp>
        <p:nvSpPr>
          <p:cNvPr id="24" name="TextBox 52"/>
          <p:cNvSpPr txBox="1"/>
          <p:nvPr>
            <p:custDataLst>
              <p:tags r:id="rId6"/>
            </p:custDataLst>
          </p:nvPr>
        </p:nvSpPr>
        <p:spPr bwMode="auto">
          <a:xfrm>
            <a:off x="4380230" y="2836545"/>
            <a:ext cx="1333500" cy="1073150"/>
          </a:xfrm>
          <a:prstGeom prst="rect">
            <a:avLst/>
          </a:prstGeom>
          <a:noFill/>
        </p:spPr>
        <p:txBody>
          <a:bodyPr wrap="square" lIns="90000" tIns="46800" rIns="90000" bIns="46800">
            <a:noAutofit/>
          </a:bodyPr>
          <a:p>
            <a:pPr latinLnBrk="0">
              <a:lnSpc>
                <a:spcPct val="120000"/>
              </a:lnSpc>
            </a:pPr>
            <a:r>
              <a:rPr lang="zh-CN" altLang="en-US" sz="1600" dirty="0">
                <a:solidFill>
                  <a:schemeClr val="bg1">
                    <a:lumMod val="50000"/>
                  </a:schemeClr>
                </a:solidFill>
                <a:latin typeface="华文行楷" panose="02010800040101010101" charset="-122"/>
                <a:ea typeface="华文行楷" panose="02010800040101010101" charset="-122"/>
              </a:rPr>
              <a:t>无人船碰撞与举证责任分配</a:t>
            </a:r>
            <a:endParaRPr lang="zh-CN" altLang="en-US" sz="1600" dirty="0">
              <a:solidFill>
                <a:schemeClr val="bg1">
                  <a:lumMod val="50000"/>
                </a:schemeClr>
              </a:solidFill>
              <a:latin typeface="华文行楷" panose="02010800040101010101" charset="-122"/>
              <a:ea typeface="华文行楷" panose="02010800040101010101" charset="-122"/>
            </a:endParaRPr>
          </a:p>
        </p:txBody>
      </p:sp>
      <p:sp>
        <p:nvSpPr>
          <p:cNvPr id="25" name="TextBox 52"/>
          <p:cNvSpPr txBox="1"/>
          <p:nvPr>
            <p:custDataLst>
              <p:tags r:id="rId7"/>
            </p:custDataLst>
          </p:nvPr>
        </p:nvSpPr>
        <p:spPr bwMode="auto">
          <a:xfrm>
            <a:off x="5868035" y="2856865"/>
            <a:ext cx="1333500" cy="1073150"/>
          </a:xfrm>
          <a:prstGeom prst="rect">
            <a:avLst/>
          </a:prstGeom>
          <a:noFill/>
        </p:spPr>
        <p:txBody>
          <a:bodyPr wrap="square" lIns="90000" tIns="46800" rIns="90000" bIns="46800">
            <a:noAutofit/>
          </a:bodyPr>
          <a:p>
            <a:pPr latinLnBrk="0">
              <a:lnSpc>
                <a:spcPct val="120000"/>
              </a:lnSpc>
            </a:pPr>
            <a:r>
              <a:rPr lang="zh-CN" altLang="en-US" sz="1600" dirty="0">
                <a:solidFill>
                  <a:schemeClr val="bg1">
                    <a:lumMod val="50000"/>
                  </a:schemeClr>
                </a:solidFill>
                <a:latin typeface="华文行楷" panose="02010800040101010101" charset="-122"/>
                <a:ea typeface="华文行楷" panose="02010800040101010101" charset="-122"/>
              </a:rPr>
              <a:t>无人船碰撞与证据分析认定</a:t>
            </a:r>
            <a:endParaRPr lang="zh-CN" altLang="en-US" sz="1600" dirty="0">
              <a:solidFill>
                <a:schemeClr val="bg1">
                  <a:lumMod val="50000"/>
                </a:schemeClr>
              </a:solidFill>
              <a:latin typeface="华文行楷" panose="02010800040101010101" charset="-122"/>
              <a:ea typeface="华文行楷" panose="02010800040101010101" charset="-122"/>
            </a:endParaRPr>
          </a:p>
        </p:txBody>
      </p:sp>
      <p:sp>
        <p:nvSpPr>
          <p:cNvPr id="26" name="TextBox 52"/>
          <p:cNvSpPr txBox="1"/>
          <p:nvPr>
            <p:custDataLst>
              <p:tags r:id="rId8"/>
            </p:custDataLst>
          </p:nvPr>
        </p:nvSpPr>
        <p:spPr bwMode="auto">
          <a:xfrm>
            <a:off x="7258050" y="2749550"/>
            <a:ext cx="1333500" cy="1073150"/>
          </a:xfrm>
          <a:prstGeom prst="rect">
            <a:avLst/>
          </a:prstGeom>
          <a:noFill/>
        </p:spPr>
        <p:txBody>
          <a:bodyPr wrap="square" lIns="90000" tIns="46800" rIns="90000" bIns="46800">
            <a:noAutofit/>
          </a:bodyPr>
          <a:p>
            <a:pPr latinLnBrk="0">
              <a:lnSpc>
                <a:spcPct val="120000"/>
              </a:lnSpc>
            </a:pPr>
            <a:r>
              <a:rPr lang="zh-CN" altLang="en-US" sz="1600" dirty="0">
                <a:solidFill>
                  <a:schemeClr val="bg1">
                    <a:lumMod val="50000"/>
                  </a:schemeClr>
                </a:solidFill>
                <a:latin typeface="华文行楷" panose="02010800040101010101" charset="-122"/>
                <a:ea typeface="华文行楷" panose="02010800040101010101" charset="-122"/>
              </a:rPr>
              <a:t>诉讼中止与碰撞责任比例之诉的前置问题</a:t>
            </a:r>
            <a:endParaRPr lang="zh-CN" altLang="en-US" sz="1600" dirty="0">
              <a:solidFill>
                <a:schemeClr val="bg1">
                  <a:lumMod val="50000"/>
                </a:schemeClr>
              </a:solidFill>
              <a:latin typeface="华文行楷" panose="02010800040101010101" charset="-122"/>
              <a:ea typeface="华文行楷" panose="02010800040101010101" charset="-122"/>
            </a:endParaRPr>
          </a:p>
        </p:txBody>
      </p:sp>
      <p:sp>
        <p:nvSpPr>
          <p:cNvPr id="7" name="Arc 94"/>
          <p:cNvSpPr/>
          <p:nvPr/>
        </p:nvSpPr>
        <p:spPr>
          <a:xfrm rot="8100000">
            <a:off x="6401270" y="1017980"/>
            <a:ext cx="1532649" cy="1532649"/>
          </a:xfrm>
          <a:prstGeom prst="arc">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txBody>
          <a:bodyPr lIns="68574" tIns="34286" rIns="68574" bIns="34286" anchor="ctr"/>
          <a:p>
            <a:pPr algn="ct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p:cTn id="13" dur="500" fill="hold"/>
                                        <p:tgtEl>
                                          <p:spTgt spid="46"/>
                                        </p:tgtEl>
                                        <p:attrNameLst>
                                          <p:attrName>ppt_w</p:attrName>
                                        </p:attrNameLst>
                                      </p:cBhvr>
                                      <p:tavLst>
                                        <p:tav tm="0">
                                          <p:val>
                                            <p:fltVal val="0"/>
                                          </p:val>
                                        </p:tav>
                                        <p:tav tm="100000">
                                          <p:val>
                                            <p:strVal val="#ppt_w"/>
                                          </p:val>
                                        </p:tav>
                                      </p:tavLst>
                                    </p:anim>
                                    <p:anim calcmode="lin" valueType="num">
                                      <p:cBhvr>
                                        <p:cTn id="14" dur="500" fill="hold"/>
                                        <p:tgtEl>
                                          <p:spTgt spid="46"/>
                                        </p:tgtEl>
                                        <p:attrNameLst>
                                          <p:attrName>ppt_h</p:attrName>
                                        </p:attrNameLst>
                                      </p:cBhvr>
                                      <p:tavLst>
                                        <p:tav tm="0">
                                          <p:val>
                                            <p:fltVal val="0"/>
                                          </p:val>
                                        </p:tav>
                                        <p:tav tm="100000">
                                          <p:val>
                                            <p:strVal val="#ppt_h"/>
                                          </p:val>
                                        </p:tav>
                                      </p:tavLst>
                                    </p:anim>
                                    <p:animEffect transition="in" filter="fade">
                                      <p:cBhvr>
                                        <p:cTn id="15" dur="500"/>
                                        <p:tgtEl>
                                          <p:spTgt spid="4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p:cTn id="67" dur="500" fill="hold"/>
                                        <p:tgtEl>
                                          <p:spTgt spid="54"/>
                                        </p:tgtEl>
                                        <p:attrNameLst>
                                          <p:attrName>ppt_w</p:attrName>
                                        </p:attrNameLst>
                                      </p:cBhvr>
                                      <p:tavLst>
                                        <p:tav tm="0">
                                          <p:val>
                                            <p:fltVal val="0"/>
                                          </p:val>
                                        </p:tav>
                                        <p:tav tm="100000">
                                          <p:val>
                                            <p:strVal val="#ppt_w"/>
                                          </p:val>
                                        </p:tav>
                                      </p:tavLst>
                                    </p:anim>
                                    <p:anim calcmode="lin" valueType="num">
                                      <p:cBhvr>
                                        <p:cTn id="68" dur="500" fill="hold"/>
                                        <p:tgtEl>
                                          <p:spTgt spid="54"/>
                                        </p:tgtEl>
                                        <p:attrNameLst>
                                          <p:attrName>ppt_h</p:attrName>
                                        </p:attrNameLst>
                                      </p:cBhvr>
                                      <p:tavLst>
                                        <p:tav tm="0">
                                          <p:val>
                                            <p:fltVal val="0"/>
                                          </p:val>
                                        </p:tav>
                                        <p:tav tm="100000">
                                          <p:val>
                                            <p:strVal val="#ppt_h"/>
                                          </p:val>
                                        </p:tav>
                                      </p:tavLst>
                                    </p:anim>
                                    <p:animEffect transition="in" filter="fade">
                                      <p:cBhvr>
                                        <p:cTn id="69" dur="500"/>
                                        <p:tgtEl>
                                          <p:spTgt spid="54"/>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p:cTn id="73" dur="500" fill="hold"/>
                                        <p:tgtEl>
                                          <p:spTgt spid="5"/>
                                        </p:tgtEl>
                                        <p:attrNameLst>
                                          <p:attrName>ppt_w</p:attrName>
                                        </p:attrNameLst>
                                      </p:cBhvr>
                                      <p:tavLst>
                                        <p:tav tm="0">
                                          <p:val>
                                            <p:fltVal val="0"/>
                                          </p:val>
                                        </p:tav>
                                        <p:tav tm="100000">
                                          <p:val>
                                            <p:strVal val="#ppt_w"/>
                                          </p:val>
                                        </p:tav>
                                      </p:tavLst>
                                    </p:anim>
                                    <p:anim calcmode="lin" valueType="num">
                                      <p:cBhvr>
                                        <p:cTn id="74" dur="500" fill="hold"/>
                                        <p:tgtEl>
                                          <p:spTgt spid="5"/>
                                        </p:tgtEl>
                                        <p:attrNameLst>
                                          <p:attrName>ppt_h</p:attrName>
                                        </p:attrNameLst>
                                      </p:cBhvr>
                                      <p:tavLst>
                                        <p:tav tm="0">
                                          <p:val>
                                            <p:fltVal val="0"/>
                                          </p:val>
                                        </p:tav>
                                        <p:tav tm="100000">
                                          <p:val>
                                            <p:strVal val="#ppt_h"/>
                                          </p:val>
                                        </p:tav>
                                      </p:tavLst>
                                    </p:anim>
                                    <p:animEffect transition="in" filter="fade">
                                      <p:cBhvr>
                                        <p:cTn id="75" dur="500"/>
                                        <p:tgtEl>
                                          <p:spTgt spid="5"/>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56"/>
                                        </p:tgtEl>
                                        <p:attrNameLst>
                                          <p:attrName>style.visibility</p:attrName>
                                        </p:attrNameLst>
                                      </p:cBhvr>
                                      <p:to>
                                        <p:strVal val="visible"/>
                                      </p:to>
                                    </p:set>
                                    <p:anim calcmode="lin" valueType="num">
                                      <p:cBhvr>
                                        <p:cTn id="79" dur="500" fill="hold"/>
                                        <p:tgtEl>
                                          <p:spTgt spid="56"/>
                                        </p:tgtEl>
                                        <p:attrNameLst>
                                          <p:attrName>ppt_w</p:attrName>
                                        </p:attrNameLst>
                                      </p:cBhvr>
                                      <p:tavLst>
                                        <p:tav tm="0">
                                          <p:val>
                                            <p:fltVal val="0"/>
                                          </p:val>
                                        </p:tav>
                                        <p:tav tm="100000">
                                          <p:val>
                                            <p:strVal val="#ppt_w"/>
                                          </p:val>
                                        </p:tav>
                                      </p:tavLst>
                                    </p:anim>
                                    <p:anim calcmode="lin" valueType="num">
                                      <p:cBhvr>
                                        <p:cTn id="80" dur="500" fill="hold"/>
                                        <p:tgtEl>
                                          <p:spTgt spid="56"/>
                                        </p:tgtEl>
                                        <p:attrNameLst>
                                          <p:attrName>ppt_h</p:attrName>
                                        </p:attrNameLst>
                                      </p:cBhvr>
                                      <p:tavLst>
                                        <p:tav tm="0">
                                          <p:val>
                                            <p:fltVal val="0"/>
                                          </p:val>
                                        </p:tav>
                                        <p:tav tm="100000">
                                          <p:val>
                                            <p:strVal val="#ppt_h"/>
                                          </p:val>
                                        </p:tav>
                                      </p:tavLst>
                                    </p:anim>
                                    <p:animEffect transition="in" filter="fade">
                                      <p:cBhvr>
                                        <p:cTn id="81" dur="500"/>
                                        <p:tgtEl>
                                          <p:spTgt spid="56"/>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6"/>
                                        </p:tgtEl>
                                        <p:attrNameLst>
                                          <p:attrName>style.visibility</p:attrName>
                                        </p:attrNameLst>
                                      </p:cBhvr>
                                      <p:to>
                                        <p:strVal val="visible"/>
                                      </p:to>
                                    </p:set>
                                    <p:anim calcmode="lin" valueType="num">
                                      <p:cBhvr>
                                        <p:cTn id="85" dur="500" fill="hold"/>
                                        <p:tgtEl>
                                          <p:spTgt spid="6"/>
                                        </p:tgtEl>
                                        <p:attrNameLst>
                                          <p:attrName>ppt_w</p:attrName>
                                        </p:attrNameLst>
                                      </p:cBhvr>
                                      <p:tavLst>
                                        <p:tav tm="0">
                                          <p:val>
                                            <p:fltVal val="0"/>
                                          </p:val>
                                        </p:tav>
                                        <p:tav tm="100000">
                                          <p:val>
                                            <p:strVal val="#ppt_w"/>
                                          </p:val>
                                        </p:tav>
                                      </p:tavLst>
                                    </p:anim>
                                    <p:anim calcmode="lin" valueType="num">
                                      <p:cBhvr>
                                        <p:cTn id="86" dur="500" fill="hold"/>
                                        <p:tgtEl>
                                          <p:spTgt spid="6"/>
                                        </p:tgtEl>
                                        <p:attrNameLst>
                                          <p:attrName>ppt_h</p:attrName>
                                        </p:attrNameLst>
                                      </p:cBhvr>
                                      <p:tavLst>
                                        <p:tav tm="0">
                                          <p:val>
                                            <p:fltVal val="0"/>
                                          </p:val>
                                        </p:tav>
                                        <p:tav tm="100000">
                                          <p:val>
                                            <p:strVal val="#ppt_h"/>
                                          </p:val>
                                        </p:tav>
                                      </p:tavLst>
                                    </p:anim>
                                    <p:animEffect transition="in" filter="fade">
                                      <p:cBhvr>
                                        <p:cTn id="87" dur="500"/>
                                        <p:tgtEl>
                                          <p:spTgt spid="6"/>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 calcmode="lin" valueType="num">
                                      <p:cBhvr>
                                        <p:cTn id="91" dur="500" fill="hold"/>
                                        <p:tgtEl>
                                          <p:spTgt spid="58"/>
                                        </p:tgtEl>
                                        <p:attrNameLst>
                                          <p:attrName>ppt_w</p:attrName>
                                        </p:attrNameLst>
                                      </p:cBhvr>
                                      <p:tavLst>
                                        <p:tav tm="0">
                                          <p:val>
                                            <p:fltVal val="0"/>
                                          </p:val>
                                        </p:tav>
                                        <p:tav tm="100000">
                                          <p:val>
                                            <p:strVal val="#ppt_w"/>
                                          </p:val>
                                        </p:tav>
                                      </p:tavLst>
                                    </p:anim>
                                    <p:anim calcmode="lin" valueType="num">
                                      <p:cBhvr>
                                        <p:cTn id="92" dur="500" fill="hold"/>
                                        <p:tgtEl>
                                          <p:spTgt spid="58"/>
                                        </p:tgtEl>
                                        <p:attrNameLst>
                                          <p:attrName>ppt_h</p:attrName>
                                        </p:attrNameLst>
                                      </p:cBhvr>
                                      <p:tavLst>
                                        <p:tav tm="0">
                                          <p:val>
                                            <p:fltVal val="0"/>
                                          </p:val>
                                        </p:tav>
                                        <p:tav tm="100000">
                                          <p:val>
                                            <p:strVal val="#ppt_h"/>
                                          </p:val>
                                        </p:tav>
                                      </p:tavLst>
                                    </p:anim>
                                    <p:animEffect transition="in" filter="fade">
                                      <p:cBhvr>
                                        <p:cTn id="93" dur="500"/>
                                        <p:tgtEl>
                                          <p:spTgt spid="58"/>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p:cTn id="97" dur="500" fill="hold"/>
                                        <p:tgtEl>
                                          <p:spTgt spid="13"/>
                                        </p:tgtEl>
                                        <p:attrNameLst>
                                          <p:attrName>ppt_w</p:attrName>
                                        </p:attrNameLst>
                                      </p:cBhvr>
                                      <p:tavLst>
                                        <p:tav tm="0">
                                          <p:val>
                                            <p:fltVal val="0"/>
                                          </p:val>
                                        </p:tav>
                                        <p:tav tm="100000">
                                          <p:val>
                                            <p:strVal val="#ppt_w"/>
                                          </p:val>
                                        </p:tav>
                                      </p:tavLst>
                                    </p:anim>
                                    <p:anim calcmode="lin" valueType="num">
                                      <p:cBhvr>
                                        <p:cTn id="98" dur="500" fill="hold"/>
                                        <p:tgtEl>
                                          <p:spTgt spid="13"/>
                                        </p:tgtEl>
                                        <p:attrNameLst>
                                          <p:attrName>ppt_h</p:attrName>
                                        </p:attrNameLst>
                                      </p:cBhvr>
                                      <p:tavLst>
                                        <p:tav tm="0">
                                          <p:val>
                                            <p:fltVal val="0"/>
                                          </p:val>
                                        </p:tav>
                                        <p:tav tm="100000">
                                          <p:val>
                                            <p:strVal val="#ppt_h"/>
                                          </p:val>
                                        </p:tav>
                                      </p:tavLst>
                                    </p:anim>
                                    <p:animEffect transition="in" filter="fade">
                                      <p:cBhvr>
                                        <p:cTn id="99" dur="500"/>
                                        <p:tgtEl>
                                          <p:spTgt spid="13"/>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 calcmode="lin" valueType="num">
                                      <p:cBhvr>
                                        <p:cTn id="103" dur="500" fill="hold"/>
                                        <p:tgtEl>
                                          <p:spTgt spid="21"/>
                                        </p:tgtEl>
                                        <p:attrNameLst>
                                          <p:attrName>ppt_w</p:attrName>
                                        </p:attrNameLst>
                                      </p:cBhvr>
                                      <p:tavLst>
                                        <p:tav tm="0">
                                          <p:val>
                                            <p:fltVal val="0"/>
                                          </p:val>
                                        </p:tav>
                                        <p:tav tm="100000">
                                          <p:val>
                                            <p:strVal val="#ppt_w"/>
                                          </p:val>
                                        </p:tav>
                                      </p:tavLst>
                                    </p:anim>
                                    <p:anim calcmode="lin" valueType="num">
                                      <p:cBhvr>
                                        <p:cTn id="104" dur="500" fill="hold"/>
                                        <p:tgtEl>
                                          <p:spTgt spid="21"/>
                                        </p:tgtEl>
                                        <p:attrNameLst>
                                          <p:attrName>ppt_h</p:attrName>
                                        </p:attrNameLst>
                                      </p:cBhvr>
                                      <p:tavLst>
                                        <p:tav tm="0">
                                          <p:val>
                                            <p:fltVal val="0"/>
                                          </p:val>
                                        </p:tav>
                                        <p:tav tm="100000">
                                          <p:val>
                                            <p:strVal val="#ppt_h"/>
                                          </p:val>
                                        </p:tav>
                                      </p:tavLst>
                                    </p:anim>
                                    <p:animEffect transition="in" filter="fade">
                                      <p:cBhvr>
                                        <p:cTn id="105" dur="500"/>
                                        <p:tgtEl>
                                          <p:spTgt spid="21"/>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60"/>
                                        </p:tgtEl>
                                        <p:attrNameLst>
                                          <p:attrName>style.visibility</p:attrName>
                                        </p:attrNameLst>
                                      </p:cBhvr>
                                      <p:to>
                                        <p:strVal val="visible"/>
                                      </p:to>
                                    </p:set>
                                    <p:anim calcmode="lin" valueType="num">
                                      <p:cBhvr>
                                        <p:cTn id="115" dur="500" fill="hold"/>
                                        <p:tgtEl>
                                          <p:spTgt spid="60"/>
                                        </p:tgtEl>
                                        <p:attrNameLst>
                                          <p:attrName>ppt_w</p:attrName>
                                        </p:attrNameLst>
                                      </p:cBhvr>
                                      <p:tavLst>
                                        <p:tav tm="0">
                                          <p:val>
                                            <p:fltVal val="0"/>
                                          </p:val>
                                        </p:tav>
                                        <p:tav tm="100000">
                                          <p:val>
                                            <p:strVal val="#ppt_w"/>
                                          </p:val>
                                        </p:tav>
                                      </p:tavLst>
                                    </p:anim>
                                    <p:anim calcmode="lin" valueType="num">
                                      <p:cBhvr>
                                        <p:cTn id="116" dur="500" fill="hold"/>
                                        <p:tgtEl>
                                          <p:spTgt spid="60"/>
                                        </p:tgtEl>
                                        <p:attrNameLst>
                                          <p:attrName>ppt_h</p:attrName>
                                        </p:attrNameLst>
                                      </p:cBhvr>
                                      <p:tavLst>
                                        <p:tav tm="0">
                                          <p:val>
                                            <p:fltVal val="0"/>
                                          </p:val>
                                        </p:tav>
                                        <p:tav tm="100000">
                                          <p:val>
                                            <p:strVal val="#ppt_h"/>
                                          </p:val>
                                        </p:tav>
                                      </p:tavLst>
                                    </p:anim>
                                    <p:animEffect transition="in" filter="fade">
                                      <p:cBhvr>
                                        <p:cTn id="117" dur="500"/>
                                        <p:tgtEl>
                                          <p:spTgt spid="60"/>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61"/>
                                        </p:tgtEl>
                                        <p:attrNameLst>
                                          <p:attrName>style.visibility</p:attrName>
                                        </p:attrNameLst>
                                      </p:cBhvr>
                                      <p:to>
                                        <p:strVal val="visible"/>
                                      </p:to>
                                    </p:set>
                                    <p:anim calcmode="lin" valueType="num">
                                      <p:cBhvr>
                                        <p:cTn id="121" dur="500" fill="hold"/>
                                        <p:tgtEl>
                                          <p:spTgt spid="61"/>
                                        </p:tgtEl>
                                        <p:attrNameLst>
                                          <p:attrName>ppt_w</p:attrName>
                                        </p:attrNameLst>
                                      </p:cBhvr>
                                      <p:tavLst>
                                        <p:tav tm="0">
                                          <p:val>
                                            <p:fltVal val="0"/>
                                          </p:val>
                                        </p:tav>
                                        <p:tav tm="100000">
                                          <p:val>
                                            <p:strVal val="#ppt_w"/>
                                          </p:val>
                                        </p:tav>
                                      </p:tavLst>
                                    </p:anim>
                                    <p:anim calcmode="lin" valueType="num">
                                      <p:cBhvr>
                                        <p:cTn id="122" dur="500" fill="hold"/>
                                        <p:tgtEl>
                                          <p:spTgt spid="61"/>
                                        </p:tgtEl>
                                        <p:attrNameLst>
                                          <p:attrName>ppt_h</p:attrName>
                                        </p:attrNameLst>
                                      </p:cBhvr>
                                      <p:tavLst>
                                        <p:tav tm="0">
                                          <p:val>
                                            <p:fltVal val="0"/>
                                          </p:val>
                                        </p:tav>
                                        <p:tav tm="100000">
                                          <p:val>
                                            <p:strVal val="#ppt_h"/>
                                          </p:val>
                                        </p:tav>
                                      </p:tavLst>
                                    </p:anim>
                                    <p:animEffect transition="in" filter="fade">
                                      <p:cBhvr>
                                        <p:cTn id="123" dur="500"/>
                                        <p:tgtEl>
                                          <p:spTgt spid="61"/>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62"/>
                                        </p:tgtEl>
                                        <p:attrNameLst>
                                          <p:attrName>style.visibility</p:attrName>
                                        </p:attrNameLst>
                                      </p:cBhvr>
                                      <p:to>
                                        <p:strVal val="visible"/>
                                      </p:to>
                                    </p:set>
                                    <p:anim calcmode="lin" valueType="num">
                                      <p:cBhvr>
                                        <p:cTn id="127" dur="500" fill="hold"/>
                                        <p:tgtEl>
                                          <p:spTgt spid="62"/>
                                        </p:tgtEl>
                                        <p:attrNameLst>
                                          <p:attrName>ppt_w</p:attrName>
                                        </p:attrNameLst>
                                      </p:cBhvr>
                                      <p:tavLst>
                                        <p:tav tm="0">
                                          <p:val>
                                            <p:fltVal val="0"/>
                                          </p:val>
                                        </p:tav>
                                        <p:tav tm="100000">
                                          <p:val>
                                            <p:strVal val="#ppt_w"/>
                                          </p:val>
                                        </p:tav>
                                      </p:tavLst>
                                    </p:anim>
                                    <p:anim calcmode="lin" valueType="num">
                                      <p:cBhvr>
                                        <p:cTn id="128" dur="500" fill="hold"/>
                                        <p:tgtEl>
                                          <p:spTgt spid="62"/>
                                        </p:tgtEl>
                                        <p:attrNameLst>
                                          <p:attrName>ppt_h</p:attrName>
                                        </p:attrNameLst>
                                      </p:cBhvr>
                                      <p:tavLst>
                                        <p:tav tm="0">
                                          <p:val>
                                            <p:fltVal val="0"/>
                                          </p:val>
                                        </p:tav>
                                        <p:tav tm="100000">
                                          <p:val>
                                            <p:strVal val="#ppt_h"/>
                                          </p:val>
                                        </p:tav>
                                      </p:tavLst>
                                    </p:anim>
                                    <p:animEffect transition="in" filter="fade">
                                      <p:cBhvr>
                                        <p:cTn id="129" dur="500"/>
                                        <p:tgtEl>
                                          <p:spTgt spid="62"/>
                                        </p:tgtEl>
                                      </p:cBhvr>
                                    </p:animEffect>
                                  </p:childTnLst>
                                </p:cTn>
                              </p:par>
                            </p:childTnLst>
                          </p:cTn>
                        </p:par>
                        <p:par>
                          <p:cTn id="130" fill="hold">
                            <p:stCondLst>
                              <p:cond delay="10500"/>
                            </p:stCondLst>
                            <p:childTnLst>
                              <p:par>
                                <p:cTn id="131" presetID="53" presetClass="entr" presetSubtype="16" fill="hold" grpId="0" nodeType="afterEffect">
                                  <p:stCondLst>
                                    <p:cond delay="0"/>
                                  </p:stCondLst>
                                  <p:childTnLst>
                                    <p:set>
                                      <p:cBhvr>
                                        <p:cTn id="132" dur="1" fill="hold">
                                          <p:stCondLst>
                                            <p:cond delay="0"/>
                                          </p:stCondLst>
                                        </p:cTn>
                                        <p:tgtEl>
                                          <p:spTgt spid="63"/>
                                        </p:tgtEl>
                                        <p:attrNameLst>
                                          <p:attrName>style.visibility</p:attrName>
                                        </p:attrNameLst>
                                      </p:cBhvr>
                                      <p:to>
                                        <p:strVal val="visible"/>
                                      </p:to>
                                    </p:set>
                                    <p:anim calcmode="lin" valueType="num">
                                      <p:cBhvr>
                                        <p:cTn id="133" dur="500" fill="hold"/>
                                        <p:tgtEl>
                                          <p:spTgt spid="63"/>
                                        </p:tgtEl>
                                        <p:attrNameLst>
                                          <p:attrName>ppt_w</p:attrName>
                                        </p:attrNameLst>
                                      </p:cBhvr>
                                      <p:tavLst>
                                        <p:tav tm="0">
                                          <p:val>
                                            <p:fltVal val="0"/>
                                          </p:val>
                                        </p:tav>
                                        <p:tav tm="100000">
                                          <p:val>
                                            <p:strVal val="#ppt_w"/>
                                          </p:val>
                                        </p:tav>
                                      </p:tavLst>
                                    </p:anim>
                                    <p:anim calcmode="lin" valueType="num">
                                      <p:cBhvr>
                                        <p:cTn id="134" dur="500" fill="hold"/>
                                        <p:tgtEl>
                                          <p:spTgt spid="63"/>
                                        </p:tgtEl>
                                        <p:attrNameLst>
                                          <p:attrName>ppt_h</p:attrName>
                                        </p:attrNameLst>
                                      </p:cBhvr>
                                      <p:tavLst>
                                        <p:tav tm="0">
                                          <p:val>
                                            <p:fltVal val="0"/>
                                          </p:val>
                                        </p:tav>
                                        <p:tav tm="100000">
                                          <p:val>
                                            <p:strVal val="#ppt_h"/>
                                          </p:val>
                                        </p:tav>
                                      </p:tavLst>
                                    </p:anim>
                                    <p:animEffect transition="in" filter="fade">
                                      <p:cBhvr>
                                        <p:cTn id="135"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ldLvl="0" animBg="1"/>
      <p:bldP spid="46" grpId="0" bldLvl="0" animBg="1"/>
      <p:bldP spid="47" grpId="0" bldLvl="0" animBg="1"/>
      <p:bldP spid="48" grpId="0" bldLvl="0" animBg="1"/>
      <p:bldP spid="50" grpId="0" bldLvl="0" animBg="1"/>
      <p:bldP spid="52" grpId="0" bldLvl="0" animBg="1"/>
      <p:bldP spid="54" grpId="0" bldLvl="0" animBg="1"/>
      <p:bldP spid="56" grpId="0" bldLvl="0" animBg="1"/>
      <p:bldP spid="58" grpId="0" bldLvl="0" animBg="1"/>
      <p:bldP spid="59" grpId="0" bldLvl="0" animBg="1"/>
      <p:bldP spid="60" grpId="0" bldLvl="0" animBg="1"/>
      <p:bldP spid="61" grpId="0" bldLvl="0" animBg="1"/>
      <p:bldP spid="62" grpId="0" bldLvl="0" animBg="1"/>
      <p:bldP spid="63" grpId="0" bldLvl="0" animBg="1"/>
      <p:bldP spid="21" grpId="0" bldLvl="0" animBg="1"/>
      <p:bldP spid="7"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3"/>
          <p:cNvSpPr/>
          <p:nvPr/>
        </p:nvSpPr>
        <p:spPr bwMode="auto">
          <a:xfrm rot="13500000">
            <a:off x="5710984" y="2458215"/>
            <a:ext cx="1604956" cy="1604955"/>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4"/>
          </a:solidFill>
          <a:ln>
            <a:noFill/>
          </a:ln>
        </p:spPr>
        <p:txBody>
          <a:bodyPr lIns="68574" tIns="34286" rIns="68574" bIns="34286" anchor="ctr"/>
          <a:lstStyle/>
          <a:p>
            <a:pPr algn="ctr"/>
          </a:p>
        </p:txBody>
      </p:sp>
      <p:sp>
        <p:nvSpPr>
          <p:cNvPr id="24" name="Freeform: Shape 4"/>
          <p:cNvSpPr/>
          <p:nvPr/>
        </p:nvSpPr>
        <p:spPr bwMode="auto">
          <a:xfrm rot="13500000">
            <a:off x="7463386" y="2458216"/>
            <a:ext cx="1604956" cy="1604955"/>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2"/>
          </a:solidFill>
          <a:ln>
            <a:noFill/>
          </a:ln>
        </p:spPr>
        <p:txBody>
          <a:bodyPr lIns="68574" tIns="34286" rIns="68574" bIns="34286" anchor="ctr"/>
          <a:lstStyle/>
          <a:p>
            <a:pPr algn="ctr"/>
          </a:p>
        </p:txBody>
      </p:sp>
      <p:sp>
        <p:nvSpPr>
          <p:cNvPr id="25" name="Freeform: Shape 5"/>
          <p:cNvSpPr/>
          <p:nvPr/>
        </p:nvSpPr>
        <p:spPr bwMode="auto">
          <a:xfrm rot="2700000">
            <a:off x="6584731" y="1603888"/>
            <a:ext cx="1604956" cy="1604956"/>
          </a:xfrm>
          <a:custGeom>
            <a:avLst/>
            <a:gdLst>
              <a:gd name="T0" fmla="*/ 107 w 728"/>
              <a:gd name="T1" fmla="*/ 621 h 727"/>
              <a:gd name="T2" fmla="*/ 364 w 728"/>
              <a:gd name="T3" fmla="*/ 727 h 727"/>
              <a:gd name="T4" fmla="*/ 364 w 728"/>
              <a:gd name="T5" fmla="*/ 556 h 727"/>
              <a:gd name="T6" fmla="*/ 228 w 728"/>
              <a:gd name="T7" fmla="*/ 499 h 727"/>
              <a:gd name="T8" fmla="*/ 172 w 728"/>
              <a:gd name="T9" fmla="*/ 363 h 727"/>
              <a:gd name="T10" fmla="*/ 228 w 728"/>
              <a:gd name="T11" fmla="*/ 227 h 727"/>
              <a:gd name="T12" fmla="*/ 364 w 728"/>
              <a:gd name="T13" fmla="*/ 171 h 727"/>
              <a:gd name="T14" fmla="*/ 500 w 728"/>
              <a:gd name="T15" fmla="*/ 227 h 727"/>
              <a:gd name="T16" fmla="*/ 556 w 728"/>
              <a:gd name="T17" fmla="*/ 363 h 727"/>
              <a:gd name="T18" fmla="*/ 728 w 728"/>
              <a:gd name="T19" fmla="*/ 363 h 727"/>
              <a:gd name="T20" fmla="*/ 621 w 728"/>
              <a:gd name="T21" fmla="*/ 106 h 727"/>
              <a:gd name="T22" fmla="*/ 364 w 728"/>
              <a:gd name="T23" fmla="*/ 0 h 727"/>
              <a:gd name="T24" fmla="*/ 107 w 728"/>
              <a:gd name="T25" fmla="*/ 106 h 727"/>
              <a:gd name="T26" fmla="*/ 0 w 728"/>
              <a:gd name="T27" fmla="*/ 363 h 727"/>
              <a:gd name="T28" fmla="*/ 107 w 728"/>
              <a:gd name="T29" fmla="*/ 621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27">
                <a:moveTo>
                  <a:pt x="107" y="621"/>
                </a:moveTo>
                <a:cubicBezTo>
                  <a:pt x="176" y="689"/>
                  <a:pt x="267" y="727"/>
                  <a:pt x="364" y="727"/>
                </a:cubicBezTo>
                <a:cubicBezTo>
                  <a:pt x="364" y="556"/>
                  <a:pt x="364" y="556"/>
                  <a:pt x="364" y="556"/>
                </a:cubicBezTo>
                <a:cubicBezTo>
                  <a:pt x="313" y="556"/>
                  <a:pt x="264" y="536"/>
                  <a:pt x="228" y="499"/>
                </a:cubicBezTo>
                <a:cubicBezTo>
                  <a:pt x="192" y="463"/>
                  <a:pt x="172" y="415"/>
                  <a:pt x="172" y="363"/>
                </a:cubicBezTo>
                <a:cubicBezTo>
                  <a:pt x="172" y="312"/>
                  <a:pt x="192" y="264"/>
                  <a:pt x="228" y="227"/>
                </a:cubicBezTo>
                <a:cubicBezTo>
                  <a:pt x="264" y="191"/>
                  <a:pt x="313" y="171"/>
                  <a:pt x="364" y="171"/>
                </a:cubicBezTo>
                <a:cubicBezTo>
                  <a:pt x="415" y="171"/>
                  <a:pt x="464" y="191"/>
                  <a:pt x="500" y="227"/>
                </a:cubicBezTo>
                <a:cubicBezTo>
                  <a:pt x="536" y="264"/>
                  <a:pt x="556" y="312"/>
                  <a:pt x="556" y="363"/>
                </a:cubicBezTo>
                <a:cubicBezTo>
                  <a:pt x="728" y="363"/>
                  <a:pt x="728" y="363"/>
                  <a:pt x="728" y="363"/>
                </a:cubicBezTo>
                <a:cubicBezTo>
                  <a:pt x="728" y="266"/>
                  <a:pt x="690" y="175"/>
                  <a:pt x="621" y="106"/>
                </a:cubicBezTo>
                <a:cubicBezTo>
                  <a:pt x="553" y="38"/>
                  <a:pt x="461" y="0"/>
                  <a:pt x="364" y="0"/>
                </a:cubicBezTo>
                <a:cubicBezTo>
                  <a:pt x="267" y="0"/>
                  <a:pt x="176" y="38"/>
                  <a:pt x="107" y="106"/>
                </a:cubicBezTo>
                <a:cubicBezTo>
                  <a:pt x="38" y="175"/>
                  <a:pt x="0" y="266"/>
                  <a:pt x="0" y="363"/>
                </a:cubicBezTo>
                <a:cubicBezTo>
                  <a:pt x="0" y="461"/>
                  <a:pt x="38" y="552"/>
                  <a:pt x="107" y="621"/>
                </a:cubicBezTo>
                <a:close/>
              </a:path>
            </a:pathLst>
          </a:custGeom>
          <a:solidFill>
            <a:schemeClr val="accent3"/>
          </a:solidFill>
          <a:ln>
            <a:noFill/>
          </a:ln>
        </p:spPr>
        <p:txBody>
          <a:bodyPr lIns="68574" tIns="34286" rIns="68574" bIns="34286" anchor="ctr"/>
          <a:lstStyle/>
          <a:p>
            <a:pPr algn="ctr"/>
          </a:p>
        </p:txBody>
      </p:sp>
      <p:sp>
        <p:nvSpPr>
          <p:cNvPr id="26" name="Freeform: Shape 6"/>
          <p:cNvSpPr/>
          <p:nvPr/>
        </p:nvSpPr>
        <p:spPr>
          <a:xfrm rot="10800000">
            <a:off x="8345259" y="1604015"/>
            <a:ext cx="798742" cy="1369788"/>
          </a:xfrm>
          <a:custGeom>
            <a:avLst/>
            <a:gdLst>
              <a:gd name="connsiteX0" fmla="*/ 825115 w 1169415"/>
              <a:gd name="connsiteY0" fmla="*/ 0 h 2005467"/>
              <a:gd name="connsiteX1" fmla="*/ 1169415 w 1169415"/>
              <a:gd name="connsiteY1" fmla="*/ 828820 h 2005467"/>
              <a:gd name="connsiteX2" fmla="*/ 823972 w 1169415"/>
              <a:gd name="connsiteY2" fmla="*/ 1662681 h 2005467"/>
              <a:gd name="connsiteX3" fmla="*/ 109526 w 1169415"/>
              <a:gd name="connsiteY3" fmla="*/ 2000123 h 2005467"/>
              <a:gd name="connsiteX4" fmla="*/ 0 w 1169415"/>
              <a:gd name="connsiteY4" fmla="*/ 2005467 h 2005467"/>
              <a:gd name="connsiteX5" fmla="*/ 0 w 1169415"/>
              <a:gd name="connsiteY5" fmla="*/ 1452354 h 2005467"/>
              <a:gd name="connsiteX6" fmla="*/ 115260 w 1169415"/>
              <a:gd name="connsiteY6" fmla="*/ 1439917 h 2005467"/>
              <a:gd name="connsiteX7" fmla="*/ 431411 w 1169415"/>
              <a:gd name="connsiteY7" fmla="*/ 1270120 h 2005467"/>
              <a:gd name="connsiteX8" fmla="*/ 614425 w 1169415"/>
              <a:gd name="connsiteY8" fmla="*/ 831485 h 2005467"/>
              <a:gd name="connsiteX9" fmla="*/ 434299 w 1169415"/>
              <a:gd name="connsiteY9" fmla="*/ 390816 h 2005467"/>
              <a:gd name="connsiteX10" fmla="*/ 825115 w 1169415"/>
              <a:gd name="connsiteY10" fmla="*/ 0 h 200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9415" h="2005467">
                <a:moveTo>
                  <a:pt x="825115" y="0"/>
                </a:moveTo>
                <a:cubicBezTo>
                  <a:pt x="1046501" y="221386"/>
                  <a:pt x="1167346" y="515926"/>
                  <a:pt x="1169415" y="828820"/>
                </a:cubicBezTo>
                <a:cubicBezTo>
                  <a:pt x="1169198" y="1143998"/>
                  <a:pt x="1047949" y="1438705"/>
                  <a:pt x="823972" y="1662681"/>
                </a:cubicBezTo>
                <a:cubicBezTo>
                  <a:pt x="629993" y="1856661"/>
                  <a:pt x="380111" y="1973740"/>
                  <a:pt x="109526" y="2000123"/>
                </a:cubicBezTo>
                <a:lnTo>
                  <a:pt x="0" y="2005467"/>
                </a:lnTo>
                <a:lnTo>
                  <a:pt x="0" y="1452354"/>
                </a:lnTo>
                <a:lnTo>
                  <a:pt x="115260" y="1439917"/>
                </a:lnTo>
                <a:cubicBezTo>
                  <a:pt x="234753" y="1415426"/>
                  <a:pt x="343992" y="1357539"/>
                  <a:pt x="431411" y="1270120"/>
                </a:cubicBezTo>
                <a:cubicBezTo>
                  <a:pt x="550256" y="1151275"/>
                  <a:pt x="614312" y="995926"/>
                  <a:pt x="614425" y="831485"/>
                </a:cubicBezTo>
                <a:cubicBezTo>
                  <a:pt x="616823" y="664759"/>
                  <a:pt x="550698" y="507215"/>
                  <a:pt x="434299" y="390816"/>
                </a:cubicBezTo>
                <a:cubicBezTo>
                  <a:pt x="434299" y="390816"/>
                  <a:pt x="434299" y="390816"/>
                  <a:pt x="82511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p>
        </p:txBody>
      </p:sp>
      <p:sp>
        <p:nvSpPr>
          <p:cNvPr id="27" name="Oval 8"/>
          <p:cNvSpPr/>
          <p:nvPr/>
        </p:nvSpPr>
        <p:spPr>
          <a:xfrm rot="2700000">
            <a:off x="5911677" y="2598532"/>
            <a:ext cx="369291" cy="369291"/>
          </a:xfrm>
          <a:prstGeom prst="ellipse">
            <a:avLst/>
          </a:prstGeom>
          <a:solidFill>
            <a:srgbClr val="F9F9F9"/>
          </a:solidFill>
          <a:ln w="1333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endParaRPr>
              <a:latin typeface="微软雅黑" panose="020B0503020204020204" pitchFamily="34" charset="-122"/>
              <a:ea typeface="微软雅黑" panose="020B0503020204020204" pitchFamily="34" charset="-122"/>
            </a:endParaRPr>
          </a:p>
        </p:txBody>
      </p:sp>
      <p:sp>
        <p:nvSpPr>
          <p:cNvPr id="28" name="TextBox 9"/>
          <p:cNvSpPr txBox="1"/>
          <p:nvPr/>
        </p:nvSpPr>
        <p:spPr>
          <a:xfrm>
            <a:off x="5936420" y="2652604"/>
            <a:ext cx="330859" cy="276999"/>
          </a:xfrm>
          <a:prstGeom prst="rect">
            <a:avLst/>
          </a:prstGeom>
          <a:noFill/>
        </p:spPr>
        <p:txBody>
          <a:bodyPr wrap="none" lIns="68574" tIns="34286" rIns="68574" bIns="34286">
            <a:normAutofit fontScale="62500"/>
          </a:bodyPr>
          <a:lstStyle/>
          <a:p>
            <a:pPr algn="ctr"/>
            <a:r>
              <a:rPr lang="id-ID" b="1">
                <a:solidFill>
                  <a:schemeClr val="tx1">
                    <a:lumMod val="75000"/>
                    <a:lumOff val="25000"/>
                  </a:schemeClr>
                </a:solidFill>
                <a:latin typeface="微软雅黑" panose="020B0503020204020204" pitchFamily="34" charset="-122"/>
                <a:ea typeface="微软雅黑" panose="020B0503020204020204" pitchFamily="34" charset="-122"/>
              </a:rPr>
              <a:t>01</a:t>
            </a:r>
            <a:endParaRPr lang="id-ID" b="1">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Oval 11"/>
          <p:cNvSpPr/>
          <p:nvPr/>
        </p:nvSpPr>
        <p:spPr>
          <a:xfrm rot="2700000">
            <a:off x="7202562" y="1466700"/>
            <a:ext cx="369291" cy="369291"/>
          </a:xfrm>
          <a:prstGeom prst="ellipse">
            <a:avLst/>
          </a:prstGeom>
          <a:solidFill>
            <a:schemeClr val="bg1"/>
          </a:solidFill>
          <a:ln w="133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p>
        </p:txBody>
      </p:sp>
      <p:sp>
        <p:nvSpPr>
          <p:cNvPr id="32" name="TextBox 12"/>
          <p:cNvSpPr txBox="1"/>
          <p:nvPr/>
        </p:nvSpPr>
        <p:spPr>
          <a:xfrm>
            <a:off x="7218482" y="1514701"/>
            <a:ext cx="330859" cy="276999"/>
          </a:xfrm>
          <a:prstGeom prst="rect">
            <a:avLst/>
          </a:prstGeom>
          <a:noFill/>
        </p:spPr>
        <p:txBody>
          <a:bodyPr wrap="none" lIns="68574" tIns="34286" rIns="68574" bIns="34286">
            <a:normAutofit fontScale="72500"/>
          </a:bodyPr>
          <a:lstStyle/>
          <a:p>
            <a:pPr algn="ctr"/>
            <a:r>
              <a:rPr lang="id-ID" b="1">
                <a:solidFill>
                  <a:schemeClr val="tx1">
                    <a:lumMod val="75000"/>
                    <a:lumOff val="25000"/>
                  </a:schemeClr>
                </a:solidFill>
              </a:rPr>
              <a:t>02</a:t>
            </a:r>
            <a:endParaRPr lang="id-ID" b="1">
              <a:solidFill>
                <a:schemeClr val="tx1">
                  <a:lumMod val="75000"/>
                  <a:lumOff val="25000"/>
                </a:schemeClr>
              </a:solidFill>
            </a:endParaRPr>
          </a:p>
        </p:txBody>
      </p:sp>
      <p:sp>
        <p:nvSpPr>
          <p:cNvPr id="48" name="Oval 14"/>
          <p:cNvSpPr/>
          <p:nvPr/>
        </p:nvSpPr>
        <p:spPr>
          <a:xfrm rot="2700000">
            <a:off x="8081217" y="3831069"/>
            <a:ext cx="369291" cy="369291"/>
          </a:xfrm>
          <a:prstGeom prst="ellipse">
            <a:avLst/>
          </a:prstGeom>
          <a:solidFill>
            <a:srgbClr val="F9F9F9"/>
          </a:solidFill>
          <a:ln w="133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p>
        </p:txBody>
      </p:sp>
      <p:sp>
        <p:nvSpPr>
          <p:cNvPr id="49" name="TextBox 15"/>
          <p:cNvSpPr txBox="1"/>
          <p:nvPr/>
        </p:nvSpPr>
        <p:spPr>
          <a:xfrm>
            <a:off x="8096872" y="3883943"/>
            <a:ext cx="330859" cy="276999"/>
          </a:xfrm>
          <a:prstGeom prst="rect">
            <a:avLst/>
          </a:prstGeom>
          <a:noFill/>
        </p:spPr>
        <p:txBody>
          <a:bodyPr wrap="none" lIns="68574" tIns="34286" rIns="68574" bIns="34286">
            <a:normAutofit fontScale="72500"/>
          </a:bodyPr>
          <a:lstStyle/>
          <a:p>
            <a:pPr algn="ctr"/>
            <a:r>
              <a:rPr lang="id-ID" b="1">
                <a:solidFill>
                  <a:schemeClr val="tx1">
                    <a:lumMod val="75000"/>
                    <a:lumOff val="25000"/>
                  </a:schemeClr>
                </a:solidFill>
              </a:rPr>
              <a:t>03</a:t>
            </a:r>
            <a:endParaRPr lang="id-ID" b="1">
              <a:solidFill>
                <a:schemeClr val="tx1">
                  <a:lumMod val="75000"/>
                  <a:lumOff val="25000"/>
                </a:schemeClr>
              </a:solidFill>
            </a:endParaRPr>
          </a:p>
        </p:txBody>
      </p:sp>
      <p:sp>
        <p:nvSpPr>
          <p:cNvPr id="50" name="Freeform: Shape 16"/>
          <p:cNvSpPr/>
          <p:nvPr/>
        </p:nvSpPr>
        <p:spPr bwMode="auto">
          <a:xfrm>
            <a:off x="7211920" y="2207114"/>
            <a:ext cx="343980" cy="332155"/>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lumMod val="65000"/>
            </a:schemeClr>
          </a:solidFill>
          <a:ln>
            <a:noFill/>
          </a:ln>
        </p:spPr>
        <p:txBody>
          <a:bodyPr lIns="68574" tIns="34286" rIns="68574" bIns="34286" anchor="ctr"/>
          <a:lstStyle/>
          <a:p>
            <a:pPr algn="ctr"/>
          </a:p>
        </p:txBody>
      </p:sp>
      <p:sp>
        <p:nvSpPr>
          <p:cNvPr id="56" name="Rectangle: Rounded Corners 32"/>
          <p:cNvSpPr/>
          <p:nvPr/>
        </p:nvSpPr>
        <p:spPr>
          <a:xfrm>
            <a:off x="1104900" y="1514475"/>
            <a:ext cx="3781425" cy="425450"/>
          </a:xfrm>
          <a:prstGeom prst="roundRect">
            <a:avLst/>
          </a:prstGeom>
          <a:solidFill>
            <a:schemeClr val="accent3">
              <a:alpha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269973" tIns="34286" rIns="68574" bIns="34286" anchor="ctr">
            <a:normAutofit/>
          </a:bodyPr>
          <a:lstStyle/>
          <a:p>
            <a:pPr lvl="0">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包含可漂浮、用作运输工具两个要素，与船舶是否搭载船员无关</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7" name="Rectangle: Rounded Corners 33"/>
          <p:cNvSpPr/>
          <p:nvPr/>
        </p:nvSpPr>
        <p:spPr>
          <a:xfrm>
            <a:off x="1100455" y="2568575"/>
            <a:ext cx="3781425" cy="425450"/>
          </a:xfrm>
          <a:prstGeom prst="roundRect">
            <a:avLst/>
          </a:prstGeom>
          <a:solidFill>
            <a:schemeClr val="accent2">
              <a:lumMod val="10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269973" tIns="34286" rIns="269973" bIns="34286" anchor="ctr">
            <a:normAutofit/>
          </a:bodyPr>
          <a:lstStyle/>
          <a:p>
            <a:pPr lvl="0">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海船和其他海上移动式装置，但是用于军事的、政府公务的船舶和</a:t>
            </a:r>
            <a:r>
              <a:rPr lang="en-US" altLang="zh-CN" sz="800" dirty="0">
                <a:solidFill>
                  <a:schemeClr val="bg1"/>
                </a:solidFill>
                <a:latin typeface="微软雅黑" panose="020B0503020204020204" pitchFamily="34" charset="-122"/>
                <a:ea typeface="微软雅黑" panose="020B0503020204020204" pitchFamily="34" charset="-122"/>
              </a:rPr>
              <a:t>20</a:t>
            </a:r>
            <a:r>
              <a:rPr lang="zh-CN" altLang="en-US" sz="800" dirty="0">
                <a:solidFill>
                  <a:schemeClr val="bg1"/>
                </a:solidFill>
                <a:latin typeface="微软雅黑" panose="020B0503020204020204" pitchFamily="34" charset="-122"/>
                <a:ea typeface="微软雅黑" panose="020B0503020204020204" pitchFamily="34" charset="-122"/>
              </a:rPr>
              <a:t>总吨以下的小型船艇除外</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8" name="Rectangle: Rounded Corners 34"/>
          <p:cNvSpPr/>
          <p:nvPr/>
        </p:nvSpPr>
        <p:spPr>
          <a:xfrm>
            <a:off x="1104900" y="3622675"/>
            <a:ext cx="3781425" cy="435610"/>
          </a:xfrm>
          <a:prstGeom prst="roundRect">
            <a:avLst/>
          </a:prstGeom>
          <a:solidFill>
            <a:schemeClr val="accent4">
              <a:lumMod val="10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269973" tIns="34286" rIns="68574" bIns="34286" anchor="ctr">
            <a:normAutofit/>
          </a:bodyPr>
          <a:lstStyle/>
          <a:p>
            <a:pPr lvl="0">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各类排水或非排水船、筏、水上飞机、各类排水或者非排水的船、艇、筏、水上飞行器、潜水器、移动式平台以及其他移动式装置潜水器和移动式平台</a:t>
            </a:r>
            <a:endParaRPr lang="zh-CN" altLang="en-US" sz="800" dirty="0">
              <a:solidFill>
                <a:schemeClr val="bg1"/>
              </a:solidFill>
              <a:latin typeface="微软雅黑" panose="020B0503020204020204" pitchFamily="34" charset="-122"/>
              <a:ea typeface="微软雅黑" panose="020B0503020204020204" pitchFamily="34" charset="-122"/>
            </a:endParaRPr>
          </a:p>
        </p:txBody>
      </p:sp>
      <p:sp>
        <p:nvSpPr>
          <p:cNvPr id="59" name="TextBox 35"/>
          <p:cNvSpPr txBox="1"/>
          <p:nvPr/>
        </p:nvSpPr>
        <p:spPr bwMode="auto">
          <a:xfrm>
            <a:off x="1103265" y="2270188"/>
            <a:ext cx="1892193" cy="232469"/>
          </a:xfrm>
          <a:prstGeom prst="rect">
            <a:avLst/>
          </a:prstGeom>
          <a:noFill/>
        </p:spPr>
        <p:txBody>
          <a:bodyPr wrap="none" lIns="269973" tIns="0" rIns="0" bIns="0" anchor="ctr" anchorCtr="0">
            <a:normAutofit/>
          </a:bodyPr>
          <a:lstStyle/>
          <a:p>
            <a:pPr algn="l" latinLnBrk="0"/>
            <a:r>
              <a:rPr lang="zh-CN" altLang="en-US" sz="1100" dirty="0">
                <a:solidFill>
                  <a:schemeClr val="accent2">
                    <a:lumMod val="100000"/>
                  </a:schemeClr>
                </a:solidFill>
                <a:latin typeface="微软雅黑" panose="020B0503020204020204" pitchFamily="34" charset="-122"/>
                <a:ea typeface="微软雅黑" panose="020B0503020204020204" pitchFamily="34" charset="-122"/>
              </a:rPr>
              <a:t>《海商法》第三条第一款</a:t>
            </a:r>
            <a:endParaRPr lang="zh-CN" altLang="en-US" sz="1100" dirty="0">
              <a:solidFill>
                <a:schemeClr val="accent2">
                  <a:lumMod val="100000"/>
                </a:schemeClr>
              </a:solidFill>
              <a:latin typeface="微软雅黑" panose="020B0503020204020204" pitchFamily="34" charset="-122"/>
              <a:ea typeface="微软雅黑" panose="020B0503020204020204" pitchFamily="34" charset="-122"/>
            </a:endParaRPr>
          </a:p>
        </p:txBody>
      </p:sp>
      <p:sp>
        <p:nvSpPr>
          <p:cNvPr id="60" name="TextBox 36"/>
          <p:cNvSpPr txBox="1"/>
          <p:nvPr/>
        </p:nvSpPr>
        <p:spPr bwMode="auto">
          <a:xfrm>
            <a:off x="1105170" y="1216074"/>
            <a:ext cx="1892193" cy="232469"/>
          </a:xfrm>
          <a:prstGeom prst="rect">
            <a:avLst/>
          </a:prstGeom>
          <a:noFill/>
        </p:spPr>
        <p:txBody>
          <a:bodyPr wrap="none" lIns="269973" tIns="0" rIns="0" bIns="0" anchor="ctr" anchorCtr="0">
            <a:normAutofit/>
          </a:bodyPr>
          <a:lstStyle/>
          <a:p>
            <a:pPr algn="l" latinLnBrk="0"/>
            <a:r>
              <a:rPr lang="zh-CN" altLang="en-US" sz="1100" dirty="0">
                <a:solidFill>
                  <a:schemeClr val="accent3">
                    <a:lumMod val="100000"/>
                  </a:schemeClr>
                </a:solidFill>
                <a:latin typeface="微软雅黑" panose="020B0503020204020204" pitchFamily="34" charset="-122"/>
                <a:ea typeface="微软雅黑" panose="020B0503020204020204" pitchFamily="34" charset="-122"/>
              </a:rPr>
              <a:t>《</a:t>
            </a:r>
            <a:r>
              <a:rPr lang="en-US" altLang="zh-CN" sz="1100" dirty="0">
                <a:solidFill>
                  <a:schemeClr val="accent3">
                    <a:lumMod val="100000"/>
                  </a:schemeClr>
                </a:solidFill>
                <a:latin typeface="微软雅黑" panose="020B0503020204020204" pitchFamily="34" charset="-122"/>
                <a:ea typeface="微软雅黑" panose="020B0503020204020204" pitchFamily="34" charset="-122"/>
              </a:rPr>
              <a:t>1972</a:t>
            </a:r>
            <a:r>
              <a:rPr lang="zh-CN" altLang="en-US" sz="1100" dirty="0">
                <a:solidFill>
                  <a:schemeClr val="accent3">
                    <a:lumMod val="100000"/>
                  </a:schemeClr>
                </a:solidFill>
                <a:latin typeface="微软雅黑" panose="020B0503020204020204" pitchFamily="34" charset="-122"/>
                <a:ea typeface="微软雅黑" panose="020B0503020204020204" pitchFamily="34" charset="-122"/>
              </a:rPr>
              <a:t>年国际海上避碰规则》</a:t>
            </a:r>
            <a:endParaRPr lang="zh-CN" altLang="en-US" sz="1100" dirty="0">
              <a:solidFill>
                <a:schemeClr val="accent3">
                  <a:lumMod val="100000"/>
                </a:schemeClr>
              </a:solidFill>
              <a:latin typeface="微软雅黑" panose="020B0503020204020204" pitchFamily="34" charset="-122"/>
              <a:ea typeface="微软雅黑" panose="020B0503020204020204" pitchFamily="34" charset="-122"/>
            </a:endParaRPr>
          </a:p>
        </p:txBody>
      </p:sp>
      <p:sp>
        <p:nvSpPr>
          <p:cNvPr id="61" name="TextBox 37"/>
          <p:cNvSpPr txBox="1"/>
          <p:nvPr/>
        </p:nvSpPr>
        <p:spPr bwMode="auto">
          <a:xfrm>
            <a:off x="1103265" y="3324301"/>
            <a:ext cx="1892193" cy="232469"/>
          </a:xfrm>
          <a:prstGeom prst="rect">
            <a:avLst/>
          </a:prstGeom>
          <a:noFill/>
        </p:spPr>
        <p:txBody>
          <a:bodyPr wrap="none" lIns="269973" tIns="0" rIns="0" bIns="0" anchor="ctr" anchorCtr="0">
            <a:normAutofit/>
          </a:bodyPr>
          <a:lstStyle/>
          <a:p>
            <a:pPr algn="l" latinLnBrk="0"/>
            <a:r>
              <a:rPr lang="zh-CN" altLang="en-US" sz="1100" dirty="0">
                <a:solidFill>
                  <a:schemeClr val="accent4">
                    <a:lumMod val="100000"/>
                  </a:schemeClr>
                </a:solidFill>
                <a:latin typeface="微软雅黑" panose="020B0503020204020204" pitchFamily="34" charset="-122"/>
                <a:ea typeface="微软雅黑" panose="020B0503020204020204" pitchFamily="34" charset="-122"/>
              </a:rPr>
              <a:t>《海上交通安全法》第一百一十七条</a:t>
            </a:r>
            <a:endParaRPr lang="zh-CN" altLang="en-US" sz="1100" dirty="0">
              <a:solidFill>
                <a:schemeClr val="accent4">
                  <a:lumMod val="100000"/>
                </a:schemeClr>
              </a:solidFill>
              <a:latin typeface="微软雅黑" panose="020B0503020204020204" pitchFamily="34" charset="-122"/>
              <a:ea typeface="微软雅黑" panose="020B0503020204020204" pitchFamily="34" charset="-122"/>
            </a:endParaRPr>
          </a:p>
        </p:txBody>
      </p:sp>
      <p:sp>
        <p:nvSpPr>
          <p:cNvPr id="11" name="文本框 10"/>
          <p:cNvSpPr txBox="1"/>
          <p:nvPr>
            <p:custDataLst>
              <p:tags r:id="rId1"/>
            </p:custDataLst>
          </p:nvPr>
        </p:nvSpPr>
        <p:spPr>
          <a:xfrm>
            <a:off x="1063625" y="362585"/>
            <a:ext cx="4572000" cy="398780"/>
          </a:xfrm>
          <a:prstGeom prst="rect">
            <a:avLst/>
          </a:prstGeom>
          <a:noFill/>
        </p:spPr>
        <p:txBody>
          <a:bodyPr wrap="square" rtlCol="0" anchor="t">
            <a:spAutoFit/>
          </a:bodyPr>
          <a:p>
            <a:r>
              <a:rPr lang="en-US" altLang="zh-CN" sz="2000">
                <a:latin typeface="华文行楷" panose="02010800040101010101" charset="-122"/>
                <a:ea typeface="华文行楷" panose="02010800040101010101" charset="-122"/>
                <a:sym typeface="+mn-ea"/>
              </a:rPr>
              <a:t>1.</a:t>
            </a:r>
            <a:r>
              <a:rPr lang="zh-CN" altLang="en-US" sz="2000">
                <a:latin typeface="华文行楷" panose="02010800040101010101" charset="-122"/>
                <a:ea typeface="华文行楷" panose="02010800040101010101" charset="-122"/>
                <a:sym typeface="+mn-ea"/>
              </a:rPr>
              <a:t>无人船与船舶定义</a:t>
            </a:r>
            <a:endParaRPr lang="zh-CN" altLang="en-US" sz="2000">
              <a:latin typeface="华文行楷" panose="02010800040101010101" charset="-122"/>
              <a:ea typeface="华文行楷" panose="02010800040101010101" charset="-122"/>
              <a:sym typeface="+mn-ea"/>
            </a:endParaRPr>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p:cTn id="49" dur="500" fill="hold"/>
                                        <p:tgtEl>
                                          <p:spTgt spid="32"/>
                                        </p:tgtEl>
                                        <p:attrNameLst>
                                          <p:attrName>ppt_w</p:attrName>
                                        </p:attrNameLst>
                                      </p:cBhvr>
                                      <p:tavLst>
                                        <p:tav tm="0">
                                          <p:val>
                                            <p:fltVal val="0"/>
                                          </p:val>
                                        </p:tav>
                                        <p:tav tm="100000">
                                          <p:val>
                                            <p:strVal val="#ppt_w"/>
                                          </p:val>
                                        </p:tav>
                                      </p:tavLst>
                                    </p:anim>
                                    <p:anim calcmode="lin" valueType="num">
                                      <p:cBhvr>
                                        <p:cTn id="50" dur="500" fill="hold"/>
                                        <p:tgtEl>
                                          <p:spTgt spid="32"/>
                                        </p:tgtEl>
                                        <p:attrNameLst>
                                          <p:attrName>ppt_h</p:attrName>
                                        </p:attrNameLst>
                                      </p:cBhvr>
                                      <p:tavLst>
                                        <p:tav tm="0">
                                          <p:val>
                                            <p:fltVal val="0"/>
                                          </p:val>
                                        </p:tav>
                                        <p:tav tm="100000">
                                          <p:val>
                                            <p:strVal val="#ppt_h"/>
                                          </p:val>
                                        </p:tav>
                                      </p:tavLst>
                                    </p:anim>
                                    <p:animEffect transition="in" filter="fade">
                                      <p:cBhvr>
                                        <p:cTn id="51" dur="500"/>
                                        <p:tgtEl>
                                          <p:spTgt spid="3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Effect transition="in" filter="fade">
                                      <p:cBhvr>
                                        <p:cTn id="63" dur="500"/>
                                        <p:tgtEl>
                                          <p:spTgt spid="49"/>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0"/>
                                        </p:tgtEl>
                                        <p:attrNameLst>
                                          <p:attrName>style.visibility</p:attrName>
                                        </p:attrNameLst>
                                      </p:cBhvr>
                                      <p:to>
                                        <p:strVal val="visible"/>
                                      </p:to>
                                    </p:set>
                                    <p:anim calcmode="lin" valueType="num">
                                      <p:cBhvr>
                                        <p:cTn id="67" dur="500" fill="hold"/>
                                        <p:tgtEl>
                                          <p:spTgt spid="50"/>
                                        </p:tgtEl>
                                        <p:attrNameLst>
                                          <p:attrName>ppt_w</p:attrName>
                                        </p:attrNameLst>
                                      </p:cBhvr>
                                      <p:tavLst>
                                        <p:tav tm="0">
                                          <p:val>
                                            <p:fltVal val="0"/>
                                          </p:val>
                                        </p:tav>
                                        <p:tav tm="100000">
                                          <p:val>
                                            <p:strVal val="#ppt_w"/>
                                          </p:val>
                                        </p:tav>
                                      </p:tavLst>
                                    </p:anim>
                                    <p:anim calcmode="lin" valueType="num">
                                      <p:cBhvr>
                                        <p:cTn id="68" dur="500" fill="hold"/>
                                        <p:tgtEl>
                                          <p:spTgt spid="50"/>
                                        </p:tgtEl>
                                        <p:attrNameLst>
                                          <p:attrName>ppt_h</p:attrName>
                                        </p:attrNameLst>
                                      </p:cBhvr>
                                      <p:tavLst>
                                        <p:tav tm="0">
                                          <p:val>
                                            <p:fltVal val="0"/>
                                          </p:val>
                                        </p:tav>
                                        <p:tav tm="100000">
                                          <p:val>
                                            <p:strVal val="#ppt_h"/>
                                          </p:val>
                                        </p:tav>
                                      </p:tavLst>
                                    </p:anim>
                                    <p:animEffect transition="in" filter="fade">
                                      <p:cBhvr>
                                        <p:cTn id="69" dur="500"/>
                                        <p:tgtEl>
                                          <p:spTgt spid="5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57"/>
                                        </p:tgtEl>
                                        <p:attrNameLst>
                                          <p:attrName>style.visibility</p:attrName>
                                        </p:attrNameLst>
                                      </p:cBhvr>
                                      <p:to>
                                        <p:strVal val="visible"/>
                                      </p:to>
                                    </p:set>
                                    <p:anim calcmode="lin" valueType="num">
                                      <p:cBhvr>
                                        <p:cTn id="79" dur="500" fill="hold"/>
                                        <p:tgtEl>
                                          <p:spTgt spid="57"/>
                                        </p:tgtEl>
                                        <p:attrNameLst>
                                          <p:attrName>ppt_w</p:attrName>
                                        </p:attrNameLst>
                                      </p:cBhvr>
                                      <p:tavLst>
                                        <p:tav tm="0">
                                          <p:val>
                                            <p:fltVal val="0"/>
                                          </p:val>
                                        </p:tav>
                                        <p:tav tm="100000">
                                          <p:val>
                                            <p:strVal val="#ppt_w"/>
                                          </p:val>
                                        </p:tav>
                                      </p:tavLst>
                                    </p:anim>
                                    <p:anim calcmode="lin" valueType="num">
                                      <p:cBhvr>
                                        <p:cTn id="80" dur="500" fill="hold"/>
                                        <p:tgtEl>
                                          <p:spTgt spid="57"/>
                                        </p:tgtEl>
                                        <p:attrNameLst>
                                          <p:attrName>ppt_h</p:attrName>
                                        </p:attrNameLst>
                                      </p:cBhvr>
                                      <p:tavLst>
                                        <p:tav tm="0">
                                          <p:val>
                                            <p:fltVal val="0"/>
                                          </p:val>
                                        </p:tav>
                                        <p:tav tm="100000">
                                          <p:val>
                                            <p:strVal val="#ppt_h"/>
                                          </p:val>
                                        </p:tav>
                                      </p:tavLst>
                                    </p:anim>
                                    <p:animEffect transition="in" filter="fade">
                                      <p:cBhvr>
                                        <p:cTn id="81" dur="500"/>
                                        <p:tgtEl>
                                          <p:spTgt spid="57"/>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500" fill="hold"/>
                                        <p:tgtEl>
                                          <p:spTgt spid="59"/>
                                        </p:tgtEl>
                                        <p:attrNameLst>
                                          <p:attrName>ppt_w</p:attrName>
                                        </p:attrNameLst>
                                      </p:cBhvr>
                                      <p:tavLst>
                                        <p:tav tm="0">
                                          <p:val>
                                            <p:fltVal val="0"/>
                                          </p:val>
                                        </p:tav>
                                        <p:tav tm="100000">
                                          <p:val>
                                            <p:strVal val="#ppt_w"/>
                                          </p:val>
                                        </p:tav>
                                      </p:tavLst>
                                    </p:anim>
                                    <p:anim calcmode="lin" valueType="num">
                                      <p:cBhvr>
                                        <p:cTn id="92" dur="500" fill="hold"/>
                                        <p:tgtEl>
                                          <p:spTgt spid="59"/>
                                        </p:tgtEl>
                                        <p:attrNameLst>
                                          <p:attrName>ppt_h</p:attrName>
                                        </p:attrNameLst>
                                      </p:cBhvr>
                                      <p:tavLst>
                                        <p:tav tm="0">
                                          <p:val>
                                            <p:fltVal val="0"/>
                                          </p:val>
                                        </p:tav>
                                        <p:tav tm="100000">
                                          <p:val>
                                            <p:strVal val="#ppt_h"/>
                                          </p:val>
                                        </p:tav>
                                      </p:tavLst>
                                    </p:anim>
                                    <p:animEffect transition="in" filter="fade">
                                      <p:cBhvr>
                                        <p:cTn id="93" dur="500"/>
                                        <p:tgtEl>
                                          <p:spTgt spid="59"/>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61"/>
                                        </p:tgtEl>
                                        <p:attrNameLst>
                                          <p:attrName>style.visibility</p:attrName>
                                        </p:attrNameLst>
                                      </p:cBhvr>
                                      <p:to>
                                        <p:strVal val="visible"/>
                                      </p:to>
                                    </p:set>
                                    <p:anim calcmode="lin" valueType="num">
                                      <p:cBhvr>
                                        <p:cTn id="103" dur="500" fill="hold"/>
                                        <p:tgtEl>
                                          <p:spTgt spid="61"/>
                                        </p:tgtEl>
                                        <p:attrNameLst>
                                          <p:attrName>ppt_w</p:attrName>
                                        </p:attrNameLst>
                                      </p:cBhvr>
                                      <p:tavLst>
                                        <p:tav tm="0">
                                          <p:val>
                                            <p:fltVal val="0"/>
                                          </p:val>
                                        </p:tav>
                                        <p:tav tm="100000">
                                          <p:val>
                                            <p:strVal val="#ppt_w"/>
                                          </p:val>
                                        </p:tav>
                                      </p:tavLst>
                                    </p:anim>
                                    <p:anim calcmode="lin" valueType="num">
                                      <p:cBhvr>
                                        <p:cTn id="104" dur="500" fill="hold"/>
                                        <p:tgtEl>
                                          <p:spTgt spid="61"/>
                                        </p:tgtEl>
                                        <p:attrNameLst>
                                          <p:attrName>ppt_h</p:attrName>
                                        </p:attrNameLst>
                                      </p:cBhvr>
                                      <p:tavLst>
                                        <p:tav tm="0">
                                          <p:val>
                                            <p:fltVal val="0"/>
                                          </p:val>
                                        </p:tav>
                                        <p:tav tm="100000">
                                          <p:val>
                                            <p:strVal val="#ppt_h"/>
                                          </p:val>
                                        </p:tav>
                                      </p:tavLst>
                                    </p:anim>
                                    <p:animEffect transition="in" filter="fade">
                                      <p:cBhvr>
                                        <p:cTn id="10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p:bldP spid="29" grpId="0" animBg="1"/>
      <p:bldP spid="32" grpId="0"/>
      <p:bldP spid="48" grpId="0" animBg="1"/>
      <p:bldP spid="49" grpId="0"/>
      <p:bldP spid="50" grpId="0" animBg="1"/>
      <p:bldP spid="56" grpId="0" bldLvl="0" animBg="1"/>
      <p:bldP spid="57" grpId="0" bldLvl="0" animBg="1"/>
      <p:bldP spid="58" grpId="0" bldLvl="0" animBg="1"/>
      <p:bldP spid="59" grpId="0"/>
      <p:bldP spid="60" grpId="0"/>
      <p:bldP spid="61" grpId="0"/>
    </p:bldLst>
  </p:timing>
</p:sld>
</file>

<file path=ppt/tags/tag1.xml><?xml version="1.0" encoding="utf-8"?>
<p:tagLst xmlns:p="http://schemas.openxmlformats.org/presentationml/2006/main">
  <p:tag name="MH" val="20160830110146"/>
  <p:tag name="MH_LIBRARY" val="CONTENTS"/>
  <p:tag name="MH_TYPE" val="NUMBER"/>
  <p:tag name="ID" val="553512"/>
  <p:tag name="MH_ORDER" val="1"/>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UNIT_PLACING_PICTURE_USER_VIEWPORT" val="{&quot;height&quot;:1677.7291338582677,&quot;width&quot;:1814.3748031496064}"/>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MH" val="20160830110146"/>
  <p:tag name="MH_LIBRARY" val="CONTENTS"/>
  <p:tag name="MH_TYPE" val="ENTRY"/>
  <p:tag name="ID" val="553512"/>
  <p:tag name="MH_ORDER" val="1"/>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MH" val="20160830110146"/>
  <p:tag name="MH_LIBRARY" val="CONTENTS"/>
  <p:tag name="MH_TYPE" val="NUMBER"/>
  <p:tag name="ID" val="553512"/>
  <p:tag name="MH_ORDER" val="2"/>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MH" val="20160830110146"/>
  <p:tag name="MH_LIBRARY" val="CONTENTS"/>
  <p:tag name="MH_TYPE" val="ENTRY"/>
  <p:tag name="ID" val="553512"/>
  <p:tag name="MH_ORDER" val="2"/>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MH" val="20160830110146"/>
  <p:tag name="MH_LIBRARY" val="CONTENTS"/>
  <p:tag name="MH_TYPE" val="NUMBER"/>
  <p:tag name="ID" val="553512"/>
  <p:tag name="MH_ORDER" val="3"/>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ISPRING_PRESENTATION_TITLE" val="多彩年度工作总结"/>
  <p:tag name="KSO_WPP_MARK_KEY" val="e3260e6d-26a2-458f-b940-13ad7be418b9"/>
  <p:tag name="COMMONDATA" val="eyJoZGlkIjoiYzMzMDcwYzNlYThlNWMzZjVlNzk0YWY0ZWFkMjAyOGIifQ=="/>
</p:tagLst>
</file>

<file path=ppt/tags/tag6.xml><?xml version="1.0" encoding="utf-8"?>
<p:tagLst xmlns:p="http://schemas.openxmlformats.org/presentationml/2006/main">
  <p:tag name="MH" val="20160830110146"/>
  <p:tag name="MH_LIBRARY" val="CONTENTS"/>
  <p:tag name="MH_TYPE" val="ENTRY"/>
  <p:tag name="ID" val="553512"/>
  <p:tag name="MH_ORDER" val="3"/>
</p:tagLst>
</file>

<file path=ppt/tags/tag7.xml><?xml version="1.0" encoding="utf-8"?>
<p:tagLst xmlns:p="http://schemas.openxmlformats.org/presentationml/2006/main">
  <p:tag name="MH" val="20160830110146"/>
  <p:tag name="MH_LIBRARY" val="CONTENTS"/>
  <p:tag name="MH_TYPE" val="NUMBER"/>
  <p:tag name="ID" val="553512"/>
  <p:tag name="MH_ORDER" val="4"/>
</p:tagLst>
</file>

<file path=ppt/tags/tag8.xml><?xml version="1.0" encoding="utf-8"?>
<p:tagLst xmlns:p="http://schemas.openxmlformats.org/presentationml/2006/main">
  <p:tag name="MH" val="20160830110146"/>
  <p:tag name="MH_LIBRARY" val="CONTENTS"/>
  <p:tag name="MH_TYPE" val="ENTRY"/>
  <p:tag name="ID" val="553512"/>
  <p:tag name="MH_ORDER" val="4"/>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1207">
      <a:dk1>
        <a:sysClr val="windowText" lastClr="000000"/>
      </a:dk1>
      <a:lt1>
        <a:sysClr val="window" lastClr="FFFFFF"/>
      </a:lt1>
      <a:dk2>
        <a:srgbClr val="5A6378"/>
      </a:dk2>
      <a:lt2>
        <a:srgbClr val="7F7F7F"/>
      </a:lt2>
      <a:accent1>
        <a:srgbClr val="1484BC"/>
      </a:accent1>
      <a:accent2>
        <a:srgbClr val="00B050"/>
      </a:accent2>
      <a:accent3>
        <a:srgbClr val="1484BC"/>
      </a:accent3>
      <a:accent4>
        <a:srgbClr val="00B050"/>
      </a:accent4>
      <a:accent5>
        <a:srgbClr val="1484BC"/>
      </a:accent5>
      <a:accent6>
        <a:srgbClr val="00B050"/>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5331</Words>
  <Application>WPS 演示</Application>
  <PresentationFormat>全屏显示(16:9)</PresentationFormat>
  <Paragraphs>295</Paragraphs>
  <Slides>28</Slides>
  <Notes>24</Notes>
  <HiddenSlides>0</HiddenSlides>
  <MMClips>1</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Arial</vt:lpstr>
      <vt:lpstr>宋体</vt:lpstr>
      <vt:lpstr>Wingdings</vt:lpstr>
      <vt:lpstr>Open Sans</vt:lpstr>
      <vt:lpstr>Segoe Print</vt:lpstr>
      <vt:lpstr>冬青黑体简体中文 W3</vt:lpstr>
      <vt:lpstr>黑体</vt:lpstr>
      <vt:lpstr>微软雅黑</vt:lpstr>
      <vt:lpstr>Chivo Light</vt:lpstr>
      <vt:lpstr>Yu Gothic UI Light</vt:lpstr>
      <vt:lpstr>Times New Roman</vt:lpstr>
      <vt:lpstr>华文行楷</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dc:title>
  <dc:creator>Administrator</dc:creator>
  <cp:lastModifiedBy>学文</cp:lastModifiedBy>
  <cp:revision>25</cp:revision>
  <dcterms:created xsi:type="dcterms:W3CDTF">2014-11-09T01:07:00Z</dcterms:created>
  <dcterms:modified xsi:type="dcterms:W3CDTF">2023-04-19T07:10:15Z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915DA65C7896442C9510323B4F1B6E54</vt:lpwstr>
  </property>
  <property fmtid="{D5CDD505-2E9C-101B-9397-08002B2CF9AE}" pid="3" name="KSOProductBuildVer">
    <vt:lpwstr>2052-11.1.0.14036</vt:lpwstr>
  </property>
</Properties>
</file>