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5" r:id="rId2"/>
    <p:sldMasterId id="2147483749" r:id="rId3"/>
    <p:sldMasterId id="2147483811" r:id="rId4"/>
    <p:sldMasterId id="2147483823" r:id="rId5"/>
    <p:sldMasterId id="2147483836" r:id="rId6"/>
    <p:sldMasterId id="2147483849" r:id="rId7"/>
    <p:sldMasterId id="2147483861" r:id="rId8"/>
    <p:sldMasterId id="2147483885" r:id="rId9"/>
  </p:sldMasterIdLst>
  <p:notesMasterIdLst>
    <p:notesMasterId r:id="rId23"/>
  </p:notesMasterIdLst>
  <p:sldIdLst>
    <p:sldId id="332" r:id="rId10"/>
    <p:sldId id="1384" r:id="rId11"/>
    <p:sldId id="9467" r:id="rId12"/>
    <p:sldId id="1365" r:id="rId13"/>
    <p:sldId id="1371" r:id="rId14"/>
    <p:sldId id="1350" r:id="rId15"/>
    <p:sldId id="1382" r:id="rId16"/>
    <p:sldId id="9447" r:id="rId17"/>
    <p:sldId id="1372" r:id="rId18"/>
    <p:sldId id="9452" r:id="rId19"/>
    <p:sldId id="9455" r:id="rId20"/>
    <p:sldId id="9456" r:id="rId21"/>
    <p:sldId id="27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2D3848"/>
    <a:srgbClr val="00B0F0"/>
    <a:srgbClr val="000000"/>
    <a:srgbClr val="F27224"/>
    <a:srgbClr val="E8620E"/>
    <a:srgbClr val="B88240"/>
    <a:srgbClr val="222325"/>
    <a:srgbClr val="2E3B4B"/>
    <a:srgbClr val="DCB8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997" autoAdjust="0"/>
    <p:restoredTop sz="96314" autoAdjust="0"/>
  </p:normalViewPr>
  <p:slideViewPr>
    <p:cSldViewPr snapToGrid="0">
      <p:cViewPr varScale="1">
        <p:scale>
          <a:sx n="114" d="100"/>
          <a:sy n="114" d="100"/>
        </p:scale>
        <p:origin x="-30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98407-7539-4C88-B591-2FC07A4ED2BC}" type="datetimeFigureOut">
              <a:rPr lang="zh-CN" altLang="en-US" smtClean="0"/>
              <a:pPr/>
              <a:t>2023/4/25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ADC4B-121D-46CC-9D52-F4252E0865F3}" type="slidenum">
              <a:rPr lang="zh-CN" altLang="en-US" smtClean="0"/>
              <a:pPr/>
              <a:t>‹#›</a:t>
            </a:fld>
            <a:endParaRPr lang="zh-CN" altLang="en-US"/>
          </a:p>
        </p:txBody>
      </p:sp>
    </p:spTree>
    <p:extLst>
      <p:ext uri="{BB962C8B-B14F-4D97-AF65-F5344CB8AC3E}">
        <p14:creationId xmlns:p14="http://schemas.microsoft.com/office/powerpoint/2010/main" xmlns="" val="51489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C8313-25DA-484C-BA3F-76A5C67ECC0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18177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C8313-25DA-484C-BA3F-76A5C67ECC0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32112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10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6757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C8313-25DA-484C-BA3F-76A5C67ECC0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2239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1398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6EE78B-84D8-412F-BC69-ACC7C447BAF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29480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9C99-5C43-49F9-90F7-0E94AD9DA7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40131725"/>
      </p:ext>
    </p:extLst>
  </p:cSld>
  <p:clrMapOvr>
    <a:masterClrMapping/>
  </p:clrMapOvr>
  <p:transition spd="slow"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1F7FD"/>
        </a:solidFill>
        <a:effectLst/>
      </p:bgPr>
    </p:bg>
    <p:spTree>
      <p:nvGrpSpPr>
        <p:cNvPr id="1" name=""/>
        <p:cNvGrpSpPr/>
        <p:nvPr/>
      </p:nvGrpSpPr>
      <p:grpSpPr>
        <a:xfrm>
          <a:off x="0" y="0"/>
          <a:ext cx="0" cy="0"/>
          <a:chOff x="0" y="0"/>
          <a:chExt cx="0" cy="0"/>
        </a:xfrm>
      </p:grpSpPr>
      <p:sp>
        <p:nvSpPr>
          <p:cNvPr id="14" name="Freeform 5"/>
          <p:cNvSpPr>
            <a:spLocks noEditPoints="1"/>
          </p:cNvSpPr>
          <p:nvPr userDrawn="1"/>
        </p:nvSpPr>
        <p:spPr bwMode="auto">
          <a:xfrm>
            <a:off x="-149382" y="-694611"/>
            <a:ext cx="2590800" cy="1981200"/>
          </a:xfrm>
          <a:custGeom>
            <a:avLst/>
            <a:gdLst>
              <a:gd name="T0" fmla="*/ 113 w 265"/>
              <a:gd name="T1" fmla="*/ 175 h 202"/>
              <a:gd name="T2" fmla="*/ 160 w 265"/>
              <a:gd name="T3" fmla="*/ 125 h 202"/>
              <a:gd name="T4" fmla="*/ 161 w 265"/>
              <a:gd name="T5" fmla="*/ 97 h 202"/>
              <a:gd name="T6" fmla="*/ 76 w 265"/>
              <a:gd name="T7" fmla="*/ 174 h 202"/>
              <a:gd name="T8" fmla="*/ 56 w 265"/>
              <a:gd name="T9" fmla="*/ 168 h 202"/>
              <a:gd name="T10" fmla="*/ 28 w 265"/>
              <a:gd name="T11" fmla="*/ 182 h 202"/>
              <a:gd name="T12" fmla="*/ 34 w 265"/>
              <a:gd name="T13" fmla="*/ 87 h 202"/>
              <a:gd name="T14" fmla="*/ 82 w 265"/>
              <a:gd name="T15" fmla="*/ 104 h 202"/>
              <a:gd name="T16" fmla="*/ 107 w 265"/>
              <a:gd name="T17" fmla="*/ 94 h 202"/>
              <a:gd name="T18" fmla="*/ 106 w 265"/>
              <a:gd name="T19" fmla="*/ 102 h 202"/>
              <a:gd name="T20" fmla="*/ 120 w 265"/>
              <a:gd name="T21" fmla="*/ 106 h 202"/>
              <a:gd name="T22" fmla="*/ 110 w 265"/>
              <a:gd name="T23" fmla="*/ 121 h 202"/>
              <a:gd name="T24" fmla="*/ 83 w 265"/>
              <a:gd name="T25" fmla="*/ 142 h 202"/>
              <a:gd name="T26" fmla="*/ 67 w 265"/>
              <a:gd name="T27" fmla="*/ 154 h 202"/>
              <a:gd name="T28" fmla="*/ 60 w 265"/>
              <a:gd name="T29" fmla="*/ 163 h 202"/>
              <a:gd name="T30" fmla="*/ 53 w 265"/>
              <a:gd name="T31" fmla="*/ 164 h 202"/>
              <a:gd name="T32" fmla="*/ 32 w 265"/>
              <a:gd name="T33" fmla="*/ 165 h 202"/>
              <a:gd name="T34" fmla="*/ 28 w 265"/>
              <a:gd name="T35" fmla="*/ 164 h 202"/>
              <a:gd name="T36" fmla="*/ 21 w 265"/>
              <a:gd name="T37" fmla="*/ 162 h 202"/>
              <a:gd name="T38" fmla="*/ 14 w 265"/>
              <a:gd name="T39" fmla="*/ 161 h 202"/>
              <a:gd name="T40" fmla="*/ 15 w 265"/>
              <a:gd name="T41" fmla="*/ 128 h 202"/>
              <a:gd name="T42" fmla="*/ 11 w 265"/>
              <a:gd name="T43" fmla="*/ 119 h 202"/>
              <a:gd name="T44" fmla="*/ 21 w 265"/>
              <a:gd name="T45" fmla="*/ 109 h 202"/>
              <a:gd name="T46" fmla="*/ 31 w 265"/>
              <a:gd name="T47" fmla="*/ 95 h 202"/>
              <a:gd name="T48" fmla="*/ 38 w 265"/>
              <a:gd name="T49" fmla="*/ 95 h 202"/>
              <a:gd name="T50" fmla="*/ 51 w 265"/>
              <a:gd name="T51" fmla="*/ 83 h 202"/>
              <a:gd name="T52" fmla="*/ 69 w 265"/>
              <a:gd name="T53" fmla="*/ 78 h 202"/>
              <a:gd name="T54" fmla="*/ 71 w 265"/>
              <a:gd name="T55" fmla="*/ 94 h 202"/>
              <a:gd name="T56" fmla="*/ 71 w 265"/>
              <a:gd name="T57" fmla="*/ 76 h 202"/>
              <a:gd name="T58" fmla="*/ 55 w 265"/>
              <a:gd name="T59" fmla="*/ 43 h 202"/>
              <a:gd name="T60" fmla="*/ 71 w 265"/>
              <a:gd name="T61" fmla="*/ 68 h 202"/>
              <a:gd name="T62" fmla="*/ 86 w 265"/>
              <a:gd name="T63" fmla="*/ 81 h 202"/>
              <a:gd name="T64" fmla="*/ 57 w 265"/>
              <a:gd name="T65" fmla="*/ 85 h 202"/>
              <a:gd name="T66" fmla="*/ 93 w 265"/>
              <a:gd name="T67" fmla="*/ 99 h 202"/>
              <a:gd name="T68" fmla="*/ 82 w 265"/>
              <a:gd name="T69" fmla="*/ 120 h 202"/>
              <a:gd name="T70" fmla="*/ 80 w 265"/>
              <a:gd name="T71" fmla="*/ 112 h 202"/>
              <a:gd name="T72" fmla="*/ 79 w 265"/>
              <a:gd name="T73" fmla="*/ 126 h 202"/>
              <a:gd name="T74" fmla="*/ 69 w 265"/>
              <a:gd name="T75" fmla="*/ 147 h 202"/>
              <a:gd name="T76" fmla="*/ 82 w 265"/>
              <a:gd name="T77" fmla="*/ 126 h 202"/>
              <a:gd name="T78" fmla="*/ 39 w 265"/>
              <a:gd name="T79" fmla="*/ 154 h 202"/>
              <a:gd name="T80" fmla="*/ 46 w 265"/>
              <a:gd name="T81" fmla="*/ 153 h 202"/>
              <a:gd name="T82" fmla="*/ 49 w 265"/>
              <a:gd name="T83" fmla="*/ 156 h 202"/>
              <a:gd name="T84" fmla="*/ 54 w 265"/>
              <a:gd name="T85" fmla="*/ 149 h 202"/>
              <a:gd name="T86" fmla="*/ 58 w 265"/>
              <a:gd name="T87" fmla="*/ 150 h 202"/>
              <a:gd name="T88" fmla="*/ 63 w 265"/>
              <a:gd name="T89" fmla="*/ 147 h 202"/>
              <a:gd name="T90" fmla="*/ 63 w 265"/>
              <a:gd name="T91" fmla="*/ 27 h 202"/>
              <a:gd name="T92" fmla="*/ 61 w 265"/>
              <a:gd name="T93" fmla="*/ 189 h 202"/>
              <a:gd name="T94" fmla="*/ 245 w 265"/>
              <a:gd name="T95" fmla="*/ 11 h 202"/>
              <a:gd name="T96" fmla="*/ 99 w 265"/>
              <a:gd name="T97" fmla="*/ 129 h 202"/>
              <a:gd name="T98" fmla="*/ 46 w 265"/>
              <a:gd name="T99" fmla="*/ 153 h 202"/>
              <a:gd name="T100" fmla="*/ 104 w 265"/>
              <a:gd name="T101" fmla="*/ 71 h 202"/>
              <a:gd name="T102" fmla="*/ 103 w 265"/>
              <a:gd name="T103" fmla="*/ 62 h 202"/>
              <a:gd name="T104" fmla="*/ 11 w 265"/>
              <a:gd name="T105" fmla="*/ 141 h 202"/>
              <a:gd name="T106" fmla="*/ 92 w 265"/>
              <a:gd name="T107" fmla="*/ 64 h 202"/>
              <a:gd name="T108" fmla="*/ 15 w 265"/>
              <a:gd name="T109" fmla="*/ 116 h 202"/>
              <a:gd name="T110" fmla="*/ 34 w 265"/>
              <a:gd name="T111" fmla="*/ 88 h 202"/>
              <a:gd name="T112" fmla="*/ 68 w 265"/>
              <a:gd name="T113" fmla="*/ 51 h 202"/>
              <a:gd name="T114" fmla="*/ 20 w 265"/>
              <a:gd name="T115" fmla="*/ 93 h 202"/>
              <a:gd name="T116" fmla="*/ 17 w 265"/>
              <a:gd name="T117" fmla="*/ 100 h 202"/>
              <a:gd name="T118" fmla="*/ 28 w 265"/>
              <a:gd name="T119" fmla="*/ 74 h 202"/>
              <a:gd name="T120" fmla="*/ 27 w 265"/>
              <a:gd name="T121" fmla="*/ 81 h 202"/>
              <a:gd name="T122" fmla="*/ 52 w 265"/>
              <a:gd name="T123"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2">
                <a:moveTo>
                  <a:pt x="51" y="9"/>
                </a:moveTo>
                <a:cubicBezTo>
                  <a:pt x="52" y="7"/>
                  <a:pt x="55" y="6"/>
                  <a:pt x="57" y="8"/>
                </a:cubicBezTo>
                <a:cubicBezTo>
                  <a:pt x="58" y="9"/>
                  <a:pt x="57" y="8"/>
                  <a:pt x="57" y="9"/>
                </a:cubicBezTo>
                <a:cubicBezTo>
                  <a:pt x="58" y="11"/>
                  <a:pt x="60" y="11"/>
                  <a:pt x="58" y="13"/>
                </a:cubicBezTo>
                <a:cubicBezTo>
                  <a:pt x="57" y="13"/>
                  <a:pt x="55" y="13"/>
                  <a:pt x="54" y="13"/>
                </a:cubicBezTo>
                <a:cubicBezTo>
                  <a:pt x="52" y="13"/>
                  <a:pt x="50" y="11"/>
                  <a:pt x="51" y="9"/>
                </a:cubicBezTo>
                <a:close/>
                <a:moveTo>
                  <a:pt x="184" y="116"/>
                </a:moveTo>
                <a:cubicBezTo>
                  <a:pt x="184" y="116"/>
                  <a:pt x="186" y="116"/>
                  <a:pt x="188" y="115"/>
                </a:cubicBezTo>
                <a:cubicBezTo>
                  <a:pt x="188" y="115"/>
                  <a:pt x="192" y="114"/>
                  <a:pt x="192" y="115"/>
                </a:cubicBezTo>
                <a:cubicBezTo>
                  <a:pt x="192" y="115"/>
                  <a:pt x="189" y="115"/>
                  <a:pt x="189" y="116"/>
                </a:cubicBezTo>
                <a:cubicBezTo>
                  <a:pt x="187" y="116"/>
                  <a:pt x="185" y="117"/>
                  <a:pt x="184" y="116"/>
                </a:cubicBezTo>
                <a:close/>
                <a:moveTo>
                  <a:pt x="113" y="175"/>
                </a:moveTo>
                <a:cubicBezTo>
                  <a:pt x="114" y="175"/>
                  <a:pt x="120" y="176"/>
                  <a:pt x="122" y="176"/>
                </a:cubicBezTo>
                <a:cubicBezTo>
                  <a:pt x="122" y="176"/>
                  <a:pt x="119" y="176"/>
                  <a:pt x="118" y="175"/>
                </a:cubicBezTo>
                <a:cubicBezTo>
                  <a:pt x="116" y="175"/>
                  <a:pt x="115" y="175"/>
                  <a:pt x="113" y="175"/>
                </a:cubicBezTo>
                <a:close/>
                <a:moveTo>
                  <a:pt x="200" y="92"/>
                </a:moveTo>
                <a:cubicBezTo>
                  <a:pt x="199" y="93"/>
                  <a:pt x="196" y="93"/>
                  <a:pt x="198" y="93"/>
                </a:cubicBezTo>
                <a:cubicBezTo>
                  <a:pt x="199" y="92"/>
                  <a:pt x="200" y="92"/>
                  <a:pt x="200" y="92"/>
                </a:cubicBezTo>
                <a:close/>
                <a:moveTo>
                  <a:pt x="160" y="125"/>
                </a:moveTo>
                <a:cubicBezTo>
                  <a:pt x="159" y="125"/>
                  <a:pt x="161" y="125"/>
                  <a:pt x="162" y="124"/>
                </a:cubicBezTo>
                <a:cubicBezTo>
                  <a:pt x="163" y="124"/>
                  <a:pt x="164" y="124"/>
                  <a:pt x="164" y="124"/>
                </a:cubicBezTo>
                <a:cubicBezTo>
                  <a:pt x="165" y="123"/>
                  <a:pt x="169" y="122"/>
                  <a:pt x="169" y="122"/>
                </a:cubicBezTo>
                <a:cubicBezTo>
                  <a:pt x="170" y="122"/>
                  <a:pt x="166" y="124"/>
                  <a:pt x="165" y="124"/>
                </a:cubicBezTo>
                <a:cubicBezTo>
                  <a:pt x="163" y="124"/>
                  <a:pt x="162" y="125"/>
                  <a:pt x="160" y="125"/>
                </a:cubicBezTo>
                <a:close/>
                <a:moveTo>
                  <a:pt x="161" y="122"/>
                </a:moveTo>
                <a:cubicBezTo>
                  <a:pt x="158" y="123"/>
                  <a:pt x="160" y="121"/>
                  <a:pt x="161" y="122"/>
                </a:cubicBezTo>
                <a:cubicBezTo>
                  <a:pt x="161" y="122"/>
                  <a:pt x="161" y="122"/>
                  <a:pt x="161" y="122"/>
                </a:cubicBezTo>
                <a:close/>
                <a:moveTo>
                  <a:pt x="191" y="95"/>
                </a:moveTo>
                <a:cubicBezTo>
                  <a:pt x="191" y="95"/>
                  <a:pt x="186" y="97"/>
                  <a:pt x="186" y="97"/>
                </a:cubicBezTo>
                <a:cubicBezTo>
                  <a:pt x="186" y="96"/>
                  <a:pt x="194" y="93"/>
                  <a:pt x="191" y="95"/>
                </a:cubicBezTo>
                <a:close/>
                <a:moveTo>
                  <a:pt x="170" y="99"/>
                </a:moveTo>
                <a:cubicBezTo>
                  <a:pt x="170" y="99"/>
                  <a:pt x="173" y="97"/>
                  <a:pt x="174" y="97"/>
                </a:cubicBezTo>
                <a:cubicBezTo>
                  <a:pt x="175" y="97"/>
                  <a:pt x="178" y="96"/>
                  <a:pt x="176" y="97"/>
                </a:cubicBezTo>
                <a:cubicBezTo>
                  <a:pt x="175" y="98"/>
                  <a:pt x="171" y="100"/>
                  <a:pt x="170" y="99"/>
                </a:cubicBezTo>
                <a:close/>
                <a:moveTo>
                  <a:pt x="159" y="97"/>
                </a:moveTo>
                <a:cubicBezTo>
                  <a:pt x="159" y="97"/>
                  <a:pt x="161" y="96"/>
                  <a:pt x="161" y="97"/>
                </a:cubicBezTo>
                <a:cubicBezTo>
                  <a:pt x="161" y="97"/>
                  <a:pt x="159" y="97"/>
                  <a:pt x="159" y="97"/>
                </a:cubicBezTo>
                <a:close/>
                <a:moveTo>
                  <a:pt x="175" y="77"/>
                </a:moveTo>
                <a:cubicBezTo>
                  <a:pt x="174" y="77"/>
                  <a:pt x="177" y="76"/>
                  <a:pt x="177" y="76"/>
                </a:cubicBezTo>
                <a:cubicBezTo>
                  <a:pt x="176" y="77"/>
                  <a:pt x="176" y="77"/>
                  <a:pt x="175" y="77"/>
                </a:cubicBezTo>
                <a:close/>
                <a:moveTo>
                  <a:pt x="145" y="102"/>
                </a:moveTo>
                <a:cubicBezTo>
                  <a:pt x="145" y="102"/>
                  <a:pt x="146" y="102"/>
                  <a:pt x="146" y="102"/>
                </a:cubicBezTo>
                <a:cubicBezTo>
                  <a:pt x="149" y="100"/>
                  <a:pt x="154" y="99"/>
                  <a:pt x="158" y="98"/>
                </a:cubicBezTo>
                <a:cubicBezTo>
                  <a:pt x="160" y="97"/>
                  <a:pt x="156" y="99"/>
                  <a:pt x="155" y="99"/>
                </a:cubicBezTo>
                <a:cubicBezTo>
                  <a:pt x="153" y="100"/>
                  <a:pt x="148" y="102"/>
                  <a:pt x="145" y="102"/>
                </a:cubicBezTo>
                <a:close/>
                <a:moveTo>
                  <a:pt x="69" y="172"/>
                </a:moveTo>
                <a:cubicBezTo>
                  <a:pt x="67" y="171"/>
                  <a:pt x="71" y="172"/>
                  <a:pt x="72" y="173"/>
                </a:cubicBezTo>
                <a:cubicBezTo>
                  <a:pt x="73" y="173"/>
                  <a:pt x="75" y="173"/>
                  <a:pt x="76" y="174"/>
                </a:cubicBezTo>
                <a:cubicBezTo>
                  <a:pt x="76" y="174"/>
                  <a:pt x="74" y="174"/>
                  <a:pt x="73" y="173"/>
                </a:cubicBezTo>
                <a:cubicBezTo>
                  <a:pt x="71" y="173"/>
                  <a:pt x="70" y="172"/>
                  <a:pt x="69" y="172"/>
                </a:cubicBezTo>
                <a:close/>
                <a:moveTo>
                  <a:pt x="236" y="16"/>
                </a:moveTo>
                <a:cubicBezTo>
                  <a:pt x="235" y="16"/>
                  <a:pt x="234" y="17"/>
                  <a:pt x="234" y="17"/>
                </a:cubicBezTo>
                <a:cubicBezTo>
                  <a:pt x="234" y="17"/>
                  <a:pt x="232" y="18"/>
                  <a:pt x="232" y="18"/>
                </a:cubicBezTo>
                <a:cubicBezTo>
                  <a:pt x="232" y="18"/>
                  <a:pt x="237" y="15"/>
                  <a:pt x="237" y="15"/>
                </a:cubicBezTo>
                <a:cubicBezTo>
                  <a:pt x="238" y="15"/>
                  <a:pt x="235" y="16"/>
                  <a:pt x="236" y="16"/>
                </a:cubicBezTo>
                <a:close/>
                <a:moveTo>
                  <a:pt x="157" y="78"/>
                </a:moveTo>
                <a:cubicBezTo>
                  <a:pt x="156" y="79"/>
                  <a:pt x="156" y="79"/>
                  <a:pt x="155" y="79"/>
                </a:cubicBezTo>
                <a:cubicBezTo>
                  <a:pt x="154" y="80"/>
                  <a:pt x="153" y="80"/>
                  <a:pt x="155" y="79"/>
                </a:cubicBezTo>
                <a:cubicBezTo>
                  <a:pt x="156" y="78"/>
                  <a:pt x="157" y="78"/>
                  <a:pt x="157" y="78"/>
                </a:cubicBezTo>
                <a:close/>
                <a:moveTo>
                  <a:pt x="56" y="168"/>
                </a:moveTo>
                <a:cubicBezTo>
                  <a:pt x="55" y="167"/>
                  <a:pt x="58" y="168"/>
                  <a:pt x="58" y="168"/>
                </a:cubicBezTo>
                <a:cubicBezTo>
                  <a:pt x="58" y="168"/>
                  <a:pt x="58" y="169"/>
                  <a:pt x="56" y="168"/>
                </a:cubicBezTo>
                <a:close/>
                <a:moveTo>
                  <a:pt x="65" y="160"/>
                </a:moveTo>
                <a:cubicBezTo>
                  <a:pt x="65" y="160"/>
                  <a:pt x="64" y="160"/>
                  <a:pt x="66" y="160"/>
                </a:cubicBezTo>
                <a:cubicBezTo>
                  <a:pt x="67" y="160"/>
                  <a:pt x="68" y="161"/>
                  <a:pt x="70" y="161"/>
                </a:cubicBezTo>
                <a:cubicBezTo>
                  <a:pt x="71" y="161"/>
                  <a:pt x="71" y="161"/>
                  <a:pt x="69" y="161"/>
                </a:cubicBezTo>
                <a:cubicBezTo>
                  <a:pt x="68" y="161"/>
                  <a:pt x="67" y="161"/>
                  <a:pt x="65" y="160"/>
                </a:cubicBezTo>
                <a:close/>
                <a:moveTo>
                  <a:pt x="52" y="167"/>
                </a:moveTo>
                <a:cubicBezTo>
                  <a:pt x="50" y="165"/>
                  <a:pt x="56" y="168"/>
                  <a:pt x="56" y="168"/>
                </a:cubicBezTo>
                <a:cubicBezTo>
                  <a:pt x="56" y="168"/>
                  <a:pt x="53" y="167"/>
                  <a:pt x="52" y="167"/>
                </a:cubicBezTo>
                <a:close/>
                <a:moveTo>
                  <a:pt x="27" y="180"/>
                </a:moveTo>
                <a:cubicBezTo>
                  <a:pt x="26" y="180"/>
                  <a:pt x="28" y="181"/>
                  <a:pt x="28" y="182"/>
                </a:cubicBezTo>
                <a:cubicBezTo>
                  <a:pt x="28" y="182"/>
                  <a:pt x="25" y="183"/>
                  <a:pt x="26" y="183"/>
                </a:cubicBezTo>
                <a:cubicBezTo>
                  <a:pt x="25" y="183"/>
                  <a:pt x="25" y="181"/>
                  <a:pt x="26" y="181"/>
                </a:cubicBezTo>
                <a:cubicBezTo>
                  <a:pt x="25" y="181"/>
                  <a:pt x="27" y="180"/>
                  <a:pt x="27" y="180"/>
                </a:cubicBezTo>
                <a:close/>
                <a:moveTo>
                  <a:pt x="132" y="70"/>
                </a:moveTo>
                <a:cubicBezTo>
                  <a:pt x="130" y="71"/>
                  <a:pt x="134" y="69"/>
                  <a:pt x="134" y="68"/>
                </a:cubicBezTo>
                <a:cubicBezTo>
                  <a:pt x="134" y="69"/>
                  <a:pt x="136" y="67"/>
                  <a:pt x="135" y="68"/>
                </a:cubicBezTo>
                <a:cubicBezTo>
                  <a:pt x="134" y="69"/>
                  <a:pt x="134" y="69"/>
                  <a:pt x="132" y="70"/>
                </a:cubicBezTo>
                <a:close/>
                <a:moveTo>
                  <a:pt x="85" y="92"/>
                </a:moveTo>
                <a:cubicBezTo>
                  <a:pt x="85" y="92"/>
                  <a:pt x="83" y="94"/>
                  <a:pt x="83" y="94"/>
                </a:cubicBezTo>
                <a:cubicBezTo>
                  <a:pt x="82" y="93"/>
                  <a:pt x="88" y="90"/>
                  <a:pt x="86" y="91"/>
                </a:cubicBezTo>
                <a:cubicBezTo>
                  <a:pt x="86" y="92"/>
                  <a:pt x="85" y="92"/>
                  <a:pt x="85" y="92"/>
                </a:cubicBezTo>
                <a:close/>
                <a:moveTo>
                  <a:pt x="34" y="87"/>
                </a:moveTo>
                <a:cubicBezTo>
                  <a:pt x="34" y="87"/>
                  <a:pt x="34" y="88"/>
                  <a:pt x="33" y="89"/>
                </a:cubicBezTo>
                <a:cubicBezTo>
                  <a:pt x="33" y="90"/>
                  <a:pt x="33" y="88"/>
                  <a:pt x="34" y="87"/>
                </a:cubicBezTo>
                <a:close/>
                <a:moveTo>
                  <a:pt x="80" y="88"/>
                </a:moveTo>
                <a:cubicBezTo>
                  <a:pt x="80" y="88"/>
                  <a:pt x="79" y="86"/>
                  <a:pt x="78" y="89"/>
                </a:cubicBezTo>
                <a:cubicBezTo>
                  <a:pt x="77" y="90"/>
                  <a:pt x="79" y="91"/>
                  <a:pt x="79" y="92"/>
                </a:cubicBezTo>
                <a:cubicBezTo>
                  <a:pt x="79" y="93"/>
                  <a:pt x="78" y="93"/>
                  <a:pt x="78" y="94"/>
                </a:cubicBezTo>
                <a:cubicBezTo>
                  <a:pt x="78" y="95"/>
                  <a:pt x="80" y="96"/>
                  <a:pt x="80" y="97"/>
                </a:cubicBezTo>
                <a:cubicBezTo>
                  <a:pt x="80" y="98"/>
                  <a:pt x="79" y="99"/>
                  <a:pt x="80" y="100"/>
                </a:cubicBezTo>
                <a:cubicBezTo>
                  <a:pt x="80" y="101"/>
                  <a:pt x="80" y="103"/>
                  <a:pt x="80" y="104"/>
                </a:cubicBezTo>
                <a:cubicBezTo>
                  <a:pt x="80" y="104"/>
                  <a:pt x="80" y="104"/>
                  <a:pt x="80" y="104"/>
                </a:cubicBezTo>
                <a:cubicBezTo>
                  <a:pt x="79" y="105"/>
                  <a:pt x="82" y="107"/>
                  <a:pt x="83" y="106"/>
                </a:cubicBezTo>
                <a:cubicBezTo>
                  <a:pt x="84" y="105"/>
                  <a:pt x="83" y="105"/>
                  <a:pt x="82" y="104"/>
                </a:cubicBezTo>
                <a:cubicBezTo>
                  <a:pt x="82" y="103"/>
                  <a:pt x="82" y="100"/>
                  <a:pt x="82" y="100"/>
                </a:cubicBezTo>
                <a:cubicBezTo>
                  <a:pt x="82" y="100"/>
                  <a:pt x="83" y="100"/>
                  <a:pt x="84" y="100"/>
                </a:cubicBezTo>
                <a:cubicBezTo>
                  <a:pt x="85" y="99"/>
                  <a:pt x="84" y="99"/>
                  <a:pt x="85" y="99"/>
                </a:cubicBezTo>
                <a:cubicBezTo>
                  <a:pt x="86" y="98"/>
                  <a:pt x="86" y="99"/>
                  <a:pt x="87" y="99"/>
                </a:cubicBezTo>
                <a:cubicBezTo>
                  <a:pt x="88" y="99"/>
                  <a:pt x="95" y="96"/>
                  <a:pt x="96" y="95"/>
                </a:cubicBezTo>
                <a:cubicBezTo>
                  <a:pt x="96" y="95"/>
                  <a:pt x="96" y="95"/>
                  <a:pt x="96" y="95"/>
                </a:cubicBezTo>
                <a:cubicBezTo>
                  <a:pt x="98" y="93"/>
                  <a:pt x="99" y="93"/>
                  <a:pt x="101" y="92"/>
                </a:cubicBezTo>
                <a:cubicBezTo>
                  <a:pt x="102" y="91"/>
                  <a:pt x="103" y="90"/>
                  <a:pt x="105" y="90"/>
                </a:cubicBezTo>
                <a:cubicBezTo>
                  <a:pt x="106" y="90"/>
                  <a:pt x="104" y="90"/>
                  <a:pt x="104" y="90"/>
                </a:cubicBezTo>
                <a:cubicBezTo>
                  <a:pt x="102" y="92"/>
                  <a:pt x="97" y="94"/>
                  <a:pt x="94" y="97"/>
                </a:cubicBezTo>
                <a:cubicBezTo>
                  <a:pt x="93" y="99"/>
                  <a:pt x="95" y="99"/>
                  <a:pt x="97" y="98"/>
                </a:cubicBezTo>
                <a:cubicBezTo>
                  <a:pt x="101" y="97"/>
                  <a:pt x="102" y="97"/>
                  <a:pt x="107" y="94"/>
                </a:cubicBezTo>
                <a:cubicBezTo>
                  <a:pt x="116" y="89"/>
                  <a:pt x="124" y="89"/>
                  <a:pt x="133" y="84"/>
                </a:cubicBezTo>
                <a:cubicBezTo>
                  <a:pt x="141" y="80"/>
                  <a:pt x="150" y="77"/>
                  <a:pt x="157" y="71"/>
                </a:cubicBezTo>
                <a:cubicBezTo>
                  <a:pt x="160" y="69"/>
                  <a:pt x="164" y="68"/>
                  <a:pt x="167" y="66"/>
                </a:cubicBezTo>
                <a:cubicBezTo>
                  <a:pt x="167" y="65"/>
                  <a:pt x="170" y="62"/>
                  <a:pt x="171" y="64"/>
                </a:cubicBezTo>
                <a:cubicBezTo>
                  <a:pt x="172" y="66"/>
                  <a:pt x="166" y="67"/>
                  <a:pt x="165" y="67"/>
                </a:cubicBezTo>
                <a:cubicBezTo>
                  <a:pt x="165" y="68"/>
                  <a:pt x="164" y="68"/>
                  <a:pt x="164" y="69"/>
                </a:cubicBezTo>
                <a:cubicBezTo>
                  <a:pt x="162" y="70"/>
                  <a:pt x="160" y="71"/>
                  <a:pt x="159" y="72"/>
                </a:cubicBezTo>
                <a:cubicBezTo>
                  <a:pt x="157" y="73"/>
                  <a:pt x="155" y="75"/>
                  <a:pt x="153" y="76"/>
                </a:cubicBezTo>
                <a:cubicBezTo>
                  <a:pt x="152" y="77"/>
                  <a:pt x="150" y="78"/>
                  <a:pt x="148" y="79"/>
                </a:cubicBezTo>
                <a:cubicBezTo>
                  <a:pt x="146" y="80"/>
                  <a:pt x="144" y="80"/>
                  <a:pt x="142" y="81"/>
                </a:cubicBezTo>
                <a:cubicBezTo>
                  <a:pt x="140" y="82"/>
                  <a:pt x="139" y="83"/>
                  <a:pt x="138" y="84"/>
                </a:cubicBezTo>
                <a:cubicBezTo>
                  <a:pt x="128" y="89"/>
                  <a:pt x="115" y="95"/>
                  <a:pt x="106" y="102"/>
                </a:cubicBezTo>
                <a:cubicBezTo>
                  <a:pt x="105" y="102"/>
                  <a:pt x="105" y="103"/>
                  <a:pt x="104" y="103"/>
                </a:cubicBezTo>
                <a:cubicBezTo>
                  <a:pt x="104" y="103"/>
                  <a:pt x="105" y="104"/>
                  <a:pt x="105" y="104"/>
                </a:cubicBezTo>
                <a:cubicBezTo>
                  <a:pt x="104" y="105"/>
                  <a:pt x="102" y="106"/>
                  <a:pt x="100" y="106"/>
                </a:cubicBezTo>
                <a:cubicBezTo>
                  <a:pt x="101" y="106"/>
                  <a:pt x="99" y="105"/>
                  <a:pt x="98" y="106"/>
                </a:cubicBezTo>
                <a:cubicBezTo>
                  <a:pt x="97" y="106"/>
                  <a:pt x="96" y="110"/>
                  <a:pt x="96" y="110"/>
                </a:cubicBezTo>
                <a:cubicBezTo>
                  <a:pt x="97" y="112"/>
                  <a:pt x="102" y="105"/>
                  <a:pt x="104" y="106"/>
                </a:cubicBezTo>
                <a:cubicBezTo>
                  <a:pt x="104" y="106"/>
                  <a:pt x="104" y="108"/>
                  <a:pt x="104" y="108"/>
                </a:cubicBezTo>
                <a:cubicBezTo>
                  <a:pt x="104" y="109"/>
                  <a:pt x="103" y="108"/>
                  <a:pt x="103" y="109"/>
                </a:cubicBezTo>
                <a:cubicBezTo>
                  <a:pt x="103" y="110"/>
                  <a:pt x="106" y="109"/>
                  <a:pt x="107" y="109"/>
                </a:cubicBezTo>
                <a:cubicBezTo>
                  <a:pt x="107" y="109"/>
                  <a:pt x="108" y="109"/>
                  <a:pt x="109" y="109"/>
                </a:cubicBezTo>
                <a:cubicBezTo>
                  <a:pt x="112" y="108"/>
                  <a:pt x="116" y="107"/>
                  <a:pt x="116" y="107"/>
                </a:cubicBezTo>
                <a:cubicBezTo>
                  <a:pt x="117" y="107"/>
                  <a:pt x="120" y="105"/>
                  <a:pt x="120" y="106"/>
                </a:cubicBezTo>
                <a:cubicBezTo>
                  <a:pt x="120" y="107"/>
                  <a:pt x="115" y="107"/>
                  <a:pt x="113" y="109"/>
                </a:cubicBezTo>
                <a:cubicBezTo>
                  <a:pt x="111" y="112"/>
                  <a:pt x="114" y="111"/>
                  <a:pt x="116" y="111"/>
                </a:cubicBezTo>
                <a:cubicBezTo>
                  <a:pt x="123" y="110"/>
                  <a:pt x="130" y="107"/>
                  <a:pt x="137" y="105"/>
                </a:cubicBezTo>
                <a:cubicBezTo>
                  <a:pt x="138" y="104"/>
                  <a:pt x="139" y="104"/>
                  <a:pt x="141" y="103"/>
                </a:cubicBezTo>
                <a:cubicBezTo>
                  <a:pt x="144" y="103"/>
                  <a:pt x="140" y="104"/>
                  <a:pt x="139" y="105"/>
                </a:cubicBezTo>
                <a:cubicBezTo>
                  <a:pt x="137" y="106"/>
                  <a:pt x="137" y="106"/>
                  <a:pt x="134" y="107"/>
                </a:cubicBezTo>
                <a:cubicBezTo>
                  <a:pt x="129" y="108"/>
                  <a:pt x="126" y="111"/>
                  <a:pt x="121" y="113"/>
                </a:cubicBezTo>
                <a:cubicBezTo>
                  <a:pt x="115" y="115"/>
                  <a:pt x="110" y="117"/>
                  <a:pt x="104" y="119"/>
                </a:cubicBezTo>
                <a:cubicBezTo>
                  <a:pt x="102" y="120"/>
                  <a:pt x="100" y="120"/>
                  <a:pt x="101" y="122"/>
                </a:cubicBezTo>
                <a:cubicBezTo>
                  <a:pt x="101" y="122"/>
                  <a:pt x="102" y="123"/>
                  <a:pt x="103" y="123"/>
                </a:cubicBezTo>
                <a:cubicBezTo>
                  <a:pt x="105" y="123"/>
                  <a:pt x="107" y="121"/>
                  <a:pt x="109" y="121"/>
                </a:cubicBezTo>
                <a:cubicBezTo>
                  <a:pt x="109" y="121"/>
                  <a:pt x="110" y="120"/>
                  <a:pt x="110" y="121"/>
                </a:cubicBezTo>
                <a:cubicBezTo>
                  <a:pt x="110" y="122"/>
                  <a:pt x="106" y="123"/>
                  <a:pt x="105" y="123"/>
                </a:cubicBezTo>
                <a:cubicBezTo>
                  <a:pt x="104" y="124"/>
                  <a:pt x="101" y="124"/>
                  <a:pt x="100" y="125"/>
                </a:cubicBezTo>
                <a:cubicBezTo>
                  <a:pt x="99" y="125"/>
                  <a:pt x="96" y="128"/>
                  <a:pt x="96" y="128"/>
                </a:cubicBezTo>
                <a:cubicBezTo>
                  <a:pt x="96" y="129"/>
                  <a:pt x="101" y="126"/>
                  <a:pt x="101" y="126"/>
                </a:cubicBezTo>
                <a:cubicBezTo>
                  <a:pt x="103" y="126"/>
                  <a:pt x="99" y="127"/>
                  <a:pt x="99" y="127"/>
                </a:cubicBezTo>
                <a:cubicBezTo>
                  <a:pt x="99" y="128"/>
                  <a:pt x="93" y="132"/>
                  <a:pt x="93" y="133"/>
                </a:cubicBezTo>
                <a:cubicBezTo>
                  <a:pt x="93" y="134"/>
                  <a:pt x="96" y="131"/>
                  <a:pt x="96" y="132"/>
                </a:cubicBezTo>
                <a:cubicBezTo>
                  <a:pt x="97" y="134"/>
                  <a:pt x="92" y="134"/>
                  <a:pt x="90" y="135"/>
                </a:cubicBezTo>
                <a:cubicBezTo>
                  <a:pt x="89" y="135"/>
                  <a:pt x="89" y="136"/>
                  <a:pt x="88" y="136"/>
                </a:cubicBezTo>
                <a:cubicBezTo>
                  <a:pt x="88" y="136"/>
                  <a:pt x="82" y="137"/>
                  <a:pt x="85" y="138"/>
                </a:cubicBezTo>
                <a:cubicBezTo>
                  <a:pt x="86" y="138"/>
                  <a:pt x="86" y="138"/>
                  <a:pt x="86" y="138"/>
                </a:cubicBezTo>
                <a:cubicBezTo>
                  <a:pt x="86" y="139"/>
                  <a:pt x="84" y="141"/>
                  <a:pt x="83" y="142"/>
                </a:cubicBezTo>
                <a:cubicBezTo>
                  <a:pt x="82" y="143"/>
                  <a:pt x="82" y="144"/>
                  <a:pt x="82" y="144"/>
                </a:cubicBezTo>
                <a:cubicBezTo>
                  <a:pt x="82" y="144"/>
                  <a:pt x="81" y="144"/>
                  <a:pt x="81" y="145"/>
                </a:cubicBezTo>
                <a:cubicBezTo>
                  <a:pt x="81" y="145"/>
                  <a:pt x="81" y="145"/>
                  <a:pt x="81" y="145"/>
                </a:cubicBezTo>
                <a:cubicBezTo>
                  <a:pt x="79" y="146"/>
                  <a:pt x="76" y="147"/>
                  <a:pt x="76" y="148"/>
                </a:cubicBezTo>
                <a:cubicBezTo>
                  <a:pt x="76" y="149"/>
                  <a:pt x="81" y="147"/>
                  <a:pt x="79" y="148"/>
                </a:cubicBezTo>
                <a:cubicBezTo>
                  <a:pt x="79" y="148"/>
                  <a:pt x="76" y="149"/>
                  <a:pt x="75" y="150"/>
                </a:cubicBezTo>
                <a:cubicBezTo>
                  <a:pt x="74" y="150"/>
                  <a:pt x="75" y="150"/>
                  <a:pt x="74" y="151"/>
                </a:cubicBezTo>
                <a:cubicBezTo>
                  <a:pt x="73" y="152"/>
                  <a:pt x="71" y="152"/>
                  <a:pt x="74" y="153"/>
                </a:cubicBezTo>
                <a:cubicBezTo>
                  <a:pt x="75" y="154"/>
                  <a:pt x="79" y="152"/>
                  <a:pt x="80" y="153"/>
                </a:cubicBezTo>
                <a:cubicBezTo>
                  <a:pt x="80" y="154"/>
                  <a:pt x="76" y="153"/>
                  <a:pt x="79" y="154"/>
                </a:cubicBezTo>
                <a:cubicBezTo>
                  <a:pt x="78" y="154"/>
                  <a:pt x="78" y="153"/>
                  <a:pt x="78" y="153"/>
                </a:cubicBezTo>
                <a:cubicBezTo>
                  <a:pt x="75" y="153"/>
                  <a:pt x="68" y="155"/>
                  <a:pt x="67" y="154"/>
                </a:cubicBezTo>
                <a:cubicBezTo>
                  <a:pt x="66" y="154"/>
                  <a:pt x="66" y="153"/>
                  <a:pt x="65" y="155"/>
                </a:cubicBezTo>
                <a:cubicBezTo>
                  <a:pt x="64" y="157"/>
                  <a:pt x="71" y="158"/>
                  <a:pt x="73" y="159"/>
                </a:cubicBezTo>
                <a:cubicBezTo>
                  <a:pt x="73" y="160"/>
                  <a:pt x="75" y="161"/>
                  <a:pt x="75" y="161"/>
                </a:cubicBezTo>
                <a:cubicBezTo>
                  <a:pt x="75" y="161"/>
                  <a:pt x="76" y="161"/>
                  <a:pt x="76" y="161"/>
                </a:cubicBezTo>
                <a:cubicBezTo>
                  <a:pt x="76" y="163"/>
                  <a:pt x="74" y="161"/>
                  <a:pt x="74" y="161"/>
                </a:cubicBezTo>
                <a:cubicBezTo>
                  <a:pt x="73" y="161"/>
                  <a:pt x="72" y="161"/>
                  <a:pt x="72" y="161"/>
                </a:cubicBezTo>
                <a:cubicBezTo>
                  <a:pt x="72" y="161"/>
                  <a:pt x="73" y="161"/>
                  <a:pt x="73" y="161"/>
                </a:cubicBezTo>
                <a:cubicBezTo>
                  <a:pt x="72" y="159"/>
                  <a:pt x="68" y="159"/>
                  <a:pt x="65" y="157"/>
                </a:cubicBezTo>
                <a:cubicBezTo>
                  <a:pt x="65" y="157"/>
                  <a:pt x="64" y="155"/>
                  <a:pt x="63" y="155"/>
                </a:cubicBezTo>
                <a:cubicBezTo>
                  <a:pt x="63" y="155"/>
                  <a:pt x="61" y="157"/>
                  <a:pt x="61" y="159"/>
                </a:cubicBezTo>
                <a:cubicBezTo>
                  <a:pt x="61" y="160"/>
                  <a:pt x="61" y="161"/>
                  <a:pt x="61" y="161"/>
                </a:cubicBezTo>
                <a:cubicBezTo>
                  <a:pt x="61" y="162"/>
                  <a:pt x="60" y="162"/>
                  <a:pt x="60" y="163"/>
                </a:cubicBezTo>
                <a:cubicBezTo>
                  <a:pt x="61" y="164"/>
                  <a:pt x="58" y="165"/>
                  <a:pt x="58" y="163"/>
                </a:cubicBezTo>
                <a:cubicBezTo>
                  <a:pt x="58" y="163"/>
                  <a:pt x="61" y="161"/>
                  <a:pt x="59" y="161"/>
                </a:cubicBezTo>
                <a:cubicBezTo>
                  <a:pt x="59" y="161"/>
                  <a:pt x="58" y="162"/>
                  <a:pt x="58" y="162"/>
                </a:cubicBezTo>
                <a:cubicBezTo>
                  <a:pt x="58" y="161"/>
                  <a:pt x="61" y="161"/>
                  <a:pt x="60" y="160"/>
                </a:cubicBezTo>
                <a:cubicBezTo>
                  <a:pt x="60" y="160"/>
                  <a:pt x="57" y="160"/>
                  <a:pt x="56" y="160"/>
                </a:cubicBezTo>
                <a:cubicBezTo>
                  <a:pt x="55" y="161"/>
                  <a:pt x="56" y="161"/>
                  <a:pt x="54" y="161"/>
                </a:cubicBezTo>
                <a:cubicBezTo>
                  <a:pt x="55" y="161"/>
                  <a:pt x="52" y="161"/>
                  <a:pt x="53" y="162"/>
                </a:cubicBezTo>
                <a:cubicBezTo>
                  <a:pt x="53" y="162"/>
                  <a:pt x="55" y="162"/>
                  <a:pt x="55" y="162"/>
                </a:cubicBezTo>
                <a:cubicBezTo>
                  <a:pt x="55" y="162"/>
                  <a:pt x="57" y="161"/>
                  <a:pt x="58" y="161"/>
                </a:cubicBezTo>
                <a:cubicBezTo>
                  <a:pt x="57" y="161"/>
                  <a:pt x="57" y="164"/>
                  <a:pt x="56" y="164"/>
                </a:cubicBezTo>
                <a:cubicBezTo>
                  <a:pt x="56" y="164"/>
                  <a:pt x="50" y="162"/>
                  <a:pt x="51" y="164"/>
                </a:cubicBezTo>
                <a:cubicBezTo>
                  <a:pt x="51" y="164"/>
                  <a:pt x="52" y="164"/>
                  <a:pt x="53" y="164"/>
                </a:cubicBezTo>
                <a:cubicBezTo>
                  <a:pt x="58" y="165"/>
                  <a:pt x="51" y="164"/>
                  <a:pt x="50" y="164"/>
                </a:cubicBezTo>
                <a:cubicBezTo>
                  <a:pt x="50" y="165"/>
                  <a:pt x="51" y="166"/>
                  <a:pt x="51" y="166"/>
                </a:cubicBezTo>
                <a:cubicBezTo>
                  <a:pt x="51" y="167"/>
                  <a:pt x="48" y="165"/>
                  <a:pt x="48" y="165"/>
                </a:cubicBezTo>
                <a:cubicBezTo>
                  <a:pt x="45" y="165"/>
                  <a:pt x="43" y="165"/>
                  <a:pt x="40" y="164"/>
                </a:cubicBezTo>
                <a:cubicBezTo>
                  <a:pt x="39" y="164"/>
                  <a:pt x="37" y="163"/>
                  <a:pt x="36" y="162"/>
                </a:cubicBezTo>
                <a:cubicBezTo>
                  <a:pt x="36" y="161"/>
                  <a:pt x="37" y="160"/>
                  <a:pt x="36" y="160"/>
                </a:cubicBezTo>
                <a:cubicBezTo>
                  <a:pt x="36" y="159"/>
                  <a:pt x="35" y="162"/>
                  <a:pt x="33" y="162"/>
                </a:cubicBezTo>
                <a:cubicBezTo>
                  <a:pt x="33" y="162"/>
                  <a:pt x="34" y="161"/>
                  <a:pt x="34" y="161"/>
                </a:cubicBezTo>
                <a:cubicBezTo>
                  <a:pt x="34" y="161"/>
                  <a:pt x="33" y="161"/>
                  <a:pt x="32" y="161"/>
                </a:cubicBezTo>
                <a:cubicBezTo>
                  <a:pt x="33" y="161"/>
                  <a:pt x="31" y="161"/>
                  <a:pt x="32" y="160"/>
                </a:cubicBezTo>
                <a:cubicBezTo>
                  <a:pt x="31" y="162"/>
                  <a:pt x="33" y="162"/>
                  <a:pt x="33" y="163"/>
                </a:cubicBezTo>
                <a:cubicBezTo>
                  <a:pt x="33" y="164"/>
                  <a:pt x="32" y="164"/>
                  <a:pt x="32" y="165"/>
                </a:cubicBezTo>
                <a:cubicBezTo>
                  <a:pt x="31" y="166"/>
                  <a:pt x="31" y="166"/>
                  <a:pt x="31" y="167"/>
                </a:cubicBezTo>
                <a:cubicBezTo>
                  <a:pt x="30" y="169"/>
                  <a:pt x="28" y="174"/>
                  <a:pt x="29" y="176"/>
                </a:cubicBezTo>
                <a:cubicBezTo>
                  <a:pt x="30" y="177"/>
                  <a:pt x="32" y="178"/>
                  <a:pt x="31" y="179"/>
                </a:cubicBezTo>
                <a:cubicBezTo>
                  <a:pt x="29" y="181"/>
                  <a:pt x="26" y="180"/>
                  <a:pt x="27" y="177"/>
                </a:cubicBezTo>
                <a:cubicBezTo>
                  <a:pt x="27" y="177"/>
                  <a:pt x="28" y="177"/>
                  <a:pt x="28" y="176"/>
                </a:cubicBezTo>
                <a:cubicBezTo>
                  <a:pt x="28" y="175"/>
                  <a:pt x="28" y="174"/>
                  <a:pt x="28" y="174"/>
                </a:cubicBezTo>
                <a:cubicBezTo>
                  <a:pt x="28" y="173"/>
                  <a:pt x="29" y="173"/>
                  <a:pt x="29" y="172"/>
                </a:cubicBezTo>
                <a:cubicBezTo>
                  <a:pt x="29" y="171"/>
                  <a:pt x="28" y="171"/>
                  <a:pt x="28" y="170"/>
                </a:cubicBezTo>
                <a:cubicBezTo>
                  <a:pt x="28" y="169"/>
                  <a:pt x="28" y="168"/>
                  <a:pt x="28" y="168"/>
                </a:cubicBezTo>
                <a:cubicBezTo>
                  <a:pt x="28" y="168"/>
                  <a:pt x="29" y="168"/>
                  <a:pt x="29" y="168"/>
                </a:cubicBezTo>
                <a:cubicBezTo>
                  <a:pt x="29" y="167"/>
                  <a:pt x="29" y="165"/>
                  <a:pt x="29" y="165"/>
                </a:cubicBezTo>
                <a:cubicBezTo>
                  <a:pt x="29" y="165"/>
                  <a:pt x="28" y="165"/>
                  <a:pt x="28" y="164"/>
                </a:cubicBezTo>
                <a:cubicBezTo>
                  <a:pt x="27" y="164"/>
                  <a:pt x="28" y="164"/>
                  <a:pt x="28" y="163"/>
                </a:cubicBezTo>
                <a:cubicBezTo>
                  <a:pt x="27" y="163"/>
                  <a:pt x="27" y="162"/>
                  <a:pt x="27" y="161"/>
                </a:cubicBezTo>
                <a:cubicBezTo>
                  <a:pt x="27" y="161"/>
                  <a:pt x="27" y="161"/>
                  <a:pt x="27" y="161"/>
                </a:cubicBezTo>
                <a:cubicBezTo>
                  <a:pt x="27" y="160"/>
                  <a:pt x="27" y="160"/>
                  <a:pt x="27" y="160"/>
                </a:cubicBezTo>
                <a:cubicBezTo>
                  <a:pt x="27" y="160"/>
                  <a:pt x="28" y="158"/>
                  <a:pt x="27" y="158"/>
                </a:cubicBezTo>
                <a:cubicBezTo>
                  <a:pt x="27" y="158"/>
                  <a:pt x="25" y="163"/>
                  <a:pt x="27" y="159"/>
                </a:cubicBezTo>
                <a:cubicBezTo>
                  <a:pt x="27" y="159"/>
                  <a:pt x="25" y="160"/>
                  <a:pt x="25" y="160"/>
                </a:cubicBezTo>
                <a:cubicBezTo>
                  <a:pt x="25" y="160"/>
                  <a:pt x="24" y="158"/>
                  <a:pt x="23" y="160"/>
                </a:cubicBezTo>
                <a:cubicBezTo>
                  <a:pt x="23" y="160"/>
                  <a:pt x="25" y="160"/>
                  <a:pt x="25" y="160"/>
                </a:cubicBezTo>
                <a:cubicBezTo>
                  <a:pt x="26" y="160"/>
                  <a:pt x="26" y="163"/>
                  <a:pt x="26" y="164"/>
                </a:cubicBezTo>
                <a:cubicBezTo>
                  <a:pt x="26" y="164"/>
                  <a:pt x="23" y="164"/>
                  <a:pt x="22" y="164"/>
                </a:cubicBezTo>
                <a:cubicBezTo>
                  <a:pt x="22" y="163"/>
                  <a:pt x="21" y="162"/>
                  <a:pt x="21" y="162"/>
                </a:cubicBezTo>
                <a:cubicBezTo>
                  <a:pt x="20" y="162"/>
                  <a:pt x="20" y="163"/>
                  <a:pt x="19" y="162"/>
                </a:cubicBezTo>
                <a:cubicBezTo>
                  <a:pt x="18" y="161"/>
                  <a:pt x="17" y="159"/>
                  <a:pt x="19" y="158"/>
                </a:cubicBezTo>
                <a:cubicBezTo>
                  <a:pt x="19" y="158"/>
                  <a:pt x="20" y="158"/>
                  <a:pt x="21" y="158"/>
                </a:cubicBezTo>
                <a:cubicBezTo>
                  <a:pt x="21" y="158"/>
                  <a:pt x="22" y="159"/>
                  <a:pt x="22" y="159"/>
                </a:cubicBezTo>
                <a:cubicBezTo>
                  <a:pt x="23" y="159"/>
                  <a:pt x="24" y="157"/>
                  <a:pt x="24" y="158"/>
                </a:cubicBezTo>
                <a:cubicBezTo>
                  <a:pt x="24" y="157"/>
                  <a:pt x="22" y="158"/>
                  <a:pt x="22" y="158"/>
                </a:cubicBezTo>
                <a:cubicBezTo>
                  <a:pt x="22" y="158"/>
                  <a:pt x="22" y="157"/>
                  <a:pt x="22" y="157"/>
                </a:cubicBezTo>
                <a:cubicBezTo>
                  <a:pt x="21" y="156"/>
                  <a:pt x="22" y="157"/>
                  <a:pt x="21" y="157"/>
                </a:cubicBezTo>
                <a:cubicBezTo>
                  <a:pt x="20" y="156"/>
                  <a:pt x="21" y="155"/>
                  <a:pt x="19" y="156"/>
                </a:cubicBezTo>
                <a:cubicBezTo>
                  <a:pt x="18" y="156"/>
                  <a:pt x="19" y="157"/>
                  <a:pt x="19" y="157"/>
                </a:cubicBezTo>
                <a:cubicBezTo>
                  <a:pt x="18" y="158"/>
                  <a:pt x="18" y="157"/>
                  <a:pt x="17" y="158"/>
                </a:cubicBezTo>
                <a:cubicBezTo>
                  <a:pt x="16" y="159"/>
                  <a:pt x="14" y="163"/>
                  <a:pt x="14" y="161"/>
                </a:cubicBezTo>
                <a:cubicBezTo>
                  <a:pt x="15" y="161"/>
                  <a:pt x="15" y="159"/>
                  <a:pt x="15" y="159"/>
                </a:cubicBezTo>
                <a:cubicBezTo>
                  <a:pt x="14" y="158"/>
                  <a:pt x="13" y="160"/>
                  <a:pt x="12" y="160"/>
                </a:cubicBezTo>
                <a:cubicBezTo>
                  <a:pt x="13" y="160"/>
                  <a:pt x="10" y="158"/>
                  <a:pt x="11" y="159"/>
                </a:cubicBezTo>
                <a:cubicBezTo>
                  <a:pt x="10" y="158"/>
                  <a:pt x="11" y="155"/>
                  <a:pt x="12" y="154"/>
                </a:cubicBezTo>
                <a:cubicBezTo>
                  <a:pt x="13" y="153"/>
                  <a:pt x="13" y="153"/>
                  <a:pt x="13" y="153"/>
                </a:cubicBezTo>
                <a:cubicBezTo>
                  <a:pt x="16" y="155"/>
                  <a:pt x="13" y="152"/>
                  <a:pt x="12" y="151"/>
                </a:cubicBezTo>
                <a:cubicBezTo>
                  <a:pt x="12" y="149"/>
                  <a:pt x="14" y="147"/>
                  <a:pt x="14" y="145"/>
                </a:cubicBezTo>
                <a:cubicBezTo>
                  <a:pt x="14" y="144"/>
                  <a:pt x="13" y="141"/>
                  <a:pt x="13" y="140"/>
                </a:cubicBezTo>
                <a:cubicBezTo>
                  <a:pt x="13" y="140"/>
                  <a:pt x="11" y="140"/>
                  <a:pt x="12" y="140"/>
                </a:cubicBezTo>
                <a:cubicBezTo>
                  <a:pt x="13" y="139"/>
                  <a:pt x="12" y="139"/>
                  <a:pt x="12" y="138"/>
                </a:cubicBezTo>
                <a:cubicBezTo>
                  <a:pt x="13" y="137"/>
                  <a:pt x="15" y="136"/>
                  <a:pt x="15" y="135"/>
                </a:cubicBezTo>
                <a:cubicBezTo>
                  <a:pt x="16" y="133"/>
                  <a:pt x="15" y="130"/>
                  <a:pt x="15" y="128"/>
                </a:cubicBezTo>
                <a:cubicBezTo>
                  <a:pt x="15" y="128"/>
                  <a:pt x="15" y="127"/>
                  <a:pt x="15" y="127"/>
                </a:cubicBezTo>
                <a:cubicBezTo>
                  <a:pt x="15" y="126"/>
                  <a:pt x="15" y="127"/>
                  <a:pt x="15" y="125"/>
                </a:cubicBezTo>
                <a:cubicBezTo>
                  <a:pt x="15" y="124"/>
                  <a:pt x="16" y="123"/>
                  <a:pt x="16" y="122"/>
                </a:cubicBezTo>
                <a:cubicBezTo>
                  <a:pt x="16" y="121"/>
                  <a:pt x="17" y="121"/>
                  <a:pt x="16" y="120"/>
                </a:cubicBezTo>
                <a:cubicBezTo>
                  <a:pt x="17" y="122"/>
                  <a:pt x="16" y="119"/>
                  <a:pt x="15" y="119"/>
                </a:cubicBezTo>
                <a:cubicBezTo>
                  <a:pt x="15" y="119"/>
                  <a:pt x="16" y="121"/>
                  <a:pt x="15" y="121"/>
                </a:cubicBezTo>
                <a:cubicBezTo>
                  <a:pt x="15" y="122"/>
                  <a:pt x="13" y="124"/>
                  <a:pt x="13" y="126"/>
                </a:cubicBezTo>
                <a:cubicBezTo>
                  <a:pt x="13" y="126"/>
                  <a:pt x="14" y="128"/>
                  <a:pt x="13" y="128"/>
                </a:cubicBezTo>
                <a:cubicBezTo>
                  <a:pt x="13" y="129"/>
                  <a:pt x="12" y="126"/>
                  <a:pt x="12" y="125"/>
                </a:cubicBezTo>
                <a:cubicBezTo>
                  <a:pt x="12" y="124"/>
                  <a:pt x="13" y="123"/>
                  <a:pt x="13" y="123"/>
                </a:cubicBezTo>
                <a:cubicBezTo>
                  <a:pt x="13" y="123"/>
                  <a:pt x="12" y="120"/>
                  <a:pt x="12" y="120"/>
                </a:cubicBezTo>
                <a:cubicBezTo>
                  <a:pt x="12" y="119"/>
                  <a:pt x="11" y="119"/>
                  <a:pt x="11" y="119"/>
                </a:cubicBezTo>
                <a:cubicBezTo>
                  <a:pt x="11" y="119"/>
                  <a:pt x="13" y="120"/>
                  <a:pt x="13" y="120"/>
                </a:cubicBezTo>
                <a:cubicBezTo>
                  <a:pt x="14" y="120"/>
                  <a:pt x="13" y="119"/>
                  <a:pt x="14" y="119"/>
                </a:cubicBezTo>
                <a:cubicBezTo>
                  <a:pt x="14" y="119"/>
                  <a:pt x="14" y="119"/>
                  <a:pt x="14" y="119"/>
                </a:cubicBezTo>
                <a:cubicBezTo>
                  <a:pt x="15" y="119"/>
                  <a:pt x="15" y="118"/>
                  <a:pt x="16" y="118"/>
                </a:cubicBezTo>
                <a:cubicBezTo>
                  <a:pt x="15" y="118"/>
                  <a:pt x="15" y="119"/>
                  <a:pt x="16" y="119"/>
                </a:cubicBezTo>
                <a:cubicBezTo>
                  <a:pt x="16" y="119"/>
                  <a:pt x="16" y="118"/>
                  <a:pt x="16" y="119"/>
                </a:cubicBezTo>
                <a:cubicBezTo>
                  <a:pt x="16" y="118"/>
                  <a:pt x="16" y="118"/>
                  <a:pt x="17" y="118"/>
                </a:cubicBezTo>
                <a:cubicBezTo>
                  <a:pt x="17" y="117"/>
                  <a:pt x="17" y="117"/>
                  <a:pt x="17" y="117"/>
                </a:cubicBezTo>
                <a:cubicBezTo>
                  <a:pt x="17" y="117"/>
                  <a:pt x="17" y="117"/>
                  <a:pt x="17" y="117"/>
                </a:cubicBezTo>
                <a:cubicBezTo>
                  <a:pt x="18" y="115"/>
                  <a:pt x="17" y="115"/>
                  <a:pt x="17" y="113"/>
                </a:cubicBezTo>
                <a:cubicBezTo>
                  <a:pt x="17" y="113"/>
                  <a:pt x="19" y="109"/>
                  <a:pt x="20" y="109"/>
                </a:cubicBezTo>
                <a:cubicBezTo>
                  <a:pt x="20" y="109"/>
                  <a:pt x="21" y="109"/>
                  <a:pt x="21" y="109"/>
                </a:cubicBezTo>
                <a:cubicBezTo>
                  <a:pt x="21" y="109"/>
                  <a:pt x="20" y="108"/>
                  <a:pt x="21" y="108"/>
                </a:cubicBezTo>
                <a:cubicBezTo>
                  <a:pt x="21" y="107"/>
                  <a:pt x="22" y="107"/>
                  <a:pt x="22" y="106"/>
                </a:cubicBezTo>
                <a:cubicBezTo>
                  <a:pt x="23" y="106"/>
                  <a:pt x="22" y="104"/>
                  <a:pt x="23" y="103"/>
                </a:cubicBezTo>
                <a:cubicBezTo>
                  <a:pt x="23" y="102"/>
                  <a:pt x="25" y="102"/>
                  <a:pt x="26" y="101"/>
                </a:cubicBezTo>
                <a:cubicBezTo>
                  <a:pt x="26" y="101"/>
                  <a:pt x="26" y="99"/>
                  <a:pt x="26" y="99"/>
                </a:cubicBezTo>
                <a:cubicBezTo>
                  <a:pt x="26" y="98"/>
                  <a:pt x="25" y="99"/>
                  <a:pt x="26" y="98"/>
                </a:cubicBezTo>
                <a:cubicBezTo>
                  <a:pt x="27" y="96"/>
                  <a:pt x="25" y="94"/>
                  <a:pt x="25" y="93"/>
                </a:cubicBezTo>
                <a:cubicBezTo>
                  <a:pt x="25" y="92"/>
                  <a:pt x="27" y="95"/>
                  <a:pt x="26" y="94"/>
                </a:cubicBezTo>
                <a:cubicBezTo>
                  <a:pt x="26" y="94"/>
                  <a:pt x="26" y="95"/>
                  <a:pt x="27" y="94"/>
                </a:cubicBezTo>
                <a:cubicBezTo>
                  <a:pt x="28" y="94"/>
                  <a:pt x="28" y="93"/>
                  <a:pt x="28" y="93"/>
                </a:cubicBezTo>
                <a:cubicBezTo>
                  <a:pt x="29" y="93"/>
                  <a:pt x="29" y="94"/>
                  <a:pt x="30" y="95"/>
                </a:cubicBezTo>
                <a:cubicBezTo>
                  <a:pt x="30" y="95"/>
                  <a:pt x="31" y="95"/>
                  <a:pt x="31" y="95"/>
                </a:cubicBezTo>
                <a:cubicBezTo>
                  <a:pt x="32" y="95"/>
                  <a:pt x="32" y="97"/>
                  <a:pt x="33" y="95"/>
                </a:cubicBezTo>
                <a:cubicBezTo>
                  <a:pt x="34" y="94"/>
                  <a:pt x="33" y="92"/>
                  <a:pt x="34" y="91"/>
                </a:cubicBezTo>
                <a:cubicBezTo>
                  <a:pt x="34" y="91"/>
                  <a:pt x="35" y="90"/>
                  <a:pt x="35" y="90"/>
                </a:cubicBezTo>
                <a:cubicBezTo>
                  <a:pt x="36" y="89"/>
                  <a:pt x="37" y="87"/>
                  <a:pt x="37" y="87"/>
                </a:cubicBezTo>
                <a:cubicBezTo>
                  <a:pt x="37" y="87"/>
                  <a:pt x="37" y="85"/>
                  <a:pt x="37" y="85"/>
                </a:cubicBezTo>
                <a:cubicBezTo>
                  <a:pt x="37" y="85"/>
                  <a:pt x="38" y="85"/>
                  <a:pt x="38" y="86"/>
                </a:cubicBezTo>
                <a:cubicBezTo>
                  <a:pt x="38" y="86"/>
                  <a:pt x="37" y="87"/>
                  <a:pt x="36" y="88"/>
                </a:cubicBezTo>
                <a:cubicBezTo>
                  <a:pt x="36" y="89"/>
                  <a:pt x="36" y="89"/>
                  <a:pt x="36" y="90"/>
                </a:cubicBezTo>
                <a:cubicBezTo>
                  <a:pt x="34" y="92"/>
                  <a:pt x="35" y="94"/>
                  <a:pt x="37" y="91"/>
                </a:cubicBezTo>
                <a:cubicBezTo>
                  <a:pt x="37" y="91"/>
                  <a:pt x="37" y="91"/>
                  <a:pt x="37" y="91"/>
                </a:cubicBezTo>
                <a:cubicBezTo>
                  <a:pt x="38" y="91"/>
                  <a:pt x="37" y="95"/>
                  <a:pt x="37" y="96"/>
                </a:cubicBezTo>
                <a:cubicBezTo>
                  <a:pt x="38" y="96"/>
                  <a:pt x="38" y="95"/>
                  <a:pt x="38" y="95"/>
                </a:cubicBezTo>
                <a:cubicBezTo>
                  <a:pt x="38" y="95"/>
                  <a:pt x="39" y="96"/>
                  <a:pt x="39" y="96"/>
                </a:cubicBezTo>
                <a:cubicBezTo>
                  <a:pt x="39" y="96"/>
                  <a:pt x="40" y="95"/>
                  <a:pt x="39" y="95"/>
                </a:cubicBezTo>
                <a:cubicBezTo>
                  <a:pt x="39" y="95"/>
                  <a:pt x="40" y="96"/>
                  <a:pt x="40" y="96"/>
                </a:cubicBezTo>
                <a:cubicBezTo>
                  <a:pt x="41" y="95"/>
                  <a:pt x="40" y="94"/>
                  <a:pt x="40" y="92"/>
                </a:cubicBezTo>
                <a:cubicBezTo>
                  <a:pt x="41" y="92"/>
                  <a:pt x="44" y="90"/>
                  <a:pt x="45" y="91"/>
                </a:cubicBezTo>
                <a:cubicBezTo>
                  <a:pt x="46" y="92"/>
                  <a:pt x="46" y="87"/>
                  <a:pt x="47" y="87"/>
                </a:cubicBezTo>
                <a:cubicBezTo>
                  <a:pt x="47" y="87"/>
                  <a:pt x="47" y="89"/>
                  <a:pt x="48" y="89"/>
                </a:cubicBezTo>
                <a:cubicBezTo>
                  <a:pt x="49" y="89"/>
                  <a:pt x="49" y="88"/>
                  <a:pt x="50" y="87"/>
                </a:cubicBezTo>
                <a:cubicBezTo>
                  <a:pt x="50" y="87"/>
                  <a:pt x="51" y="88"/>
                  <a:pt x="51" y="88"/>
                </a:cubicBezTo>
                <a:cubicBezTo>
                  <a:pt x="51" y="88"/>
                  <a:pt x="52" y="86"/>
                  <a:pt x="52" y="86"/>
                </a:cubicBezTo>
                <a:cubicBezTo>
                  <a:pt x="52" y="85"/>
                  <a:pt x="51" y="85"/>
                  <a:pt x="50" y="85"/>
                </a:cubicBezTo>
                <a:cubicBezTo>
                  <a:pt x="50" y="84"/>
                  <a:pt x="51" y="84"/>
                  <a:pt x="51" y="83"/>
                </a:cubicBezTo>
                <a:cubicBezTo>
                  <a:pt x="51" y="83"/>
                  <a:pt x="50" y="82"/>
                  <a:pt x="50" y="82"/>
                </a:cubicBezTo>
                <a:cubicBezTo>
                  <a:pt x="50" y="81"/>
                  <a:pt x="51" y="80"/>
                  <a:pt x="51" y="79"/>
                </a:cubicBezTo>
                <a:cubicBezTo>
                  <a:pt x="50" y="78"/>
                  <a:pt x="52" y="78"/>
                  <a:pt x="53" y="78"/>
                </a:cubicBezTo>
                <a:cubicBezTo>
                  <a:pt x="54" y="78"/>
                  <a:pt x="55" y="80"/>
                  <a:pt x="56" y="80"/>
                </a:cubicBezTo>
                <a:cubicBezTo>
                  <a:pt x="58" y="80"/>
                  <a:pt x="61" y="77"/>
                  <a:pt x="60" y="76"/>
                </a:cubicBezTo>
                <a:cubicBezTo>
                  <a:pt x="60" y="74"/>
                  <a:pt x="62" y="77"/>
                  <a:pt x="63" y="76"/>
                </a:cubicBezTo>
                <a:cubicBezTo>
                  <a:pt x="64" y="75"/>
                  <a:pt x="64" y="72"/>
                  <a:pt x="64" y="72"/>
                </a:cubicBezTo>
                <a:cubicBezTo>
                  <a:pt x="64" y="72"/>
                  <a:pt x="65" y="72"/>
                  <a:pt x="65" y="72"/>
                </a:cubicBezTo>
                <a:cubicBezTo>
                  <a:pt x="65" y="73"/>
                  <a:pt x="65" y="73"/>
                  <a:pt x="65" y="74"/>
                </a:cubicBezTo>
                <a:cubicBezTo>
                  <a:pt x="65" y="74"/>
                  <a:pt x="66" y="75"/>
                  <a:pt x="66" y="76"/>
                </a:cubicBezTo>
                <a:cubicBezTo>
                  <a:pt x="66" y="75"/>
                  <a:pt x="65" y="77"/>
                  <a:pt x="65" y="77"/>
                </a:cubicBezTo>
                <a:cubicBezTo>
                  <a:pt x="66" y="78"/>
                  <a:pt x="68" y="77"/>
                  <a:pt x="69" y="78"/>
                </a:cubicBezTo>
                <a:cubicBezTo>
                  <a:pt x="70" y="79"/>
                  <a:pt x="70" y="81"/>
                  <a:pt x="70" y="82"/>
                </a:cubicBezTo>
                <a:cubicBezTo>
                  <a:pt x="70" y="82"/>
                  <a:pt x="71" y="83"/>
                  <a:pt x="71" y="83"/>
                </a:cubicBezTo>
                <a:cubicBezTo>
                  <a:pt x="71" y="83"/>
                  <a:pt x="69" y="86"/>
                  <a:pt x="69" y="86"/>
                </a:cubicBezTo>
                <a:cubicBezTo>
                  <a:pt x="69" y="86"/>
                  <a:pt x="68" y="87"/>
                  <a:pt x="68" y="87"/>
                </a:cubicBezTo>
                <a:cubicBezTo>
                  <a:pt x="68" y="88"/>
                  <a:pt x="69" y="88"/>
                  <a:pt x="69" y="88"/>
                </a:cubicBezTo>
                <a:cubicBezTo>
                  <a:pt x="69" y="88"/>
                  <a:pt x="70" y="88"/>
                  <a:pt x="70" y="88"/>
                </a:cubicBezTo>
                <a:cubicBezTo>
                  <a:pt x="70" y="89"/>
                  <a:pt x="69" y="88"/>
                  <a:pt x="69" y="88"/>
                </a:cubicBezTo>
                <a:cubicBezTo>
                  <a:pt x="69" y="88"/>
                  <a:pt x="68" y="90"/>
                  <a:pt x="67" y="90"/>
                </a:cubicBezTo>
                <a:cubicBezTo>
                  <a:pt x="67" y="90"/>
                  <a:pt x="67" y="89"/>
                  <a:pt x="67" y="89"/>
                </a:cubicBezTo>
                <a:cubicBezTo>
                  <a:pt x="66" y="91"/>
                  <a:pt x="69" y="90"/>
                  <a:pt x="69" y="90"/>
                </a:cubicBezTo>
                <a:cubicBezTo>
                  <a:pt x="70" y="90"/>
                  <a:pt x="69" y="90"/>
                  <a:pt x="70" y="91"/>
                </a:cubicBezTo>
                <a:cubicBezTo>
                  <a:pt x="70" y="93"/>
                  <a:pt x="72" y="92"/>
                  <a:pt x="71" y="94"/>
                </a:cubicBezTo>
                <a:cubicBezTo>
                  <a:pt x="71" y="96"/>
                  <a:pt x="72" y="94"/>
                  <a:pt x="73" y="94"/>
                </a:cubicBezTo>
                <a:cubicBezTo>
                  <a:pt x="75" y="95"/>
                  <a:pt x="75" y="96"/>
                  <a:pt x="74" y="94"/>
                </a:cubicBezTo>
                <a:cubicBezTo>
                  <a:pt x="74" y="93"/>
                  <a:pt x="74" y="90"/>
                  <a:pt x="73" y="91"/>
                </a:cubicBezTo>
                <a:cubicBezTo>
                  <a:pt x="72" y="92"/>
                  <a:pt x="71" y="93"/>
                  <a:pt x="72" y="93"/>
                </a:cubicBezTo>
                <a:cubicBezTo>
                  <a:pt x="70" y="93"/>
                  <a:pt x="73" y="91"/>
                  <a:pt x="72" y="89"/>
                </a:cubicBezTo>
                <a:cubicBezTo>
                  <a:pt x="72" y="90"/>
                  <a:pt x="70" y="89"/>
                  <a:pt x="71" y="88"/>
                </a:cubicBezTo>
                <a:cubicBezTo>
                  <a:pt x="71" y="88"/>
                  <a:pt x="73" y="91"/>
                  <a:pt x="73" y="90"/>
                </a:cubicBezTo>
                <a:cubicBezTo>
                  <a:pt x="75" y="90"/>
                  <a:pt x="73" y="88"/>
                  <a:pt x="73" y="86"/>
                </a:cubicBezTo>
                <a:cubicBezTo>
                  <a:pt x="73" y="85"/>
                  <a:pt x="74" y="84"/>
                  <a:pt x="73" y="84"/>
                </a:cubicBezTo>
                <a:cubicBezTo>
                  <a:pt x="73" y="83"/>
                  <a:pt x="73" y="83"/>
                  <a:pt x="73" y="83"/>
                </a:cubicBezTo>
                <a:cubicBezTo>
                  <a:pt x="73" y="82"/>
                  <a:pt x="73" y="81"/>
                  <a:pt x="73" y="81"/>
                </a:cubicBezTo>
                <a:cubicBezTo>
                  <a:pt x="73" y="79"/>
                  <a:pt x="72" y="78"/>
                  <a:pt x="71" y="76"/>
                </a:cubicBezTo>
                <a:cubicBezTo>
                  <a:pt x="71" y="74"/>
                  <a:pt x="71" y="72"/>
                  <a:pt x="69" y="71"/>
                </a:cubicBezTo>
                <a:cubicBezTo>
                  <a:pt x="68" y="69"/>
                  <a:pt x="67" y="69"/>
                  <a:pt x="66" y="68"/>
                </a:cubicBezTo>
                <a:cubicBezTo>
                  <a:pt x="65" y="67"/>
                  <a:pt x="66" y="65"/>
                  <a:pt x="64" y="66"/>
                </a:cubicBezTo>
                <a:cubicBezTo>
                  <a:pt x="63" y="66"/>
                  <a:pt x="63" y="67"/>
                  <a:pt x="62" y="67"/>
                </a:cubicBezTo>
                <a:cubicBezTo>
                  <a:pt x="62" y="67"/>
                  <a:pt x="63" y="64"/>
                  <a:pt x="63" y="64"/>
                </a:cubicBezTo>
                <a:cubicBezTo>
                  <a:pt x="64" y="62"/>
                  <a:pt x="62" y="61"/>
                  <a:pt x="62" y="60"/>
                </a:cubicBezTo>
                <a:cubicBezTo>
                  <a:pt x="61" y="60"/>
                  <a:pt x="62" y="59"/>
                  <a:pt x="61" y="58"/>
                </a:cubicBezTo>
                <a:cubicBezTo>
                  <a:pt x="61" y="56"/>
                  <a:pt x="58" y="54"/>
                  <a:pt x="58" y="53"/>
                </a:cubicBezTo>
                <a:cubicBezTo>
                  <a:pt x="58" y="52"/>
                  <a:pt x="58" y="51"/>
                  <a:pt x="58" y="50"/>
                </a:cubicBezTo>
                <a:cubicBezTo>
                  <a:pt x="58" y="51"/>
                  <a:pt x="56" y="50"/>
                  <a:pt x="56" y="51"/>
                </a:cubicBezTo>
                <a:cubicBezTo>
                  <a:pt x="56" y="50"/>
                  <a:pt x="56" y="49"/>
                  <a:pt x="57" y="48"/>
                </a:cubicBezTo>
                <a:cubicBezTo>
                  <a:pt x="57" y="47"/>
                  <a:pt x="56" y="43"/>
                  <a:pt x="55" y="43"/>
                </a:cubicBezTo>
                <a:cubicBezTo>
                  <a:pt x="55" y="43"/>
                  <a:pt x="53" y="41"/>
                  <a:pt x="53" y="40"/>
                </a:cubicBezTo>
                <a:cubicBezTo>
                  <a:pt x="54" y="40"/>
                  <a:pt x="55" y="41"/>
                  <a:pt x="55" y="41"/>
                </a:cubicBezTo>
                <a:cubicBezTo>
                  <a:pt x="57" y="43"/>
                  <a:pt x="58" y="43"/>
                  <a:pt x="59" y="45"/>
                </a:cubicBezTo>
                <a:cubicBezTo>
                  <a:pt x="59" y="45"/>
                  <a:pt x="58" y="47"/>
                  <a:pt x="59" y="48"/>
                </a:cubicBezTo>
                <a:cubicBezTo>
                  <a:pt x="59" y="48"/>
                  <a:pt x="59" y="48"/>
                  <a:pt x="60" y="49"/>
                </a:cubicBezTo>
                <a:cubicBezTo>
                  <a:pt x="60" y="49"/>
                  <a:pt x="61" y="51"/>
                  <a:pt x="61" y="52"/>
                </a:cubicBezTo>
                <a:cubicBezTo>
                  <a:pt x="62" y="53"/>
                  <a:pt x="63" y="53"/>
                  <a:pt x="63" y="54"/>
                </a:cubicBezTo>
                <a:cubicBezTo>
                  <a:pt x="65" y="56"/>
                  <a:pt x="65" y="58"/>
                  <a:pt x="65" y="58"/>
                </a:cubicBezTo>
                <a:cubicBezTo>
                  <a:pt x="66" y="59"/>
                  <a:pt x="68" y="58"/>
                  <a:pt x="69" y="60"/>
                </a:cubicBezTo>
                <a:cubicBezTo>
                  <a:pt x="70" y="60"/>
                  <a:pt x="69" y="61"/>
                  <a:pt x="69" y="61"/>
                </a:cubicBezTo>
                <a:cubicBezTo>
                  <a:pt x="69" y="62"/>
                  <a:pt x="71" y="64"/>
                  <a:pt x="71" y="65"/>
                </a:cubicBezTo>
                <a:cubicBezTo>
                  <a:pt x="71" y="65"/>
                  <a:pt x="71" y="67"/>
                  <a:pt x="71" y="68"/>
                </a:cubicBezTo>
                <a:cubicBezTo>
                  <a:pt x="71" y="69"/>
                  <a:pt x="73" y="69"/>
                  <a:pt x="73" y="69"/>
                </a:cubicBezTo>
                <a:cubicBezTo>
                  <a:pt x="74" y="70"/>
                  <a:pt x="75" y="71"/>
                  <a:pt x="76" y="72"/>
                </a:cubicBezTo>
                <a:cubicBezTo>
                  <a:pt x="76" y="72"/>
                  <a:pt x="77" y="72"/>
                  <a:pt x="77" y="72"/>
                </a:cubicBezTo>
                <a:cubicBezTo>
                  <a:pt x="77" y="73"/>
                  <a:pt x="76" y="73"/>
                  <a:pt x="76" y="74"/>
                </a:cubicBezTo>
                <a:cubicBezTo>
                  <a:pt x="76" y="75"/>
                  <a:pt x="76" y="78"/>
                  <a:pt x="77" y="79"/>
                </a:cubicBezTo>
                <a:cubicBezTo>
                  <a:pt x="77" y="80"/>
                  <a:pt x="78" y="80"/>
                  <a:pt x="78" y="81"/>
                </a:cubicBezTo>
                <a:cubicBezTo>
                  <a:pt x="78" y="82"/>
                  <a:pt x="76" y="86"/>
                  <a:pt x="77" y="86"/>
                </a:cubicBezTo>
                <a:cubicBezTo>
                  <a:pt x="78" y="87"/>
                  <a:pt x="78" y="86"/>
                  <a:pt x="79" y="85"/>
                </a:cubicBezTo>
                <a:cubicBezTo>
                  <a:pt x="79" y="85"/>
                  <a:pt x="81" y="84"/>
                  <a:pt x="82" y="84"/>
                </a:cubicBezTo>
                <a:cubicBezTo>
                  <a:pt x="86" y="81"/>
                  <a:pt x="91" y="77"/>
                  <a:pt x="94" y="74"/>
                </a:cubicBezTo>
                <a:cubicBezTo>
                  <a:pt x="96" y="72"/>
                  <a:pt x="97" y="71"/>
                  <a:pt x="95" y="73"/>
                </a:cubicBezTo>
                <a:cubicBezTo>
                  <a:pt x="92" y="76"/>
                  <a:pt x="89" y="78"/>
                  <a:pt x="86" y="81"/>
                </a:cubicBezTo>
                <a:cubicBezTo>
                  <a:pt x="85" y="82"/>
                  <a:pt x="82" y="84"/>
                  <a:pt x="81" y="85"/>
                </a:cubicBezTo>
                <a:cubicBezTo>
                  <a:pt x="81" y="85"/>
                  <a:pt x="81" y="87"/>
                  <a:pt x="81" y="87"/>
                </a:cubicBezTo>
                <a:cubicBezTo>
                  <a:pt x="81" y="87"/>
                  <a:pt x="80" y="87"/>
                  <a:pt x="80" y="88"/>
                </a:cubicBezTo>
                <a:cubicBezTo>
                  <a:pt x="80" y="88"/>
                  <a:pt x="82" y="88"/>
                  <a:pt x="82" y="88"/>
                </a:cubicBezTo>
                <a:cubicBezTo>
                  <a:pt x="82" y="89"/>
                  <a:pt x="81" y="90"/>
                  <a:pt x="81" y="90"/>
                </a:cubicBezTo>
                <a:cubicBezTo>
                  <a:pt x="80" y="90"/>
                  <a:pt x="78" y="90"/>
                  <a:pt x="78" y="90"/>
                </a:cubicBezTo>
                <a:cubicBezTo>
                  <a:pt x="78" y="89"/>
                  <a:pt x="80" y="89"/>
                  <a:pt x="80" y="88"/>
                </a:cubicBezTo>
                <a:close/>
                <a:moveTo>
                  <a:pt x="52" y="83"/>
                </a:moveTo>
                <a:cubicBezTo>
                  <a:pt x="52" y="83"/>
                  <a:pt x="53" y="86"/>
                  <a:pt x="53" y="85"/>
                </a:cubicBezTo>
                <a:cubicBezTo>
                  <a:pt x="53" y="86"/>
                  <a:pt x="54" y="85"/>
                  <a:pt x="55" y="85"/>
                </a:cubicBezTo>
                <a:cubicBezTo>
                  <a:pt x="55" y="85"/>
                  <a:pt x="56" y="86"/>
                  <a:pt x="56" y="86"/>
                </a:cubicBezTo>
                <a:cubicBezTo>
                  <a:pt x="57" y="86"/>
                  <a:pt x="57" y="85"/>
                  <a:pt x="57" y="85"/>
                </a:cubicBezTo>
                <a:cubicBezTo>
                  <a:pt x="58" y="83"/>
                  <a:pt x="59" y="83"/>
                  <a:pt x="58" y="82"/>
                </a:cubicBezTo>
                <a:cubicBezTo>
                  <a:pt x="57" y="81"/>
                  <a:pt x="54" y="81"/>
                  <a:pt x="53" y="81"/>
                </a:cubicBezTo>
                <a:cubicBezTo>
                  <a:pt x="53" y="81"/>
                  <a:pt x="52" y="82"/>
                  <a:pt x="52" y="83"/>
                </a:cubicBezTo>
                <a:close/>
                <a:moveTo>
                  <a:pt x="60" y="91"/>
                </a:moveTo>
                <a:cubicBezTo>
                  <a:pt x="60" y="90"/>
                  <a:pt x="59" y="90"/>
                  <a:pt x="59" y="91"/>
                </a:cubicBezTo>
                <a:cubicBezTo>
                  <a:pt x="59" y="92"/>
                  <a:pt x="60" y="91"/>
                  <a:pt x="60" y="91"/>
                </a:cubicBezTo>
                <a:close/>
                <a:moveTo>
                  <a:pt x="73" y="99"/>
                </a:moveTo>
                <a:cubicBezTo>
                  <a:pt x="74" y="99"/>
                  <a:pt x="74" y="97"/>
                  <a:pt x="74" y="98"/>
                </a:cubicBezTo>
                <a:cubicBezTo>
                  <a:pt x="73" y="98"/>
                  <a:pt x="73" y="99"/>
                  <a:pt x="73" y="99"/>
                </a:cubicBezTo>
                <a:close/>
                <a:moveTo>
                  <a:pt x="84" y="103"/>
                </a:moveTo>
                <a:cubicBezTo>
                  <a:pt x="84" y="103"/>
                  <a:pt x="87" y="104"/>
                  <a:pt x="87" y="103"/>
                </a:cubicBezTo>
                <a:cubicBezTo>
                  <a:pt x="89" y="103"/>
                  <a:pt x="93" y="99"/>
                  <a:pt x="93" y="99"/>
                </a:cubicBezTo>
                <a:cubicBezTo>
                  <a:pt x="92" y="98"/>
                  <a:pt x="89" y="102"/>
                  <a:pt x="88" y="101"/>
                </a:cubicBezTo>
                <a:cubicBezTo>
                  <a:pt x="87" y="101"/>
                  <a:pt x="88" y="100"/>
                  <a:pt x="87" y="100"/>
                </a:cubicBezTo>
                <a:cubicBezTo>
                  <a:pt x="86" y="100"/>
                  <a:pt x="86" y="100"/>
                  <a:pt x="85" y="102"/>
                </a:cubicBezTo>
                <a:cubicBezTo>
                  <a:pt x="85" y="102"/>
                  <a:pt x="84" y="102"/>
                  <a:pt x="84" y="103"/>
                </a:cubicBezTo>
                <a:close/>
                <a:moveTo>
                  <a:pt x="48" y="136"/>
                </a:moveTo>
                <a:cubicBezTo>
                  <a:pt x="48" y="135"/>
                  <a:pt x="47" y="137"/>
                  <a:pt x="48" y="137"/>
                </a:cubicBezTo>
                <a:cubicBezTo>
                  <a:pt x="49" y="138"/>
                  <a:pt x="50" y="137"/>
                  <a:pt x="50" y="136"/>
                </a:cubicBezTo>
                <a:cubicBezTo>
                  <a:pt x="49" y="135"/>
                  <a:pt x="48" y="136"/>
                  <a:pt x="49" y="135"/>
                </a:cubicBezTo>
                <a:cubicBezTo>
                  <a:pt x="50" y="135"/>
                  <a:pt x="49" y="139"/>
                  <a:pt x="48" y="136"/>
                </a:cubicBezTo>
                <a:close/>
                <a:moveTo>
                  <a:pt x="83" y="125"/>
                </a:moveTo>
                <a:cubicBezTo>
                  <a:pt x="83" y="124"/>
                  <a:pt x="83" y="122"/>
                  <a:pt x="83" y="121"/>
                </a:cubicBezTo>
                <a:cubicBezTo>
                  <a:pt x="83" y="121"/>
                  <a:pt x="82" y="121"/>
                  <a:pt x="82" y="120"/>
                </a:cubicBezTo>
                <a:cubicBezTo>
                  <a:pt x="82" y="119"/>
                  <a:pt x="83" y="119"/>
                  <a:pt x="82" y="118"/>
                </a:cubicBezTo>
                <a:cubicBezTo>
                  <a:pt x="82" y="117"/>
                  <a:pt x="80" y="118"/>
                  <a:pt x="80" y="117"/>
                </a:cubicBezTo>
                <a:cubicBezTo>
                  <a:pt x="80" y="117"/>
                  <a:pt x="83" y="117"/>
                  <a:pt x="83" y="117"/>
                </a:cubicBezTo>
                <a:cubicBezTo>
                  <a:pt x="83" y="117"/>
                  <a:pt x="82" y="116"/>
                  <a:pt x="82" y="116"/>
                </a:cubicBezTo>
                <a:cubicBezTo>
                  <a:pt x="82" y="115"/>
                  <a:pt x="83" y="115"/>
                  <a:pt x="83" y="114"/>
                </a:cubicBezTo>
                <a:cubicBezTo>
                  <a:pt x="83" y="111"/>
                  <a:pt x="82" y="109"/>
                  <a:pt x="83" y="108"/>
                </a:cubicBezTo>
                <a:cubicBezTo>
                  <a:pt x="83" y="108"/>
                  <a:pt x="84" y="107"/>
                  <a:pt x="84" y="107"/>
                </a:cubicBezTo>
                <a:cubicBezTo>
                  <a:pt x="84" y="107"/>
                  <a:pt x="81" y="107"/>
                  <a:pt x="81" y="107"/>
                </a:cubicBezTo>
                <a:cubicBezTo>
                  <a:pt x="80" y="106"/>
                  <a:pt x="81" y="107"/>
                  <a:pt x="81" y="108"/>
                </a:cubicBezTo>
                <a:cubicBezTo>
                  <a:pt x="81" y="108"/>
                  <a:pt x="80" y="110"/>
                  <a:pt x="80" y="110"/>
                </a:cubicBezTo>
                <a:cubicBezTo>
                  <a:pt x="80" y="111"/>
                  <a:pt x="81" y="111"/>
                  <a:pt x="81" y="112"/>
                </a:cubicBezTo>
                <a:cubicBezTo>
                  <a:pt x="81" y="112"/>
                  <a:pt x="80" y="112"/>
                  <a:pt x="80" y="112"/>
                </a:cubicBezTo>
                <a:cubicBezTo>
                  <a:pt x="80" y="111"/>
                  <a:pt x="80" y="117"/>
                  <a:pt x="80" y="116"/>
                </a:cubicBezTo>
                <a:cubicBezTo>
                  <a:pt x="80" y="116"/>
                  <a:pt x="80" y="116"/>
                  <a:pt x="80" y="117"/>
                </a:cubicBezTo>
                <a:cubicBezTo>
                  <a:pt x="80" y="117"/>
                  <a:pt x="80" y="117"/>
                  <a:pt x="80" y="117"/>
                </a:cubicBezTo>
                <a:cubicBezTo>
                  <a:pt x="80" y="117"/>
                  <a:pt x="81" y="119"/>
                  <a:pt x="81" y="120"/>
                </a:cubicBezTo>
                <a:cubicBezTo>
                  <a:pt x="81" y="121"/>
                  <a:pt x="80" y="121"/>
                  <a:pt x="80" y="121"/>
                </a:cubicBezTo>
                <a:cubicBezTo>
                  <a:pt x="80" y="122"/>
                  <a:pt x="81" y="122"/>
                  <a:pt x="81" y="123"/>
                </a:cubicBezTo>
                <a:cubicBezTo>
                  <a:pt x="81" y="123"/>
                  <a:pt x="80" y="123"/>
                  <a:pt x="80" y="123"/>
                </a:cubicBezTo>
                <a:cubicBezTo>
                  <a:pt x="81" y="124"/>
                  <a:pt x="82" y="124"/>
                  <a:pt x="82" y="124"/>
                </a:cubicBezTo>
                <a:cubicBezTo>
                  <a:pt x="82" y="124"/>
                  <a:pt x="81" y="124"/>
                  <a:pt x="81" y="124"/>
                </a:cubicBezTo>
                <a:cubicBezTo>
                  <a:pt x="82" y="123"/>
                  <a:pt x="81" y="125"/>
                  <a:pt x="81" y="125"/>
                </a:cubicBezTo>
                <a:cubicBezTo>
                  <a:pt x="81" y="126"/>
                  <a:pt x="80" y="125"/>
                  <a:pt x="80" y="125"/>
                </a:cubicBezTo>
                <a:cubicBezTo>
                  <a:pt x="79" y="125"/>
                  <a:pt x="79" y="126"/>
                  <a:pt x="79" y="126"/>
                </a:cubicBezTo>
                <a:cubicBezTo>
                  <a:pt x="78" y="126"/>
                  <a:pt x="78" y="125"/>
                  <a:pt x="78" y="125"/>
                </a:cubicBezTo>
                <a:cubicBezTo>
                  <a:pt x="77" y="126"/>
                  <a:pt x="74" y="130"/>
                  <a:pt x="74" y="131"/>
                </a:cubicBezTo>
                <a:cubicBezTo>
                  <a:pt x="74" y="131"/>
                  <a:pt x="77" y="134"/>
                  <a:pt x="75" y="134"/>
                </a:cubicBezTo>
                <a:cubicBezTo>
                  <a:pt x="75" y="133"/>
                  <a:pt x="75" y="135"/>
                  <a:pt x="75" y="135"/>
                </a:cubicBezTo>
                <a:cubicBezTo>
                  <a:pt x="74" y="136"/>
                  <a:pt x="73" y="135"/>
                  <a:pt x="73" y="136"/>
                </a:cubicBezTo>
                <a:cubicBezTo>
                  <a:pt x="73" y="136"/>
                  <a:pt x="74" y="138"/>
                  <a:pt x="73" y="137"/>
                </a:cubicBezTo>
                <a:cubicBezTo>
                  <a:pt x="75" y="140"/>
                  <a:pt x="73" y="137"/>
                  <a:pt x="72" y="137"/>
                </a:cubicBezTo>
                <a:cubicBezTo>
                  <a:pt x="72" y="137"/>
                  <a:pt x="73" y="138"/>
                  <a:pt x="73" y="138"/>
                </a:cubicBezTo>
                <a:cubicBezTo>
                  <a:pt x="73" y="139"/>
                  <a:pt x="71" y="139"/>
                  <a:pt x="71" y="140"/>
                </a:cubicBezTo>
                <a:cubicBezTo>
                  <a:pt x="71" y="139"/>
                  <a:pt x="71" y="141"/>
                  <a:pt x="71" y="141"/>
                </a:cubicBezTo>
                <a:cubicBezTo>
                  <a:pt x="71" y="142"/>
                  <a:pt x="71" y="141"/>
                  <a:pt x="70" y="142"/>
                </a:cubicBezTo>
                <a:cubicBezTo>
                  <a:pt x="70" y="143"/>
                  <a:pt x="70" y="146"/>
                  <a:pt x="69" y="147"/>
                </a:cubicBezTo>
                <a:cubicBezTo>
                  <a:pt x="69" y="147"/>
                  <a:pt x="68" y="147"/>
                  <a:pt x="68" y="147"/>
                </a:cubicBezTo>
                <a:cubicBezTo>
                  <a:pt x="67" y="148"/>
                  <a:pt x="65" y="152"/>
                  <a:pt x="67" y="150"/>
                </a:cubicBezTo>
                <a:cubicBezTo>
                  <a:pt x="68" y="150"/>
                  <a:pt x="70" y="148"/>
                  <a:pt x="70" y="147"/>
                </a:cubicBezTo>
                <a:cubicBezTo>
                  <a:pt x="72" y="146"/>
                  <a:pt x="73" y="143"/>
                  <a:pt x="73" y="142"/>
                </a:cubicBezTo>
                <a:cubicBezTo>
                  <a:pt x="73" y="142"/>
                  <a:pt x="73" y="141"/>
                  <a:pt x="73" y="141"/>
                </a:cubicBezTo>
                <a:cubicBezTo>
                  <a:pt x="73" y="141"/>
                  <a:pt x="74" y="140"/>
                  <a:pt x="74" y="140"/>
                </a:cubicBezTo>
                <a:cubicBezTo>
                  <a:pt x="75" y="139"/>
                  <a:pt x="74" y="137"/>
                  <a:pt x="75" y="135"/>
                </a:cubicBezTo>
                <a:cubicBezTo>
                  <a:pt x="76" y="134"/>
                  <a:pt x="77" y="134"/>
                  <a:pt x="77" y="133"/>
                </a:cubicBezTo>
                <a:cubicBezTo>
                  <a:pt x="76" y="131"/>
                  <a:pt x="75" y="132"/>
                  <a:pt x="74" y="132"/>
                </a:cubicBezTo>
                <a:cubicBezTo>
                  <a:pt x="73" y="130"/>
                  <a:pt x="78" y="129"/>
                  <a:pt x="78" y="129"/>
                </a:cubicBezTo>
                <a:cubicBezTo>
                  <a:pt x="78" y="129"/>
                  <a:pt x="78" y="130"/>
                  <a:pt x="78" y="130"/>
                </a:cubicBezTo>
                <a:cubicBezTo>
                  <a:pt x="78" y="130"/>
                  <a:pt x="82" y="126"/>
                  <a:pt x="82" y="126"/>
                </a:cubicBezTo>
                <a:cubicBezTo>
                  <a:pt x="82" y="126"/>
                  <a:pt x="82" y="125"/>
                  <a:pt x="82" y="125"/>
                </a:cubicBezTo>
                <a:cubicBezTo>
                  <a:pt x="82" y="125"/>
                  <a:pt x="83" y="125"/>
                  <a:pt x="83" y="125"/>
                </a:cubicBezTo>
                <a:close/>
                <a:moveTo>
                  <a:pt x="29" y="156"/>
                </a:moveTo>
                <a:cubicBezTo>
                  <a:pt x="30" y="156"/>
                  <a:pt x="30" y="155"/>
                  <a:pt x="29" y="155"/>
                </a:cubicBezTo>
                <a:cubicBezTo>
                  <a:pt x="29" y="155"/>
                  <a:pt x="29" y="156"/>
                  <a:pt x="29" y="156"/>
                </a:cubicBezTo>
                <a:cubicBezTo>
                  <a:pt x="29" y="156"/>
                  <a:pt x="29" y="156"/>
                  <a:pt x="29" y="156"/>
                </a:cubicBezTo>
                <a:close/>
                <a:moveTo>
                  <a:pt x="34" y="156"/>
                </a:moveTo>
                <a:cubicBezTo>
                  <a:pt x="35" y="156"/>
                  <a:pt x="34" y="154"/>
                  <a:pt x="34" y="155"/>
                </a:cubicBezTo>
                <a:cubicBezTo>
                  <a:pt x="34" y="155"/>
                  <a:pt x="34" y="156"/>
                  <a:pt x="34" y="156"/>
                </a:cubicBezTo>
                <a:close/>
                <a:moveTo>
                  <a:pt x="39" y="151"/>
                </a:moveTo>
                <a:cubicBezTo>
                  <a:pt x="39" y="151"/>
                  <a:pt x="40" y="151"/>
                  <a:pt x="40" y="152"/>
                </a:cubicBezTo>
                <a:cubicBezTo>
                  <a:pt x="40" y="152"/>
                  <a:pt x="39" y="153"/>
                  <a:pt x="39" y="154"/>
                </a:cubicBezTo>
                <a:cubicBezTo>
                  <a:pt x="40" y="155"/>
                  <a:pt x="41" y="156"/>
                  <a:pt x="40" y="155"/>
                </a:cubicBezTo>
                <a:cubicBezTo>
                  <a:pt x="40" y="155"/>
                  <a:pt x="40" y="149"/>
                  <a:pt x="39" y="150"/>
                </a:cubicBezTo>
                <a:cubicBezTo>
                  <a:pt x="40" y="150"/>
                  <a:pt x="39" y="151"/>
                  <a:pt x="39" y="151"/>
                </a:cubicBezTo>
                <a:close/>
                <a:moveTo>
                  <a:pt x="51" y="144"/>
                </a:moveTo>
                <a:cubicBezTo>
                  <a:pt x="52" y="144"/>
                  <a:pt x="50" y="141"/>
                  <a:pt x="50" y="142"/>
                </a:cubicBezTo>
                <a:cubicBezTo>
                  <a:pt x="50" y="143"/>
                  <a:pt x="50" y="144"/>
                  <a:pt x="51" y="144"/>
                </a:cubicBezTo>
                <a:close/>
                <a:moveTo>
                  <a:pt x="48" y="148"/>
                </a:moveTo>
                <a:cubicBezTo>
                  <a:pt x="48" y="148"/>
                  <a:pt x="45" y="145"/>
                  <a:pt x="45" y="147"/>
                </a:cubicBezTo>
                <a:cubicBezTo>
                  <a:pt x="46" y="147"/>
                  <a:pt x="47" y="149"/>
                  <a:pt x="48" y="148"/>
                </a:cubicBezTo>
                <a:close/>
                <a:moveTo>
                  <a:pt x="47" y="151"/>
                </a:moveTo>
                <a:cubicBezTo>
                  <a:pt x="47" y="151"/>
                  <a:pt x="47" y="151"/>
                  <a:pt x="46" y="152"/>
                </a:cubicBezTo>
                <a:cubicBezTo>
                  <a:pt x="46" y="152"/>
                  <a:pt x="46" y="152"/>
                  <a:pt x="46" y="153"/>
                </a:cubicBezTo>
                <a:cubicBezTo>
                  <a:pt x="46" y="154"/>
                  <a:pt x="44" y="154"/>
                  <a:pt x="43" y="155"/>
                </a:cubicBezTo>
                <a:cubicBezTo>
                  <a:pt x="43" y="156"/>
                  <a:pt x="43" y="156"/>
                  <a:pt x="43" y="157"/>
                </a:cubicBezTo>
                <a:cubicBezTo>
                  <a:pt x="42" y="157"/>
                  <a:pt x="40" y="158"/>
                  <a:pt x="40" y="158"/>
                </a:cubicBezTo>
                <a:cubicBezTo>
                  <a:pt x="40" y="160"/>
                  <a:pt x="42" y="158"/>
                  <a:pt x="43" y="158"/>
                </a:cubicBezTo>
                <a:cubicBezTo>
                  <a:pt x="44" y="158"/>
                  <a:pt x="46" y="158"/>
                  <a:pt x="47" y="158"/>
                </a:cubicBezTo>
                <a:cubicBezTo>
                  <a:pt x="48" y="158"/>
                  <a:pt x="48" y="158"/>
                  <a:pt x="49" y="158"/>
                </a:cubicBezTo>
                <a:cubicBezTo>
                  <a:pt x="49" y="158"/>
                  <a:pt x="50" y="158"/>
                  <a:pt x="50" y="158"/>
                </a:cubicBezTo>
                <a:cubicBezTo>
                  <a:pt x="50" y="158"/>
                  <a:pt x="51" y="157"/>
                  <a:pt x="52" y="157"/>
                </a:cubicBezTo>
                <a:cubicBezTo>
                  <a:pt x="51" y="158"/>
                  <a:pt x="52" y="155"/>
                  <a:pt x="52" y="156"/>
                </a:cubicBezTo>
                <a:cubicBezTo>
                  <a:pt x="52" y="155"/>
                  <a:pt x="51" y="154"/>
                  <a:pt x="51" y="154"/>
                </a:cubicBezTo>
                <a:cubicBezTo>
                  <a:pt x="51" y="154"/>
                  <a:pt x="51" y="155"/>
                  <a:pt x="51" y="155"/>
                </a:cubicBezTo>
                <a:cubicBezTo>
                  <a:pt x="50" y="157"/>
                  <a:pt x="49" y="156"/>
                  <a:pt x="49" y="156"/>
                </a:cubicBezTo>
                <a:cubicBezTo>
                  <a:pt x="48" y="156"/>
                  <a:pt x="49" y="157"/>
                  <a:pt x="48" y="156"/>
                </a:cubicBezTo>
                <a:cubicBezTo>
                  <a:pt x="48" y="156"/>
                  <a:pt x="48" y="154"/>
                  <a:pt x="48" y="153"/>
                </a:cubicBezTo>
                <a:cubicBezTo>
                  <a:pt x="48" y="151"/>
                  <a:pt x="47" y="147"/>
                  <a:pt x="46" y="149"/>
                </a:cubicBezTo>
                <a:cubicBezTo>
                  <a:pt x="46" y="149"/>
                  <a:pt x="48" y="151"/>
                  <a:pt x="47" y="151"/>
                </a:cubicBezTo>
                <a:close/>
                <a:moveTo>
                  <a:pt x="52" y="145"/>
                </a:moveTo>
                <a:cubicBezTo>
                  <a:pt x="52" y="144"/>
                  <a:pt x="51" y="145"/>
                  <a:pt x="52" y="145"/>
                </a:cubicBezTo>
                <a:cubicBezTo>
                  <a:pt x="52" y="146"/>
                  <a:pt x="53" y="145"/>
                  <a:pt x="52" y="145"/>
                </a:cubicBezTo>
                <a:close/>
                <a:moveTo>
                  <a:pt x="92" y="112"/>
                </a:moveTo>
                <a:cubicBezTo>
                  <a:pt x="92" y="112"/>
                  <a:pt x="95" y="111"/>
                  <a:pt x="94" y="110"/>
                </a:cubicBezTo>
                <a:cubicBezTo>
                  <a:pt x="94" y="109"/>
                  <a:pt x="93" y="110"/>
                  <a:pt x="93" y="110"/>
                </a:cubicBezTo>
                <a:cubicBezTo>
                  <a:pt x="92" y="111"/>
                  <a:pt x="92" y="112"/>
                  <a:pt x="92" y="112"/>
                </a:cubicBezTo>
                <a:close/>
                <a:moveTo>
                  <a:pt x="54" y="149"/>
                </a:moveTo>
                <a:cubicBezTo>
                  <a:pt x="54" y="149"/>
                  <a:pt x="53" y="152"/>
                  <a:pt x="54" y="152"/>
                </a:cubicBezTo>
                <a:cubicBezTo>
                  <a:pt x="53" y="152"/>
                  <a:pt x="55" y="151"/>
                  <a:pt x="55" y="151"/>
                </a:cubicBezTo>
                <a:cubicBezTo>
                  <a:pt x="55" y="150"/>
                  <a:pt x="54" y="145"/>
                  <a:pt x="53" y="146"/>
                </a:cubicBezTo>
                <a:cubicBezTo>
                  <a:pt x="53" y="148"/>
                  <a:pt x="54" y="148"/>
                  <a:pt x="54" y="149"/>
                </a:cubicBezTo>
                <a:close/>
                <a:moveTo>
                  <a:pt x="62" y="144"/>
                </a:moveTo>
                <a:cubicBezTo>
                  <a:pt x="63" y="144"/>
                  <a:pt x="61" y="141"/>
                  <a:pt x="61" y="142"/>
                </a:cubicBezTo>
                <a:cubicBezTo>
                  <a:pt x="61" y="143"/>
                  <a:pt x="62" y="144"/>
                  <a:pt x="62" y="144"/>
                </a:cubicBezTo>
                <a:close/>
                <a:moveTo>
                  <a:pt x="73" y="132"/>
                </a:moveTo>
                <a:cubicBezTo>
                  <a:pt x="73" y="132"/>
                  <a:pt x="73" y="132"/>
                  <a:pt x="73" y="132"/>
                </a:cubicBezTo>
                <a:cubicBezTo>
                  <a:pt x="72" y="134"/>
                  <a:pt x="75" y="132"/>
                  <a:pt x="73" y="132"/>
                </a:cubicBezTo>
                <a:close/>
                <a:moveTo>
                  <a:pt x="57" y="151"/>
                </a:moveTo>
                <a:cubicBezTo>
                  <a:pt x="57" y="153"/>
                  <a:pt x="58" y="151"/>
                  <a:pt x="58" y="150"/>
                </a:cubicBezTo>
                <a:cubicBezTo>
                  <a:pt x="59" y="150"/>
                  <a:pt x="62" y="152"/>
                  <a:pt x="63" y="151"/>
                </a:cubicBezTo>
                <a:cubicBezTo>
                  <a:pt x="64" y="151"/>
                  <a:pt x="61" y="151"/>
                  <a:pt x="62" y="151"/>
                </a:cubicBezTo>
                <a:cubicBezTo>
                  <a:pt x="61" y="151"/>
                  <a:pt x="60" y="148"/>
                  <a:pt x="60" y="147"/>
                </a:cubicBezTo>
                <a:cubicBezTo>
                  <a:pt x="59" y="147"/>
                  <a:pt x="58" y="148"/>
                  <a:pt x="58" y="147"/>
                </a:cubicBezTo>
                <a:cubicBezTo>
                  <a:pt x="57" y="147"/>
                  <a:pt x="58" y="146"/>
                  <a:pt x="58" y="147"/>
                </a:cubicBezTo>
                <a:cubicBezTo>
                  <a:pt x="57" y="148"/>
                  <a:pt x="56" y="150"/>
                  <a:pt x="57" y="151"/>
                </a:cubicBezTo>
                <a:close/>
                <a:moveTo>
                  <a:pt x="64" y="144"/>
                </a:moveTo>
                <a:cubicBezTo>
                  <a:pt x="65" y="144"/>
                  <a:pt x="64" y="142"/>
                  <a:pt x="64" y="143"/>
                </a:cubicBezTo>
                <a:cubicBezTo>
                  <a:pt x="64" y="143"/>
                  <a:pt x="64" y="145"/>
                  <a:pt x="64" y="144"/>
                </a:cubicBezTo>
                <a:close/>
                <a:moveTo>
                  <a:pt x="63" y="147"/>
                </a:moveTo>
                <a:cubicBezTo>
                  <a:pt x="64" y="148"/>
                  <a:pt x="64" y="146"/>
                  <a:pt x="63" y="146"/>
                </a:cubicBezTo>
                <a:cubicBezTo>
                  <a:pt x="62" y="145"/>
                  <a:pt x="64" y="147"/>
                  <a:pt x="63" y="147"/>
                </a:cubicBezTo>
                <a:cubicBezTo>
                  <a:pt x="63" y="147"/>
                  <a:pt x="63" y="147"/>
                  <a:pt x="63" y="147"/>
                </a:cubicBezTo>
                <a:close/>
                <a:moveTo>
                  <a:pt x="60" y="159"/>
                </a:moveTo>
                <a:cubicBezTo>
                  <a:pt x="60" y="158"/>
                  <a:pt x="57" y="158"/>
                  <a:pt x="58" y="159"/>
                </a:cubicBezTo>
                <a:cubicBezTo>
                  <a:pt x="58" y="159"/>
                  <a:pt x="60" y="160"/>
                  <a:pt x="60" y="159"/>
                </a:cubicBezTo>
                <a:close/>
                <a:moveTo>
                  <a:pt x="47" y="49"/>
                </a:moveTo>
                <a:cubicBezTo>
                  <a:pt x="46" y="47"/>
                  <a:pt x="48" y="45"/>
                  <a:pt x="48" y="43"/>
                </a:cubicBezTo>
                <a:cubicBezTo>
                  <a:pt x="49" y="41"/>
                  <a:pt x="48" y="45"/>
                  <a:pt x="48" y="46"/>
                </a:cubicBezTo>
                <a:cubicBezTo>
                  <a:pt x="47" y="47"/>
                  <a:pt x="47" y="49"/>
                  <a:pt x="47" y="49"/>
                </a:cubicBezTo>
                <a:close/>
                <a:moveTo>
                  <a:pt x="63" y="27"/>
                </a:moveTo>
                <a:cubicBezTo>
                  <a:pt x="64" y="27"/>
                  <a:pt x="62" y="30"/>
                  <a:pt x="62" y="31"/>
                </a:cubicBezTo>
                <a:cubicBezTo>
                  <a:pt x="61" y="31"/>
                  <a:pt x="60" y="35"/>
                  <a:pt x="60" y="33"/>
                </a:cubicBezTo>
                <a:cubicBezTo>
                  <a:pt x="61" y="32"/>
                  <a:pt x="62" y="28"/>
                  <a:pt x="63" y="27"/>
                </a:cubicBezTo>
                <a:close/>
                <a:moveTo>
                  <a:pt x="66" y="19"/>
                </a:moveTo>
                <a:cubicBezTo>
                  <a:pt x="67" y="18"/>
                  <a:pt x="64" y="24"/>
                  <a:pt x="64" y="24"/>
                </a:cubicBezTo>
                <a:cubicBezTo>
                  <a:pt x="64" y="24"/>
                  <a:pt x="64" y="22"/>
                  <a:pt x="64" y="23"/>
                </a:cubicBezTo>
                <a:cubicBezTo>
                  <a:pt x="64" y="22"/>
                  <a:pt x="66" y="20"/>
                  <a:pt x="66" y="19"/>
                </a:cubicBezTo>
                <a:close/>
                <a:moveTo>
                  <a:pt x="155" y="123"/>
                </a:moveTo>
                <a:cubicBezTo>
                  <a:pt x="155" y="122"/>
                  <a:pt x="158" y="121"/>
                  <a:pt x="158" y="122"/>
                </a:cubicBezTo>
                <a:cubicBezTo>
                  <a:pt x="158" y="123"/>
                  <a:pt x="156" y="122"/>
                  <a:pt x="156" y="122"/>
                </a:cubicBezTo>
                <a:cubicBezTo>
                  <a:pt x="156" y="122"/>
                  <a:pt x="155" y="123"/>
                  <a:pt x="155" y="123"/>
                </a:cubicBezTo>
                <a:close/>
                <a:moveTo>
                  <a:pt x="85" y="170"/>
                </a:moveTo>
                <a:cubicBezTo>
                  <a:pt x="85" y="170"/>
                  <a:pt x="88" y="171"/>
                  <a:pt x="88" y="172"/>
                </a:cubicBezTo>
                <a:cubicBezTo>
                  <a:pt x="88" y="172"/>
                  <a:pt x="86" y="171"/>
                  <a:pt x="85" y="170"/>
                </a:cubicBezTo>
                <a:close/>
                <a:moveTo>
                  <a:pt x="61" y="189"/>
                </a:moveTo>
                <a:cubicBezTo>
                  <a:pt x="61" y="187"/>
                  <a:pt x="64" y="189"/>
                  <a:pt x="63" y="190"/>
                </a:cubicBezTo>
                <a:cubicBezTo>
                  <a:pt x="62" y="191"/>
                  <a:pt x="61" y="190"/>
                  <a:pt x="61" y="189"/>
                </a:cubicBezTo>
                <a:close/>
                <a:moveTo>
                  <a:pt x="48" y="200"/>
                </a:moveTo>
                <a:cubicBezTo>
                  <a:pt x="48" y="199"/>
                  <a:pt x="49" y="201"/>
                  <a:pt x="49" y="201"/>
                </a:cubicBezTo>
                <a:cubicBezTo>
                  <a:pt x="49" y="202"/>
                  <a:pt x="48" y="200"/>
                  <a:pt x="48" y="200"/>
                </a:cubicBezTo>
                <a:close/>
                <a:moveTo>
                  <a:pt x="112" y="132"/>
                </a:moveTo>
                <a:cubicBezTo>
                  <a:pt x="112" y="132"/>
                  <a:pt x="112" y="132"/>
                  <a:pt x="113" y="131"/>
                </a:cubicBezTo>
                <a:cubicBezTo>
                  <a:pt x="114" y="131"/>
                  <a:pt x="118" y="130"/>
                  <a:pt x="120" y="130"/>
                </a:cubicBezTo>
                <a:cubicBezTo>
                  <a:pt x="113" y="132"/>
                  <a:pt x="121" y="130"/>
                  <a:pt x="121" y="130"/>
                </a:cubicBezTo>
                <a:cubicBezTo>
                  <a:pt x="121" y="130"/>
                  <a:pt x="113" y="132"/>
                  <a:pt x="113" y="132"/>
                </a:cubicBezTo>
                <a:cubicBezTo>
                  <a:pt x="113" y="132"/>
                  <a:pt x="112" y="133"/>
                  <a:pt x="112" y="132"/>
                </a:cubicBezTo>
                <a:close/>
                <a:moveTo>
                  <a:pt x="245" y="11"/>
                </a:moveTo>
                <a:cubicBezTo>
                  <a:pt x="245" y="11"/>
                  <a:pt x="249" y="8"/>
                  <a:pt x="249" y="8"/>
                </a:cubicBezTo>
                <a:cubicBezTo>
                  <a:pt x="253" y="6"/>
                  <a:pt x="254" y="5"/>
                  <a:pt x="258" y="3"/>
                </a:cubicBezTo>
                <a:cubicBezTo>
                  <a:pt x="260" y="2"/>
                  <a:pt x="265" y="0"/>
                  <a:pt x="261" y="2"/>
                </a:cubicBezTo>
                <a:cubicBezTo>
                  <a:pt x="256" y="5"/>
                  <a:pt x="251" y="8"/>
                  <a:pt x="246" y="10"/>
                </a:cubicBezTo>
                <a:cubicBezTo>
                  <a:pt x="246" y="11"/>
                  <a:pt x="245" y="11"/>
                  <a:pt x="245" y="11"/>
                </a:cubicBezTo>
                <a:close/>
                <a:moveTo>
                  <a:pt x="108" y="126"/>
                </a:moveTo>
                <a:cubicBezTo>
                  <a:pt x="108" y="125"/>
                  <a:pt x="109" y="125"/>
                  <a:pt x="110" y="125"/>
                </a:cubicBezTo>
                <a:cubicBezTo>
                  <a:pt x="111" y="125"/>
                  <a:pt x="110" y="127"/>
                  <a:pt x="109" y="127"/>
                </a:cubicBezTo>
                <a:cubicBezTo>
                  <a:pt x="109" y="127"/>
                  <a:pt x="108" y="125"/>
                  <a:pt x="108" y="126"/>
                </a:cubicBezTo>
                <a:close/>
                <a:moveTo>
                  <a:pt x="99" y="129"/>
                </a:moveTo>
                <a:cubicBezTo>
                  <a:pt x="99" y="128"/>
                  <a:pt x="102" y="127"/>
                  <a:pt x="101" y="128"/>
                </a:cubicBezTo>
                <a:cubicBezTo>
                  <a:pt x="101" y="129"/>
                  <a:pt x="100" y="129"/>
                  <a:pt x="99" y="129"/>
                </a:cubicBezTo>
                <a:close/>
                <a:moveTo>
                  <a:pt x="42" y="169"/>
                </a:moveTo>
                <a:cubicBezTo>
                  <a:pt x="43" y="168"/>
                  <a:pt x="44" y="169"/>
                  <a:pt x="44" y="170"/>
                </a:cubicBezTo>
                <a:cubicBezTo>
                  <a:pt x="43" y="171"/>
                  <a:pt x="42" y="170"/>
                  <a:pt x="42" y="169"/>
                </a:cubicBezTo>
                <a:close/>
                <a:moveTo>
                  <a:pt x="112" y="104"/>
                </a:moveTo>
                <a:cubicBezTo>
                  <a:pt x="112" y="103"/>
                  <a:pt x="115" y="102"/>
                  <a:pt x="115" y="102"/>
                </a:cubicBezTo>
                <a:cubicBezTo>
                  <a:pt x="115" y="103"/>
                  <a:pt x="112" y="105"/>
                  <a:pt x="112" y="104"/>
                </a:cubicBezTo>
                <a:close/>
                <a:moveTo>
                  <a:pt x="58" y="149"/>
                </a:moveTo>
                <a:cubicBezTo>
                  <a:pt x="58" y="149"/>
                  <a:pt x="58" y="148"/>
                  <a:pt x="59" y="148"/>
                </a:cubicBezTo>
                <a:cubicBezTo>
                  <a:pt x="60" y="148"/>
                  <a:pt x="58" y="151"/>
                  <a:pt x="58" y="149"/>
                </a:cubicBezTo>
                <a:close/>
                <a:moveTo>
                  <a:pt x="46" y="153"/>
                </a:moveTo>
                <a:cubicBezTo>
                  <a:pt x="47" y="151"/>
                  <a:pt x="49" y="155"/>
                  <a:pt x="47" y="155"/>
                </a:cubicBezTo>
                <a:cubicBezTo>
                  <a:pt x="47" y="155"/>
                  <a:pt x="46" y="154"/>
                  <a:pt x="46" y="153"/>
                </a:cubicBezTo>
                <a:close/>
                <a:moveTo>
                  <a:pt x="81" y="121"/>
                </a:moveTo>
                <a:cubicBezTo>
                  <a:pt x="80" y="121"/>
                  <a:pt x="81" y="121"/>
                  <a:pt x="81" y="121"/>
                </a:cubicBezTo>
                <a:cubicBezTo>
                  <a:pt x="83" y="122"/>
                  <a:pt x="82" y="122"/>
                  <a:pt x="81" y="121"/>
                </a:cubicBezTo>
                <a:close/>
                <a:moveTo>
                  <a:pt x="80" y="93"/>
                </a:moveTo>
                <a:cubicBezTo>
                  <a:pt x="80" y="92"/>
                  <a:pt x="81" y="91"/>
                  <a:pt x="81" y="92"/>
                </a:cubicBezTo>
                <a:cubicBezTo>
                  <a:pt x="81" y="92"/>
                  <a:pt x="81" y="92"/>
                  <a:pt x="81" y="93"/>
                </a:cubicBezTo>
                <a:cubicBezTo>
                  <a:pt x="81" y="94"/>
                  <a:pt x="82" y="95"/>
                  <a:pt x="81" y="95"/>
                </a:cubicBezTo>
                <a:cubicBezTo>
                  <a:pt x="81" y="96"/>
                  <a:pt x="80" y="93"/>
                  <a:pt x="80" y="93"/>
                </a:cubicBezTo>
                <a:close/>
                <a:moveTo>
                  <a:pt x="94" y="79"/>
                </a:moveTo>
                <a:cubicBezTo>
                  <a:pt x="94" y="78"/>
                  <a:pt x="97" y="76"/>
                  <a:pt x="98" y="76"/>
                </a:cubicBezTo>
                <a:cubicBezTo>
                  <a:pt x="101" y="73"/>
                  <a:pt x="102" y="72"/>
                  <a:pt x="104" y="70"/>
                </a:cubicBezTo>
                <a:cubicBezTo>
                  <a:pt x="106" y="69"/>
                  <a:pt x="104" y="71"/>
                  <a:pt x="104" y="71"/>
                </a:cubicBezTo>
                <a:cubicBezTo>
                  <a:pt x="102" y="73"/>
                  <a:pt x="99" y="75"/>
                  <a:pt x="96" y="78"/>
                </a:cubicBezTo>
                <a:cubicBezTo>
                  <a:pt x="96" y="78"/>
                  <a:pt x="94" y="79"/>
                  <a:pt x="94" y="79"/>
                </a:cubicBezTo>
                <a:close/>
                <a:moveTo>
                  <a:pt x="88" y="84"/>
                </a:moveTo>
                <a:cubicBezTo>
                  <a:pt x="88" y="83"/>
                  <a:pt x="93" y="80"/>
                  <a:pt x="93" y="80"/>
                </a:cubicBezTo>
                <a:cubicBezTo>
                  <a:pt x="96" y="78"/>
                  <a:pt x="91" y="82"/>
                  <a:pt x="90" y="82"/>
                </a:cubicBezTo>
                <a:cubicBezTo>
                  <a:pt x="90" y="83"/>
                  <a:pt x="88" y="84"/>
                  <a:pt x="88" y="84"/>
                </a:cubicBezTo>
                <a:close/>
                <a:moveTo>
                  <a:pt x="103" y="62"/>
                </a:moveTo>
                <a:cubicBezTo>
                  <a:pt x="103" y="62"/>
                  <a:pt x="106" y="59"/>
                  <a:pt x="108" y="58"/>
                </a:cubicBezTo>
                <a:cubicBezTo>
                  <a:pt x="109" y="57"/>
                  <a:pt x="112" y="53"/>
                  <a:pt x="113" y="53"/>
                </a:cubicBezTo>
                <a:cubicBezTo>
                  <a:pt x="113" y="53"/>
                  <a:pt x="109" y="57"/>
                  <a:pt x="109" y="58"/>
                </a:cubicBezTo>
                <a:cubicBezTo>
                  <a:pt x="107" y="59"/>
                  <a:pt x="106" y="61"/>
                  <a:pt x="104" y="62"/>
                </a:cubicBezTo>
                <a:cubicBezTo>
                  <a:pt x="104" y="62"/>
                  <a:pt x="103" y="62"/>
                  <a:pt x="103" y="62"/>
                </a:cubicBezTo>
                <a:close/>
                <a:moveTo>
                  <a:pt x="96" y="69"/>
                </a:moveTo>
                <a:cubicBezTo>
                  <a:pt x="97" y="68"/>
                  <a:pt x="97" y="68"/>
                  <a:pt x="99" y="66"/>
                </a:cubicBezTo>
                <a:cubicBezTo>
                  <a:pt x="104" y="61"/>
                  <a:pt x="97" y="69"/>
                  <a:pt x="95" y="70"/>
                </a:cubicBezTo>
                <a:cubicBezTo>
                  <a:pt x="95" y="70"/>
                  <a:pt x="96" y="69"/>
                  <a:pt x="96" y="69"/>
                </a:cubicBezTo>
                <a:close/>
                <a:moveTo>
                  <a:pt x="11" y="142"/>
                </a:moveTo>
                <a:cubicBezTo>
                  <a:pt x="11" y="142"/>
                  <a:pt x="13" y="143"/>
                  <a:pt x="13" y="143"/>
                </a:cubicBezTo>
                <a:cubicBezTo>
                  <a:pt x="12" y="144"/>
                  <a:pt x="12" y="143"/>
                  <a:pt x="11" y="142"/>
                </a:cubicBezTo>
                <a:close/>
                <a:moveTo>
                  <a:pt x="70" y="86"/>
                </a:moveTo>
                <a:cubicBezTo>
                  <a:pt x="70" y="84"/>
                  <a:pt x="73" y="87"/>
                  <a:pt x="73" y="88"/>
                </a:cubicBezTo>
                <a:cubicBezTo>
                  <a:pt x="72" y="88"/>
                  <a:pt x="70" y="87"/>
                  <a:pt x="70" y="86"/>
                </a:cubicBezTo>
                <a:close/>
                <a:moveTo>
                  <a:pt x="10" y="141"/>
                </a:moveTo>
                <a:cubicBezTo>
                  <a:pt x="10" y="140"/>
                  <a:pt x="12" y="140"/>
                  <a:pt x="11" y="141"/>
                </a:cubicBezTo>
                <a:cubicBezTo>
                  <a:pt x="11" y="141"/>
                  <a:pt x="10" y="141"/>
                  <a:pt x="10" y="141"/>
                </a:cubicBezTo>
                <a:close/>
                <a:moveTo>
                  <a:pt x="78" y="77"/>
                </a:moveTo>
                <a:cubicBezTo>
                  <a:pt x="78" y="76"/>
                  <a:pt x="79" y="76"/>
                  <a:pt x="79" y="76"/>
                </a:cubicBezTo>
                <a:cubicBezTo>
                  <a:pt x="80" y="77"/>
                  <a:pt x="78" y="78"/>
                  <a:pt x="78" y="77"/>
                </a:cubicBezTo>
                <a:close/>
                <a:moveTo>
                  <a:pt x="101" y="55"/>
                </a:moveTo>
                <a:cubicBezTo>
                  <a:pt x="101" y="55"/>
                  <a:pt x="101" y="55"/>
                  <a:pt x="102" y="55"/>
                </a:cubicBezTo>
                <a:cubicBezTo>
                  <a:pt x="103" y="54"/>
                  <a:pt x="106" y="50"/>
                  <a:pt x="106" y="51"/>
                </a:cubicBezTo>
                <a:cubicBezTo>
                  <a:pt x="106" y="51"/>
                  <a:pt x="104" y="54"/>
                  <a:pt x="104" y="54"/>
                </a:cubicBezTo>
                <a:cubicBezTo>
                  <a:pt x="101" y="57"/>
                  <a:pt x="98" y="60"/>
                  <a:pt x="95" y="62"/>
                </a:cubicBezTo>
                <a:cubicBezTo>
                  <a:pt x="93" y="65"/>
                  <a:pt x="91" y="67"/>
                  <a:pt x="87" y="70"/>
                </a:cubicBezTo>
                <a:cubicBezTo>
                  <a:pt x="86" y="72"/>
                  <a:pt x="83" y="74"/>
                  <a:pt x="84" y="71"/>
                </a:cubicBezTo>
                <a:cubicBezTo>
                  <a:pt x="86" y="68"/>
                  <a:pt x="90" y="66"/>
                  <a:pt x="92" y="64"/>
                </a:cubicBezTo>
                <a:cubicBezTo>
                  <a:pt x="96" y="61"/>
                  <a:pt x="98" y="58"/>
                  <a:pt x="101" y="55"/>
                </a:cubicBezTo>
                <a:close/>
                <a:moveTo>
                  <a:pt x="70" y="77"/>
                </a:moveTo>
                <a:cubicBezTo>
                  <a:pt x="71" y="76"/>
                  <a:pt x="72" y="78"/>
                  <a:pt x="72" y="79"/>
                </a:cubicBezTo>
                <a:cubicBezTo>
                  <a:pt x="71" y="79"/>
                  <a:pt x="70" y="77"/>
                  <a:pt x="70" y="77"/>
                </a:cubicBezTo>
                <a:close/>
                <a:moveTo>
                  <a:pt x="69" y="74"/>
                </a:moveTo>
                <a:cubicBezTo>
                  <a:pt x="69" y="74"/>
                  <a:pt x="70" y="73"/>
                  <a:pt x="70" y="74"/>
                </a:cubicBezTo>
                <a:cubicBezTo>
                  <a:pt x="71" y="74"/>
                  <a:pt x="70" y="75"/>
                  <a:pt x="69" y="74"/>
                </a:cubicBezTo>
                <a:close/>
                <a:moveTo>
                  <a:pt x="54" y="84"/>
                </a:moveTo>
                <a:cubicBezTo>
                  <a:pt x="54" y="84"/>
                  <a:pt x="55" y="83"/>
                  <a:pt x="55" y="83"/>
                </a:cubicBezTo>
                <a:cubicBezTo>
                  <a:pt x="56" y="83"/>
                  <a:pt x="54" y="84"/>
                  <a:pt x="54" y="84"/>
                </a:cubicBezTo>
                <a:close/>
                <a:moveTo>
                  <a:pt x="13" y="117"/>
                </a:moveTo>
                <a:cubicBezTo>
                  <a:pt x="13" y="116"/>
                  <a:pt x="15" y="115"/>
                  <a:pt x="15" y="116"/>
                </a:cubicBezTo>
                <a:cubicBezTo>
                  <a:pt x="17" y="116"/>
                  <a:pt x="13" y="119"/>
                  <a:pt x="13" y="117"/>
                </a:cubicBezTo>
                <a:close/>
                <a:moveTo>
                  <a:pt x="0" y="130"/>
                </a:moveTo>
                <a:cubicBezTo>
                  <a:pt x="0" y="129"/>
                  <a:pt x="2" y="129"/>
                  <a:pt x="2" y="130"/>
                </a:cubicBezTo>
                <a:cubicBezTo>
                  <a:pt x="2" y="130"/>
                  <a:pt x="0" y="130"/>
                  <a:pt x="0" y="130"/>
                </a:cubicBezTo>
                <a:close/>
                <a:moveTo>
                  <a:pt x="65" y="70"/>
                </a:moveTo>
                <a:cubicBezTo>
                  <a:pt x="65" y="69"/>
                  <a:pt x="66" y="71"/>
                  <a:pt x="65" y="71"/>
                </a:cubicBezTo>
                <a:cubicBezTo>
                  <a:pt x="65" y="71"/>
                  <a:pt x="65" y="70"/>
                  <a:pt x="65" y="70"/>
                </a:cubicBezTo>
                <a:close/>
                <a:moveTo>
                  <a:pt x="73" y="58"/>
                </a:moveTo>
                <a:cubicBezTo>
                  <a:pt x="74" y="56"/>
                  <a:pt x="74" y="59"/>
                  <a:pt x="73" y="59"/>
                </a:cubicBezTo>
                <a:cubicBezTo>
                  <a:pt x="73" y="59"/>
                  <a:pt x="73" y="58"/>
                  <a:pt x="73" y="58"/>
                </a:cubicBezTo>
                <a:close/>
                <a:moveTo>
                  <a:pt x="34" y="88"/>
                </a:moveTo>
                <a:cubicBezTo>
                  <a:pt x="35" y="87"/>
                  <a:pt x="33" y="91"/>
                  <a:pt x="34" y="88"/>
                </a:cubicBezTo>
                <a:cubicBezTo>
                  <a:pt x="34" y="88"/>
                  <a:pt x="34" y="88"/>
                  <a:pt x="34" y="88"/>
                </a:cubicBezTo>
                <a:close/>
                <a:moveTo>
                  <a:pt x="68" y="54"/>
                </a:moveTo>
                <a:cubicBezTo>
                  <a:pt x="68" y="54"/>
                  <a:pt x="69" y="52"/>
                  <a:pt x="70" y="52"/>
                </a:cubicBezTo>
                <a:cubicBezTo>
                  <a:pt x="72" y="52"/>
                  <a:pt x="70" y="55"/>
                  <a:pt x="70" y="56"/>
                </a:cubicBezTo>
                <a:cubicBezTo>
                  <a:pt x="71" y="56"/>
                  <a:pt x="71" y="56"/>
                  <a:pt x="71" y="56"/>
                </a:cubicBezTo>
                <a:cubicBezTo>
                  <a:pt x="72" y="56"/>
                  <a:pt x="72" y="57"/>
                  <a:pt x="71" y="57"/>
                </a:cubicBezTo>
                <a:cubicBezTo>
                  <a:pt x="72" y="57"/>
                  <a:pt x="70" y="57"/>
                  <a:pt x="69" y="57"/>
                </a:cubicBezTo>
                <a:cubicBezTo>
                  <a:pt x="69" y="56"/>
                  <a:pt x="68" y="54"/>
                  <a:pt x="68" y="54"/>
                </a:cubicBezTo>
                <a:close/>
                <a:moveTo>
                  <a:pt x="69" y="50"/>
                </a:moveTo>
                <a:cubicBezTo>
                  <a:pt x="69" y="48"/>
                  <a:pt x="71" y="51"/>
                  <a:pt x="69" y="50"/>
                </a:cubicBezTo>
                <a:cubicBezTo>
                  <a:pt x="69" y="50"/>
                  <a:pt x="69" y="50"/>
                  <a:pt x="69" y="50"/>
                </a:cubicBezTo>
                <a:close/>
                <a:moveTo>
                  <a:pt x="68" y="51"/>
                </a:moveTo>
                <a:cubicBezTo>
                  <a:pt x="68" y="49"/>
                  <a:pt x="70" y="51"/>
                  <a:pt x="70" y="51"/>
                </a:cubicBezTo>
                <a:cubicBezTo>
                  <a:pt x="70" y="52"/>
                  <a:pt x="68" y="51"/>
                  <a:pt x="68" y="51"/>
                </a:cubicBezTo>
                <a:close/>
                <a:moveTo>
                  <a:pt x="26" y="83"/>
                </a:moveTo>
                <a:cubicBezTo>
                  <a:pt x="26" y="82"/>
                  <a:pt x="26" y="86"/>
                  <a:pt x="26" y="87"/>
                </a:cubicBezTo>
                <a:cubicBezTo>
                  <a:pt x="25" y="89"/>
                  <a:pt x="25" y="92"/>
                  <a:pt x="25" y="92"/>
                </a:cubicBezTo>
                <a:cubicBezTo>
                  <a:pt x="25" y="93"/>
                  <a:pt x="25" y="92"/>
                  <a:pt x="25" y="92"/>
                </a:cubicBezTo>
                <a:cubicBezTo>
                  <a:pt x="24" y="92"/>
                  <a:pt x="25" y="90"/>
                  <a:pt x="25" y="90"/>
                </a:cubicBezTo>
                <a:cubicBezTo>
                  <a:pt x="25" y="88"/>
                  <a:pt x="25" y="87"/>
                  <a:pt x="25" y="86"/>
                </a:cubicBezTo>
                <a:cubicBezTo>
                  <a:pt x="25" y="85"/>
                  <a:pt x="26" y="84"/>
                  <a:pt x="26" y="83"/>
                </a:cubicBezTo>
                <a:close/>
                <a:moveTo>
                  <a:pt x="17" y="90"/>
                </a:moveTo>
                <a:cubicBezTo>
                  <a:pt x="18" y="89"/>
                  <a:pt x="19" y="92"/>
                  <a:pt x="19" y="93"/>
                </a:cubicBezTo>
                <a:cubicBezTo>
                  <a:pt x="20" y="93"/>
                  <a:pt x="20" y="92"/>
                  <a:pt x="20" y="93"/>
                </a:cubicBezTo>
                <a:cubicBezTo>
                  <a:pt x="21" y="93"/>
                  <a:pt x="21" y="94"/>
                  <a:pt x="21" y="94"/>
                </a:cubicBezTo>
                <a:cubicBezTo>
                  <a:pt x="22" y="95"/>
                  <a:pt x="24" y="94"/>
                  <a:pt x="24" y="95"/>
                </a:cubicBezTo>
                <a:cubicBezTo>
                  <a:pt x="25" y="95"/>
                  <a:pt x="24" y="97"/>
                  <a:pt x="24" y="98"/>
                </a:cubicBezTo>
                <a:cubicBezTo>
                  <a:pt x="24" y="99"/>
                  <a:pt x="25" y="99"/>
                  <a:pt x="25" y="100"/>
                </a:cubicBezTo>
                <a:cubicBezTo>
                  <a:pt x="25" y="100"/>
                  <a:pt x="22" y="100"/>
                  <a:pt x="22" y="100"/>
                </a:cubicBezTo>
                <a:cubicBezTo>
                  <a:pt x="22" y="101"/>
                  <a:pt x="22" y="102"/>
                  <a:pt x="22" y="102"/>
                </a:cubicBezTo>
                <a:cubicBezTo>
                  <a:pt x="22" y="103"/>
                  <a:pt x="21" y="104"/>
                  <a:pt x="20" y="104"/>
                </a:cubicBezTo>
                <a:cubicBezTo>
                  <a:pt x="20" y="105"/>
                  <a:pt x="17" y="112"/>
                  <a:pt x="16" y="111"/>
                </a:cubicBezTo>
                <a:cubicBezTo>
                  <a:pt x="15" y="111"/>
                  <a:pt x="16" y="109"/>
                  <a:pt x="16" y="108"/>
                </a:cubicBezTo>
                <a:cubicBezTo>
                  <a:pt x="16" y="106"/>
                  <a:pt x="16" y="104"/>
                  <a:pt x="15" y="101"/>
                </a:cubicBezTo>
                <a:cubicBezTo>
                  <a:pt x="15" y="98"/>
                  <a:pt x="17" y="107"/>
                  <a:pt x="17" y="103"/>
                </a:cubicBezTo>
                <a:cubicBezTo>
                  <a:pt x="17" y="102"/>
                  <a:pt x="17" y="100"/>
                  <a:pt x="17" y="100"/>
                </a:cubicBezTo>
                <a:cubicBezTo>
                  <a:pt x="17" y="98"/>
                  <a:pt x="17" y="95"/>
                  <a:pt x="17" y="94"/>
                </a:cubicBezTo>
                <a:cubicBezTo>
                  <a:pt x="17" y="93"/>
                  <a:pt x="18" y="92"/>
                  <a:pt x="18" y="92"/>
                </a:cubicBezTo>
                <a:cubicBezTo>
                  <a:pt x="18" y="93"/>
                  <a:pt x="17" y="91"/>
                  <a:pt x="17" y="90"/>
                </a:cubicBezTo>
                <a:close/>
                <a:moveTo>
                  <a:pt x="55" y="47"/>
                </a:moveTo>
                <a:cubicBezTo>
                  <a:pt x="55" y="46"/>
                  <a:pt x="56" y="47"/>
                  <a:pt x="56" y="47"/>
                </a:cubicBezTo>
                <a:cubicBezTo>
                  <a:pt x="56" y="48"/>
                  <a:pt x="55" y="47"/>
                  <a:pt x="55" y="47"/>
                </a:cubicBezTo>
                <a:close/>
                <a:moveTo>
                  <a:pt x="15" y="73"/>
                </a:moveTo>
                <a:cubicBezTo>
                  <a:pt x="15" y="72"/>
                  <a:pt x="20" y="75"/>
                  <a:pt x="21" y="75"/>
                </a:cubicBezTo>
                <a:cubicBezTo>
                  <a:pt x="22" y="74"/>
                  <a:pt x="20" y="72"/>
                  <a:pt x="20" y="72"/>
                </a:cubicBezTo>
                <a:cubicBezTo>
                  <a:pt x="20" y="70"/>
                  <a:pt x="23" y="71"/>
                  <a:pt x="24" y="70"/>
                </a:cubicBezTo>
                <a:cubicBezTo>
                  <a:pt x="25" y="70"/>
                  <a:pt x="25" y="69"/>
                  <a:pt x="26" y="70"/>
                </a:cubicBezTo>
                <a:cubicBezTo>
                  <a:pt x="28" y="71"/>
                  <a:pt x="27" y="73"/>
                  <a:pt x="28" y="74"/>
                </a:cubicBezTo>
                <a:cubicBezTo>
                  <a:pt x="29" y="75"/>
                  <a:pt x="30" y="76"/>
                  <a:pt x="31" y="76"/>
                </a:cubicBezTo>
                <a:cubicBezTo>
                  <a:pt x="33" y="77"/>
                  <a:pt x="33" y="76"/>
                  <a:pt x="35" y="76"/>
                </a:cubicBezTo>
                <a:cubicBezTo>
                  <a:pt x="35" y="75"/>
                  <a:pt x="37" y="75"/>
                  <a:pt x="38" y="76"/>
                </a:cubicBezTo>
                <a:cubicBezTo>
                  <a:pt x="40" y="77"/>
                  <a:pt x="42" y="80"/>
                  <a:pt x="44" y="80"/>
                </a:cubicBezTo>
                <a:cubicBezTo>
                  <a:pt x="45" y="80"/>
                  <a:pt x="48" y="78"/>
                  <a:pt x="47" y="80"/>
                </a:cubicBezTo>
                <a:cubicBezTo>
                  <a:pt x="45" y="83"/>
                  <a:pt x="46" y="81"/>
                  <a:pt x="45" y="82"/>
                </a:cubicBezTo>
                <a:cubicBezTo>
                  <a:pt x="44" y="83"/>
                  <a:pt x="40" y="82"/>
                  <a:pt x="37" y="82"/>
                </a:cubicBezTo>
                <a:cubicBezTo>
                  <a:pt x="36" y="81"/>
                  <a:pt x="35" y="81"/>
                  <a:pt x="34" y="81"/>
                </a:cubicBezTo>
                <a:cubicBezTo>
                  <a:pt x="34" y="81"/>
                  <a:pt x="34" y="81"/>
                  <a:pt x="33" y="82"/>
                </a:cubicBezTo>
                <a:cubicBezTo>
                  <a:pt x="32" y="82"/>
                  <a:pt x="32" y="82"/>
                  <a:pt x="30" y="82"/>
                </a:cubicBezTo>
                <a:cubicBezTo>
                  <a:pt x="30" y="82"/>
                  <a:pt x="29" y="81"/>
                  <a:pt x="28" y="81"/>
                </a:cubicBezTo>
                <a:cubicBezTo>
                  <a:pt x="28" y="81"/>
                  <a:pt x="27" y="81"/>
                  <a:pt x="27" y="81"/>
                </a:cubicBezTo>
                <a:cubicBezTo>
                  <a:pt x="25" y="81"/>
                  <a:pt x="24" y="79"/>
                  <a:pt x="23" y="79"/>
                </a:cubicBezTo>
                <a:cubicBezTo>
                  <a:pt x="22" y="78"/>
                  <a:pt x="21" y="79"/>
                  <a:pt x="21" y="79"/>
                </a:cubicBezTo>
                <a:cubicBezTo>
                  <a:pt x="20" y="79"/>
                  <a:pt x="14" y="74"/>
                  <a:pt x="15" y="73"/>
                </a:cubicBezTo>
                <a:close/>
                <a:moveTo>
                  <a:pt x="14" y="72"/>
                </a:moveTo>
                <a:cubicBezTo>
                  <a:pt x="15" y="71"/>
                  <a:pt x="15" y="73"/>
                  <a:pt x="14" y="73"/>
                </a:cubicBezTo>
                <a:cubicBezTo>
                  <a:pt x="14" y="73"/>
                  <a:pt x="14" y="72"/>
                  <a:pt x="14" y="72"/>
                </a:cubicBezTo>
                <a:close/>
                <a:moveTo>
                  <a:pt x="50" y="38"/>
                </a:moveTo>
                <a:cubicBezTo>
                  <a:pt x="50" y="37"/>
                  <a:pt x="50" y="39"/>
                  <a:pt x="49" y="39"/>
                </a:cubicBezTo>
                <a:cubicBezTo>
                  <a:pt x="49" y="39"/>
                  <a:pt x="50" y="38"/>
                  <a:pt x="50" y="38"/>
                </a:cubicBezTo>
                <a:close/>
                <a:moveTo>
                  <a:pt x="52" y="22"/>
                </a:moveTo>
                <a:cubicBezTo>
                  <a:pt x="52" y="21"/>
                  <a:pt x="52" y="21"/>
                  <a:pt x="53" y="21"/>
                </a:cubicBezTo>
                <a:cubicBezTo>
                  <a:pt x="54" y="21"/>
                  <a:pt x="53" y="23"/>
                  <a:pt x="52" y="22"/>
                </a:cubicBezTo>
                <a:close/>
                <a:moveTo>
                  <a:pt x="57" y="16"/>
                </a:moveTo>
                <a:cubicBezTo>
                  <a:pt x="56" y="16"/>
                  <a:pt x="57" y="15"/>
                  <a:pt x="58" y="15"/>
                </a:cubicBezTo>
                <a:cubicBezTo>
                  <a:pt x="59" y="16"/>
                  <a:pt x="57" y="18"/>
                  <a:pt x="57" y="16"/>
                </a:cubicBezTo>
                <a:close/>
                <a:moveTo>
                  <a:pt x="59" y="13"/>
                </a:moveTo>
                <a:cubicBezTo>
                  <a:pt x="59" y="12"/>
                  <a:pt x="60" y="15"/>
                  <a:pt x="59" y="15"/>
                </a:cubicBezTo>
                <a:cubicBezTo>
                  <a:pt x="59" y="15"/>
                  <a:pt x="59" y="14"/>
                  <a:pt x="59" y="13"/>
                </a:cubicBezTo>
                <a:close/>
                <a:moveTo>
                  <a:pt x="47" y="15"/>
                </a:moveTo>
                <a:cubicBezTo>
                  <a:pt x="46" y="13"/>
                  <a:pt x="49" y="15"/>
                  <a:pt x="47" y="15"/>
                </a:cubicBezTo>
                <a:cubicBezTo>
                  <a:pt x="47" y="15"/>
                  <a:pt x="47" y="15"/>
                  <a:pt x="47" y="15"/>
                </a:cubicBezTo>
                <a:close/>
              </a:path>
            </a:pathLst>
          </a:custGeom>
          <a:blipFill dpi="0" rotWithShape="1">
            <a:blip r:embed="rId2"/>
            <a:srcRect/>
            <a:tile tx="0" ty="0" sx="10000" sy="10000" flip="xy" algn="ctr"/>
          </a:blip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1024574" y="205829"/>
            <a:ext cx="3542072" cy="523220"/>
          </a:xfrm>
          <a:prstGeom prst="rect">
            <a:avLst/>
          </a:prstGeom>
          <a:noFill/>
          <a:ln w="19050">
            <a:noFill/>
          </a:ln>
        </p:spPr>
        <p:txBody>
          <a:bodyPr wrap="square">
            <a:spAutoFit/>
          </a:bodyPr>
          <a:lstStyle/>
          <a:p>
            <a:r>
              <a:rPr lang="en-US" altLang="zh-CN" sz="2800" b="1" dirty="0">
                <a:solidFill>
                  <a:srgbClr val="0E0F13"/>
                </a:solidFill>
                <a:ea typeface="Yu Gothic Medium" panose="020B0500000000000000" pitchFamily="34" charset="-128"/>
              </a:rPr>
              <a:t>ADD YOUR TEXT HERE</a:t>
            </a:r>
          </a:p>
        </p:txBody>
      </p:sp>
      <p:sp>
        <p:nvSpPr>
          <p:cNvPr id="10" name="矩形 9"/>
          <p:cNvSpPr/>
          <p:nvPr/>
        </p:nvSpPr>
        <p:spPr>
          <a:xfrm>
            <a:off x="111225" y="144273"/>
            <a:ext cx="652743" cy="646331"/>
          </a:xfrm>
          <a:prstGeom prst="rect">
            <a:avLst/>
          </a:prstGeom>
        </p:spPr>
        <p:txBody>
          <a:bodyPr wrap="none">
            <a:spAutoFit/>
          </a:bodyPr>
          <a:lstStyle/>
          <a:p>
            <a:r>
              <a:rPr lang="en-US" altLang="zh-CN" sz="3600" b="1" dirty="0">
                <a:solidFill>
                  <a:schemeClr val="bg1"/>
                </a:solidFill>
                <a:ea typeface="Yu Gothic Medium" panose="020B0500000000000000" pitchFamily="34" charset="-128"/>
              </a:rPr>
              <a:t>02</a:t>
            </a:r>
            <a:endParaRPr lang="zh-CN" altLang="en-US" sz="3600" dirty="0">
              <a:solidFill>
                <a:schemeClr val="bg1"/>
              </a:solidFill>
            </a:endParaRPr>
          </a:p>
        </p:txBody>
      </p:sp>
    </p:spTree>
    <p:extLst>
      <p:ext uri="{BB962C8B-B14F-4D97-AF65-F5344CB8AC3E}">
        <p14:creationId xmlns:p14="http://schemas.microsoft.com/office/powerpoint/2010/main" xmlns="" val="406409844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F1F7FD"/>
        </a:solidFill>
        <a:effectLst/>
      </p:bgPr>
    </p:bg>
    <p:spTree>
      <p:nvGrpSpPr>
        <p:cNvPr id="1" name=""/>
        <p:cNvGrpSpPr/>
        <p:nvPr/>
      </p:nvGrpSpPr>
      <p:grpSpPr>
        <a:xfrm>
          <a:off x="0" y="0"/>
          <a:ext cx="0" cy="0"/>
          <a:chOff x="0" y="0"/>
          <a:chExt cx="0" cy="0"/>
        </a:xfrm>
      </p:grpSpPr>
      <p:sp>
        <p:nvSpPr>
          <p:cNvPr id="14" name="Freeform 5"/>
          <p:cNvSpPr>
            <a:spLocks noEditPoints="1"/>
          </p:cNvSpPr>
          <p:nvPr userDrawn="1"/>
        </p:nvSpPr>
        <p:spPr bwMode="auto">
          <a:xfrm>
            <a:off x="-149382" y="-694611"/>
            <a:ext cx="2590800" cy="1981200"/>
          </a:xfrm>
          <a:custGeom>
            <a:avLst/>
            <a:gdLst>
              <a:gd name="T0" fmla="*/ 113 w 265"/>
              <a:gd name="T1" fmla="*/ 175 h 202"/>
              <a:gd name="T2" fmla="*/ 160 w 265"/>
              <a:gd name="T3" fmla="*/ 125 h 202"/>
              <a:gd name="T4" fmla="*/ 161 w 265"/>
              <a:gd name="T5" fmla="*/ 97 h 202"/>
              <a:gd name="T6" fmla="*/ 76 w 265"/>
              <a:gd name="T7" fmla="*/ 174 h 202"/>
              <a:gd name="T8" fmla="*/ 56 w 265"/>
              <a:gd name="T9" fmla="*/ 168 h 202"/>
              <a:gd name="T10" fmla="*/ 28 w 265"/>
              <a:gd name="T11" fmla="*/ 182 h 202"/>
              <a:gd name="T12" fmla="*/ 34 w 265"/>
              <a:gd name="T13" fmla="*/ 87 h 202"/>
              <a:gd name="T14" fmla="*/ 82 w 265"/>
              <a:gd name="T15" fmla="*/ 104 h 202"/>
              <a:gd name="T16" fmla="*/ 107 w 265"/>
              <a:gd name="T17" fmla="*/ 94 h 202"/>
              <a:gd name="T18" fmla="*/ 106 w 265"/>
              <a:gd name="T19" fmla="*/ 102 h 202"/>
              <a:gd name="T20" fmla="*/ 120 w 265"/>
              <a:gd name="T21" fmla="*/ 106 h 202"/>
              <a:gd name="T22" fmla="*/ 110 w 265"/>
              <a:gd name="T23" fmla="*/ 121 h 202"/>
              <a:gd name="T24" fmla="*/ 83 w 265"/>
              <a:gd name="T25" fmla="*/ 142 h 202"/>
              <a:gd name="T26" fmla="*/ 67 w 265"/>
              <a:gd name="T27" fmla="*/ 154 h 202"/>
              <a:gd name="T28" fmla="*/ 60 w 265"/>
              <a:gd name="T29" fmla="*/ 163 h 202"/>
              <a:gd name="T30" fmla="*/ 53 w 265"/>
              <a:gd name="T31" fmla="*/ 164 h 202"/>
              <a:gd name="T32" fmla="*/ 32 w 265"/>
              <a:gd name="T33" fmla="*/ 165 h 202"/>
              <a:gd name="T34" fmla="*/ 28 w 265"/>
              <a:gd name="T35" fmla="*/ 164 h 202"/>
              <a:gd name="T36" fmla="*/ 21 w 265"/>
              <a:gd name="T37" fmla="*/ 162 h 202"/>
              <a:gd name="T38" fmla="*/ 14 w 265"/>
              <a:gd name="T39" fmla="*/ 161 h 202"/>
              <a:gd name="T40" fmla="*/ 15 w 265"/>
              <a:gd name="T41" fmla="*/ 128 h 202"/>
              <a:gd name="T42" fmla="*/ 11 w 265"/>
              <a:gd name="T43" fmla="*/ 119 h 202"/>
              <a:gd name="T44" fmla="*/ 21 w 265"/>
              <a:gd name="T45" fmla="*/ 109 h 202"/>
              <a:gd name="T46" fmla="*/ 31 w 265"/>
              <a:gd name="T47" fmla="*/ 95 h 202"/>
              <a:gd name="T48" fmla="*/ 38 w 265"/>
              <a:gd name="T49" fmla="*/ 95 h 202"/>
              <a:gd name="T50" fmla="*/ 51 w 265"/>
              <a:gd name="T51" fmla="*/ 83 h 202"/>
              <a:gd name="T52" fmla="*/ 69 w 265"/>
              <a:gd name="T53" fmla="*/ 78 h 202"/>
              <a:gd name="T54" fmla="*/ 71 w 265"/>
              <a:gd name="T55" fmla="*/ 94 h 202"/>
              <a:gd name="T56" fmla="*/ 71 w 265"/>
              <a:gd name="T57" fmla="*/ 76 h 202"/>
              <a:gd name="T58" fmla="*/ 55 w 265"/>
              <a:gd name="T59" fmla="*/ 43 h 202"/>
              <a:gd name="T60" fmla="*/ 71 w 265"/>
              <a:gd name="T61" fmla="*/ 68 h 202"/>
              <a:gd name="T62" fmla="*/ 86 w 265"/>
              <a:gd name="T63" fmla="*/ 81 h 202"/>
              <a:gd name="T64" fmla="*/ 57 w 265"/>
              <a:gd name="T65" fmla="*/ 85 h 202"/>
              <a:gd name="T66" fmla="*/ 93 w 265"/>
              <a:gd name="T67" fmla="*/ 99 h 202"/>
              <a:gd name="T68" fmla="*/ 82 w 265"/>
              <a:gd name="T69" fmla="*/ 120 h 202"/>
              <a:gd name="T70" fmla="*/ 80 w 265"/>
              <a:gd name="T71" fmla="*/ 112 h 202"/>
              <a:gd name="T72" fmla="*/ 79 w 265"/>
              <a:gd name="T73" fmla="*/ 126 h 202"/>
              <a:gd name="T74" fmla="*/ 69 w 265"/>
              <a:gd name="T75" fmla="*/ 147 h 202"/>
              <a:gd name="T76" fmla="*/ 82 w 265"/>
              <a:gd name="T77" fmla="*/ 126 h 202"/>
              <a:gd name="T78" fmla="*/ 39 w 265"/>
              <a:gd name="T79" fmla="*/ 154 h 202"/>
              <a:gd name="T80" fmla="*/ 46 w 265"/>
              <a:gd name="T81" fmla="*/ 153 h 202"/>
              <a:gd name="T82" fmla="*/ 49 w 265"/>
              <a:gd name="T83" fmla="*/ 156 h 202"/>
              <a:gd name="T84" fmla="*/ 54 w 265"/>
              <a:gd name="T85" fmla="*/ 149 h 202"/>
              <a:gd name="T86" fmla="*/ 58 w 265"/>
              <a:gd name="T87" fmla="*/ 150 h 202"/>
              <a:gd name="T88" fmla="*/ 63 w 265"/>
              <a:gd name="T89" fmla="*/ 147 h 202"/>
              <a:gd name="T90" fmla="*/ 63 w 265"/>
              <a:gd name="T91" fmla="*/ 27 h 202"/>
              <a:gd name="T92" fmla="*/ 61 w 265"/>
              <a:gd name="T93" fmla="*/ 189 h 202"/>
              <a:gd name="T94" fmla="*/ 245 w 265"/>
              <a:gd name="T95" fmla="*/ 11 h 202"/>
              <a:gd name="T96" fmla="*/ 99 w 265"/>
              <a:gd name="T97" fmla="*/ 129 h 202"/>
              <a:gd name="T98" fmla="*/ 46 w 265"/>
              <a:gd name="T99" fmla="*/ 153 h 202"/>
              <a:gd name="T100" fmla="*/ 104 w 265"/>
              <a:gd name="T101" fmla="*/ 71 h 202"/>
              <a:gd name="T102" fmla="*/ 103 w 265"/>
              <a:gd name="T103" fmla="*/ 62 h 202"/>
              <a:gd name="T104" fmla="*/ 11 w 265"/>
              <a:gd name="T105" fmla="*/ 141 h 202"/>
              <a:gd name="T106" fmla="*/ 92 w 265"/>
              <a:gd name="T107" fmla="*/ 64 h 202"/>
              <a:gd name="T108" fmla="*/ 15 w 265"/>
              <a:gd name="T109" fmla="*/ 116 h 202"/>
              <a:gd name="T110" fmla="*/ 34 w 265"/>
              <a:gd name="T111" fmla="*/ 88 h 202"/>
              <a:gd name="T112" fmla="*/ 68 w 265"/>
              <a:gd name="T113" fmla="*/ 51 h 202"/>
              <a:gd name="T114" fmla="*/ 20 w 265"/>
              <a:gd name="T115" fmla="*/ 93 h 202"/>
              <a:gd name="T116" fmla="*/ 17 w 265"/>
              <a:gd name="T117" fmla="*/ 100 h 202"/>
              <a:gd name="T118" fmla="*/ 28 w 265"/>
              <a:gd name="T119" fmla="*/ 74 h 202"/>
              <a:gd name="T120" fmla="*/ 27 w 265"/>
              <a:gd name="T121" fmla="*/ 81 h 202"/>
              <a:gd name="T122" fmla="*/ 52 w 265"/>
              <a:gd name="T123"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2">
                <a:moveTo>
                  <a:pt x="51" y="9"/>
                </a:moveTo>
                <a:cubicBezTo>
                  <a:pt x="52" y="7"/>
                  <a:pt x="55" y="6"/>
                  <a:pt x="57" y="8"/>
                </a:cubicBezTo>
                <a:cubicBezTo>
                  <a:pt x="58" y="9"/>
                  <a:pt x="57" y="8"/>
                  <a:pt x="57" y="9"/>
                </a:cubicBezTo>
                <a:cubicBezTo>
                  <a:pt x="58" y="11"/>
                  <a:pt x="60" y="11"/>
                  <a:pt x="58" y="13"/>
                </a:cubicBezTo>
                <a:cubicBezTo>
                  <a:pt x="57" y="13"/>
                  <a:pt x="55" y="13"/>
                  <a:pt x="54" y="13"/>
                </a:cubicBezTo>
                <a:cubicBezTo>
                  <a:pt x="52" y="13"/>
                  <a:pt x="50" y="11"/>
                  <a:pt x="51" y="9"/>
                </a:cubicBezTo>
                <a:close/>
                <a:moveTo>
                  <a:pt x="184" y="116"/>
                </a:moveTo>
                <a:cubicBezTo>
                  <a:pt x="184" y="116"/>
                  <a:pt x="186" y="116"/>
                  <a:pt x="188" y="115"/>
                </a:cubicBezTo>
                <a:cubicBezTo>
                  <a:pt x="188" y="115"/>
                  <a:pt x="192" y="114"/>
                  <a:pt x="192" y="115"/>
                </a:cubicBezTo>
                <a:cubicBezTo>
                  <a:pt x="192" y="115"/>
                  <a:pt x="189" y="115"/>
                  <a:pt x="189" y="116"/>
                </a:cubicBezTo>
                <a:cubicBezTo>
                  <a:pt x="187" y="116"/>
                  <a:pt x="185" y="117"/>
                  <a:pt x="184" y="116"/>
                </a:cubicBezTo>
                <a:close/>
                <a:moveTo>
                  <a:pt x="113" y="175"/>
                </a:moveTo>
                <a:cubicBezTo>
                  <a:pt x="114" y="175"/>
                  <a:pt x="120" y="176"/>
                  <a:pt x="122" y="176"/>
                </a:cubicBezTo>
                <a:cubicBezTo>
                  <a:pt x="122" y="176"/>
                  <a:pt x="119" y="176"/>
                  <a:pt x="118" y="175"/>
                </a:cubicBezTo>
                <a:cubicBezTo>
                  <a:pt x="116" y="175"/>
                  <a:pt x="115" y="175"/>
                  <a:pt x="113" y="175"/>
                </a:cubicBezTo>
                <a:close/>
                <a:moveTo>
                  <a:pt x="200" y="92"/>
                </a:moveTo>
                <a:cubicBezTo>
                  <a:pt x="199" y="93"/>
                  <a:pt x="196" y="93"/>
                  <a:pt x="198" y="93"/>
                </a:cubicBezTo>
                <a:cubicBezTo>
                  <a:pt x="199" y="92"/>
                  <a:pt x="200" y="92"/>
                  <a:pt x="200" y="92"/>
                </a:cubicBezTo>
                <a:close/>
                <a:moveTo>
                  <a:pt x="160" y="125"/>
                </a:moveTo>
                <a:cubicBezTo>
                  <a:pt x="159" y="125"/>
                  <a:pt x="161" y="125"/>
                  <a:pt x="162" y="124"/>
                </a:cubicBezTo>
                <a:cubicBezTo>
                  <a:pt x="163" y="124"/>
                  <a:pt x="164" y="124"/>
                  <a:pt x="164" y="124"/>
                </a:cubicBezTo>
                <a:cubicBezTo>
                  <a:pt x="165" y="123"/>
                  <a:pt x="169" y="122"/>
                  <a:pt x="169" y="122"/>
                </a:cubicBezTo>
                <a:cubicBezTo>
                  <a:pt x="170" y="122"/>
                  <a:pt x="166" y="124"/>
                  <a:pt x="165" y="124"/>
                </a:cubicBezTo>
                <a:cubicBezTo>
                  <a:pt x="163" y="124"/>
                  <a:pt x="162" y="125"/>
                  <a:pt x="160" y="125"/>
                </a:cubicBezTo>
                <a:close/>
                <a:moveTo>
                  <a:pt x="161" y="122"/>
                </a:moveTo>
                <a:cubicBezTo>
                  <a:pt x="158" y="123"/>
                  <a:pt x="160" y="121"/>
                  <a:pt x="161" y="122"/>
                </a:cubicBezTo>
                <a:cubicBezTo>
                  <a:pt x="161" y="122"/>
                  <a:pt x="161" y="122"/>
                  <a:pt x="161" y="122"/>
                </a:cubicBezTo>
                <a:close/>
                <a:moveTo>
                  <a:pt x="191" y="95"/>
                </a:moveTo>
                <a:cubicBezTo>
                  <a:pt x="191" y="95"/>
                  <a:pt x="186" y="97"/>
                  <a:pt x="186" y="97"/>
                </a:cubicBezTo>
                <a:cubicBezTo>
                  <a:pt x="186" y="96"/>
                  <a:pt x="194" y="93"/>
                  <a:pt x="191" y="95"/>
                </a:cubicBezTo>
                <a:close/>
                <a:moveTo>
                  <a:pt x="170" y="99"/>
                </a:moveTo>
                <a:cubicBezTo>
                  <a:pt x="170" y="99"/>
                  <a:pt x="173" y="97"/>
                  <a:pt x="174" y="97"/>
                </a:cubicBezTo>
                <a:cubicBezTo>
                  <a:pt x="175" y="97"/>
                  <a:pt x="178" y="96"/>
                  <a:pt x="176" y="97"/>
                </a:cubicBezTo>
                <a:cubicBezTo>
                  <a:pt x="175" y="98"/>
                  <a:pt x="171" y="100"/>
                  <a:pt x="170" y="99"/>
                </a:cubicBezTo>
                <a:close/>
                <a:moveTo>
                  <a:pt x="159" y="97"/>
                </a:moveTo>
                <a:cubicBezTo>
                  <a:pt x="159" y="97"/>
                  <a:pt x="161" y="96"/>
                  <a:pt x="161" y="97"/>
                </a:cubicBezTo>
                <a:cubicBezTo>
                  <a:pt x="161" y="97"/>
                  <a:pt x="159" y="97"/>
                  <a:pt x="159" y="97"/>
                </a:cubicBezTo>
                <a:close/>
                <a:moveTo>
                  <a:pt x="175" y="77"/>
                </a:moveTo>
                <a:cubicBezTo>
                  <a:pt x="174" y="77"/>
                  <a:pt x="177" y="76"/>
                  <a:pt x="177" y="76"/>
                </a:cubicBezTo>
                <a:cubicBezTo>
                  <a:pt x="176" y="77"/>
                  <a:pt x="176" y="77"/>
                  <a:pt x="175" y="77"/>
                </a:cubicBezTo>
                <a:close/>
                <a:moveTo>
                  <a:pt x="145" y="102"/>
                </a:moveTo>
                <a:cubicBezTo>
                  <a:pt x="145" y="102"/>
                  <a:pt x="146" y="102"/>
                  <a:pt x="146" y="102"/>
                </a:cubicBezTo>
                <a:cubicBezTo>
                  <a:pt x="149" y="100"/>
                  <a:pt x="154" y="99"/>
                  <a:pt x="158" y="98"/>
                </a:cubicBezTo>
                <a:cubicBezTo>
                  <a:pt x="160" y="97"/>
                  <a:pt x="156" y="99"/>
                  <a:pt x="155" y="99"/>
                </a:cubicBezTo>
                <a:cubicBezTo>
                  <a:pt x="153" y="100"/>
                  <a:pt x="148" y="102"/>
                  <a:pt x="145" y="102"/>
                </a:cubicBezTo>
                <a:close/>
                <a:moveTo>
                  <a:pt x="69" y="172"/>
                </a:moveTo>
                <a:cubicBezTo>
                  <a:pt x="67" y="171"/>
                  <a:pt x="71" y="172"/>
                  <a:pt x="72" y="173"/>
                </a:cubicBezTo>
                <a:cubicBezTo>
                  <a:pt x="73" y="173"/>
                  <a:pt x="75" y="173"/>
                  <a:pt x="76" y="174"/>
                </a:cubicBezTo>
                <a:cubicBezTo>
                  <a:pt x="76" y="174"/>
                  <a:pt x="74" y="174"/>
                  <a:pt x="73" y="173"/>
                </a:cubicBezTo>
                <a:cubicBezTo>
                  <a:pt x="71" y="173"/>
                  <a:pt x="70" y="172"/>
                  <a:pt x="69" y="172"/>
                </a:cubicBezTo>
                <a:close/>
                <a:moveTo>
                  <a:pt x="236" y="16"/>
                </a:moveTo>
                <a:cubicBezTo>
                  <a:pt x="235" y="16"/>
                  <a:pt x="234" y="17"/>
                  <a:pt x="234" y="17"/>
                </a:cubicBezTo>
                <a:cubicBezTo>
                  <a:pt x="234" y="17"/>
                  <a:pt x="232" y="18"/>
                  <a:pt x="232" y="18"/>
                </a:cubicBezTo>
                <a:cubicBezTo>
                  <a:pt x="232" y="18"/>
                  <a:pt x="237" y="15"/>
                  <a:pt x="237" y="15"/>
                </a:cubicBezTo>
                <a:cubicBezTo>
                  <a:pt x="238" y="15"/>
                  <a:pt x="235" y="16"/>
                  <a:pt x="236" y="16"/>
                </a:cubicBezTo>
                <a:close/>
                <a:moveTo>
                  <a:pt x="157" y="78"/>
                </a:moveTo>
                <a:cubicBezTo>
                  <a:pt x="156" y="79"/>
                  <a:pt x="156" y="79"/>
                  <a:pt x="155" y="79"/>
                </a:cubicBezTo>
                <a:cubicBezTo>
                  <a:pt x="154" y="80"/>
                  <a:pt x="153" y="80"/>
                  <a:pt x="155" y="79"/>
                </a:cubicBezTo>
                <a:cubicBezTo>
                  <a:pt x="156" y="78"/>
                  <a:pt x="157" y="78"/>
                  <a:pt x="157" y="78"/>
                </a:cubicBezTo>
                <a:close/>
                <a:moveTo>
                  <a:pt x="56" y="168"/>
                </a:moveTo>
                <a:cubicBezTo>
                  <a:pt x="55" y="167"/>
                  <a:pt x="58" y="168"/>
                  <a:pt x="58" y="168"/>
                </a:cubicBezTo>
                <a:cubicBezTo>
                  <a:pt x="58" y="168"/>
                  <a:pt x="58" y="169"/>
                  <a:pt x="56" y="168"/>
                </a:cubicBezTo>
                <a:close/>
                <a:moveTo>
                  <a:pt x="65" y="160"/>
                </a:moveTo>
                <a:cubicBezTo>
                  <a:pt x="65" y="160"/>
                  <a:pt x="64" y="160"/>
                  <a:pt x="66" y="160"/>
                </a:cubicBezTo>
                <a:cubicBezTo>
                  <a:pt x="67" y="160"/>
                  <a:pt x="68" y="161"/>
                  <a:pt x="70" y="161"/>
                </a:cubicBezTo>
                <a:cubicBezTo>
                  <a:pt x="71" y="161"/>
                  <a:pt x="71" y="161"/>
                  <a:pt x="69" y="161"/>
                </a:cubicBezTo>
                <a:cubicBezTo>
                  <a:pt x="68" y="161"/>
                  <a:pt x="67" y="161"/>
                  <a:pt x="65" y="160"/>
                </a:cubicBezTo>
                <a:close/>
                <a:moveTo>
                  <a:pt x="52" y="167"/>
                </a:moveTo>
                <a:cubicBezTo>
                  <a:pt x="50" y="165"/>
                  <a:pt x="56" y="168"/>
                  <a:pt x="56" y="168"/>
                </a:cubicBezTo>
                <a:cubicBezTo>
                  <a:pt x="56" y="168"/>
                  <a:pt x="53" y="167"/>
                  <a:pt x="52" y="167"/>
                </a:cubicBezTo>
                <a:close/>
                <a:moveTo>
                  <a:pt x="27" y="180"/>
                </a:moveTo>
                <a:cubicBezTo>
                  <a:pt x="26" y="180"/>
                  <a:pt x="28" y="181"/>
                  <a:pt x="28" y="182"/>
                </a:cubicBezTo>
                <a:cubicBezTo>
                  <a:pt x="28" y="182"/>
                  <a:pt x="25" y="183"/>
                  <a:pt x="26" y="183"/>
                </a:cubicBezTo>
                <a:cubicBezTo>
                  <a:pt x="25" y="183"/>
                  <a:pt x="25" y="181"/>
                  <a:pt x="26" y="181"/>
                </a:cubicBezTo>
                <a:cubicBezTo>
                  <a:pt x="25" y="181"/>
                  <a:pt x="27" y="180"/>
                  <a:pt x="27" y="180"/>
                </a:cubicBezTo>
                <a:close/>
                <a:moveTo>
                  <a:pt x="132" y="70"/>
                </a:moveTo>
                <a:cubicBezTo>
                  <a:pt x="130" y="71"/>
                  <a:pt x="134" y="69"/>
                  <a:pt x="134" y="68"/>
                </a:cubicBezTo>
                <a:cubicBezTo>
                  <a:pt x="134" y="69"/>
                  <a:pt x="136" y="67"/>
                  <a:pt x="135" y="68"/>
                </a:cubicBezTo>
                <a:cubicBezTo>
                  <a:pt x="134" y="69"/>
                  <a:pt x="134" y="69"/>
                  <a:pt x="132" y="70"/>
                </a:cubicBezTo>
                <a:close/>
                <a:moveTo>
                  <a:pt x="85" y="92"/>
                </a:moveTo>
                <a:cubicBezTo>
                  <a:pt x="85" y="92"/>
                  <a:pt x="83" y="94"/>
                  <a:pt x="83" y="94"/>
                </a:cubicBezTo>
                <a:cubicBezTo>
                  <a:pt x="82" y="93"/>
                  <a:pt x="88" y="90"/>
                  <a:pt x="86" y="91"/>
                </a:cubicBezTo>
                <a:cubicBezTo>
                  <a:pt x="86" y="92"/>
                  <a:pt x="85" y="92"/>
                  <a:pt x="85" y="92"/>
                </a:cubicBezTo>
                <a:close/>
                <a:moveTo>
                  <a:pt x="34" y="87"/>
                </a:moveTo>
                <a:cubicBezTo>
                  <a:pt x="34" y="87"/>
                  <a:pt x="34" y="88"/>
                  <a:pt x="33" y="89"/>
                </a:cubicBezTo>
                <a:cubicBezTo>
                  <a:pt x="33" y="90"/>
                  <a:pt x="33" y="88"/>
                  <a:pt x="34" y="87"/>
                </a:cubicBezTo>
                <a:close/>
                <a:moveTo>
                  <a:pt x="80" y="88"/>
                </a:moveTo>
                <a:cubicBezTo>
                  <a:pt x="80" y="88"/>
                  <a:pt x="79" y="86"/>
                  <a:pt x="78" y="89"/>
                </a:cubicBezTo>
                <a:cubicBezTo>
                  <a:pt x="77" y="90"/>
                  <a:pt x="79" y="91"/>
                  <a:pt x="79" y="92"/>
                </a:cubicBezTo>
                <a:cubicBezTo>
                  <a:pt x="79" y="93"/>
                  <a:pt x="78" y="93"/>
                  <a:pt x="78" y="94"/>
                </a:cubicBezTo>
                <a:cubicBezTo>
                  <a:pt x="78" y="95"/>
                  <a:pt x="80" y="96"/>
                  <a:pt x="80" y="97"/>
                </a:cubicBezTo>
                <a:cubicBezTo>
                  <a:pt x="80" y="98"/>
                  <a:pt x="79" y="99"/>
                  <a:pt x="80" y="100"/>
                </a:cubicBezTo>
                <a:cubicBezTo>
                  <a:pt x="80" y="101"/>
                  <a:pt x="80" y="103"/>
                  <a:pt x="80" y="104"/>
                </a:cubicBezTo>
                <a:cubicBezTo>
                  <a:pt x="80" y="104"/>
                  <a:pt x="80" y="104"/>
                  <a:pt x="80" y="104"/>
                </a:cubicBezTo>
                <a:cubicBezTo>
                  <a:pt x="79" y="105"/>
                  <a:pt x="82" y="107"/>
                  <a:pt x="83" y="106"/>
                </a:cubicBezTo>
                <a:cubicBezTo>
                  <a:pt x="84" y="105"/>
                  <a:pt x="83" y="105"/>
                  <a:pt x="82" y="104"/>
                </a:cubicBezTo>
                <a:cubicBezTo>
                  <a:pt x="82" y="103"/>
                  <a:pt x="82" y="100"/>
                  <a:pt x="82" y="100"/>
                </a:cubicBezTo>
                <a:cubicBezTo>
                  <a:pt x="82" y="100"/>
                  <a:pt x="83" y="100"/>
                  <a:pt x="84" y="100"/>
                </a:cubicBezTo>
                <a:cubicBezTo>
                  <a:pt x="85" y="99"/>
                  <a:pt x="84" y="99"/>
                  <a:pt x="85" y="99"/>
                </a:cubicBezTo>
                <a:cubicBezTo>
                  <a:pt x="86" y="98"/>
                  <a:pt x="86" y="99"/>
                  <a:pt x="87" y="99"/>
                </a:cubicBezTo>
                <a:cubicBezTo>
                  <a:pt x="88" y="99"/>
                  <a:pt x="95" y="96"/>
                  <a:pt x="96" y="95"/>
                </a:cubicBezTo>
                <a:cubicBezTo>
                  <a:pt x="96" y="95"/>
                  <a:pt x="96" y="95"/>
                  <a:pt x="96" y="95"/>
                </a:cubicBezTo>
                <a:cubicBezTo>
                  <a:pt x="98" y="93"/>
                  <a:pt x="99" y="93"/>
                  <a:pt x="101" y="92"/>
                </a:cubicBezTo>
                <a:cubicBezTo>
                  <a:pt x="102" y="91"/>
                  <a:pt x="103" y="90"/>
                  <a:pt x="105" y="90"/>
                </a:cubicBezTo>
                <a:cubicBezTo>
                  <a:pt x="106" y="90"/>
                  <a:pt x="104" y="90"/>
                  <a:pt x="104" y="90"/>
                </a:cubicBezTo>
                <a:cubicBezTo>
                  <a:pt x="102" y="92"/>
                  <a:pt x="97" y="94"/>
                  <a:pt x="94" y="97"/>
                </a:cubicBezTo>
                <a:cubicBezTo>
                  <a:pt x="93" y="99"/>
                  <a:pt x="95" y="99"/>
                  <a:pt x="97" y="98"/>
                </a:cubicBezTo>
                <a:cubicBezTo>
                  <a:pt x="101" y="97"/>
                  <a:pt x="102" y="97"/>
                  <a:pt x="107" y="94"/>
                </a:cubicBezTo>
                <a:cubicBezTo>
                  <a:pt x="116" y="89"/>
                  <a:pt x="124" y="89"/>
                  <a:pt x="133" y="84"/>
                </a:cubicBezTo>
                <a:cubicBezTo>
                  <a:pt x="141" y="80"/>
                  <a:pt x="150" y="77"/>
                  <a:pt x="157" y="71"/>
                </a:cubicBezTo>
                <a:cubicBezTo>
                  <a:pt x="160" y="69"/>
                  <a:pt x="164" y="68"/>
                  <a:pt x="167" y="66"/>
                </a:cubicBezTo>
                <a:cubicBezTo>
                  <a:pt x="167" y="65"/>
                  <a:pt x="170" y="62"/>
                  <a:pt x="171" y="64"/>
                </a:cubicBezTo>
                <a:cubicBezTo>
                  <a:pt x="172" y="66"/>
                  <a:pt x="166" y="67"/>
                  <a:pt x="165" y="67"/>
                </a:cubicBezTo>
                <a:cubicBezTo>
                  <a:pt x="165" y="68"/>
                  <a:pt x="164" y="68"/>
                  <a:pt x="164" y="69"/>
                </a:cubicBezTo>
                <a:cubicBezTo>
                  <a:pt x="162" y="70"/>
                  <a:pt x="160" y="71"/>
                  <a:pt x="159" y="72"/>
                </a:cubicBezTo>
                <a:cubicBezTo>
                  <a:pt x="157" y="73"/>
                  <a:pt x="155" y="75"/>
                  <a:pt x="153" y="76"/>
                </a:cubicBezTo>
                <a:cubicBezTo>
                  <a:pt x="152" y="77"/>
                  <a:pt x="150" y="78"/>
                  <a:pt x="148" y="79"/>
                </a:cubicBezTo>
                <a:cubicBezTo>
                  <a:pt x="146" y="80"/>
                  <a:pt x="144" y="80"/>
                  <a:pt x="142" y="81"/>
                </a:cubicBezTo>
                <a:cubicBezTo>
                  <a:pt x="140" y="82"/>
                  <a:pt x="139" y="83"/>
                  <a:pt x="138" y="84"/>
                </a:cubicBezTo>
                <a:cubicBezTo>
                  <a:pt x="128" y="89"/>
                  <a:pt x="115" y="95"/>
                  <a:pt x="106" y="102"/>
                </a:cubicBezTo>
                <a:cubicBezTo>
                  <a:pt x="105" y="102"/>
                  <a:pt x="105" y="103"/>
                  <a:pt x="104" y="103"/>
                </a:cubicBezTo>
                <a:cubicBezTo>
                  <a:pt x="104" y="103"/>
                  <a:pt x="105" y="104"/>
                  <a:pt x="105" y="104"/>
                </a:cubicBezTo>
                <a:cubicBezTo>
                  <a:pt x="104" y="105"/>
                  <a:pt x="102" y="106"/>
                  <a:pt x="100" y="106"/>
                </a:cubicBezTo>
                <a:cubicBezTo>
                  <a:pt x="101" y="106"/>
                  <a:pt x="99" y="105"/>
                  <a:pt x="98" y="106"/>
                </a:cubicBezTo>
                <a:cubicBezTo>
                  <a:pt x="97" y="106"/>
                  <a:pt x="96" y="110"/>
                  <a:pt x="96" y="110"/>
                </a:cubicBezTo>
                <a:cubicBezTo>
                  <a:pt x="97" y="112"/>
                  <a:pt x="102" y="105"/>
                  <a:pt x="104" y="106"/>
                </a:cubicBezTo>
                <a:cubicBezTo>
                  <a:pt x="104" y="106"/>
                  <a:pt x="104" y="108"/>
                  <a:pt x="104" y="108"/>
                </a:cubicBezTo>
                <a:cubicBezTo>
                  <a:pt x="104" y="109"/>
                  <a:pt x="103" y="108"/>
                  <a:pt x="103" y="109"/>
                </a:cubicBezTo>
                <a:cubicBezTo>
                  <a:pt x="103" y="110"/>
                  <a:pt x="106" y="109"/>
                  <a:pt x="107" y="109"/>
                </a:cubicBezTo>
                <a:cubicBezTo>
                  <a:pt x="107" y="109"/>
                  <a:pt x="108" y="109"/>
                  <a:pt x="109" y="109"/>
                </a:cubicBezTo>
                <a:cubicBezTo>
                  <a:pt x="112" y="108"/>
                  <a:pt x="116" y="107"/>
                  <a:pt x="116" y="107"/>
                </a:cubicBezTo>
                <a:cubicBezTo>
                  <a:pt x="117" y="107"/>
                  <a:pt x="120" y="105"/>
                  <a:pt x="120" y="106"/>
                </a:cubicBezTo>
                <a:cubicBezTo>
                  <a:pt x="120" y="107"/>
                  <a:pt x="115" y="107"/>
                  <a:pt x="113" y="109"/>
                </a:cubicBezTo>
                <a:cubicBezTo>
                  <a:pt x="111" y="112"/>
                  <a:pt x="114" y="111"/>
                  <a:pt x="116" y="111"/>
                </a:cubicBezTo>
                <a:cubicBezTo>
                  <a:pt x="123" y="110"/>
                  <a:pt x="130" y="107"/>
                  <a:pt x="137" y="105"/>
                </a:cubicBezTo>
                <a:cubicBezTo>
                  <a:pt x="138" y="104"/>
                  <a:pt x="139" y="104"/>
                  <a:pt x="141" y="103"/>
                </a:cubicBezTo>
                <a:cubicBezTo>
                  <a:pt x="144" y="103"/>
                  <a:pt x="140" y="104"/>
                  <a:pt x="139" y="105"/>
                </a:cubicBezTo>
                <a:cubicBezTo>
                  <a:pt x="137" y="106"/>
                  <a:pt x="137" y="106"/>
                  <a:pt x="134" y="107"/>
                </a:cubicBezTo>
                <a:cubicBezTo>
                  <a:pt x="129" y="108"/>
                  <a:pt x="126" y="111"/>
                  <a:pt x="121" y="113"/>
                </a:cubicBezTo>
                <a:cubicBezTo>
                  <a:pt x="115" y="115"/>
                  <a:pt x="110" y="117"/>
                  <a:pt x="104" y="119"/>
                </a:cubicBezTo>
                <a:cubicBezTo>
                  <a:pt x="102" y="120"/>
                  <a:pt x="100" y="120"/>
                  <a:pt x="101" y="122"/>
                </a:cubicBezTo>
                <a:cubicBezTo>
                  <a:pt x="101" y="122"/>
                  <a:pt x="102" y="123"/>
                  <a:pt x="103" y="123"/>
                </a:cubicBezTo>
                <a:cubicBezTo>
                  <a:pt x="105" y="123"/>
                  <a:pt x="107" y="121"/>
                  <a:pt x="109" y="121"/>
                </a:cubicBezTo>
                <a:cubicBezTo>
                  <a:pt x="109" y="121"/>
                  <a:pt x="110" y="120"/>
                  <a:pt x="110" y="121"/>
                </a:cubicBezTo>
                <a:cubicBezTo>
                  <a:pt x="110" y="122"/>
                  <a:pt x="106" y="123"/>
                  <a:pt x="105" y="123"/>
                </a:cubicBezTo>
                <a:cubicBezTo>
                  <a:pt x="104" y="124"/>
                  <a:pt x="101" y="124"/>
                  <a:pt x="100" y="125"/>
                </a:cubicBezTo>
                <a:cubicBezTo>
                  <a:pt x="99" y="125"/>
                  <a:pt x="96" y="128"/>
                  <a:pt x="96" y="128"/>
                </a:cubicBezTo>
                <a:cubicBezTo>
                  <a:pt x="96" y="129"/>
                  <a:pt x="101" y="126"/>
                  <a:pt x="101" y="126"/>
                </a:cubicBezTo>
                <a:cubicBezTo>
                  <a:pt x="103" y="126"/>
                  <a:pt x="99" y="127"/>
                  <a:pt x="99" y="127"/>
                </a:cubicBezTo>
                <a:cubicBezTo>
                  <a:pt x="99" y="128"/>
                  <a:pt x="93" y="132"/>
                  <a:pt x="93" y="133"/>
                </a:cubicBezTo>
                <a:cubicBezTo>
                  <a:pt x="93" y="134"/>
                  <a:pt x="96" y="131"/>
                  <a:pt x="96" y="132"/>
                </a:cubicBezTo>
                <a:cubicBezTo>
                  <a:pt x="97" y="134"/>
                  <a:pt x="92" y="134"/>
                  <a:pt x="90" y="135"/>
                </a:cubicBezTo>
                <a:cubicBezTo>
                  <a:pt x="89" y="135"/>
                  <a:pt x="89" y="136"/>
                  <a:pt x="88" y="136"/>
                </a:cubicBezTo>
                <a:cubicBezTo>
                  <a:pt x="88" y="136"/>
                  <a:pt x="82" y="137"/>
                  <a:pt x="85" y="138"/>
                </a:cubicBezTo>
                <a:cubicBezTo>
                  <a:pt x="86" y="138"/>
                  <a:pt x="86" y="138"/>
                  <a:pt x="86" y="138"/>
                </a:cubicBezTo>
                <a:cubicBezTo>
                  <a:pt x="86" y="139"/>
                  <a:pt x="84" y="141"/>
                  <a:pt x="83" y="142"/>
                </a:cubicBezTo>
                <a:cubicBezTo>
                  <a:pt x="82" y="143"/>
                  <a:pt x="82" y="144"/>
                  <a:pt x="82" y="144"/>
                </a:cubicBezTo>
                <a:cubicBezTo>
                  <a:pt x="82" y="144"/>
                  <a:pt x="81" y="144"/>
                  <a:pt x="81" y="145"/>
                </a:cubicBezTo>
                <a:cubicBezTo>
                  <a:pt x="81" y="145"/>
                  <a:pt x="81" y="145"/>
                  <a:pt x="81" y="145"/>
                </a:cubicBezTo>
                <a:cubicBezTo>
                  <a:pt x="79" y="146"/>
                  <a:pt x="76" y="147"/>
                  <a:pt x="76" y="148"/>
                </a:cubicBezTo>
                <a:cubicBezTo>
                  <a:pt x="76" y="149"/>
                  <a:pt x="81" y="147"/>
                  <a:pt x="79" y="148"/>
                </a:cubicBezTo>
                <a:cubicBezTo>
                  <a:pt x="79" y="148"/>
                  <a:pt x="76" y="149"/>
                  <a:pt x="75" y="150"/>
                </a:cubicBezTo>
                <a:cubicBezTo>
                  <a:pt x="74" y="150"/>
                  <a:pt x="75" y="150"/>
                  <a:pt x="74" y="151"/>
                </a:cubicBezTo>
                <a:cubicBezTo>
                  <a:pt x="73" y="152"/>
                  <a:pt x="71" y="152"/>
                  <a:pt x="74" y="153"/>
                </a:cubicBezTo>
                <a:cubicBezTo>
                  <a:pt x="75" y="154"/>
                  <a:pt x="79" y="152"/>
                  <a:pt x="80" y="153"/>
                </a:cubicBezTo>
                <a:cubicBezTo>
                  <a:pt x="80" y="154"/>
                  <a:pt x="76" y="153"/>
                  <a:pt x="79" y="154"/>
                </a:cubicBezTo>
                <a:cubicBezTo>
                  <a:pt x="78" y="154"/>
                  <a:pt x="78" y="153"/>
                  <a:pt x="78" y="153"/>
                </a:cubicBezTo>
                <a:cubicBezTo>
                  <a:pt x="75" y="153"/>
                  <a:pt x="68" y="155"/>
                  <a:pt x="67" y="154"/>
                </a:cubicBezTo>
                <a:cubicBezTo>
                  <a:pt x="66" y="154"/>
                  <a:pt x="66" y="153"/>
                  <a:pt x="65" y="155"/>
                </a:cubicBezTo>
                <a:cubicBezTo>
                  <a:pt x="64" y="157"/>
                  <a:pt x="71" y="158"/>
                  <a:pt x="73" y="159"/>
                </a:cubicBezTo>
                <a:cubicBezTo>
                  <a:pt x="73" y="160"/>
                  <a:pt x="75" y="161"/>
                  <a:pt x="75" y="161"/>
                </a:cubicBezTo>
                <a:cubicBezTo>
                  <a:pt x="75" y="161"/>
                  <a:pt x="76" y="161"/>
                  <a:pt x="76" y="161"/>
                </a:cubicBezTo>
                <a:cubicBezTo>
                  <a:pt x="76" y="163"/>
                  <a:pt x="74" y="161"/>
                  <a:pt x="74" y="161"/>
                </a:cubicBezTo>
                <a:cubicBezTo>
                  <a:pt x="73" y="161"/>
                  <a:pt x="72" y="161"/>
                  <a:pt x="72" y="161"/>
                </a:cubicBezTo>
                <a:cubicBezTo>
                  <a:pt x="72" y="161"/>
                  <a:pt x="73" y="161"/>
                  <a:pt x="73" y="161"/>
                </a:cubicBezTo>
                <a:cubicBezTo>
                  <a:pt x="72" y="159"/>
                  <a:pt x="68" y="159"/>
                  <a:pt x="65" y="157"/>
                </a:cubicBezTo>
                <a:cubicBezTo>
                  <a:pt x="65" y="157"/>
                  <a:pt x="64" y="155"/>
                  <a:pt x="63" y="155"/>
                </a:cubicBezTo>
                <a:cubicBezTo>
                  <a:pt x="63" y="155"/>
                  <a:pt x="61" y="157"/>
                  <a:pt x="61" y="159"/>
                </a:cubicBezTo>
                <a:cubicBezTo>
                  <a:pt x="61" y="160"/>
                  <a:pt x="61" y="161"/>
                  <a:pt x="61" y="161"/>
                </a:cubicBezTo>
                <a:cubicBezTo>
                  <a:pt x="61" y="162"/>
                  <a:pt x="60" y="162"/>
                  <a:pt x="60" y="163"/>
                </a:cubicBezTo>
                <a:cubicBezTo>
                  <a:pt x="61" y="164"/>
                  <a:pt x="58" y="165"/>
                  <a:pt x="58" y="163"/>
                </a:cubicBezTo>
                <a:cubicBezTo>
                  <a:pt x="58" y="163"/>
                  <a:pt x="61" y="161"/>
                  <a:pt x="59" y="161"/>
                </a:cubicBezTo>
                <a:cubicBezTo>
                  <a:pt x="59" y="161"/>
                  <a:pt x="58" y="162"/>
                  <a:pt x="58" y="162"/>
                </a:cubicBezTo>
                <a:cubicBezTo>
                  <a:pt x="58" y="161"/>
                  <a:pt x="61" y="161"/>
                  <a:pt x="60" y="160"/>
                </a:cubicBezTo>
                <a:cubicBezTo>
                  <a:pt x="60" y="160"/>
                  <a:pt x="57" y="160"/>
                  <a:pt x="56" y="160"/>
                </a:cubicBezTo>
                <a:cubicBezTo>
                  <a:pt x="55" y="161"/>
                  <a:pt x="56" y="161"/>
                  <a:pt x="54" y="161"/>
                </a:cubicBezTo>
                <a:cubicBezTo>
                  <a:pt x="55" y="161"/>
                  <a:pt x="52" y="161"/>
                  <a:pt x="53" y="162"/>
                </a:cubicBezTo>
                <a:cubicBezTo>
                  <a:pt x="53" y="162"/>
                  <a:pt x="55" y="162"/>
                  <a:pt x="55" y="162"/>
                </a:cubicBezTo>
                <a:cubicBezTo>
                  <a:pt x="55" y="162"/>
                  <a:pt x="57" y="161"/>
                  <a:pt x="58" y="161"/>
                </a:cubicBezTo>
                <a:cubicBezTo>
                  <a:pt x="57" y="161"/>
                  <a:pt x="57" y="164"/>
                  <a:pt x="56" y="164"/>
                </a:cubicBezTo>
                <a:cubicBezTo>
                  <a:pt x="56" y="164"/>
                  <a:pt x="50" y="162"/>
                  <a:pt x="51" y="164"/>
                </a:cubicBezTo>
                <a:cubicBezTo>
                  <a:pt x="51" y="164"/>
                  <a:pt x="52" y="164"/>
                  <a:pt x="53" y="164"/>
                </a:cubicBezTo>
                <a:cubicBezTo>
                  <a:pt x="58" y="165"/>
                  <a:pt x="51" y="164"/>
                  <a:pt x="50" y="164"/>
                </a:cubicBezTo>
                <a:cubicBezTo>
                  <a:pt x="50" y="165"/>
                  <a:pt x="51" y="166"/>
                  <a:pt x="51" y="166"/>
                </a:cubicBezTo>
                <a:cubicBezTo>
                  <a:pt x="51" y="167"/>
                  <a:pt x="48" y="165"/>
                  <a:pt x="48" y="165"/>
                </a:cubicBezTo>
                <a:cubicBezTo>
                  <a:pt x="45" y="165"/>
                  <a:pt x="43" y="165"/>
                  <a:pt x="40" y="164"/>
                </a:cubicBezTo>
                <a:cubicBezTo>
                  <a:pt x="39" y="164"/>
                  <a:pt x="37" y="163"/>
                  <a:pt x="36" y="162"/>
                </a:cubicBezTo>
                <a:cubicBezTo>
                  <a:pt x="36" y="161"/>
                  <a:pt x="37" y="160"/>
                  <a:pt x="36" y="160"/>
                </a:cubicBezTo>
                <a:cubicBezTo>
                  <a:pt x="36" y="159"/>
                  <a:pt x="35" y="162"/>
                  <a:pt x="33" y="162"/>
                </a:cubicBezTo>
                <a:cubicBezTo>
                  <a:pt x="33" y="162"/>
                  <a:pt x="34" y="161"/>
                  <a:pt x="34" y="161"/>
                </a:cubicBezTo>
                <a:cubicBezTo>
                  <a:pt x="34" y="161"/>
                  <a:pt x="33" y="161"/>
                  <a:pt x="32" y="161"/>
                </a:cubicBezTo>
                <a:cubicBezTo>
                  <a:pt x="33" y="161"/>
                  <a:pt x="31" y="161"/>
                  <a:pt x="32" y="160"/>
                </a:cubicBezTo>
                <a:cubicBezTo>
                  <a:pt x="31" y="162"/>
                  <a:pt x="33" y="162"/>
                  <a:pt x="33" y="163"/>
                </a:cubicBezTo>
                <a:cubicBezTo>
                  <a:pt x="33" y="164"/>
                  <a:pt x="32" y="164"/>
                  <a:pt x="32" y="165"/>
                </a:cubicBezTo>
                <a:cubicBezTo>
                  <a:pt x="31" y="166"/>
                  <a:pt x="31" y="166"/>
                  <a:pt x="31" y="167"/>
                </a:cubicBezTo>
                <a:cubicBezTo>
                  <a:pt x="30" y="169"/>
                  <a:pt x="28" y="174"/>
                  <a:pt x="29" y="176"/>
                </a:cubicBezTo>
                <a:cubicBezTo>
                  <a:pt x="30" y="177"/>
                  <a:pt x="32" y="178"/>
                  <a:pt x="31" y="179"/>
                </a:cubicBezTo>
                <a:cubicBezTo>
                  <a:pt x="29" y="181"/>
                  <a:pt x="26" y="180"/>
                  <a:pt x="27" y="177"/>
                </a:cubicBezTo>
                <a:cubicBezTo>
                  <a:pt x="27" y="177"/>
                  <a:pt x="28" y="177"/>
                  <a:pt x="28" y="176"/>
                </a:cubicBezTo>
                <a:cubicBezTo>
                  <a:pt x="28" y="175"/>
                  <a:pt x="28" y="174"/>
                  <a:pt x="28" y="174"/>
                </a:cubicBezTo>
                <a:cubicBezTo>
                  <a:pt x="28" y="173"/>
                  <a:pt x="29" y="173"/>
                  <a:pt x="29" y="172"/>
                </a:cubicBezTo>
                <a:cubicBezTo>
                  <a:pt x="29" y="171"/>
                  <a:pt x="28" y="171"/>
                  <a:pt x="28" y="170"/>
                </a:cubicBezTo>
                <a:cubicBezTo>
                  <a:pt x="28" y="169"/>
                  <a:pt x="28" y="168"/>
                  <a:pt x="28" y="168"/>
                </a:cubicBezTo>
                <a:cubicBezTo>
                  <a:pt x="28" y="168"/>
                  <a:pt x="29" y="168"/>
                  <a:pt x="29" y="168"/>
                </a:cubicBezTo>
                <a:cubicBezTo>
                  <a:pt x="29" y="167"/>
                  <a:pt x="29" y="165"/>
                  <a:pt x="29" y="165"/>
                </a:cubicBezTo>
                <a:cubicBezTo>
                  <a:pt x="29" y="165"/>
                  <a:pt x="28" y="165"/>
                  <a:pt x="28" y="164"/>
                </a:cubicBezTo>
                <a:cubicBezTo>
                  <a:pt x="27" y="164"/>
                  <a:pt x="28" y="164"/>
                  <a:pt x="28" y="163"/>
                </a:cubicBezTo>
                <a:cubicBezTo>
                  <a:pt x="27" y="163"/>
                  <a:pt x="27" y="162"/>
                  <a:pt x="27" y="161"/>
                </a:cubicBezTo>
                <a:cubicBezTo>
                  <a:pt x="27" y="161"/>
                  <a:pt x="27" y="161"/>
                  <a:pt x="27" y="161"/>
                </a:cubicBezTo>
                <a:cubicBezTo>
                  <a:pt x="27" y="160"/>
                  <a:pt x="27" y="160"/>
                  <a:pt x="27" y="160"/>
                </a:cubicBezTo>
                <a:cubicBezTo>
                  <a:pt x="27" y="160"/>
                  <a:pt x="28" y="158"/>
                  <a:pt x="27" y="158"/>
                </a:cubicBezTo>
                <a:cubicBezTo>
                  <a:pt x="27" y="158"/>
                  <a:pt x="25" y="163"/>
                  <a:pt x="27" y="159"/>
                </a:cubicBezTo>
                <a:cubicBezTo>
                  <a:pt x="27" y="159"/>
                  <a:pt x="25" y="160"/>
                  <a:pt x="25" y="160"/>
                </a:cubicBezTo>
                <a:cubicBezTo>
                  <a:pt x="25" y="160"/>
                  <a:pt x="24" y="158"/>
                  <a:pt x="23" y="160"/>
                </a:cubicBezTo>
                <a:cubicBezTo>
                  <a:pt x="23" y="160"/>
                  <a:pt x="25" y="160"/>
                  <a:pt x="25" y="160"/>
                </a:cubicBezTo>
                <a:cubicBezTo>
                  <a:pt x="26" y="160"/>
                  <a:pt x="26" y="163"/>
                  <a:pt x="26" y="164"/>
                </a:cubicBezTo>
                <a:cubicBezTo>
                  <a:pt x="26" y="164"/>
                  <a:pt x="23" y="164"/>
                  <a:pt x="22" y="164"/>
                </a:cubicBezTo>
                <a:cubicBezTo>
                  <a:pt x="22" y="163"/>
                  <a:pt x="21" y="162"/>
                  <a:pt x="21" y="162"/>
                </a:cubicBezTo>
                <a:cubicBezTo>
                  <a:pt x="20" y="162"/>
                  <a:pt x="20" y="163"/>
                  <a:pt x="19" y="162"/>
                </a:cubicBezTo>
                <a:cubicBezTo>
                  <a:pt x="18" y="161"/>
                  <a:pt x="17" y="159"/>
                  <a:pt x="19" y="158"/>
                </a:cubicBezTo>
                <a:cubicBezTo>
                  <a:pt x="19" y="158"/>
                  <a:pt x="20" y="158"/>
                  <a:pt x="21" y="158"/>
                </a:cubicBezTo>
                <a:cubicBezTo>
                  <a:pt x="21" y="158"/>
                  <a:pt x="22" y="159"/>
                  <a:pt x="22" y="159"/>
                </a:cubicBezTo>
                <a:cubicBezTo>
                  <a:pt x="23" y="159"/>
                  <a:pt x="24" y="157"/>
                  <a:pt x="24" y="158"/>
                </a:cubicBezTo>
                <a:cubicBezTo>
                  <a:pt x="24" y="157"/>
                  <a:pt x="22" y="158"/>
                  <a:pt x="22" y="158"/>
                </a:cubicBezTo>
                <a:cubicBezTo>
                  <a:pt x="22" y="158"/>
                  <a:pt x="22" y="157"/>
                  <a:pt x="22" y="157"/>
                </a:cubicBezTo>
                <a:cubicBezTo>
                  <a:pt x="21" y="156"/>
                  <a:pt x="22" y="157"/>
                  <a:pt x="21" y="157"/>
                </a:cubicBezTo>
                <a:cubicBezTo>
                  <a:pt x="20" y="156"/>
                  <a:pt x="21" y="155"/>
                  <a:pt x="19" y="156"/>
                </a:cubicBezTo>
                <a:cubicBezTo>
                  <a:pt x="18" y="156"/>
                  <a:pt x="19" y="157"/>
                  <a:pt x="19" y="157"/>
                </a:cubicBezTo>
                <a:cubicBezTo>
                  <a:pt x="18" y="158"/>
                  <a:pt x="18" y="157"/>
                  <a:pt x="17" y="158"/>
                </a:cubicBezTo>
                <a:cubicBezTo>
                  <a:pt x="16" y="159"/>
                  <a:pt x="14" y="163"/>
                  <a:pt x="14" y="161"/>
                </a:cubicBezTo>
                <a:cubicBezTo>
                  <a:pt x="15" y="161"/>
                  <a:pt x="15" y="159"/>
                  <a:pt x="15" y="159"/>
                </a:cubicBezTo>
                <a:cubicBezTo>
                  <a:pt x="14" y="158"/>
                  <a:pt x="13" y="160"/>
                  <a:pt x="12" y="160"/>
                </a:cubicBezTo>
                <a:cubicBezTo>
                  <a:pt x="13" y="160"/>
                  <a:pt x="10" y="158"/>
                  <a:pt x="11" y="159"/>
                </a:cubicBezTo>
                <a:cubicBezTo>
                  <a:pt x="10" y="158"/>
                  <a:pt x="11" y="155"/>
                  <a:pt x="12" y="154"/>
                </a:cubicBezTo>
                <a:cubicBezTo>
                  <a:pt x="13" y="153"/>
                  <a:pt x="13" y="153"/>
                  <a:pt x="13" y="153"/>
                </a:cubicBezTo>
                <a:cubicBezTo>
                  <a:pt x="16" y="155"/>
                  <a:pt x="13" y="152"/>
                  <a:pt x="12" y="151"/>
                </a:cubicBezTo>
                <a:cubicBezTo>
                  <a:pt x="12" y="149"/>
                  <a:pt x="14" y="147"/>
                  <a:pt x="14" y="145"/>
                </a:cubicBezTo>
                <a:cubicBezTo>
                  <a:pt x="14" y="144"/>
                  <a:pt x="13" y="141"/>
                  <a:pt x="13" y="140"/>
                </a:cubicBezTo>
                <a:cubicBezTo>
                  <a:pt x="13" y="140"/>
                  <a:pt x="11" y="140"/>
                  <a:pt x="12" y="140"/>
                </a:cubicBezTo>
                <a:cubicBezTo>
                  <a:pt x="13" y="139"/>
                  <a:pt x="12" y="139"/>
                  <a:pt x="12" y="138"/>
                </a:cubicBezTo>
                <a:cubicBezTo>
                  <a:pt x="13" y="137"/>
                  <a:pt x="15" y="136"/>
                  <a:pt x="15" y="135"/>
                </a:cubicBezTo>
                <a:cubicBezTo>
                  <a:pt x="16" y="133"/>
                  <a:pt x="15" y="130"/>
                  <a:pt x="15" y="128"/>
                </a:cubicBezTo>
                <a:cubicBezTo>
                  <a:pt x="15" y="128"/>
                  <a:pt x="15" y="127"/>
                  <a:pt x="15" y="127"/>
                </a:cubicBezTo>
                <a:cubicBezTo>
                  <a:pt x="15" y="126"/>
                  <a:pt x="15" y="127"/>
                  <a:pt x="15" y="125"/>
                </a:cubicBezTo>
                <a:cubicBezTo>
                  <a:pt x="15" y="124"/>
                  <a:pt x="16" y="123"/>
                  <a:pt x="16" y="122"/>
                </a:cubicBezTo>
                <a:cubicBezTo>
                  <a:pt x="16" y="121"/>
                  <a:pt x="17" y="121"/>
                  <a:pt x="16" y="120"/>
                </a:cubicBezTo>
                <a:cubicBezTo>
                  <a:pt x="17" y="122"/>
                  <a:pt x="16" y="119"/>
                  <a:pt x="15" y="119"/>
                </a:cubicBezTo>
                <a:cubicBezTo>
                  <a:pt x="15" y="119"/>
                  <a:pt x="16" y="121"/>
                  <a:pt x="15" y="121"/>
                </a:cubicBezTo>
                <a:cubicBezTo>
                  <a:pt x="15" y="122"/>
                  <a:pt x="13" y="124"/>
                  <a:pt x="13" y="126"/>
                </a:cubicBezTo>
                <a:cubicBezTo>
                  <a:pt x="13" y="126"/>
                  <a:pt x="14" y="128"/>
                  <a:pt x="13" y="128"/>
                </a:cubicBezTo>
                <a:cubicBezTo>
                  <a:pt x="13" y="129"/>
                  <a:pt x="12" y="126"/>
                  <a:pt x="12" y="125"/>
                </a:cubicBezTo>
                <a:cubicBezTo>
                  <a:pt x="12" y="124"/>
                  <a:pt x="13" y="123"/>
                  <a:pt x="13" y="123"/>
                </a:cubicBezTo>
                <a:cubicBezTo>
                  <a:pt x="13" y="123"/>
                  <a:pt x="12" y="120"/>
                  <a:pt x="12" y="120"/>
                </a:cubicBezTo>
                <a:cubicBezTo>
                  <a:pt x="12" y="119"/>
                  <a:pt x="11" y="119"/>
                  <a:pt x="11" y="119"/>
                </a:cubicBezTo>
                <a:cubicBezTo>
                  <a:pt x="11" y="119"/>
                  <a:pt x="13" y="120"/>
                  <a:pt x="13" y="120"/>
                </a:cubicBezTo>
                <a:cubicBezTo>
                  <a:pt x="14" y="120"/>
                  <a:pt x="13" y="119"/>
                  <a:pt x="14" y="119"/>
                </a:cubicBezTo>
                <a:cubicBezTo>
                  <a:pt x="14" y="119"/>
                  <a:pt x="14" y="119"/>
                  <a:pt x="14" y="119"/>
                </a:cubicBezTo>
                <a:cubicBezTo>
                  <a:pt x="15" y="119"/>
                  <a:pt x="15" y="118"/>
                  <a:pt x="16" y="118"/>
                </a:cubicBezTo>
                <a:cubicBezTo>
                  <a:pt x="15" y="118"/>
                  <a:pt x="15" y="119"/>
                  <a:pt x="16" y="119"/>
                </a:cubicBezTo>
                <a:cubicBezTo>
                  <a:pt x="16" y="119"/>
                  <a:pt x="16" y="118"/>
                  <a:pt x="16" y="119"/>
                </a:cubicBezTo>
                <a:cubicBezTo>
                  <a:pt x="16" y="118"/>
                  <a:pt x="16" y="118"/>
                  <a:pt x="17" y="118"/>
                </a:cubicBezTo>
                <a:cubicBezTo>
                  <a:pt x="17" y="117"/>
                  <a:pt x="17" y="117"/>
                  <a:pt x="17" y="117"/>
                </a:cubicBezTo>
                <a:cubicBezTo>
                  <a:pt x="17" y="117"/>
                  <a:pt x="17" y="117"/>
                  <a:pt x="17" y="117"/>
                </a:cubicBezTo>
                <a:cubicBezTo>
                  <a:pt x="18" y="115"/>
                  <a:pt x="17" y="115"/>
                  <a:pt x="17" y="113"/>
                </a:cubicBezTo>
                <a:cubicBezTo>
                  <a:pt x="17" y="113"/>
                  <a:pt x="19" y="109"/>
                  <a:pt x="20" y="109"/>
                </a:cubicBezTo>
                <a:cubicBezTo>
                  <a:pt x="20" y="109"/>
                  <a:pt x="21" y="109"/>
                  <a:pt x="21" y="109"/>
                </a:cubicBezTo>
                <a:cubicBezTo>
                  <a:pt x="21" y="109"/>
                  <a:pt x="20" y="108"/>
                  <a:pt x="21" y="108"/>
                </a:cubicBezTo>
                <a:cubicBezTo>
                  <a:pt x="21" y="107"/>
                  <a:pt x="22" y="107"/>
                  <a:pt x="22" y="106"/>
                </a:cubicBezTo>
                <a:cubicBezTo>
                  <a:pt x="23" y="106"/>
                  <a:pt x="22" y="104"/>
                  <a:pt x="23" y="103"/>
                </a:cubicBezTo>
                <a:cubicBezTo>
                  <a:pt x="23" y="102"/>
                  <a:pt x="25" y="102"/>
                  <a:pt x="26" y="101"/>
                </a:cubicBezTo>
                <a:cubicBezTo>
                  <a:pt x="26" y="101"/>
                  <a:pt x="26" y="99"/>
                  <a:pt x="26" y="99"/>
                </a:cubicBezTo>
                <a:cubicBezTo>
                  <a:pt x="26" y="98"/>
                  <a:pt x="25" y="99"/>
                  <a:pt x="26" y="98"/>
                </a:cubicBezTo>
                <a:cubicBezTo>
                  <a:pt x="27" y="96"/>
                  <a:pt x="25" y="94"/>
                  <a:pt x="25" y="93"/>
                </a:cubicBezTo>
                <a:cubicBezTo>
                  <a:pt x="25" y="92"/>
                  <a:pt x="27" y="95"/>
                  <a:pt x="26" y="94"/>
                </a:cubicBezTo>
                <a:cubicBezTo>
                  <a:pt x="26" y="94"/>
                  <a:pt x="26" y="95"/>
                  <a:pt x="27" y="94"/>
                </a:cubicBezTo>
                <a:cubicBezTo>
                  <a:pt x="28" y="94"/>
                  <a:pt x="28" y="93"/>
                  <a:pt x="28" y="93"/>
                </a:cubicBezTo>
                <a:cubicBezTo>
                  <a:pt x="29" y="93"/>
                  <a:pt x="29" y="94"/>
                  <a:pt x="30" y="95"/>
                </a:cubicBezTo>
                <a:cubicBezTo>
                  <a:pt x="30" y="95"/>
                  <a:pt x="31" y="95"/>
                  <a:pt x="31" y="95"/>
                </a:cubicBezTo>
                <a:cubicBezTo>
                  <a:pt x="32" y="95"/>
                  <a:pt x="32" y="97"/>
                  <a:pt x="33" y="95"/>
                </a:cubicBezTo>
                <a:cubicBezTo>
                  <a:pt x="34" y="94"/>
                  <a:pt x="33" y="92"/>
                  <a:pt x="34" y="91"/>
                </a:cubicBezTo>
                <a:cubicBezTo>
                  <a:pt x="34" y="91"/>
                  <a:pt x="35" y="90"/>
                  <a:pt x="35" y="90"/>
                </a:cubicBezTo>
                <a:cubicBezTo>
                  <a:pt x="36" y="89"/>
                  <a:pt x="37" y="87"/>
                  <a:pt x="37" y="87"/>
                </a:cubicBezTo>
                <a:cubicBezTo>
                  <a:pt x="37" y="87"/>
                  <a:pt x="37" y="85"/>
                  <a:pt x="37" y="85"/>
                </a:cubicBezTo>
                <a:cubicBezTo>
                  <a:pt x="37" y="85"/>
                  <a:pt x="38" y="85"/>
                  <a:pt x="38" y="86"/>
                </a:cubicBezTo>
                <a:cubicBezTo>
                  <a:pt x="38" y="86"/>
                  <a:pt x="37" y="87"/>
                  <a:pt x="36" y="88"/>
                </a:cubicBezTo>
                <a:cubicBezTo>
                  <a:pt x="36" y="89"/>
                  <a:pt x="36" y="89"/>
                  <a:pt x="36" y="90"/>
                </a:cubicBezTo>
                <a:cubicBezTo>
                  <a:pt x="34" y="92"/>
                  <a:pt x="35" y="94"/>
                  <a:pt x="37" y="91"/>
                </a:cubicBezTo>
                <a:cubicBezTo>
                  <a:pt x="37" y="91"/>
                  <a:pt x="37" y="91"/>
                  <a:pt x="37" y="91"/>
                </a:cubicBezTo>
                <a:cubicBezTo>
                  <a:pt x="38" y="91"/>
                  <a:pt x="37" y="95"/>
                  <a:pt x="37" y="96"/>
                </a:cubicBezTo>
                <a:cubicBezTo>
                  <a:pt x="38" y="96"/>
                  <a:pt x="38" y="95"/>
                  <a:pt x="38" y="95"/>
                </a:cubicBezTo>
                <a:cubicBezTo>
                  <a:pt x="38" y="95"/>
                  <a:pt x="39" y="96"/>
                  <a:pt x="39" y="96"/>
                </a:cubicBezTo>
                <a:cubicBezTo>
                  <a:pt x="39" y="96"/>
                  <a:pt x="40" y="95"/>
                  <a:pt x="39" y="95"/>
                </a:cubicBezTo>
                <a:cubicBezTo>
                  <a:pt x="39" y="95"/>
                  <a:pt x="40" y="96"/>
                  <a:pt x="40" y="96"/>
                </a:cubicBezTo>
                <a:cubicBezTo>
                  <a:pt x="41" y="95"/>
                  <a:pt x="40" y="94"/>
                  <a:pt x="40" y="92"/>
                </a:cubicBezTo>
                <a:cubicBezTo>
                  <a:pt x="41" y="92"/>
                  <a:pt x="44" y="90"/>
                  <a:pt x="45" y="91"/>
                </a:cubicBezTo>
                <a:cubicBezTo>
                  <a:pt x="46" y="92"/>
                  <a:pt x="46" y="87"/>
                  <a:pt x="47" y="87"/>
                </a:cubicBezTo>
                <a:cubicBezTo>
                  <a:pt x="47" y="87"/>
                  <a:pt x="47" y="89"/>
                  <a:pt x="48" y="89"/>
                </a:cubicBezTo>
                <a:cubicBezTo>
                  <a:pt x="49" y="89"/>
                  <a:pt x="49" y="88"/>
                  <a:pt x="50" y="87"/>
                </a:cubicBezTo>
                <a:cubicBezTo>
                  <a:pt x="50" y="87"/>
                  <a:pt x="51" y="88"/>
                  <a:pt x="51" y="88"/>
                </a:cubicBezTo>
                <a:cubicBezTo>
                  <a:pt x="51" y="88"/>
                  <a:pt x="52" y="86"/>
                  <a:pt x="52" y="86"/>
                </a:cubicBezTo>
                <a:cubicBezTo>
                  <a:pt x="52" y="85"/>
                  <a:pt x="51" y="85"/>
                  <a:pt x="50" y="85"/>
                </a:cubicBezTo>
                <a:cubicBezTo>
                  <a:pt x="50" y="84"/>
                  <a:pt x="51" y="84"/>
                  <a:pt x="51" y="83"/>
                </a:cubicBezTo>
                <a:cubicBezTo>
                  <a:pt x="51" y="83"/>
                  <a:pt x="50" y="82"/>
                  <a:pt x="50" y="82"/>
                </a:cubicBezTo>
                <a:cubicBezTo>
                  <a:pt x="50" y="81"/>
                  <a:pt x="51" y="80"/>
                  <a:pt x="51" y="79"/>
                </a:cubicBezTo>
                <a:cubicBezTo>
                  <a:pt x="50" y="78"/>
                  <a:pt x="52" y="78"/>
                  <a:pt x="53" y="78"/>
                </a:cubicBezTo>
                <a:cubicBezTo>
                  <a:pt x="54" y="78"/>
                  <a:pt x="55" y="80"/>
                  <a:pt x="56" y="80"/>
                </a:cubicBezTo>
                <a:cubicBezTo>
                  <a:pt x="58" y="80"/>
                  <a:pt x="61" y="77"/>
                  <a:pt x="60" y="76"/>
                </a:cubicBezTo>
                <a:cubicBezTo>
                  <a:pt x="60" y="74"/>
                  <a:pt x="62" y="77"/>
                  <a:pt x="63" y="76"/>
                </a:cubicBezTo>
                <a:cubicBezTo>
                  <a:pt x="64" y="75"/>
                  <a:pt x="64" y="72"/>
                  <a:pt x="64" y="72"/>
                </a:cubicBezTo>
                <a:cubicBezTo>
                  <a:pt x="64" y="72"/>
                  <a:pt x="65" y="72"/>
                  <a:pt x="65" y="72"/>
                </a:cubicBezTo>
                <a:cubicBezTo>
                  <a:pt x="65" y="73"/>
                  <a:pt x="65" y="73"/>
                  <a:pt x="65" y="74"/>
                </a:cubicBezTo>
                <a:cubicBezTo>
                  <a:pt x="65" y="74"/>
                  <a:pt x="66" y="75"/>
                  <a:pt x="66" y="76"/>
                </a:cubicBezTo>
                <a:cubicBezTo>
                  <a:pt x="66" y="75"/>
                  <a:pt x="65" y="77"/>
                  <a:pt x="65" y="77"/>
                </a:cubicBezTo>
                <a:cubicBezTo>
                  <a:pt x="66" y="78"/>
                  <a:pt x="68" y="77"/>
                  <a:pt x="69" y="78"/>
                </a:cubicBezTo>
                <a:cubicBezTo>
                  <a:pt x="70" y="79"/>
                  <a:pt x="70" y="81"/>
                  <a:pt x="70" y="82"/>
                </a:cubicBezTo>
                <a:cubicBezTo>
                  <a:pt x="70" y="82"/>
                  <a:pt x="71" y="83"/>
                  <a:pt x="71" y="83"/>
                </a:cubicBezTo>
                <a:cubicBezTo>
                  <a:pt x="71" y="83"/>
                  <a:pt x="69" y="86"/>
                  <a:pt x="69" y="86"/>
                </a:cubicBezTo>
                <a:cubicBezTo>
                  <a:pt x="69" y="86"/>
                  <a:pt x="68" y="87"/>
                  <a:pt x="68" y="87"/>
                </a:cubicBezTo>
                <a:cubicBezTo>
                  <a:pt x="68" y="88"/>
                  <a:pt x="69" y="88"/>
                  <a:pt x="69" y="88"/>
                </a:cubicBezTo>
                <a:cubicBezTo>
                  <a:pt x="69" y="88"/>
                  <a:pt x="70" y="88"/>
                  <a:pt x="70" y="88"/>
                </a:cubicBezTo>
                <a:cubicBezTo>
                  <a:pt x="70" y="89"/>
                  <a:pt x="69" y="88"/>
                  <a:pt x="69" y="88"/>
                </a:cubicBezTo>
                <a:cubicBezTo>
                  <a:pt x="69" y="88"/>
                  <a:pt x="68" y="90"/>
                  <a:pt x="67" y="90"/>
                </a:cubicBezTo>
                <a:cubicBezTo>
                  <a:pt x="67" y="90"/>
                  <a:pt x="67" y="89"/>
                  <a:pt x="67" y="89"/>
                </a:cubicBezTo>
                <a:cubicBezTo>
                  <a:pt x="66" y="91"/>
                  <a:pt x="69" y="90"/>
                  <a:pt x="69" y="90"/>
                </a:cubicBezTo>
                <a:cubicBezTo>
                  <a:pt x="70" y="90"/>
                  <a:pt x="69" y="90"/>
                  <a:pt x="70" y="91"/>
                </a:cubicBezTo>
                <a:cubicBezTo>
                  <a:pt x="70" y="93"/>
                  <a:pt x="72" y="92"/>
                  <a:pt x="71" y="94"/>
                </a:cubicBezTo>
                <a:cubicBezTo>
                  <a:pt x="71" y="96"/>
                  <a:pt x="72" y="94"/>
                  <a:pt x="73" y="94"/>
                </a:cubicBezTo>
                <a:cubicBezTo>
                  <a:pt x="75" y="95"/>
                  <a:pt x="75" y="96"/>
                  <a:pt x="74" y="94"/>
                </a:cubicBezTo>
                <a:cubicBezTo>
                  <a:pt x="74" y="93"/>
                  <a:pt x="74" y="90"/>
                  <a:pt x="73" y="91"/>
                </a:cubicBezTo>
                <a:cubicBezTo>
                  <a:pt x="72" y="92"/>
                  <a:pt x="71" y="93"/>
                  <a:pt x="72" y="93"/>
                </a:cubicBezTo>
                <a:cubicBezTo>
                  <a:pt x="70" y="93"/>
                  <a:pt x="73" y="91"/>
                  <a:pt x="72" y="89"/>
                </a:cubicBezTo>
                <a:cubicBezTo>
                  <a:pt x="72" y="90"/>
                  <a:pt x="70" y="89"/>
                  <a:pt x="71" y="88"/>
                </a:cubicBezTo>
                <a:cubicBezTo>
                  <a:pt x="71" y="88"/>
                  <a:pt x="73" y="91"/>
                  <a:pt x="73" y="90"/>
                </a:cubicBezTo>
                <a:cubicBezTo>
                  <a:pt x="75" y="90"/>
                  <a:pt x="73" y="88"/>
                  <a:pt x="73" y="86"/>
                </a:cubicBezTo>
                <a:cubicBezTo>
                  <a:pt x="73" y="85"/>
                  <a:pt x="74" y="84"/>
                  <a:pt x="73" y="84"/>
                </a:cubicBezTo>
                <a:cubicBezTo>
                  <a:pt x="73" y="83"/>
                  <a:pt x="73" y="83"/>
                  <a:pt x="73" y="83"/>
                </a:cubicBezTo>
                <a:cubicBezTo>
                  <a:pt x="73" y="82"/>
                  <a:pt x="73" y="81"/>
                  <a:pt x="73" y="81"/>
                </a:cubicBezTo>
                <a:cubicBezTo>
                  <a:pt x="73" y="79"/>
                  <a:pt x="72" y="78"/>
                  <a:pt x="71" y="76"/>
                </a:cubicBezTo>
                <a:cubicBezTo>
                  <a:pt x="71" y="74"/>
                  <a:pt x="71" y="72"/>
                  <a:pt x="69" y="71"/>
                </a:cubicBezTo>
                <a:cubicBezTo>
                  <a:pt x="68" y="69"/>
                  <a:pt x="67" y="69"/>
                  <a:pt x="66" y="68"/>
                </a:cubicBezTo>
                <a:cubicBezTo>
                  <a:pt x="65" y="67"/>
                  <a:pt x="66" y="65"/>
                  <a:pt x="64" y="66"/>
                </a:cubicBezTo>
                <a:cubicBezTo>
                  <a:pt x="63" y="66"/>
                  <a:pt x="63" y="67"/>
                  <a:pt x="62" y="67"/>
                </a:cubicBezTo>
                <a:cubicBezTo>
                  <a:pt x="62" y="67"/>
                  <a:pt x="63" y="64"/>
                  <a:pt x="63" y="64"/>
                </a:cubicBezTo>
                <a:cubicBezTo>
                  <a:pt x="64" y="62"/>
                  <a:pt x="62" y="61"/>
                  <a:pt x="62" y="60"/>
                </a:cubicBezTo>
                <a:cubicBezTo>
                  <a:pt x="61" y="60"/>
                  <a:pt x="62" y="59"/>
                  <a:pt x="61" y="58"/>
                </a:cubicBezTo>
                <a:cubicBezTo>
                  <a:pt x="61" y="56"/>
                  <a:pt x="58" y="54"/>
                  <a:pt x="58" y="53"/>
                </a:cubicBezTo>
                <a:cubicBezTo>
                  <a:pt x="58" y="52"/>
                  <a:pt x="58" y="51"/>
                  <a:pt x="58" y="50"/>
                </a:cubicBezTo>
                <a:cubicBezTo>
                  <a:pt x="58" y="51"/>
                  <a:pt x="56" y="50"/>
                  <a:pt x="56" y="51"/>
                </a:cubicBezTo>
                <a:cubicBezTo>
                  <a:pt x="56" y="50"/>
                  <a:pt x="56" y="49"/>
                  <a:pt x="57" y="48"/>
                </a:cubicBezTo>
                <a:cubicBezTo>
                  <a:pt x="57" y="47"/>
                  <a:pt x="56" y="43"/>
                  <a:pt x="55" y="43"/>
                </a:cubicBezTo>
                <a:cubicBezTo>
                  <a:pt x="55" y="43"/>
                  <a:pt x="53" y="41"/>
                  <a:pt x="53" y="40"/>
                </a:cubicBezTo>
                <a:cubicBezTo>
                  <a:pt x="54" y="40"/>
                  <a:pt x="55" y="41"/>
                  <a:pt x="55" y="41"/>
                </a:cubicBezTo>
                <a:cubicBezTo>
                  <a:pt x="57" y="43"/>
                  <a:pt x="58" y="43"/>
                  <a:pt x="59" y="45"/>
                </a:cubicBezTo>
                <a:cubicBezTo>
                  <a:pt x="59" y="45"/>
                  <a:pt x="58" y="47"/>
                  <a:pt x="59" y="48"/>
                </a:cubicBezTo>
                <a:cubicBezTo>
                  <a:pt x="59" y="48"/>
                  <a:pt x="59" y="48"/>
                  <a:pt x="60" y="49"/>
                </a:cubicBezTo>
                <a:cubicBezTo>
                  <a:pt x="60" y="49"/>
                  <a:pt x="61" y="51"/>
                  <a:pt x="61" y="52"/>
                </a:cubicBezTo>
                <a:cubicBezTo>
                  <a:pt x="62" y="53"/>
                  <a:pt x="63" y="53"/>
                  <a:pt x="63" y="54"/>
                </a:cubicBezTo>
                <a:cubicBezTo>
                  <a:pt x="65" y="56"/>
                  <a:pt x="65" y="58"/>
                  <a:pt x="65" y="58"/>
                </a:cubicBezTo>
                <a:cubicBezTo>
                  <a:pt x="66" y="59"/>
                  <a:pt x="68" y="58"/>
                  <a:pt x="69" y="60"/>
                </a:cubicBezTo>
                <a:cubicBezTo>
                  <a:pt x="70" y="60"/>
                  <a:pt x="69" y="61"/>
                  <a:pt x="69" y="61"/>
                </a:cubicBezTo>
                <a:cubicBezTo>
                  <a:pt x="69" y="62"/>
                  <a:pt x="71" y="64"/>
                  <a:pt x="71" y="65"/>
                </a:cubicBezTo>
                <a:cubicBezTo>
                  <a:pt x="71" y="65"/>
                  <a:pt x="71" y="67"/>
                  <a:pt x="71" y="68"/>
                </a:cubicBezTo>
                <a:cubicBezTo>
                  <a:pt x="71" y="69"/>
                  <a:pt x="73" y="69"/>
                  <a:pt x="73" y="69"/>
                </a:cubicBezTo>
                <a:cubicBezTo>
                  <a:pt x="74" y="70"/>
                  <a:pt x="75" y="71"/>
                  <a:pt x="76" y="72"/>
                </a:cubicBezTo>
                <a:cubicBezTo>
                  <a:pt x="76" y="72"/>
                  <a:pt x="77" y="72"/>
                  <a:pt x="77" y="72"/>
                </a:cubicBezTo>
                <a:cubicBezTo>
                  <a:pt x="77" y="73"/>
                  <a:pt x="76" y="73"/>
                  <a:pt x="76" y="74"/>
                </a:cubicBezTo>
                <a:cubicBezTo>
                  <a:pt x="76" y="75"/>
                  <a:pt x="76" y="78"/>
                  <a:pt x="77" y="79"/>
                </a:cubicBezTo>
                <a:cubicBezTo>
                  <a:pt x="77" y="80"/>
                  <a:pt x="78" y="80"/>
                  <a:pt x="78" y="81"/>
                </a:cubicBezTo>
                <a:cubicBezTo>
                  <a:pt x="78" y="82"/>
                  <a:pt x="76" y="86"/>
                  <a:pt x="77" y="86"/>
                </a:cubicBezTo>
                <a:cubicBezTo>
                  <a:pt x="78" y="87"/>
                  <a:pt x="78" y="86"/>
                  <a:pt x="79" y="85"/>
                </a:cubicBezTo>
                <a:cubicBezTo>
                  <a:pt x="79" y="85"/>
                  <a:pt x="81" y="84"/>
                  <a:pt x="82" y="84"/>
                </a:cubicBezTo>
                <a:cubicBezTo>
                  <a:pt x="86" y="81"/>
                  <a:pt x="91" y="77"/>
                  <a:pt x="94" y="74"/>
                </a:cubicBezTo>
                <a:cubicBezTo>
                  <a:pt x="96" y="72"/>
                  <a:pt x="97" y="71"/>
                  <a:pt x="95" y="73"/>
                </a:cubicBezTo>
                <a:cubicBezTo>
                  <a:pt x="92" y="76"/>
                  <a:pt x="89" y="78"/>
                  <a:pt x="86" y="81"/>
                </a:cubicBezTo>
                <a:cubicBezTo>
                  <a:pt x="85" y="82"/>
                  <a:pt x="82" y="84"/>
                  <a:pt x="81" y="85"/>
                </a:cubicBezTo>
                <a:cubicBezTo>
                  <a:pt x="81" y="85"/>
                  <a:pt x="81" y="87"/>
                  <a:pt x="81" y="87"/>
                </a:cubicBezTo>
                <a:cubicBezTo>
                  <a:pt x="81" y="87"/>
                  <a:pt x="80" y="87"/>
                  <a:pt x="80" y="88"/>
                </a:cubicBezTo>
                <a:cubicBezTo>
                  <a:pt x="80" y="88"/>
                  <a:pt x="82" y="88"/>
                  <a:pt x="82" y="88"/>
                </a:cubicBezTo>
                <a:cubicBezTo>
                  <a:pt x="82" y="89"/>
                  <a:pt x="81" y="90"/>
                  <a:pt x="81" y="90"/>
                </a:cubicBezTo>
                <a:cubicBezTo>
                  <a:pt x="80" y="90"/>
                  <a:pt x="78" y="90"/>
                  <a:pt x="78" y="90"/>
                </a:cubicBezTo>
                <a:cubicBezTo>
                  <a:pt x="78" y="89"/>
                  <a:pt x="80" y="89"/>
                  <a:pt x="80" y="88"/>
                </a:cubicBezTo>
                <a:close/>
                <a:moveTo>
                  <a:pt x="52" y="83"/>
                </a:moveTo>
                <a:cubicBezTo>
                  <a:pt x="52" y="83"/>
                  <a:pt x="53" y="86"/>
                  <a:pt x="53" y="85"/>
                </a:cubicBezTo>
                <a:cubicBezTo>
                  <a:pt x="53" y="86"/>
                  <a:pt x="54" y="85"/>
                  <a:pt x="55" y="85"/>
                </a:cubicBezTo>
                <a:cubicBezTo>
                  <a:pt x="55" y="85"/>
                  <a:pt x="56" y="86"/>
                  <a:pt x="56" y="86"/>
                </a:cubicBezTo>
                <a:cubicBezTo>
                  <a:pt x="57" y="86"/>
                  <a:pt x="57" y="85"/>
                  <a:pt x="57" y="85"/>
                </a:cubicBezTo>
                <a:cubicBezTo>
                  <a:pt x="58" y="83"/>
                  <a:pt x="59" y="83"/>
                  <a:pt x="58" y="82"/>
                </a:cubicBezTo>
                <a:cubicBezTo>
                  <a:pt x="57" y="81"/>
                  <a:pt x="54" y="81"/>
                  <a:pt x="53" y="81"/>
                </a:cubicBezTo>
                <a:cubicBezTo>
                  <a:pt x="53" y="81"/>
                  <a:pt x="52" y="82"/>
                  <a:pt x="52" y="83"/>
                </a:cubicBezTo>
                <a:close/>
                <a:moveTo>
                  <a:pt x="60" y="91"/>
                </a:moveTo>
                <a:cubicBezTo>
                  <a:pt x="60" y="90"/>
                  <a:pt x="59" y="90"/>
                  <a:pt x="59" y="91"/>
                </a:cubicBezTo>
                <a:cubicBezTo>
                  <a:pt x="59" y="92"/>
                  <a:pt x="60" y="91"/>
                  <a:pt x="60" y="91"/>
                </a:cubicBezTo>
                <a:close/>
                <a:moveTo>
                  <a:pt x="73" y="99"/>
                </a:moveTo>
                <a:cubicBezTo>
                  <a:pt x="74" y="99"/>
                  <a:pt x="74" y="97"/>
                  <a:pt x="74" y="98"/>
                </a:cubicBezTo>
                <a:cubicBezTo>
                  <a:pt x="73" y="98"/>
                  <a:pt x="73" y="99"/>
                  <a:pt x="73" y="99"/>
                </a:cubicBezTo>
                <a:close/>
                <a:moveTo>
                  <a:pt x="84" y="103"/>
                </a:moveTo>
                <a:cubicBezTo>
                  <a:pt x="84" y="103"/>
                  <a:pt x="87" y="104"/>
                  <a:pt x="87" y="103"/>
                </a:cubicBezTo>
                <a:cubicBezTo>
                  <a:pt x="89" y="103"/>
                  <a:pt x="93" y="99"/>
                  <a:pt x="93" y="99"/>
                </a:cubicBezTo>
                <a:cubicBezTo>
                  <a:pt x="92" y="98"/>
                  <a:pt x="89" y="102"/>
                  <a:pt x="88" y="101"/>
                </a:cubicBezTo>
                <a:cubicBezTo>
                  <a:pt x="87" y="101"/>
                  <a:pt x="88" y="100"/>
                  <a:pt x="87" y="100"/>
                </a:cubicBezTo>
                <a:cubicBezTo>
                  <a:pt x="86" y="100"/>
                  <a:pt x="86" y="100"/>
                  <a:pt x="85" y="102"/>
                </a:cubicBezTo>
                <a:cubicBezTo>
                  <a:pt x="85" y="102"/>
                  <a:pt x="84" y="102"/>
                  <a:pt x="84" y="103"/>
                </a:cubicBezTo>
                <a:close/>
                <a:moveTo>
                  <a:pt x="48" y="136"/>
                </a:moveTo>
                <a:cubicBezTo>
                  <a:pt x="48" y="135"/>
                  <a:pt x="47" y="137"/>
                  <a:pt x="48" y="137"/>
                </a:cubicBezTo>
                <a:cubicBezTo>
                  <a:pt x="49" y="138"/>
                  <a:pt x="50" y="137"/>
                  <a:pt x="50" y="136"/>
                </a:cubicBezTo>
                <a:cubicBezTo>
                  <a:pt x="49" y="135"/>
                  <a:pt x="48" y="136"/>
                  <a:pt x="49" y="135"/>
                </a:cubicBezTo>
                <a:cubicBezTo>
                  <a:pt x="50" y="135"/>
                  <a:pt x="49" y="139"/>
                  <a:pt x="48" y="136"/>
                </a:cubicBezTo>
                <a:close/>
                <a:moveTo>
                  <a:pt x="83" y="125"/>
                </a:moveTo>
                <a:cubicBezTo>
                  <a:pt x="83" y="124"/>
                  <a:pt x="83" y="122"/>
                  <a:pt x="83" y="121"/>
                </a:cubicBezTo>
                <a:cubicBezTo>
                  <a:pt x="83" y="121"/>
                  <a:pt x="82" y="121"/>
                  <a:pt x="82" y="120"/>
                </a:cubicBezTo>
                <a:cubicBezTo>
                  <a:pt x="82" y="119"/>
                  <a:pt x="83" y="119"/>
                  <a:pt x="82" y="118"/>
                </a:cubicBezTo>
                <a:cubicBezTo>
                  <a:pt x="82" y="117"/>
                  <a:pt x="80" y="118"/>
                  <a:pt x="80" y="117"/>
                </a:cubicBezTo>
                <a:cubicBezTo>
                  <a:pt x="80" y="117"/>
                  <a:pt x="83" y="117"/>
                  <a:pt x="83" y="117"/>
                </a:cubicBezTo>
                <a:cubicBezTo>
                  <a:pt x="83" y="117"/>
                  <a:pt x="82" y="116"/>
                  <a:pt x="82" y="116"/>
                </a:cubicBezTo>
                <a:cubicBezTo>
                  <a:pt x="82" y="115"/>
                  <a:pt x="83" y="115"/>
                  <a:pt x="83" y="114"/>
                </a:cubicBezTo>
                <a:cubicBezTo>
                  <a:pt x="83" y="111"/>
                  <a:pt x="82" y="109"/>
                  <a:pt x="83" y="108"/>
                </a:cubicBezTo>
                <a:cubicBezTo>
                  <a:pt x="83" y="108"/>
                  <a:pt x="84" y="107"/>
                  <a:pt x="84" y="107"/>
                </a:cubicBezTo>
                <a:cubicBezTo>
                  <a:pt x="84" y="107"/>
                  <a:pt x="81" y="107"/>
                  <a:pt x="81" y="107"/>
                </a:cubicBezTo>
                <a:cubicBezTo>
                  <a:pt x="80" y="106"/>
                  <a:pt x="81" y="107"/>
                  <a:pt x="81" y="108"/>
                </a:cubicBezTo>
                <a:cubicBezTo>
                  <a:pt x="81" y="108"/>
                  <a:pt x="80" y="110"/>
                  <a:pt x="80" y="110"/>
                </a:cubicBezTo>
                <a:cubicBezTo>
                  <a:pt x="80" y="111"/>
                  <a:pt x="81" y="111"/>
                  <a:pt x="81" y="112"/>
                </a:cubicBezTo>
                <a:cubicBezTo>
                  <a:pt x="81" y="112"/>
                  <a:pt x="80" y="112"/>
                  <a:pt x="80" y="112"/>
                </a:cubicBezTo>
                <a:cubicBezTo>
                  <a:pt x="80" y="111"/>
                  <a:pt x="80" y="117"/>
                  <a:pt x="80" y="116"/>
                </a:cubicBezTo>
                <a:cubicBezTo>
                  <a:pt x="80" y="116"/>
                  <a:pt x="80" y="116"/>
                  <a:pt x="80" y="117"/>
                </a:cubicBezTo>
                <a:cubicBezTo>
                  <a:pt x="80" y="117"/>
                  <a:pt x="80" y="117"/>
                  <a:pt x="80" y="117"/>
                </a:cubicBezTo>
                <a:cubicBezTo>
                  <a:pt x="80" y="117"/>
                  <a:pt x="81" y="119"/>
                  <a:pt x="81" y="120"/>
                </a:cubicBezTo>
                <a:cubicBezTo>
                  <a:pt x="81" y="121"/>
                  <a:pt x="80" y="121"/>
                  <a:pt x="80" y="121"/>
                </a:cubicBezTo>
                <a:cubicBezTo>
                  <a:pt x="80" y="122"/>
                  <a:pt x="81" y="122"/>
                  <a:pt x="81" y="123"/>
                </a:cubicBezTo>
                <a:cubicBezTo>
                  <a:pt x="81" y="123"/>
                  <a:pt x="80" y="123"/>
                  <a:pt x="80" y="123"/>
                </a:cubicBezTo>
                <a:cubicBezTo>
                  <a:pt x="81" y="124"/>
                  <a:pt x="82" y="124"/>
                  <a:pt x="82" y="124"/>
                </a:cubicBezTo>
                <a:cubicBezTo>
                  <a:pt x="82" y="124"/>
                  <a:pt x="81" y="124"/>
                  <a:pt x="81" y="124"/>
                </a:cubicBezTo>
                <a:cubicBezTo>
                  <a:pt x="82" y="123"/>
                  <a:pt x="81" y="125"/>
                  <a:pt x="81" y="125"/>
                </a:cubicBezTo>
                <a:cubicBezTo>
                  <a:pt x="81" y="126"/>
                  <a:pt x="80" y="125"/>
                  <a:pt x="80" y="125"/>
                </a:cubicBezTo>
                <a:cubicBezTo>
                  <a:pt x="79" y="125"/>
                  <a:pt x="79" y="126"/>
                  <a:pt x="79" y="126"/>
                </a:cubicBezTo>
                <a:cubicBezTo>
                  <a:pt x="78" y="126"/>
                  <a:pt x="78" y="125"/>
                  <a:pt x="78" y="125"/>
                </a:cubicBezTo>
                <a:cubicBezTo>
                  <a:pt x="77" y="126"/>
                  <a:pt x="74" y="130"/>
                  <a:pt x="74" y="131"/>
                </a:cubicBezTo>
                <a:cubicBezTo>
                  <a:pt x="74" y="131"/>
                  <a:pt x="77" y="134"/>
                  <a:pt x="75" y="134"/>
                </a:cubicBezTo>
                <a:cubicBezTo>
                  <a:pt x="75" y="133"/>
                  <a:pt x="75" y="135"/>
                  <a:pt x="75" y="135"/>
                </a:cubicBezTo>
                <a:cubicBezTo>
                  <a:pt x="74" y="136"/>
                  <a:pt x="73" y="135"/>
                  <a:pt x="73" y="136"/>
                </a:cubicBezTo>
                <a:cubicBezTo>
                  <a:pt x="73" y="136"/>
                  <a:pt x="74" y="138"/>
                  <a:pt x="73" y="137"/>
                </a:cubicBezTo>
                <a:cubicBezTo>
                  <a:pt x="75" y="140"/>
                  <a:pt x="73" y="137"/>
                  <a:pt x="72" y="137"/>
                </a:cubicBezTo>
                <a:cubicBezTo>
                  <a:pt x="72" y="137"/>
                  <a:pt x="73" y="138"/>
                  <a:pt x="73" y="138"/>
                </a:cubicBezTo>
                <a:cubicBezTo>
                  <a:pt x="73" y="139"/>
                  <a:pt x="71" y="139"/>
                  <a:pt x="71" y="140"/>
                </a:cubicBezTo>
                <a:cubicBezTo>
                  <a:pt x="71" y="139"/>
                  <a:pt x="71" y="141"/>
                  <a:pt x="71" y="141"/>
                </a:cubicBezTo>
                <a:cubicBezTo>
                  <a:pt x="71" y="142"/>
                  <a:pt x="71" y="141"/>
                  <a:pt x="70" y="142"/>
                </a:cubicBezTo>
                <a:cubicBezTo>
                  <a:pt x="70" y="143"/>
                  <a:pt x="70" y="146"/>
                  <a:pt x="69" y="147"/>
                </a:cubicBezTo>
                <a:cubicBezTo>
                  <a:pt x="69" y="147"/>
                  <a:pt x="68" y="147"/>
                  <a:pt x="68" y="147"/>
                </a:cubicBezTo>
                <a:cubicBezTo>
                  <a:pt x="67" y="148"/>
                  <a:pt x="65" y="152"/>
                  <a:pt x="67" y="150"/>
                </a:cubicBezTo>
                <a:cubicBezTo>
                  <a:pt x="68" y="150"/>
                  <a:pt x="70" y="148"/>
                  <a:pt x="70" y="147"/>
                </a:cubicBezTo>
                <a:cubicBezTo>
                  <a:pt x="72" y="146"/>
                  <a:pt x="73" y="143"/>
                  <a:pt x="73" y="142"/>
                </a:cubicBezTo>
                <a:cubicBezTo>
                  <a:pt x="73" y="142"/>
                  <a:pt x="73" y="141"/>
                  <a:pt x="73" y="141"/>
                </a:cubicBezTo>
                <a:cubicBezTo>
                  <a:pt x="73" y="141"/>
                  <a:pt x="74" y="140"/>
                  <a:pt x="74" y="140"/>
                </a:cubicBezTo>
                <a:cubicBezTo>
                  <a:pt x="75" y="139"/>
                  <a:pt x="74" y="137"/>
                  <a:pt x="75" y="135"/>
                </a:cubicBezTo>
                <a:cubicBezTo>
                  <a:pt x="76" y="134"/>
                  <a:pt x="77" y="134"/>
                  <a:pt x="77" y="133"/>
                </a:cubicBezTo>
                <a:cubicBezTo>
                  <a:pt x="76" y="131"/>
                  <a:pt x="75" y="132"/>
                  <a:pt x="74" y="132"/>
                </a:cubicBezTo>
                <a:cubicBezTo>
                  <a:pt x="73" y="130"/>
                  <a:pt x="78" y="129"/>
                  <a:pt x="78" y="129"/>
                </a:cubicBezTo>
                <a:cubicBezTo>
                  <a:pt x="78" y="129"/>
                  <a:pt x="78" y="130"/>
                  <a:pt x="78" y="130"/>
                </a:cubicBezTo>
                <a:cubicBezTo>
                  <a:pt x="78" y="130"/>
                  <a:pt x="82" y="126"/>
                  <a:pt x="82" y="126"/>
                </a:cubicBezTo>
                <a:cubicBezTo>
                  <a:pt x="82" y="126"/>
                  <a:pt x="82" y="125"/>
                  <a:pt x="82" y="125"/>
                </a:cubicBezTo>
                <a:cubicBezTo>
                  <a:pt x="82" y="125"/>
                  <a:pt x="83" y="125"/>
                  <a:pt x="83" y="125"/>
                </a:cubicBezTo>
                <a:close/>
                <a:moveTo>
                  <a:pt x="29" y="156"/>
                </a:moveTo>
                <a:cubicBezTo>
                  <a:pt x="30" y="156"/>
                  <a:pt x="30" y="155"/>
                  <a:pt x="29" y="155"/>
                </a:cubicBezTo>
                <a:cubicBezTo>
                  <a:pt x="29" y="155"/>
                  <a:pt x="29" y="156"/>
                  <a:pt x="29" y="156"/>
                </a:cubicBezTo>
                <a:cubicBezTo>
                  <a:pt x="29" y="156"/>
                  <a:pt x="29" y="156"/>
                  <a:pt x="29" y="156"/>
                </a:cubicBezTo>
                <a:close/>
                <a:moveTo>
                  <a:pt x="34" y="156"/>
                </a:moveTo>
                <a:cubicBezTo>
                  <a:pt x="35" y="156"/>
                  <a:pt x="34" y="154"/>
                  <a:pt x="34" y="155"/>
                </a:cubicBezTo>
                <a:cubicBezTo>
                  <a:pt x="34" y="155"/>
                  <a:pt x="34" y="156"/>
                  <a:pt x="34" y="156"/>
                </a:cubicBezTo>
                <a:close/>
                <a:moveTo>
                  <a:pt x="39" y="151"/>
                </a:moveTo>
                <a:cubicBezTo>
                  <a:pt x="39" y="151"/>
                  <a:pt x="40" y="151"/>
                  <a:pt x="40" y="152"/>
                </a:cubicBezTo>
                <a:cubicBezTo>
                  <a:pt x="40" y="152"/>
                  <a:pt x="39" y="153"/>
                  <a:pt x="39" y="154"/>
                </a:cubicBezTo>
                <a:cubicBezTo>
                  <a:pt x="40" y="155"/>
                  <a:pt x="41" y="156"/>
                  <a:pt x="40" y="155"/>
                </a:cubicBezTo>
                <a:cubicBezTo>
                  <a:pt x="40" y="155"/>
                  <a:pt x="40" y="149"/>
                  <a:pt x="39" y="150"/>
                </a:cubicBezTo>
                <a:cubicBezTo>
                  <a:pt x="40" y="150"/>
                  <a:pt x="39" y="151"/>
                  <a:pt x="39" y="151"/>
                </a:cubicBezTo>
                <a:close/>
                <a:moveTo>
                  <a:pt x="51" y="144"/>
                </a:moveTo>
                <a:cubicBezTo>
                  <a:pt x="52" y="144"/>
                  <a:pt x="50" y="141"/>
                  <a:pt x="50" y="142"/>
                </a:cubicBezTo>
                <a:cubicBezTo>
                  <a:pt x="50" y="143"/>
                  <a:pt x="50" y="144"/>
                  <a:pt x="51" y="144"/>
                </a:cubicBezTo>
                <a:close/>
                <a:moveTo>
                  <a:pt x="48" y="148"/>
                </a:moveTo>
                <a:cubicBezTo>
                  <a:pt x="48" y="148"/>
                  <a:pt x="45" y="145"/>
                  <a:pt x="45" y="147"/>
                </a:cubicBezTo>
                <a:cubicBezTo>
                  <a:pt x="46" y="147"/>
                  <a:pt x="47" y="149"/>
                  <a:pt x="48" y="148"/>
                </a:cubicBezTo>
                <a:close/>
                <a:moveTo>
                  <a:pt x="47" y="151"/>
                </a:moveTo>
                <a:cubicBezTo>
                  <a:pt x="47" y="151"/>
                  <a:pt x="47" y="151"/>
                  <a:pt x="46" y="152"/>
                </a:cubicBezTo>
                <a:cubicBezTo>
                  <a:pt x="46" y="152"/>
                  <a:pt x="46" y="152"/>
                  <a:pt x="46" y="153"/>
                </a:cubicBezTo>
                <a:cubicBezTo>
                  <a:pt x="46" y="154"/>
                  <a:pt x="44" y="154"/>
                  <a:pt x="43" y="155"/>
                </a:cubicBezTo>
                <a:cubicBezTo>
                  <a:pt x="43" y="156"/>
                  <a:pt x="43" y="156"/>
                  <a:pt x="43" y="157"/>
                </a:cubicBezTo>
                <a:cubicBezTo>
                  <a:pt x="42" y="157"/>
                  <a:pt x="40" y="158"/>
                  <a:pt x="40" y="158"/>
                </a:cubicBezTo>
                <a:cubicBezTo>
                  <a:pt x="40" y="160"/>
                  <a:pt x="42" y="158"/>
                  <a:pt x="43" y="158"/>
                </a:cubicBezTo>
                <a:cubicBezTo>
                  <a:pt x="44" y="158"/>
                  <a:pt x="46" y="158"/>
                  <a:pt x="47" y="158"/>
                </a:cubicBezTo>
                <a:cubicBezTo>
                  <a:pt x="48" y="158"/>
                  <a:pt x="48" y="158"/>
                  <a:pt x="49" y="158"/>
                </a:cubicBezTo>
                <a:cubicBezTo>
                  <a:pt x="49" y="158"/>
                  <a:pt x="50" y="158"/>
                  <a:pt x="50" y="158"/>
                </a:cubicBezTo>
                <a:cubicBezTo>
                  <a:pt x="50" y="158"/>
                  <a:pt x="51" y="157"/>
                  <a:pt x="52" y="157"/>
                </a:cubicBezTo>
                <a:cubicBezTo>
                  <a:pt x="51" y="158"/>
                  <a:pt x="52" y="155"/>
                  <a:pt x="52" y="156"/>
                </a:cubicBezTo>
                <a:cubicBezTo>
                  <a:pt x="52" y="155"/>
                  <a:pt x="51" y="154"/>
                  <a:pt x="51" y="154"/>
                </a:cubicBezTo>
                <a:cubicBezTo>
                  <a:pt x="51" y="154"/>
                  <a:pt x="51" y="155"/>
                  <a:pt x="51" y="155"/>
                </a:cubicBezTo>
                <a:cubicBezTo>
                  <a:pt x="50" y="157"/>
                  <a:pt x="49" y="156"/>
                  <a:pt x="49" y="156"/>
                </a:cubicBezTo>
                <a:cubicBezTo>
                  <a:pt x="48" y="156"/>
                  <a:pt x="49" y="157"/>
                  <a:pt x="48" y="156"/>
                </a:cubicBezTo>
                <a:cubicBezTo>
                  <a:pt x="48" y="156"/>
                  <a:pt x="48" y="154"/>
                  <a:pt x="48" y="153"/>
                </a:cubicBezTo>
                <a:cubicBezTo>
                  <a:pt x="48" y="151"/>
                  <a:pt x="47" y="147"/>
                  <a:pt x="46" y="149"/>
                </a:cubicBezTo>
                <a:cubicBezTo>
                  <a:pt x="46" y="149"/>
                  <a:pt x="48" y="151"/>
                  <a:pt x="47" y="151"/>
                </a:cubicBezTo>
                <a:close/>
                <a:moveTo>
                  <a:pt x="52" y="145"/>
                </a:moveTo>
                <a:cubicBezTo>
                  <a:pt x="52" y="144"/>
                  <a:pt x="51" y="145"/>
                  <a:pt x="52" y="145"/>
                </a:cubicBezTo>
                <a:cubicBezTo>
                  <a:pt x="52" y="146"/>
                  <a:pt x="53" y="145"/>
                  <a:pt x="52" y="145"/>
                </a:cubicBezTo>
                <a:close/>
                <a:moveTo>
                  <a:pt x="92" y="112"/>
                </a:moveTo>
                <a:cubicBezTo>
                  <a:pt x="92" y="112"/>
                  <a:pt x="95" y="111"/>
                  <a:pt x="94" y="110"/>
                </a:cubicBezTo>
                <a:cubicBezTo>
                  <a:pt x="94" y="109"/>
                  <a:pt x="93" y="110"/>
                  <a:pt x="93" y="110"/>
                </a:cubicBezTo>
                <a:cubicBezTo>
                  <a:pt x="92" y="111"/>
                  <a:pt x="92" y="112"/>
                  <a:pt x="92" y="112"/>
                </a:cubicBezTo>
                <a:close/>
                <a:moveTo>
                  <a:pt x="54" y="149"/>
                </a:moveTo>
                <a:cubicBezTo>
                  <a:pt x="54" y="149"/>
                  <a:pt x="53" y="152"/>
                  <a:pt x="54" y="152"/>
                </a:cubicBezTo>
                <a:cubicBezTo>
                  <a:pt x="53" y="152"/>
                  <a:pt x="55" y="151"/>
                  <a:pt x="55" y="151"/>
                </a:cubicBezTo>
                <a:cubicBezTo>
                  <a:pt x="55" y="150"/>
                  <a:pt x="54" y="145"/>
                  <a:pt x="53" y="146"/>
                </a:cubicBezTo>
                <a:cubicBezTo>
                  <a:pt x="53" y="148"/>
                  <a:pt x="54" y="148"/>
                  <a:pt x="54" y="149"/>
                </a:cubicBezTo>
                <a:close/>
                <a:moveTo>
                  <a:pt x="62" y="144"/>
                </a:moveTo>
                <a:cubicBezTo>
                  <a:pt x="63" y="144"/>
                  <a:pt x="61" y="141"/>
                  <a:pt x="61" y="142"/>
                </a:cubicBezTo>
                <a:cubicBezTo>
                  <a:pt x="61" y="143"/>
                  <a:pt x="62" y="144"/>
                  <a:pt x="62" y="144"/>
                </a:cubicBezTo>
                <a:close/>
                <a:moveTo>
                  <a:pt x="73" y="132"/>
                </a:moveTo>
                <a:cubicBezTo>
                  <a:pt x="73" y="132"/>
                  <a:pt x="73" y="132"/>
                  <a:pt x="73" y="132"/>
                </a:cubicBezTo>
                <a:cubicBezTo>
                  <a:pt x="72" y="134"/>
                  <a:pt x="75" y="132"/>
                  <a:pt x="73" y="132"/>
                </a:cubicBezTo>
                <a:close/>
                <a:moveTo>
                  <a:pt x="57" y="151"/>
                </a:moveTo>
                <a:cubicBezTo>
                  <a:pt x="57" y="153"/>
                  <a:pt x="58" y="151"/>
                  <a:pt x="58" y="150"/>
                </a:cubicBezTo>
                <a:cubicBezTo>
                  <a:pt x="59" y="150"/>
                  <a:pt x="62" y="152"/>
                  <a:pt x="63" y="151"/>
                </a:cubicBezTo>
                <a:cubicBezTo>
                  <a:pt x="64" y="151"/>
                  <a:pt x="61" y="151"/>
                  <a:pt x="62" y="151"/>
                </a:cubicBezTo>
                <a:cubicBezTo>
                  <a:pt x="61" y="151"/>
                  <a:pt x="60" y="148"/>
                  <a:pt x="60" y="147"/>
                </a:cubicBezTo>
                <a:cubicBezTo>
                  <a:pt x="59" y="147"/>
                  <a:pt x="58" y="148"/>
                  <a:pt x="58" y="147"/>
                </a:cubicBezTo>
                <a:cubicBezTo>
                  <a:pt x="57" y="147"/>
                  <a:pt x="58" y="146"/>
                  <a:pt x="58" y="147"/>
                </a:cubicBezTo>
                <a:cubicBezTo>
                  <a:pt x="57" y="148"/>
                  <a:pt x="56" y="150"/>
                  <a:pt x="57" y="151"/>
                </a:cubicBezTo>
                <a:close/>
                <a:moveTo>
                  <a:pt x="64" y="144"/>
                </a:moveTo>
                <a:cubicBezTo>
                  <a:pt x="65" y="144"/>
                  <a:pt x="64" y="142"/>
                  <a:pt x="64" y="143"/>
                </a:cubicBezTo>
                <a:cubicBezTo>
                  <a:pt x="64" y="143"/>
                  <a:pt x="64" y="145"/>
                  <a:pt x="64" y="144"/>
                </a:cubicBezTo>
                <a:close/>
                <a:moveTo>
                  <a:pt x="63" y="147"/>
                </a:moveTo>
                <a:cubicBezTo>
                  <a:pt x="64" y="148"/>
                  <a:pt x="64" y="146"/>
                  <a:pt x="63" y="146"/>
                </a:cubicBezTo>
                <a:cubicBezTo>
                  <a:pt x="62" y="145"/>
                  <a:pt x="64" y="147"/>
                  <a:pt x="63" y="147"/>
                </a:cubicBezTo>
                <a:cubicBezTo>
                  <a:pt x="63" y="147"/>
                  <a:pt x="63" y="147"/>
                  <a:pt x="63" y="147"/>
                </a:cubicBezTo>
                <a:close/>
                <a:moveTo>
                  <a:pt x="60" y="159"/>
                </a:moveTo>
                <a:cubicBezTo>
                  <a:pt x="60" y="158"/>
                  <a:pt x="57" y="158"/>
                  <a:pt x="58" y="159"/>
                </a:cubicBezTo>
                <a:cubicBezTo>
                  <a:pt x="58" y="159"/>
                  <a:pt x="60" y="160"/>
                  <a:pt x="60" y="159"/>
                </a:cubicBezTo>
                <a:close/>
                <a:moveTo>
                  <a:pt x="47" y="49"/>
                </a:moveTo>
                <a:cubicBezTo>
                  <a:pt x="46" y="47"/>
                  <a:pt x="48" y="45"/>
                  <a:pt x="48" y="43"/>
                </a:cubicBezTo>
                <a:cubicBezTo>
                  <a:pt x="49" y="41"/>
                  <a:pt x="48" y="45"/>
                  <a:pt x="48" y="46"/>
                </a:cubicBezTo>
                <a:cubicBezTo>
                  <a:pt x="47" y="47"/>
                  <a:pt x="47" y="49"/>
                  <a:pt x="47" y="49"/>
                </a:cubicBezTo>
                <a:close/>
                <a:moveTo>
                  <a:pt x="63" y="27"/>
                </a:moveTo>
                <a:cubicBezTo>
                  <a:pt x="64" y="27"/>
                  <a:pt x="62" y="30"/>
                  <a:pt x="62" y="31"/>
                </a:cubicBezTo>
                <a:cubicBezTo>
                  <a:pt x="61" y="31"/>
                  <a:pt x="60" y="35"/>
                  <a:pt x="60" y="33"/>
                </a:cubicBezTo>
                <a:cubicBezTo>
                  <a:pt x="61" y="32"/>
                  <a:pt x="62" y="28"/>
                  <a:pt x="63" y="27"/>
                </a:cubicBezTo>
                <a:close/>
                <a:moveTo>
                  <a:pt x="66" y="19"/>
                </a:moveTo>
                <a:cubicBezTo>
                  <a:pt x="67" y="18"/>
                  <a:pt x="64" y="24"/>
                  <a:pt x="64" y="24"/>
                </a:cubicBezTo>
                <a:cubicBezTo>
                  <a:pt x="64" y="24"/>
                  <a:pt x="64" y="22"/>
                  <a:pt x="64" y="23"/>
                </a:cubicBezTo>
                <a:cubicBezTo>
                  <a:pt x="64" y="22"/>
                  <a:pt x="66" y="20"/>
                  <a:pt x="66" y="19"/>
                </a:cubicBezTo>
                <a:close/>
                <a:moveTo>
                  <a:pt x="155" y="123"/>
                </a:moveTo>
                <a:cubicBezTo>
                  <a:pt x="155" y="122"/>
                  <a:pt x="158" y="121"/>
                  <a:pt x="158" y="122"/>
                </a:cubicBezTo>
                <a:cubicBezTo>
                  <a:pt x="158" y="123"/>
                  <a:pt x="156" y="122"/>
                  <a:pt x="156" y="122"/>
                </a:cubicBezTo>
                <a:cubicBezTo>
                  <a:pt x="156" y="122"/>
                  <a:pt x="155" y="123"/>
                  <a:pt x="155" y="123"/>
                </a:cubicBezTo>
                <a:close/>
                <a:moveTo>
                  <a:pt x="85" y="170"/>
                </a:moveTo>
                <a:cubicBezTo>
                  <a:pt x="85" y="170"/>
                  <a:pt x="88" y="171"/>
                  <a:pt x="88" y="172"/>
                </a:cubicBezTo>
                <a:cubicBezTo>
                  <a:pt x="88" y="172"/>
                  <a:pt x="86" y="171"/>
                  <a:pt x="85" y="170"/>
                </a:cubicBezTo>
                <a:close/>
                <a:moveTo>
                  <a:pt x="61" y="189"/>
                </a:moveTo>
                <a:cubicBezTo>
                  <a:pt x="61" y="187"/>
                  <a:pt x="64" y="189"/>
                  <a:pt x="63" y="190"/>
                </a:cubicBezTo>
                <a:cubicBezTo>
                  <a:pt x="62" y="191"/>
                  <a:pt x="61" y="190"/>
                  <a:pt x="61" y="189"/>
                </a:cubicBezTo>
                <a:close/>
                <a:moveTo>
                  <a:pt x="48" y="200"/>
                </a:moveTo>
                <a:cubicBezTo>
                  <a:pt x="48" y="199"/>
                  <a:pt x="49" y="201"/>
                  <a:pt x="49" y="201"/>
                </a:cubicBezTo>
                <a:cubicBezTo>
                  <a:pt x="49" y="202"/>
                  <a:pt x="48" y="200"/>
                  <a:pt x="48" y="200"/>
                </a:cubicBezTo>
                <a:close/>
                <a:moveTo>
                  <a:pt x="112" y="132"/>
                </a:moveTo>
                <a:cubicBezTo>
                  <a:pt x="112" y="132"/>
                  <a:pt x="112" y="132"/>
                  <a:pt x="113" y="131"/>
                </a:cubicBezTo>
                <a:cubicBezTo>
                  <a:pt x="114" y="131"/>
                  <a:pt x="118" y="130"/>
                  <a:pt x="120" y="130"/>
                </a:cubicBezTo>
                <a:cubicBezTo>
                  <a:pt x="113" y="132"/>
                  <a:pt x="121" y="130"/>
                  <a:pt x="121" y="130"/>
                </a:cubicBezTo>
                <a:cubicBezTo>
                  <a:pt x="121" y="130"/>
                  <a:pt x="113" y="132"/>
                  <a:pt x="113" y="132"/>
                </a:cubicBezTo>
                <a:cubicBezTo>
                  <a:pt x="113" y="132"/>
                  <a:pt x="112" y="133"/>
                  <a:pt x="112" y="132"/>
                </a:cubicBezTo>
                <a:close/>
                <a:moveTo>
                  <a:pt x="245" y="11"/>
                </a:moveTo>
                <a:cubicBezTo>
                  <a:pt x="245" y="11"/>
                  <a:pt x="249" y="8"/>
                  <a:pt x="249" y="8"/>
                </a:cubicBezTo>
                <a:cubicBezTo>
                  <a:pt x="253" y="6"/>
                  <a:pt x="254" y="5"/>
                  <a:pt x="258" y="3"/>
                </a:cubicBezTo>
                <a:cubicBezTo>
                  <a:pt x="260" y="2"/>
                  <a:pt x="265" y="0"/>
                  <a:pt x="261" y="2"/>
                </a:cubicBezTo>
                <a:cubicBezTo>
                  <a:pt x="256" y="5"/>
                  <a:pt x="251" y="8"/>
                  <a:pt x="246" y="10"/>
                </a:cubicBezTo>
                <a:cubicBezTo>
                  <a:pt x="246" y="11"/>
                  <a:pt x="245" y="11"/>
                  <a:pt x="245" y="11"/>
                </a:cubicBezTo>
                <a:close/>
                <a:moveTo>
                  <a:pt x="108" y="126"/>
                </a:moveTo>
                <a:cubicBezTo>
                  <a:pt x="108" y="125"/>
                  <a:pt x="109" y="125"/>
                  <a:pt x="110" y="125"/>
                </a:cubicBezTo>
                <a:cubicBezTo>
                  <a:pt x="111" y="125"/>
                  <a:pt x="110" y="127"/>
                  <a:pt x="109" y="127"/>
                </a:cubicBezTo>
                <a:cubicBezTo>
                  <a:pt x="109" y="127"/>
                  <a:pt x="108" y="125"/>
                  <a:pt x="108" y="126"/>
                </a:cubicBezTo>
                <a:close/>
                <a:moveTo>
                  <a:pt x="99" y="129"/>
                </a:moveTo>
                <a:cubicBezTo>
                  <a:pt x="99" y="128"/>
                  <a:pt x="102" y="127"/>
                  <a:pt x="101" y="128"/>
                </a:cubicBezTo>
                <a:cubicBezTo>
                  <a:pt x="101" y="129"/>
                  <a:pt x="100" y="129"/>
                  <a:pt x="99" y="129"/>
                </a:cubicBezTo>
                <a:close/>
                <a:moveTo>
                  <a:pt x="42" y="169"/>
                </a:moveTo>
                <a:cubicBezTo>
                  <a:pt x="43" y="168"/>
                  <a:pt x="44" y="169"/>
                  <a:pt x="44" y="170"/>
                </a:cubicBezTo>
                <a:cubicBezTo>
                  <a:pt x="43" y="171"/>
                  <a:pt x="42" y="170"/>
                  <a:pt x="42" y="169"/>
                </a:cubicBezTo>
                <a:close/>
                <a:moveTo>
                  <a:pt x="112" y="104"/>
                </a:moveTo>
                <a:cubicBezTo>
                  <a:pt x="112" y="103"/>
                  <a:pt x="115" y="102"/>
                  <a:pt x="115" y="102"/>
                </a:cubicBezTo>
                <a:cubicBezTo>
                  <a:pt x="115" y="103"/>
                  <a:pt x="112" y="105"/>
                  <a:pt x="112" y="104"/>
                </a:cubicBezTo>
                <a:close/>
                <a:moveTo>
                  <a:pt x="58" y="149"/>
                </a:moveTo>
                <a:cubicBezTo>
                  <a:pt x="58" y="149"/>
                  <a:pt x="58" y="148"/>
                  <a:pt x="59" y="148"/>
                </a:cubicBezTo>
                <a:cubicBezTo>
                  <a:pt x="60" y="148"/>
                  <a:pt x="58" y="151"/>
                  <a:pt x="58" y="149"/>
                </a:cubicBezTo>
                <a:close/>
                <a:moveTo>
                  <a:pt x="46" y="153"/>
                </a:moveTo>
                <a:cubicBezTo>
                  <a:pt x="47" y="151"/>
                  <a:pt x="49" y="155"/>
                  <a:pt x="47" y="155"/>
                </a:cubicBezTo>
                <a:cubicBezTo>
                  <a:pt x="47" y="155"/>
                  <a:pt x="46" y="154"/>
                  <a:pt x="46" y="153"/>
                </a:cubicBezTo>
                <a:close/>
                <a:moveTo>
                  <a:pt x="81" y="121"/>
                </a:moveTo>
                <a:cubicBezTo>
                  <a:pt x="80" y="121"/>
                  <a:pt x="81" y="121"/>
                  <a:pt x="81" y="121"/>
                </a:cubicBezTo>
                <a:cubicBezTo>
                  <a:pt x="83" y="122"/>
                  <a:pt x="82" y="122"/>
                  <a:pt x="81" y="121"/>
                </a:cubicBezTo>
                <a:close/>
                <a:moveTo>
                  <a:pt x="80" y="93"/>
                </a:moveTo>
                <a:cubicBezTo>
                  <a:pt x="80" y="92"/>
                  <a:pt x="81" y="91"/>
                  <a:pt x="81" y="92"/>
                </a:cubicBezTo>
                <a:cubicBezTo>
                  <a:pt x="81" y="92"/>
                  <a:pt x="81" y="92"/>
                  <a:pt x="81" y="93"/>
                </a:cubicBezTo>
                <a:cubicBezTo>
                  <a:pt x="81" y="94"/>
                  <a:pt x="82" y="95"/>
                  <a:pt x="81" y="95"/>
                </a:cubicBezTo>
                <a:cubicBezTo>
                  <a:pt x="81" y="96"/>
                  <a:pt x="80" y="93"/>
                  <a:pt x="80" y="93"/>
                </a:cubicBezTo>
                <a:close/>
                <a:moveTo>
                  <a:pt x="94" y="79"/>
                </a:moveTo>
                <a:cubicBezTo>
                  <a:pt x="94" y="78"/>
                  <a:pt x="97" y="76"/>
                  <a:pt x="98" y="76"/>
                </a:cubicBezTo>
                <a:cubicBezTo>
                  <a:pt x="101" y="73"/>
                  <a:pt x="102" y="72"/>
                  <a:pt x="104" y="70"/>
                </a:cubicBezTo>
                <a:cubicBezTo>
                  <a:pt x="106" y="69"/>
                  <a:pt x="104" y="71"/>
                  <a:pt x="104" y="71"/>
                </a:cubicBezTo>
                <a:cubicBezTo>
                  <a:pt x="102" y="73"/>
                  <a:pt x="99" y="75"/>
                  <a:pt x="96" y="78"/>
                </a:cubicBezTo>
                <a:cubicBezTo>
                  <a:pt x="96" y="78"/>
                  <a:pt x="94" y="79"/>
                  <a:pt x="94" y="79"/>
                </a:cubicBezTo>
                <a:close/>
                <a:moveTo>
                  <a:pt x="88" y="84"/>
                </a:moveTo>
                <a:cubicBezTo>
                  <a:pt x="88" y="83"/>
                  <a:pt x="93" y="80"/>
                  <a:pt x="93" y="80"/>
                </a:cubicBezTo>
                <a:cubicBezTo>
                  <a:pt x="96" y="78"/>
                  <a:pt x="91" y="82"/>
                  <a:pt x="90" y="82"/>
                </a:cubicBezTo>
                <a:cubicBezTo>
                  <a:pt x="90" y="83"/>
                  <a:pt x="88" y="84"/>
                  <a:pt x="88" y="84"/>
                </a:cubicBezTo>
                <a:close/>
                <a:moveTo>
                  <a:pt x="103" y="62"/>
                </a:moveTo>
                <a:cubicBezTo>
                  <a:pt x="103" y="62"/>
                  <a:pt x="106" y="59"/>
                  <a:pt x="108" y="58"/>
                </a:cubicBezTo>
                <a:cubicBezTo>
                  <a:pt x="109" y="57"/>
                  <a:pt x="112" y="53"/>
                  <a:pt x="113" y="53"/>
                </a:cubicBezTo>
                <a:cubicBezTo>
                  <a:pt x="113" y="53"/>
                  <a:pt x="109" y="57"/>
                  <a:pt x="109" y="58"/>
                </a:cubicBezTo>
                <a:cubicBezTo>
                  <a:pt x="107" y="59"/>
                  <a:pt x="106" y="61"/>
                  <a:pt x="104" y="62"/>
                </a:cubicBezTo>
                <a:cubicBezTo>
                  <a:pt x="104" y="62"/>
                  <a:pt x="103" y="62"/>
                  <a:pt x="103" y="62"/>
                </a:cubicBezTo>
                <a:close/>
                <a:moveTo>
                  <a:pt x="96" y="69"/>
                </a:moveTo>
                <a:cubicBezTo>
                  <a:pt x="97" y="68"/>
                  <a:pt x="97" y="68"/>
                  <a:pt x="99" y="66"/>
                </a:cubicBezTo>
                <a:cubicBezTo>
                  <a:pt x="104" y="61"/>
                  <a:pt x="97" y="69"/>
                  <a:pt x="95" y="70"/>
                </a:cubicBezTo>
                <a:cubicBezTo>
                  <a:pt x="95" y="70"/>
                  <a:pt x="96" y="69"/>
                  <a:pt x="96" y="69"/>
                </a:cubicBezTo>
                <a:close/>
                <a:moveTo>
                  <a:pt x="11" y="142"/>
                </a:moveTo>
                <a:cubicBezTo>
                  <a:pt x="11" y="142"/>
                  <a:pt x="13" y="143"/>
                  <a:pt x="13" y="143"/>
                </a:cubicBezTo>
                <a:cubicBezTo>
                  <a:pt x="12" y="144"/>
                  <a:pt x="12" y="143"/>
                  <a:pt x="11" y="142"/>
                </a:cubicBezTo>
                <a:close/>
                <a:moveTo>
                  <a:pt x="70" y="86"/>
                </a:moveTo>
                <a:cubicBezTo>
                  <a:pt x="70" y="84"/>
                  <a:pt x="73" y="87"/>
                  <a:pt x="73" y="88"/>
                </a:cubicBezTo>
                <a:cubicBezTo>
                  <a:pt x="72" y="88"/>
                  <a:pt x="70" y="87"/>
                  <a:pt x="70" y="86"/>
                </a:cubicBezTo>
                <a:close/>
                <a:moveTo>
                  <a:pt x="10" y="141"/>
                </a:moveTo>
                <a:cubicBezTo>
                  <a:pt x="10" y="140"/>
                  <a:pt x="12" y="140"/>
                  <a:pt x="11" y="141"/>
                </a:cubicBezTo>
                <a:cubicBezTo>
                  <a:pt x="11" y="141"/>
                  <a:pt x="10" y="141"/>
                  <a:pt x="10" y="141"/>
                </a:cubicBezTo>
                <a:close/>
                <a:moveTo>
                  <a:pt x="78" y="77"/>
                </a:moveTo>
                <a:cubicBezTo>
                  <a:pt x="78" y="76"/>
                  <a:pt x="79" y="76"/>
                  <a:pt x="79" y="76"/>
                </a:cubicBezTo>
                <a:cubicBezTo>
                  <a:pt x="80" y="77"/>
                  <a:pt x="78" y="78"/>
                  <a:pt x="78" y="77"/>
                </a:cubicBezTo>
                <a:close/>
                <a:moveTo>
                  <a:pt x="101" y="55"/>
                </a:moveTo>
                <a:cubicBezTo>
                  <a:pt x="101" y="55"/>
                  <a:pt x="101" y="55"/>
                  <a:pt x="102" y="55"/>
                </a:cubicBezTo>
                <a:cubicBezTo>
                  <a:pt x="103" y="54"/>
                  <a:pt x="106" y="50"/>
                  <a:pt x="106" y="51"/>
                </a:cubicBezTo>
                <a:cubicBezTo>
                  <a:pt x="106" y="51"/>
                  <a:pt x="104" y="54"/>
                  <a:pt x="104" y="54"/>
                </a:cubicBezTo>
                <a:cubicBezTo>
                  <a:pt x="101" y="57"/>
                  <a:pt x="98" y="60"/>
                  <a:pt x="95" y="62"/>
                </a:cubicBezTo>
                <a:cubicBezTo>
                  <a:pt x="93" y="65"/>
                  <a:pt x="91" y="67"/>
                  <a:pt x="87" y="70"/>
                </a:cubicBezTo>
                <a:cubicBezTo>
                  <a:pt x="86" y="72"/>
                  <a:pt x="83" y="74"/>
                  <a:pt x="84" y="71"/>
                </a:cubicBezTo>
                <a:cubicBezTo>
                  <a:pt x="86" y="68"/>
                  <a:pt x="90" y="66"/>
                  <a:pt x="92" y="64"/>
                </a:cubicBezTo>
                <a:cubicBezTo>
                  <a:pt x="96" y="61"/>
                  <a:pt x="98" y="58"/>
                  <a:pt x="101" y="55"/>
                </a:cubicBezTo>
                <a:close/>
                <a:moveTo>
                  <a:pt x="70" y="77"/>
                </a:moveTo>
                <a:cubicBezTo>
                  <a:pt x="71" y="76"/>
                  <a:pt x="72" y="78"/>
                  <a:pt x="72" y="79"/>
                </a:cubicBezTo>
                <a:cubicBezTo>
                  <a:pt x="71" y="79"/>
                  <a:pt x="70" y="77"/>
                  <a:pt x="70" y="77"/>
                </a:cubicBezTo>
                <a:close/>
                <a:moveTo>
                  <a:pt x="69" y="74"/>
                </a:moveTo>
                <a:cubicBezTo>
                  <a:pt x="69" y="74"/>
                  <a:pt x="70" y="73"/>
                  <a:pt x="70" y="74"/>
                </a:cubicBezTo>
                <a:cubicBezTo>
                  <a:pt x="71" y="74"/>
                  <a:pt x="70" y="75"/>
                  <a:pt x="69" y="74"/>
                </a:cubicBezTo>
                <a:close/>
                <a:moveTo>
                  <a:pt x="54" y="84"/>
                </a:moveTo>
                <a:cubicBezTo>
                  <a:pt x="54" y="84"/>
                  <a:pt x="55" y="83"/>
                  <a:pt x="55" y="83"/>
                </a:cubicBezTo>
                <a:cubicBezTo>
                  <a:pt x="56" y="83"/>
                  <a:pt x="54" y="84"/>
                  <a:pt x="54" y="84"/>
                </a:cubicBezTo>
                <a:close/>
                <a:moveTo>
                  <a:pt x="13" y="117"/>
                </a:moveTo>
                <a:cubicBezTo>
                  <a:pt x="13" y="116"/>
                  <a:pt x="15" y="115"/>
                  <a:pt x="15" y="116"/>
                </a:cubicBezTo>
                <a:cubicBezTo>
                  <a:pt x="17" y="116"/>
                  <a:pt x="13" y="119"/>
                  <a:pt x="13" y="117"/>
                </a:cubicBezTo>
                <a:close/>
                <a:moveTo>
                  <a:pt x="0" y="130"/>
                </a:moveTo>
                <a:cubicBezTo>
                  <a:pt x="0" y="129"/>
                  <a:pt x="2" y="129"/>
                  <a:pt x="2" y="130"/>
                </a:cubicBezTo>
                <a:cubicBezTo>
                  <a:pt x="2" y="130"/>
                  <a:pt x="0" y="130"/>
                  <a:pt x="0" y="130"/>
                </a:cubicBezTo>
                <a:close/>
                <a:moveTo>
                  <a:pt x="65" y="70"/>
                </a:moveTo>
                <a:cubicBezTo>
                  <a:pt x="65" y="69"/>
                  <a:pt x="66" y="71"/>
                  <a:pt x="65" y="71"/>
                </a:cubicBezTo>
                <a:cubicBezTo>
                  <a:pt x="65" y="71"/>
                  <a:pt x="65" y="70"/>
                  <a:pt x="65" y="70"/>
                </a:cubicBezTo>
                <a:close/>
                <a:moveTo>
                  <a:pt x="73" y="58"/>
                </a:moveTo>
                <a:cubicBezTo>
                  <a:pt x="74" y="56"/>
                  <a:pt x="74" y="59"/>
                  <a:pt x="73" y="59"/>
                </a:cubicBezTo>
                <a:cubicBezTo>
                  <a:pt x="73" y="59"/>
                  <a:pt x="73" y="58"/>
                  <a:pt x="73" y="58"/>
                </a:cubicBezTo>
                <a:close/>
                <a:moveTo>
                  <a:pt x="34" y="88"/>
                </a:moveTo>
                <a:cubicBezTo>
                  <a:pt x="35" y="87"/>
                  <a:pt x="33" y="91"/>
                  <a:pt x="34" y="88"/>
                </a:cubicBezTo>
                <a:cubicBezTo>
                  <a:pt x="34" y="88"/>
                  <a:pt x="34" y="88"/>
                  <a:pt x="34" y="88"/>
                </a:cubicBezTo>
                <a:close/>
                <a:moveTo>
                  <a:pt x="68" y="54"/>
                </a:moveTo>
                <a:cubicBezTo>
                  <a:pt x="68" y="54"/>
                  <a:pt x="69" y="52"/>
                  <a:pt x="70" y="52"/>
                </a:cubicBezTo>
                <a:cubicBezTo>
                  <a:pt x="72" y="52"/>
                  <a:pt x="70" y="55"/>
                  <a:pt x="70" y="56"/>
                </a:cubicBezTo>
                <a:cubicBezTo>
                  <a:pt x="71" y="56"/>
                  <a:pt x="71" y="56"/>
                  <a:pt x="71" y="56"/>
                </a:cubicBezTo>
                <a:cubicBezTo>
                  <a:pt x="72" y="56"/>
                  <a:pt x="72" y="57"/>
                  <a:pt x="71" y="57"/>
                </a:cubicBezTo>
                <a:cubicBezTo>
                  <a:pt x="72" y="57"/>
                  <a:pt x="70" y="57"/>
                  <a:pt x="69" y="57"/>
                </a:cubicBezTo>
                <a:cubicBezTo>
                  <a:pt x="69" y="56"/>
                  <a:pt x="68" y="54"/>
                  <a:pt x="68" y="54"/>
                </a:cubicBezTo>
                <a:close/>
                <a:moveTo>
                  <a:pt x="69" y="50"/>
                </a:moveTo>
                <a:cubicBezTo>
                  <a:pt x="69" y="48"/>
                  <a:pt x="71" y="51"/>
                  <a:pt x="69" y="50"/>
                </a:cubicBezTo>
                <a:cubicBezTo>
                  <a:pt x="69" y="50"/>
                  <a:pt x="69" y="50"/>
                  <a:pt x="69" y="50"/>
                </a:cubicBezTo>
                <a:close/>
                <a:moveTo>
                  <a:pt x="68" y="51"/>
                </a:moveTo>
                <a:cubicBezTo>
                  <a:pt x="68" y="49"/>
                  <a:pt x="70" y="51"/>
                  <a:pt x="70" y="51"/>
                </a:cubicBezTo>
                <a:cubicBezTo>
                  <a:pt x="70" y="52"/>
                  <a:pt x="68" y="51"/>
                  <a:pt x="68" y="51"/>
                </a:cubicBezTo>
                <a:close/>
                <a:moveTo>
                  <a:pt x="26" y="83"/>
                </a:moveTo>
                <a:cubicBezTo>
                  <a:pt x="26" y="82"/>
                  <a:pt x="26" y="86"/>
                  <a:pt x="26" y="87"/>
                </a:cubicBezTo>
                <a:cubicBezTo>
                  <a:pt x="25" y="89"/>
                  <a:pt x="25" y="92"/>
                  <a:pt x="25" y="92"/>
                </a:cubicBezTo>
                <a:cubicBezTo>
                  <a:pt x="25" y="93"/>
                  <a:pt x="25" y="92"/>
                  <a:pt x="25" y="92"/>
                </a:cubicBezTo>
                <a:cubicBezTo>
                  <a:pt x="24" y="92"/>
                  <a:pt x="25" y="90"/>
                  <a:pt x="25" y="90"/>
                </a:cubicBezTo>
                <a:cubicBezTo>
                  <a:pt x="25" y="88"/>
                  <a:pt x="25" y="87"/>
                  <a:pt x="25" y="86"/>
                </a:cubicBezTo>
                <a:cubicBezTo>
                  <a:pt x="25" y="85"/>
                  <a:pt x="26" y="84"/>
                  <a:pt x="26" y="83"/>
                </a:cubicBezTo>
                <a:close/>
                <a:moveTo>
                  <a:pt x="17" y="90"/>
                </a:moveTo>
                <a:cubicBezTo>
                  <a:pt x="18" y="89"/>
                  <a:pt x="19" y="92"/>
                  <a:pt x="19" y="93"/>
                </a:cubicBezTo>
                <a:cubicBezTo>
                  <a:pt x="20" y="93"/>
                  <a:pt x="20" y="92"/>
                  <a:pt x="20" y="93"/>
                </a:cubicBezTo>
                <a:cubicBezTo>
                  <a:pt x="21" y="93"/>
                  <a:pt x="21" y="94"/>
                  <a:pt x="21" y="94"/>
                </a:cubicBezTo>
                <a:cubicBezTo>
                  <a:pt x="22" y="95"/>
                  <a:pt x="24" y="94"/>
                  <a:pt x="24" y="95"/>
                </a:cubicBezTo>
                <a:cubicBezTo>
                  <a:pt x="25" y="95"/>
                  <a:pt x="24" y="97"/>
                  <a:pt x="24" y="98"/>
                </a:cubicBezTo>
                <a:cubicBezTo>
                  <a:pt x="24" y="99"/>
                  <a:pt x="25" y="99"/>
                  <a:pt x="25" y="100"/>
                </a:cubicBezTo>
                <a:cubicBezTo>
                  <a:pt x="25" y="100"/>
                  <a:pt x="22" y="100"/>
                  <a:pt x="22" y="100"/>
                </a:cubicBezTo>
                <a:cubicBezTo>
                  <a:pt x="22" y="101"/>
                  <a:pt x="22" y="102"/>
                  <a:pt x="22" y="102"/>
                </a:cubicBezTo>
                <a:cubicBezTo>
                  <a:pt x="22" y="103"/>
                  <a:pt x="21" y="104"/>
                  <a:pt x="20" y="104"/>
                </a:cubicBezTo>
                <a:cubicBezTo>
                  <a:pt x="20" y="105"/>
                  <a:pt x="17" y="112"/>
                  <a:pt x="16" y="111"/>
                </a:cubicBezTo>
                <a:cubicBezTo>
                  <a:pt x="15" y="111"/>
                  <a:pt x="16" y="109"/>
                  <a:pt x="16" y="108"/>
                </a:cubicBezTo>
                <a:cubicBezTo>
                  <a:pt x="16" y="106"/>
                  <a:pt x="16" y="104"/>
                  <a:pt x="15" y="101"/>
                </a:cubicBezTo>
                <a:cubicBezTo>
                  <a:pt x="15" y="98"/>
                  <a:pt x="17" y="107"/>
                  <a:pt x="17" y="103"/>
                </a:cubicBezTo>
                <a:cubicBezTo>
                  <a:pt x="17" y="102"/>
                  <a:pt x="17" y="100"/>
                  <a:pt x="17" y="100"/>
                </a:cubicBezTo>
                <a:cubicBezTo>
                  <a:pt x="17" y="98"/>
                  <a:pt x="17" y="95"/>
                  <a:pt x="17" y="94"/>
                </a:cubicBezTo>
                <a:cubicBezTo>
                  <a:pt x="17" y="93"/>
                  <a:pt x="18" y="92"/>
                  <a:pt x="18" y="92"/>
                </a:cubicBezTo>
                <a:cubicBezTo>
                  <a:pt x="18" y="93"/>
                  <a:pt x="17" y="91"/>
                  <a:pt x="17" y="90"/>
                </a:cubicBezTo>
                <a:close/>
                <a:moveTo>
                  <a:pt x="55" y="47"/>
                </a:moveTo>
                <a:cubicBezTo>
                  <a:pt x="55" y="46"/>
                  <a:pt x="56" y="47"/>
                  <a:pt x="56" y="47"/>
                </a:cubicBezTo>
                <a:cubicBezTo>
                  <a:pt x="56" y="48"/>
                  <a:pt x="55" y="47"/>
                  <a:pt x="55" y="47"/>
                </a:cubicBezTo>
                <a:close/>
                <a:moveTo>
                  <a:pt x="15" y="73"/>
                </a:moveTo>
                <a:cubicBezTo>
                  <a:pt x="15" y="72"/>
                  <a:pt x="20" y="75"/>
                  <a:pt x="21" y="75"/>
                </a:cubicBezTo>
                <a:cubicBezTo>
                  <a:pt x="22" y="74"/>
                  <a:pt x="20" y="72"/>
                  <a:pt x="20" y="72"/>
                </a:cubicBezTo>
                <a:cubicBezTo>
                  <a:pt x="20" y="70"/>
                  <a:pt x="23" y="71"/>
                  <a:pt x="24" y="70"/>
                </a:cubicBezTo>
                <a:cubicBezTo>
                  <a:pt x="25" y="70"/>
                  <a:pt x="25" y="69"/>
                  <a:pt x="26" y="70"/>
                </a:cubicBezTo>
                <a:cubicBezTo>
                  <a:pt x="28" y="71"/>
                  <a:pt x="27" y="73"/>
                  <a:pt x="28" y="74"/>
                </a:cubicBezTo>
                <a:cubicBezTo>
                  <a:pt x="29" y="75"/>
                  <a:pt x="30" y="76"/>
                  <a:pt x="31" y="76"/>
                </a:cubicBezTo>
                <a:cubicBezTo>
                  <a:pt x="33" y="77"/>
                  <a:pt x="33" y="76"/>
                  <a:pt x="35" y="76"/>
                </a:cubicBezTo>
                <a:cubicBezTo>
                  <a:pt x="35" y="75"/>
                  <a:pt x="37" y="75"/>
                  <a:pt x="38" y="76"/>
                </a:cubicBezTo>
                <a:cubicBezTo>
                  <a:pt x="40" y="77"/>
                  <a:pt x="42" y="80"/>
                  <a:pt x="44" y="80"/>
                </a:cubicBezTo>
                <a:cubicBezTo>
                  <a:pt x="45" y="80"/>
                  <a:pt x="48" y="78"/>
                  <a:pt x="47" y="80"/>
                </a:cubicBezTo>
                <a:cubicBezTo>
                  <a:pt x="45" y="83"/>
                  <a:pt x="46" y="81"/>
                  <a:pt x="45" y="82"/>
                </a:cubicBezTo>
                <a:cubicBezTo>
                  <a:pt x="44" y="83"/>
                  <a:pt x="40" y="82"/>
                  <a:pt x="37" y="82"/>
                </a:cubicBezTo>
                <a:cubicBezTo>
                  <a:pt x="36" y="81"/>
                  <a:pt x="35" y="81"/>
                  <a:pt x="34" y="81"/>
                </a:cubicBezTo>
                <a:cubicBezTo>
                  <a:pt x="34" y="81"/>
                  <a:pt x="34" y="81"/>
                  <a:pt x="33" y="82"/>
                </a:cubicBezTo>
                <a:cubicBezTo>
                  <a:pt x="32" y="82"/>
                  <a:pt x="32" y="82"/>
                  <a:pt x="30" y="82"/>
                </a:cubicBezTo>
                <a:cubicBezTo>
                  <a:pt x="30" y="82"/>
                  <a:pt x="29" y="81"/>
                  <a:pt x="28" y="81"/>
                </a:cubicBezTo>
                <a:cubicBezTo>
                  <a:pt x="28" y="81"/>
                  <a:pt x="27" y="81"/>
                  <a:pt x="27" y="81"/>
                </a:cubicBezTo>
                <a:cubicBezTo>
                  <a:pt x="25" y="81"/>
                  <a:pt x="24" y="79"/>
                  <a:pt x="23" y="79"/>
                </a:cubicBezTo>
                <a:cubicBezTo>
                  <a:pt x="22" y="78"/>
                  <a:pt x="21" y="79"/>
                  <a:pt x="21" y="79"/>
                </a:cubicBezTo>
                <a:cubicBezTo>
                  <a:pt x="20" y="79"/>
                  <a:pt x="14" y="74"/>
                  <a:pt x="15" y="73"/>
                </a:cubicBezTo>
                <a:close/>
                <a:moveTo>
                  <a:pt x="14" y="72"/>
                </a:moveTo>
                <a:cubicBezTo>
                  <a:pt x="15" y="71"/>
                  <a:pt x="15" y="73"/>
                  <a:pt x="14" y="73"/>
                </a:cubicBezTo>
                <a:cubicBezTo>
                  <a:pt x="14" y="73"/>
                  <a:pt x="14" y="72"/>
                  <a:pt x="14" y="72"/>
                </a:cubicBezTo>
                <a:close/>
                <a:moveTo>
                  <a:pt x="50" y="38"/>
                </a:moveTo>
                <a:cubicBezTo>
                  <a:pt x="50" y="37"/>
                  <a:pt x="50" y="39"/>
                  <a:pt x="49" y="39"/>
                </a:cubicBezTo>
                <a:cubicBezTo>
                  <a:pt x="49" y="39"/>
                  <a:pt x="50" y="38"/>
                  <a:pt x="50" y="38"/>
                </a:cubicBezTo>
                <a:close/>
                <a:moveTo>
                  <a:pt x="52" y="22"/>
                </a:moveTo>
                <a:cubicBezTo>
                  <a:pt x="52" y="21"/>
                  <a:pt x="52" y="21"/>
                  <a:pt x="53" y="21"/>
                </a:cubicBezTo>
                <a:cubicBezTo>
                  <a:pt x="54" y="21"/>
                  <a:pt x="53" y="23"/>
                  <a:pt x="52" y="22"/>
                </a:cubicBezTo>
                <a:close/>
                <a:moveTo>
                  <a:pt x="57" y="16"/>
                </a:moveTo>
                <a:cubicBezTo>
                  <a:pt x="56" y="16"/>
                  <a:pt x="57" y="15"/>
                  <a:pt x="58" y="15"/>
                </a:cubicBezTo>
                <a:cubicBezTo>
                  <a:pt x="59" y="16"/>
                  <a:pt x="57" y="18"/>
                  <a:pt x="57" y="16"/>
                </a:cubicBezTo>
                <a:close/>
                <a:moveTo>
                  <a:pt x="59" y="13"/>
                </a:moveTo>
                <a:cubicBezTo>
                  <a:pt x="59" y="12"/>
                  <a:pt x="60" y="15"/>
                  <a:pt x="59" y="15"/>
                </a:cubicBezTo>
                <a:cubicBezTo>
                  <a:pt x="59" y="15"/>
                  <a:pt x="59" y="14"/>
                  <a:pt x="59" y="13"/>
                </a:cubicBezTo>
                <a:close/>
                <a:moveTo>
                  <a:pt x="47" y="15"/>
                </a:moveTo>
                <a:cubicBezTo>
                  <a:pt x="46" y="13"/>
                  <a:pt x="49" y="15"/>
                  <a:pt x="47" y="15"/>
                </a:cubicBezTo>
                <a:cubicBezTo>
                  <a:pt x="47" y="15"/>
                  <a:pt x="47" y="15"/>
                  <a:pt x="47" y="15"/>
                </a:cubicBezTo>
                <a:close/>
              </a:path>
            </a:pathLst>
          </a:custGeom>
          <a:blipFill dpi="0" rotWithShape="1">
            <a:blip r:embed="rId2"/>
            <a:srcRect/>
            <a:tile tx="0" ty="0" sx="10000" sy="10000" flip="xy" algn="ctr"/>
          </a:blip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1024574" y="205829"/>
            <a:ext cx="3542072" cy="523220"/>
          </a:xfrm>
          <a:prstGeom prst="rect">
            <a:avLst/>
          </a:prstGeom>
          <a:noFill/>
          <a:ln w="19050">
            <a:noFill/>
          </a:ln>
        </p:spPr>
        <p:txBody>
          <a:bodyPr wrap="square">
            <a:spAutoFit/>
          </a:bodyPr>
          <a:lstStyle/>
          <a:p>
            <a:r>
              <a:rPr lang="en-US" altLang="zh-CN" sz="2800" b="1" dirty="0">
                <a:solidFill>
                  <a:srgbClr val="0E0F13"/>
                </a:solidFill>
                <a:ea typeface="Yu Gothic Medium" panose="020B0500000000000000" pitchFamily="34" charset="-128"/>
              </a:rPr>
              <a:t>ADD YOUR TEXT HERE</a:t>
            </a:r>
          </a:p>
        </p:txBody>
      </p:sp>
      <p:sp>
        <p:nvSpPr>
          <p:cNvPr id="10" name="矩形 9"/>
          <p:cNvSpPr/>
          <p:nvPr/>
        </p:nvSpPr>
        <p:spPr>
          <a:xfrm>
            <a:off x="111225" y="144273"/>
            <a:ext cx="652743" cy="646331"/>
          </a:xfrm>
          <a:prstGeom prst="rect">
            <a:avLst/>
          </a:prstGeom>
        </p:spPr>
        <p:txBody>
          <a:bodyPr wrap="none">
            <a:spAutoFit/>
          </a:bodyPr>
          <a:lstStyle/>
          <a:p>
            <a:r>
              <a:rPr lang="en-US" altLang="zh-CN" sz="3600" b="1" dirty="0">
                <a:solidFill>
                  <a:schemeClr val="bg1"/>
                </a:solidFill>
                <a:ea typeface="Yu Gothic Medium" panose="020B0500000000000000" pitchFamily="34" charset="-128"/>
              </a:rPr>
              <a:t>03</a:t>
            </a:r>
            <a:endParaRPr lang="zh-CN" altLang="en-US" sz="3600" dirty="0">
              <a:solidFill>
                <a:schemeClr val="bg1"/>
              </a:solidFill>
            </a:endParaRPr>
          </a:p>
        </p:txBody>
      </p:sp>
    </p:spTree>
    <p:extLst>
      <p:ext uri="{BB962C8B-B14F-4D97-AF65-F5344CB8AC3E}">
        <p14:creationId xmlns:p14="http://schemas.microsoft.com/office/powerpoint/2010/main" xmlns="" val="331754478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rgbClr val="F1F7FD"/>
        </a:solidFill>
        <a:effectLst/>
      </p:bgPr>
    </p:bg>
    <p:spTree>
      <p:nvGrpSpPr>
        <p:cNvPr id="1" name=""/>
        <p:cNvGrpSpPr/>
        <p:nvPr/>
      </p:nvGrpSpPr>
      <p:grpSpPr>
        <a:xfrm>
          <a:off x="0" y="0"/>
          <a:ext cx="0" cy="0"/>
          <a:chOff x="0" y="0"/>
          <a:chExt cx="0" cy="0"/>
        </a:xfrm>
      </p:grpSpPr>
      <p:sp>
        <p:nvSpPr>
          <p:cNvPr id="14" name="Freeform 5"/>
          <p:cNvSpPr>
            <a:spLocks noEditPoints="1"/>
          </p:cNvSpPr>
          <p:nvPr userDrawn="1"/>
        </p:nvSpPr>
        <p:spPr bwMode="auto">
          <a:xfrm>
            <a:off x="-149382" y="-694611"/>
            <a:ext cx="2590800" cy="1981200"/>
          </a:xfrm>
          <a:custGeom>
            <a:avLst/>
            <a:gdLst>
              <a:gd name="T0" fmla="*/ 113 w 265"/>
              <a:gd name="T1" fmla="*/ 175 h 202"/>
              <a:gd name="T2" fmla="*/ 160 w 265"/>
              <a:gd name="T3" fmla="*/ 125 h 202"/>
              <a:gd name="T4" fmla="*/ 161 w 265"/>
              <a:gd name="T5" fmla="*/ 97 h 202"/>
              <a:gd name="T6" fmla="*/ 76 w 265"/>
              <a:gd name="T7" fmla="*/ 174 h 202"/>
              <a:gd name="T8" fmla="*/ 56 w 265"/>
              <a:gd name="T9" fmla="*/ 168 h 202"/>
              <a:gd name="T10" fmla="*/ 28 w 265"/>
              <a:gd name="T11" fmla="*/ 182 h 202"/>
              <a:gd name="T12" fmla="*/ 34 w 265"/>
              <a:gd name="T13" fmla="*/ 87 h 202"/>
              <a:gd name="T14" fmla="*/ 82 w 265"/>
              <a:gd name="T15" fmla="*/ 104 h 202"/>
              <a:gd name="T16" fmla="*/ 107 w 265"/>
              <a:gd name="T17" fmla="*/ 94 h 202"/>
              <a:gd name="T18" fmla="*/ 106 w 265"/>
              <a:gd name="T19" fmla="*/ 102 h 202"/>
              <a:gd name="T20" fmla="*/ 120 w 265"/>
              <a:gd name="T21" fmla="*/ 106 h 202"/>
              <a:gd name="T22" fmla="*/ 110 w 265"/>
              <a:gd name="T23" fmla="*/ 121 h 202"/>
              <a:gd name="T24" fmla="*/ 83 w 265"/>
              <a:gd name="T25" fmla="*/ 142 h 202"/>
              <a:gd name="T26" fmla="*/ 67 w 265"/>
              <a:gd name="T27" fmla="*/ 154 h 202"/>
              <a:gd name="T28" fmla="*/ 60 w 265"/>
              <a:gd name="T29" fmla="*/ 163 h 202"/>
              <a:gd name="T30" fmla="*/ 53 w 265"/>
              <a:gd name="T31" fmla="*/ 164 h 202"/>
              <a:gd name="T32" fmla="*/ 32 w 265"/>
              <a:gd name="T33" fmla="*/ 165 h 202"/>
              <a:gd name="T34" fmla="*/ 28 w 265"/>
              <a:gd name="T35" fmla="*/ 164 h 202"/>
              <a:gd name="T36" fmla="*/ 21 w 265"/>
              <a:gd name="T37" fmla="*/ 162 h 202"/>
              <a:gd name="T38" fmla="*/ 14 w 265"/>
              <a:gd name="T39" fmla="*/ 161 h 202"/>
              <a:gd name="T40" fmla="*/ 15 w 265"/>
              <a:gd name="T41" fmla="*/ 128 h 202"/>
              <a:gd name="T42" fmla="*/ 11 w 265"/>
              <a:gd name="T43" fmla="*/ 119 h 202"/>
              <a:gd name="T44" fmla="*/ 21 w 265"/>
              <a:gd name="T45" fmla="*/ 109 h 202"/>
              <a:gd name="T46" fmla="*/ 31 w 265"/>
              <a:gd name="T47" fmla="*/ 95 h 202"/>
              <a:gd name="T48" fmla="*/ 38 w 265"/>
              <a:gd name="T49" fmla="*/ 95 h 202"/>
              <a:gd name="T50" fmla="*/ 51 w 265"/>
              <a:gd name="T51" fmla="*/ 83 h 202"/>
              <a:gd name="T52" fmla="*/ 69 w 265"/>
              <a:gd name="T53" fmla="*/ 78 h 202"/>
              <a:gd name="T54" fmla="*/ 71 w 265"/>
              <a:gd name="T55" fmla="*/ 94 h 202"/>
              <a:gd name="T56" fmla="*/ 71 w 265"/>
              <a:gd name="T57" fmla="*/ 76 h 202"/>
              <a:gd name="T58" fmla="*/ 55 w 265"/>
              <a:gd name="T59" fmla="*/ 43 h 202"/>
              <a:gd name="T60" fmla="*/ 71 w 265"/>
              <a:gd name="T61" fmla="*/ 68 h 202"/>
              <a:gd name="T62" fmla="*/ 86 w 265"/>
              <a:gd name="T63" fmla="*/ 81 h 202"/>
              <a:gd name="T64" fmla="*/ 57 w 265"/>
              <a:gd name="T65" fmla="*/ 85 h 202"/>
              <a:gd name="T66" fmla="*/ 93 w 265"/>
              <a:gd name="T67" fmla="*/ 99 h 202"/>
              <a:gd name="T68" fmla="*/ 82 w 265"/>
              <a:gd name="T69" fmla="*/ 120 h 202"/>
              <a:gd name="T70" fmla="*/ 80 w 265"/>
              <a:gd name="T71" fmla="*/ 112 h 202"/>
              <a:gd name="T72" fmla="*/ 79 w 265"/>
              <a:gd name="T73" fmla="*/ 126 h 202"/>
              <a:gd name="T74" fmla="*/ 69 w 265"/>
              <a:gd name="T75" fmla="*/ 147 h 202"/>
              <a:gd name="T76" fmla="*/ 82 w 265"/>
              <a:gd name="T77" fmla="*/ 126 h 202"/>
              <a:gd name="T78" fmla="*/ 39 w 265"/>
              <a:gd name="T79" fmla="*/ 154 h 202"/>
              <a:gd name="T80" fmla="*/ 46 w 265"/>
              <a:gd name="T81" fmla="*/ 153 h 202"/>
              <a:gd name="T82" fmla="*/ 49 w 265"/>
              <a:gd name="T83" fmla="*/ 156 h 202"/>
              <a:gd name="T84" fmla="*/ 54 w 265"/>
              <a:gd name="T85" fmla="*/ 149 h 202"/>
              <a:gd name="T86" fmla="*/ 58 w 265"/>
              <a:gd name="T87" fmla="*/ 150 h 202"/>
              <a:gd name="T88" fmla="*/ 63 w 265"/>
              <a:gd name="T89" fmla="*/ 147 h 202"/>
              <a:gd name="T90" fmla="*/ 63 w 265"/>
              <a:gd name="T91" fmla="*/ 27 h 202"/>
              <a:gd name="T92" fmla="*/ 61 w 265"/>
              <a:gd name="T93" fmla="*/ 189 h 202"/>
              <a:gd name="T94" fmla="*/ 245 w 265"/>
              <a:gd name="T95" fmla="*/ 11 h 202"/>
              <a:gd name="T96" fmla="*/ 99 w 265"/>
              <a:gd name="T97" fmla="*/ 129 h 202"/>
              <a:gd name="T98" fmla="*/ 46 w 265"/>
              <a:gd name="T99" fmla="*/ 153 h 202"/>
              <a:gd name="T100" fmla="*/ 104 w 265"/>
              <a:gd name="T101" fmla="*/ 71 h 202"/>
              <a:gd name="T102" fmla="*/ 103 w 265"/>
              <a:gd name="T103" fmla="*/ 62 h 202"/>
              <a:gd name="T104" fmla="*/ 11 w 265"/>
              <a:gd name="T105" fmla="*/ 141 h 202"/>
              <a:gd name="T106" fmla="*/ 92 w 265"/>
              <a:gd name="T107" fmla="*/ 64 h 202"/>
              <a:gd name="T108" fmla="*/ 15 w 265"/>
              <a:gd name="T109" fmla="*/ 116 h 202"/>
              <a:gd name="T110" fmla="*/ 34 w 265"/>
              <a:gd name="T111" fmla="*/ 88 h 202"/>
              <a:gd name="T112" fmla="*/ 68 w 265"/>
              <a:gd name="T113" fmla="*/ 51 h 202"/>
              <a:gd name="T114" fmla="*/ 20 w 265"/>
              <a:gd name="T115" fmla="*/ 93 h 202"/>
              <a:gd name="T116" fmla="*/ 17 w 265"/>
              <a:gd name="T117" fmla="*/ 100 h 202"/>
              <a:gd name="T118" fmla="*/ 28 w 265"/>
              <a:gd name="T119" fmla="*/ 74 h 202"/>
              <a:gd name="T120" fmla="*/ 27 w 265"/>
              <a:gd name="T121" fmla="*/ 81 h 202"/>
              <a:gd name="T122" fmla="*/ 52 w 265"/>
              <a:gd name="T123"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2">
                <a:moveTo>
                  <a:pt x="51" y="9"/>
                </a:moveTo>
                <a:cubicBezTo>
                  <a:pt x="52" y="7"/>
                  <a:pt x="55" y="6"/>
                  <a:pt x="57" y="8"/>
                </a:cubicBezTo>
                <a:cubicBezTo>
                  <a:pt x="58" y="9"/>
                  <a:pt x="57" y="8"/>
                  <a:pt x="57" y="9"/>
                </a:cubicBezTo>
                <a:cubicBezTo>
                  <a:pt x="58" y="11"/>
                  <a:pt x="60" y="11"/>
                  <a:pt x="58" y="13"/>
                </a:cubicBezTo>
                <a:cubicBezTo>
                  <a:pt x="57" y="13"/>
                  <a:pt x="55" y="13"/>
                  <a:pt x="54" y="13"/>
                </a:cubicBezTo>
                <a:cubicBezTo>
                  <a:pt x="52" y="13"/>
                  <a:pt x="50" y="11"/>
                  <a:pt x="51" y="9"/>
                </a:cubicBezTo>
                <a:close/>
                <a:moveTo>
                  <a:pt x="184" y="116"/>
                </a:moveTo>
                <a:cubicBezTo>
                  <a:pt x="184" y="116"/>
                  <a:pt x="186" y="116"/>
                  <a:pt x="188" y="115"/>
                </a:cubicBezTo>
                <a:cubicBezTo>
                  <a:pt x="188" y="115"/>
                  <a:pt x="192" y="114"/>
                  <a:pt x="192" y="115"/>
                </a:cubicBezTo>
                <a:cubicBezTo>
                  <a:pt x="192" y="115"/>
                  <a:pt x="189" y="115"/>
                  <a:pt x="189" y="116"/>
                </a:cubicBezTo>
                <a:cubicBezTo>
                  <a:pt x="187" y="116"/>
                  <a:pt x="185" y="117"/>
                  <a:pt x="184" y="116"/>
                </a:cubicBezTo>
                <a:close/>
                <a:moveTo>
                  <a:pt x="113" y="175"/>
                </a:moveTo>
                <a:cubicBezTo>
                  <a:pt x="114" y="175"/>
                  <a:pt x="120" y="176"/>
                  <a:pt x="122" y="176"/>
                </a:cubicBezTo>
                <a:cubicBezTo>
                  <a:pt x="122" y="176"/>
                  <a:pt x="119" y="176"/>
                  <a:pt x="118" y="175"/>
                </a:cubicBezTo>
                <a:cubicBezTo>
                  <a:pt x="116" y="175"/>
                  <a:pt x="115" y="175"/>
                  <a:pt x="113" y="175"/>
                </a:cubicBezTo>
                <a:close/>
                <a:moveTo>
                  <a:pt x="200" y="92"/>
                </a:moveTo>
                <a:cubicBezTo>
                  <a:pt x="199" y="93"/>
                  <a:pt x="196" y="93"/>
                  <a:pt x="198" y="93"/>
                </a:cubicBezTo>
                <a:cubicBezTo>
                  <a:pt x="199" y="92"/>
                  <a:pt x="200" y="92"/>
                  <a:pt x="200" y="92"/>
                </a:cubicBezTo>
                <a:close/>
                <a:moveTo>
                  <a:pt x="160" y="125"/>
                </a:moveTo>
                <a:cubicBezTo>
                  <a:pt x="159" y="125"/>
                  <a:pt x="161" y="125"/>
                  <a:pt x="162" y="124"/>
                </a:cubicBezTo>
                <a:cubicBezTo>
                  <a:pt x="163" y="124"/>
                  <a:pt x="164" y="124"/>
                  <a:pt x="164" y="124"/>
                </a:cubicBezTo>
                <a:cubicBezTo>
                  <a:pt x="165" y="123"/>
                  <a:pt x="169" y="122"/>
                  <a:pt x="169" y="122"/>
                </a:cubicBezTo>
                <a:cubicBezTo>
                  <a:pt x="170" y="122"/>
                  <a:pt x="166" y="124"/>
                  <a:pt x="165" y="124"/>
                </a:cubicBezTo>
                <a:cubicBezTo>
                  <a:pt x="163" y="124"/>
                  <a:pt x="162" y="125"/>
                  <a:pt x="160" y="125"/>
                </a:cubicBezTo>
                <a:close/>
                <a:moveTo>
                  <a:pt x="161" y="122"/>
                </a:moveTo>
                <a:cubicBezTo>
                  <a:pt x="158" y="123"/>
                  <a:pt x="160" y="121"/>
                  <a:pt x="161" y="122"/>
                </a:cubicBezTo>
                <a:cubicBezTo>
                  <a:pt x="161" y="122"/>
                  <a:pt x="161" y="122"/>
                  <a:pt x="161" y="122"/>
                </a:cubicBezTo>
                <a:close/>
                <a:moveTo>
                  <a:pt x="191" y="95"/>
                </a:moveTo>
                <a:cubicBezTo>
                  <a:pt x="191" y="95"/>
                  <a:pt x="186" y="97"/>
                  <a:pt x="186" y="97"/>
                </a:cubicBezTo>
                <a:cubicBezTo>
                  <a:pt x="186" y="96"/>
                  <a:pt x="194" y="93"/>
                  <a:pt x="191" y="95"/>
                </a:cubicBezTo>
                <a:close/>
                <a:moveTo>
                  <a:pt x="170" y="99"/>
                </a:moveTo>
                <a:cubicBezTo>
                  <a:pt x="170" y="99"/>
                  <a:pt x="173" y="97"/>
                  <a:pt x="174" y="97"/>
                </a:cubicBezTo>
                <a:cubicBezTo>
                  <a:pt x="175" y="97"/>
                  <a:pt x="178" y="96"/>
                  <a:pt x="176" y="97"/>
                </a:cubicBezTo>
                <a:cubicBezTo>
                  <a:pt x="175" y="98"/>
                  <a:pt x="171" y="100"/>
                  <a:pt x="170" y="99"/>
                </a:cubicBezTo>
                <a:close/>
                <a:moveTo>
                  <a:pt x="159" y="97"/>
                </a:moveTo>
                <a:cubicBezTo>
                  <a:pt x="159" y="97"/>
                  <a:pt x="161" y="96"/>
                  <a:pt x="161" y="97"/>
                </a:cubicBezTo>
                <a:cubicBezTo>
                  <a:pt x="161" y="97"/>
                  <a:pt x="159" y="97"/>
                  <a:pt x="159" y="97"/>
                </a:cubicBezTo>
                <a:close/>
                <a:moveTo>
                  <a:pt x="175" y="77"/>
                </a:moveTo>
                <a:cubicBezTo>
                  <a:pt x="174" y="77"/>
                  <a:pt x="177" y="76"/>
                  <a:pt x="177" y="76"/>
                </a:cubicBezTo>
                <a:cubicBezTo>
                  <a:pt x="176" y="77"/>
                  <a:pt x="176" y="77"/>
                  <a:pt x="175" y="77"/>
                </a:cubicBezTo>
                <a:close/>
                <a:moveTo>
                  <a:pt x="145" y="102"/>
                </a:moveTo>
                <a:cubicBezTo>
                  <a:pt x="145" y="102"/>
                  <a:pt x="146" y="102"/>
                  <a:pt x="146" y="102"/>
                </a:cubicBezTo>
                <a:cubicBezTo>
                  <a:pt x="149" y="100"/>
                  <a:pt x="154" y="99"/>
                  <a:pt x="158" y="98"/>
                </a:cubicBezTo>
                <a:cubicBezTo>
                  <a:pt x="160" y="97"/>
                  <a:pt x="156" y="99"/>
                  <a:pt x="155" y="99"/>
                </a:cubicBezTo>
                <a:cubicBezTo>
                  <a:pt x="153" y="100"/>
                  <a:pt x="148" y="102"/>
                  <a:pt x="145" y="102"/>
                </a:cubicBezTo>
                <a:close/>
                <a:moveTo>
                  <a:pt x="69" y="172"/>
                </a:moveTo>
                <a:cubicBezTo>
                  <a:pt x="67" y="171"/>
                  <a:pt x="71" y="172"/>
                  <a:pt x="72" y="173"/>
                </a:cubicBezTo>
                <a:cubicBezTo>
                  <a:pt x="73" y="173"/>
                  <a:pt x="75" y="173"/>
                  <a:pt x="76" y="174"/>
                </a:cubicBezTo>
                <a:cubicBezTo>
                  <a:pt x="76" y="174"/>
                  <a:pt x="74" y="174"/>
                  <a:pt x="73" y="173"/>
                </a:cubicBezTo>
                <a:cubicBezTo>
                  <a:pt x="71" y="173"/>
                  <a:pt x="70" y="172"/>
                  <a:pt x="69" y="172"/>
                </a:cubicBezTo>
                <a:close/>
                <a:moveTo>
                  <a:pt x="236" y="16"/>
                </a:moveTo>
                <a:cubicBezTo>
                  <a:pt x="235" y="16"/>
                  <a:pt x="234" y="17"/>
                  <a:pt x="234" y="17"/>
                </a:cubicBezTo>
                <a:cubicBezTo>
                  <a:pt x="234" y="17"/>
                  <a:pt x="232" y="18"/>
                  <a:pt x="232" y="18"/>
                </a:cubicBezTo>
                <a:cubicBezTo>
                  <a:pt x="232" y="18"/>
                  <a:pt x="237" y="15"/>
                  <a:pt x="237" y="15"/>
                </a:cubicBezTo>
                <a:cubicBezTo>
                  <a:pt x="238" y="15"/>
                  <a:pt x="235" y="16"/>
                  <a:pt x="236" y="16"/>
                </a:cubicBezTo>
                <a:close/>
                <a:moveTo>
                  <a:pt x="157" y="78"/>
                </a:moveTo>
                <a:cubicBezTo>
                  <a:pt x="156" y="79"/>
                  <a:pt x="156" y="79"/>
                  <a:pt x="155" y="79"/>
                </a:cubicBezTo>
                <a:cubicBezTo>
                  <a:pt x="154" y="80"/>
                  <a:pt x="153" y="80"/>
                  <a:pt x="155" y="79"/>
                </a:cubicBezTo>
                <a:cubicBezTo>
                  <a:pt x="156" y="78"/>
                  <a:pt x="157" y="78"/>
                  <a:pt x="157" y="78"/>
                </a:cubicBezTo>
                <a:close/>
                <a:moveTo>
                  <a:pt x="56" y="168"/>
                </a:moveTo>
                <a:cubicBezTo>
                  <a:pt x="55" y="167"/>
                  <a:pt x="58" y="168"/>
                  <a:pt x="58" y="168"/>
                </a:cubicBezTo>
                <a:cubicBezTo>
                  <a:pt x="58" y="168"/>
                  <a:pt x="58" y="169"/>
                  <a:pt x="56" y="168"/>
                </a:cubicBezTo>
                <a:close/>
                <a:moveTo>
                  <a:pt x="65" y="160"/>
                </a:moveTo>
                <a:cubicBezTo>
                  <a:pt x="65" y="160"/>
                  <a:pt x="64" y="160"/>
                  <a:pt x="66" y="160"/>
                </a:cubicBezTo>
                <a:cubicBezTo>
                  <a:pt x="67" y="160"/>
                  <a:pt x="68" y="161"/>
                  <a:pt x="70" y="161"/>
                </a:cubicBezTo>
                <a:cubicBezTo>
                  <a:pt x="71" y="161"/>
                  <a:pt x="71" y="161"/>
                  <a:pt x="69" y="161"/>
                </a:cubicBezTo>
                <a:cubicBezTo>
                  <a:pt x="68" y="161"/>
                  <a:pt x="67" y="161"/>
                  <a:pt x="65" y="160"/>
                </a:cubicBezTo>
                <a:close/>
                <a:moveTo>
                  <a:pt x="52" y="167"/>
                </a:moveTo>
                <a:cubicBezTo>
                  <a:pt x="50" y="165"/>
                  <a:pt x="56" y="168"/>
                  <a:pt x="56" y="168"/>
                </a:cubicBezTo>
                <a:cubicBezTo>
                  <a:pt x="56" y="168"/>
                  <a:pt x="53" y="167"/>
                  <a:pt x="52" y="167"/>
                </a:cubicBezTo>
                <a:close/>
                <a:moveTo>
                  <a:pt x="27" y="180"/>
                </a:moveTo>
                <a:cubicBezTo>
                  <a:pt x="26" y="180"/>
                  <a:pt x="28" y="181"/>
                  <a:pt x="28" y="182"/>
                </a:cubicBezTo>
                <a:cubicBezTo>
                  <a:pt x="28" y="182"/>
                  <a:pt x="25" y="183"/>
                  <a:pt x="26" y="183"/>
                </a:cubicBezTo>
                <a:cubicBezTo>
                  <a:pt x="25" y="183"/>
                  <a:pt x="25" y="181"/>
                  <a:pt x="26" y="181"/>
                </a:cubicBezTo>
                <a:cubicBezTo>
                  <a:pt x="25" y="181"/>
                  <a:pt x="27" y="180"/>
                  <a:pt x="27" y="180"/>
                </a:cubicBezTo>
                <a:close/>
                <a:moveTo>
                  <a:pt x="132" y="70"/>
                </a:moveTo>
                <a:cubicBezTo>
                  <a:pt x="130" y="71"/>
                  <a:pt x="134" y="69"/>
                  <a:pt x="134" y="68"/>
                </a:cubicBezTo>
                <a:cubicBezTo>
                  <a:pt x="134" y="69"/>
                  <a:pt x="136" y="67"/>
                  <a:pt x="135" y="68"/>
                </a:cubicBezTo>
                <a:cubicBezTo>
                  <a:pt x="134" y="69"/>
                  <a:pt x="134" y="69"/>
                  <a:pt x="132" y="70"/>
                </a:cubicBezTo>
                <a:close/>
                <a:moveTo>
                  <a:pt x="85" y="92"/>
                </a:moveTo>
                <a:cubicBezTo>
                  <a:pt x="85" y="92"/>
                  <a:pt x="83" y="94"/>
                  <a:pt x="83" y="94"/>
                </a:cubicBezTo>
                <a:cubicBezTo>
                  <a:pt x="82" y="93"/>
                  <a:pt x="88" y="90"/>
                  <a:pt x="86" y="91"/>
                </a:cubicBezTo>
                <a:cubicBezTo>
                  <a:pt x="86" y="92"/>
                  <a:pt x="85" y="92"/>
                  <a:pt x="85" y="92"/>
                </a:cubicBezTo>
                <a:close/>
                <a:moveTo>
                  <a:pt x="34" y="87"/>
                </a:moveTo>
                <a:cubicBezTo>
                  <a:pt x="34" y="87"/>
                  <a:pt x="34" y="88"/>
                  <a:pt x="33" y="89"/>
                </a:cubicBezTo>
                <a:cubicBezTo>
                  <a:pt x="33" y="90"/>
                  <a:pt x="33" y="88"/>
                  <a:pt x="34" y="87"/>
                </a:cubicBezTo>
                <a:close/>
                <a:moveTo>
                  <a:pt x="80" y="88"/>
                </a:moveTo>
                <a:cubicBezTo>
                  <a:pt x="80" y="88"/>
                  <a:pt x="79" y="86"/>
                  <a:pt x="78" y="89"/>
                </a:cubicBezTo>
                <a:cubicBezTo>
                  <a:pt x="77" y="90"/>
                  <a:pt x="79" y="91"/>
                  <a:pt x="79" y="92"/>
                </a:cubicBezTo>
                <a:cubicBezTo>
                  <a:pt x="79" y="93"/>
                  <a:pt x="78" y="93"/>
                  <a:pt x="78" y="94"/>
                </a:cubicBezTo>
                <a:cubicBezTo>
                  <a:pt x="78" y="95"/>
                  <a:pt x="80" y="96"/>
                  <a:pt x="80" y="97"/>
                </a:cubicBezTo>
                <a:cubicBezTo>
                  <a:pt x="80" y="98"/>
                  <a:pt x="79" y="99"/>
                  <a:pt x="80" y="100"/>
                </a:cubicBezTo>
                <a:cubicBezTo>
                  <a:pt x="80" y="101"/>
                  <a:pt x="80" y="103"/>
                  <a:pt x="80" y="104"/>
                </a:cubicBezTo>
                <a:cubicBezTo>
                  <a:pt x="80" y="104"/>
                  <a:pt x="80" y="104"/>
                  <a:pt x="80" y="104"/>
                </a:cubicBezTo>
                <a:cubicBezTo>
                  <a:pt x="79" y="105"/>
                  <a:pt x="82" y="107"/>
                  <a:pt x="83" y="106"/>
                </a:cubicBezTo>
                <a:cubicBezTo>
                  <a:pt x="84" y="105"/>
                  <a:pt x="83" y="105"/>
                  <a:pt x="82" y="104"/>
                </a:cubicBezTo>
                <a:cubicBezTo>
                  <a:pt x="82" y="103"/>
                  <a:pt x="82" y="100"/>
                  <a:pt x="82" y="100"/>
                </a:cubicBezTo>
                <a:cubicBezTo>
                  <a:pt x="82" y="100"/>
                  <a:pt x="83" y="100"/>
                  <a:pt x="84" y="100"/>
                </a:cubicBezTo>
                <a:cubicBezTo>
                  <a:pt x="85" y="99"/>
                  <a:pt x="84" y="99"/>
                  <a:pt x="85" y="99"/>
                </a:cubicBezTo>
                <a:cubicBezTo>
                  <a:pt x="86" y="98"/>
                  <a:pt x="86" y="99"/>
                  <a:pt x="87" y="99"/>
                </a:cubicBezTo>
                <a:cubicBezTo>
                  <a:pt x="88" y="99"/>
                  <a:pt x="95" y="96"/>
                  <a:pt x="96" y="95"/>
                </a:cubicBezTo>
                <a:cubicBezTo>
                  <a:pt x="96" y="95"/>
                  <a:pt x="96" y="95"/>
                  <a:pt x="96" y="95"/>
                </a:cubicBezTo>
                <a:cubicBezTo>
                  <a:pt x="98" y="93"/>
                  <a:pt x="99" y="93"/>
                  <a:pt x="101" y="92"/>
                </a:cubicBezTo>
                <a:cubicBezTo>
                  <a:pt x="102" y="91"/>
                  <a:pt x="103" y="90"/>
                  <a:pt x="105" y="90"/>
                </a:cubicBezTo>
                <a:cubicBezTo>
                  <a:pt x="106" y="90"/>
                  <a:pt x="104" y="90"/>
                  <a:pt x="104" y="90"/>
                </a:cubicBezTo>
                <a:cubicBezTo>
                  <a:pt x="102" y="92"/>
                  <a:pt x="97" y="94"/>
                  <a:pt x="94" y="97"/>
                </a:cubicBezTo>
                <a:cubicBezTo>
                  <a:pt x="93" y="99"/>
                  <a:pt x="95" y="99"/>
                  <a:pt x="97" y="98"/>
                </a:cubicBezTo>
                <a:cubicBezTo>
                  <a:pt x="101" y="97"/>
                  <a:pt x="102" y="97"/>
                  <a:pt x="107" y="94"/>
                </a:cubicBezTo>
                <a:cubicBezTo>
                  <a:pt x="116" y="89"/>
                  <a:pt x="124" y="89"/>
                  <a:pt x="133" y="84"/>
                </a:cubicBezTo>
                <a:cubicBezTo>
                  <a:pt x="141" y="80"/>
                  <a:pt x="150" y="77"/>
                  <a:pt x="157" y="71"/>
                </a:cubicBezTo>
                <a:cubicBezTo>
                  <a:pt x="160" y="69"/>
                  <a:pt x="164" y="68"/>
                  <a:pt x="167" y="66"/>
                </a:cubicBezTo>
                <a:cubicBezTo>
                  <a:pt x="167" y="65"/>
                  <a:pt x="170" y="62"/>
                  <a:pt x="171" y="64"/>
                </a:cubicBezTo>
                <a:cubicBezTo>
                  <a:pt x="172" y="66"/>
                  <a:pt x="166" y="67"/>
                  <a:pt x="165" y="67"/>
                </a:cubicBezTo>
                <a:cubicBezTo>
                  <a:pt x="165" y="68"/>
                  <a:pt x="164" y="68"/>
                  <a:pt x="164" y="69"/>
                </a:cubicBezTo>
                <a:cubicBezTo>
                  <a:pt x="162" y="70"/>
                  <a:pt x="160" y="71"/>
                  <a:pt x="159" y="72"/>
                </a:cubicBezTo>
                <a:cubicBezTo>
                  <a:pt x="157" y="73"/>
                  <a:pt x="155" y="75"/>
                  <a:pt x="153" y="76"/>
                </a:cubicBezTo>
                <a:cubicBezTo>
                  <a:pt x="152" y="77"/>
                  <a:pt x="150" y="78"/>
                  <a:pt x="148" y="79"/>
                </a:cubicBezTo>
                <a:cubicBezTo>
                  <a:pt x="146" y="80"/>
                  <a:pt x="144" y="80"/>
                  <a:pt x="142" y="81"/>
                </a:cubicBezTo>
                <a:cubicBezTo>
                  <a:pt x="140" y="82"/>
                  <a:pt x="139" y="83"/>
                  <a:pt x="138" y="84"/>
                </a:cubicBezTo>
                <a:cubicBezTo>
                  <a:pt x="128" y="89"/>
                  <a:pt x="115" y="95"/>
                  <a:pt x="106" y="102"/>
                </a:cubicBezTo>
                <a:cubicBezTo>
                  <a:pt x="105" y="102"/>
                  <a:pt x="105" y="103"/>
                  <a:pt x="104" y="103"/>
                </a:cubicBezTo>
                <a:cubicBezTo>
                  <a:pt x="104" y="103"/>
                  <a:pt x="105" y="104"/>
                  <a:pt x="105" y="104"/>
                </a:cubicBezTo>
                <a:cubicBezTo>
                  <a:pt x="104" y="105"/>
                  <a:pt x="102" y="106"/>
                  <a:pt x="100" y="106"/>
                </a:cubicBezTo>
                <a:cubicBezTo>
                  <a:pt x="101" y="106"/>
                  <a:pt x="99" y="105"/>
                  <a:pt x="98" y="106"/>
                </a:cubicBezTo>
                <a:cubicBezTo>
                  <a:pt x="97" y="106"/>
                  <a:pt x="96" y="110"/>
                  <a:pt x="96" y="110"/>
                </a:cubicBezTo>
                <a:cubicBezTo>
                  <a:pt x="97" y="112"/>
                  <a:pt x="102" y="105"/>
                  <a:pt x="104" y="106"/>
                </a:cubicBezTo>
                <a:cubicBezTo>
                  <a:pt x="104" y="106"/>
                  <a:pt x="104" y="108"/>
                  <a:pt x="104" y="108"/>
                </a:cubicBezTo>
                <a:cubicBezTo>
                  <a:pt x="104" y="109"/>
                  <a:pt x="103" y="108"/>
                  <a:pt x="103" y="109"/>
                </a:cubicBezTo>
                <a:cubicBezTo>
                  <a:pt x="103" y="110"/>
                  <a:pt x="106" y="109"/>
                  <a:pt x="107" y="109"/>
                </a:cubicBezTo>
                <a:cubicBezTo>
                  <a:pt x="107" y="109"/>
                  <a:pt x="108" y="109"/>
                  <a:pt x="109" y="109"/>
                </a:cubicBezTo>
                <a:cubicBezTo>
                  <a:pt x="112" y="108"/>
                  <a:pt x="116" y="107"/>
                  <a:pt x="116" y="107"/>
                </a:cubicBezTo>
                <a:cubicBezTo>
                  <a:pt x="117" y="107"/>
                  <a:pt x="120" y="105"/>
                  <a:pt x="120" y="106"/>
                </a:cubicBezTo>
                <a:cubicBezTo>
                  <a:pt x="120" y="107"/>
                  <a:pt x="115" y="107"/>
                  <a:pt x="113" y="109"/>
                </a:cubicBezTo>
                <a:cubicBezTo>
                  <a:pt x="111" y="112"/>
                  <a:pt x="114" y="111"/>
                  <a:pt x="116" y="111"/>
                </a:cubicBezTo>
                <a:cubicBezTo>
                  <a:pt x="123" y="110"/>
                  <a:pt x="130" y="107"/>
                  <a:pt x="137" y="105"/>
                </a:cubicBezTo>
                <a:cubicBezTo>
                  <a:pt x="138" y="104"/>
                  <a:pt x="139" y="104"/>
                  <a:pt x="141" y="103"/>
                </a:cubicBezTo>
                <a:cubicBezTo>
                  <a:pt x="144" y="103"/>
                  <a:pt x="140" y="104"/>
                  <a:pt x="139" y="105"/>
                </a:cubicBezTo>
                <a:cubicBezTo>
                  <a:pt x="137" y="106"/>
                  <a:pt x="137" y="106"/>
                  <a:pt x="134" y="107"/>
                </a:cubicBezTo>
                <a:cubicBezTo>
                  <a:pt x="129" y="108"/>
                  <a:pt x="126" y="111"/>
                  <a:pt x="121" y="113"/>
                </a:cubicBezTo>
                <a:cubicBezTo>
                  <a:pt x="115" y="115"/>
                  <a:pt x="110" y="117"/>
                  <a:pt x="104" y="119"/>
                </a:cubicBezTo>
                <a:cubicBezTo>
                  <a:pt x="102" y="120"/>
                  <a:pt x="100" y="120"/>
                  <a:pt x="101" y="122"/>
                </a:cubicBezTo>
                <a:cubicBezTo>
                  <a:pt x="101" y="122"/>
                  <a:pt x="102" y="123"/>
                  <a:pt x="103" y="123"/>
                </a:cubicBezTo>
                <a:cubicBezTo>
                  <a:pt x="105" y="123"/>
                  <a:pt x="107" y="121"/>
                  <a:pt x="109" y="121"/>
                </a:cubicBezTo>
                <a:cubicBezTo>
                  <a:pt x="109" y="121"/>
                  <a:pt x="110" y="120"/>
                  <a:pt x="110" y="121"/>
                </a:cubicBezTo>
                <a:cubicBezTo>
                  <a:pt x="110" y="122"/>
                  <a:pt x="106" y="123"/>
                  <a:pt x="105" y="123"/>
                </a:cubicBezTo>
                <a:cubicBezTo>
                  <a:pt x="104" y="124"/>
                  <a:pt x="101" y="124"/>
                  <a:pt x="100" y="125"/>
                </a:cubicBezTo>
                <a:cubicBezTo>
                  <a:pt x="99" y="125"/>
                  <a:pt x="96" y="128"/>
                  <a:pt x="96" y="128"/>
                </a:cubicBezTo>
                <a:cubicBezTo>
                  <a:pt x="96" y="129"/>
                  <a:pt x="101" y="126"/>
                  <a:pt x="101" y="126"/>
                </a:cubicBezTo>
                <a:cubicBezTo>
                  <a:pt x="103" y="126"/>
                  <a:pt x="99" y="127"/>
                  <a:pt x="99" y="127"/>
                </a:cubicBezTo>
                <a:cubicBezTo>
                  <a:pt x="99" y="128"/>
                  <a:pt x="93" y="132"/>
                  <a:pt x="93" y="133"/>
                </a:cubicBezTo>
                <a:cubicBezTo>
                  <a:pt x="93" y="134"/>
                  <a:pt x="96" y="131"/>
                  <a:pt x="96" y="132"/>
                </a:cubicBezTo>
                <a:cubicBezTo>
                  <a:pt x="97" y="134"/>
                  <a:pt x="92" y="134"/>
                  <a:pt x="90" y="135"/>
                </a:cubicBezTo>
                <a:cubicBezTo>
                  <a:pt x="89" y="135"/>
                  <a:pt x="89" y="136"/>
                  <a:pt x="88" y="136"/>
                </a:cubicBezTo>
                <a:cubicBezTo>
                  <a:pt x="88" y="136"/>
                  <a:pt x="82" y="137"/>
                  <a:pt x="85" y="138"/>
                </a:cubicBezTo>
                <a:cubicBezTo>
                  <a:pt x="86" y="138"/>
                  <a:pt x="86" y="138"/>
                  <a:pt x="86" y="138"/>
                </a:cubicBezTo>
                <a:cubicBezTo>
                  <a:pt x="86" y="139"/>
                  <a:pt x="84" y="141"/>
                  <a:pt x="83" y="142"/>
                </a:cubicBezTo>
                <a:cubicBezTo>
                  <a:pt x="82" y="143"/>
                  <a:pt x="82" y="144"/>
                  <a:pt x="82" y="144"/>
                </a:cubicBezTo>
                <a:cubicBezTo>
                  <a:pt x="82" y="144"/>
                  <a:pt x="81" y="144"/>
                  <a:pt x="81" y="145"/>
                </a:cubicBezTo>
                <a:cubicBezTo>
                  <a:pt x="81" y="145"/>
                  <a:pt x="81" y="145"/>
                  <a:pt x="81" y="145"/>
                </a:cubicBezTo>
                <a:cubicBezTo>
                  <a:pt x="79" y="146"/>
                  <a:pt x="76" y="147"/>
                  <a:pt x="76" y="148"/>
                </a:cubicBezTo>
                <a:cubicBezTo>
                  <a:pt x="76" y="149"/>
                  <a:pt x="81" y="147"/>
                  <a:pt x="79" y="148"/>
                </a:cubicBezTo>
                <a:cubicBezTo>
                  <a:pt x="79" y="148"/>
                  <a:pt x="76" y="149"/>
                  <a:pt x="75" y="150"/>
                </a:cubicBezTo>
                <a:cubicBezTo>
                  <a:pt x="74" y="150"/>
                  <a:pt x="75" y="150"/>
                  <a:pt x="74" y="151"/>
                </a:cubicBezTo>
                <a:cubicBezTo>
                  <a:pt x="73" y="152"/>
                  <a:pt x="71" y="152"/>
                  <a:pt x="74" y="153"/>
                </a:cubicBezTo>
                <a:cubicBezTo>
                  <a:pt x="75" y="154"/>
                  <a:pt x="79" y="152"/>
                  <a:pt x="80" y="153"/>
                </a:cubicBezTo>
                <a:cubicBezTo>
                  <a:pt x="80" y="154"/>
                  <a:pt x="76" y="153"/>
                  <a:pt x="79" y="154"/>
                </a:cubicBezTo>
                <a:cubicBezTo>
                  <a:pt x="78" y="154"/>
                  <a:pt x="78" y="153"/>
                  <a:pt x="78" y="153"/>
                </a:cubicBezTo>
                <a:cubicBezTo>
                  <a:pt x="75" y="153"/>
                  <a:pt x="68" y="155"/>
                  <a:pt x="67" y="154"/>
                </a:cubicBezTo>
                <a:cubicBezTo>
                  <a:pt x="66" y="154"/>
                  <a:pt x="66" y="153"/>
                  <a:pt x="65" y="155"/>
                </a:cubicBezTo>
                <a:cubicBezTo>
                  <a:pt x="64" y="157"/>
                  <a:pt x="71" y="158"/>
                  <a:pt x="73" y="159"/>
                </a:cubicBezTo>
                <a:cubicBezTo>
                  <a:pt x="73" y="160"/>
                  <a:pt x="75" y="161"/>
                  <a:pt x="75" y="161"/>
                </a:cubicBezTo>
                <a:cubicBezTo>
                  <a:pt x="75" y="161"/>
                  <a:pt x="76" y="161"/>
                  <a:pt x="76" y="161"/>
                </a:cubicBezTo>
                <a:cubicBezTo>
                  <a:pt x="76" y="163"/>
                  <a:pt x="74" y="161"/>
                  <a:pt x="74" y="161"/>
                </a:cubicBezTo>
                <a:cubicBezTo>
                  <a:pt x="73" y="161"/>
                  <a:pt x="72" y="161"/>
                  <a:pt x="72" y="161"/>
                </a:cubicBezTo>
                <a:cubicBezTo>
                  <a:pt x="72" y="161"/>
                  <a:pt x="73" y="161"/>
                  <a:pt x="73" y="161"/>
                </a:cubicBezTo>
                <a:cubicBezTo>
                  <a:pt x="72" y="159"/>
                  <a:pt x="68" y="159"/>
                  <a:pt x="65" y="157"/>
                </a:cubicBezTo>
                <a:cubicBezTo>
                  <a:pt x="65" y="157"/>
                  <a:pt x="64" y="155"/>
                  <a:pt x="63" y="155"/>
                </a:cubicBezTo>
                <a:cubicBezTo>
                  <a:pt x="63" y="155"/>
                  <a:pt x="61" y="157"/>
                  <a:pt x="61" y="159"/>
                </a:cubicBezTo>
                <a:cubicBezTo>
                  <a:pt x="61" y="160"/>
                  <a:pt x="61" y="161"/>
                  <a:pt x="61" y="161"/>
                </a:cubicBezTo>
                <a:cubicBezTo>
                  <a:pt x="61" y="162"/>
                  <a:pt x="60" y="162"/>
                  <a:pt x="60" y="163"/>
                </a:cubicBezTo>
                <a:cubicBezTo>
                  <a:pt x="61" y="164"/>
                  <a:pt x="58" y="165"/>
                  <a:pt x="58" y="163"/>
                </a:cubicBezTo>
                <a:cubicBezTo>
                  <a:pt x="58" y="163"/>
                  <a:pt x="61" y="161"/>
                  <a:pt x="59" y="161"/>
                </a:cubicBezTo>
                <a:cubicBezTo>
                  <a:pt x="59" y="161"/>
                  <a:pt x="58" y="162"/>
                  <a:pt x="58" y="162"/>
                </a:cubicBezTo>
                <a:cubicBezTo>
                  <a:pt x="58" y="161"/>
                  <a:pt x="61" y="161"/>
                  <a:pt x="60" y="160"/>
                </a:cubicBezTo>
                <a:cubicBezTo>
                  <a:pt x="60" y="160"/>
                  <a:pt x="57" y="160"/>
                  <a:pt x="56" y="160"/>
                </a:cubicBezTo>
                <a:cubicBezTo>
                  <a:pt x="55" y="161"/>
                  <a:pt x="56" y="161"/>
                  <a:pt x="54" y="161"/>
                </a:cubicBezTo>
                <a:cubicBezTo>
                  <a:pt x="55" y="161"/>
                  <a:pt x="52" y="161"/>
                  <a:pt x="53" y="162"/>
                </a:cubicBezTo>
                <a:cubicBezTo>
                  <a:pt x="53" y="162"/>
                  <a:pt x="55" y="162"/>
                  <a:pt x="55" y="162"/>
                </a:cubicBezTo>
                <a:cubicBezTo>
                  <a:pt x="55" y="162"/>
                  <a:pt x="57" y="161"/>
                  <a:pt x="58" y="161"/>
                </a:cubicBezTo>
                <a:cubicBezTo>
                  <a:pt x="57" y="161"/>
                  <a:pt x="57" y="164"/>
                  <a:pt x="56" y="164"/>
                </a:cubicBezTo>
                <a:cubicBezTo>
                  <a:pt x="56" y="164"/>
                  <a:pt x="50" y="162"/>
                  <a:pt x="51" y="164"/>
                </a:cubicBezTo>
                <a:cubicBezTo>
                  <a:pt x="51" y="164"/>
                  <a:pt x="52" y="164"/>
                  <a:pt x="53" y="164"/>
                </a:cubicBezTo>
                <a:cubicBezTo>
                  <a:pt x="58" y="165"/>
                  <a:pt x="51" y="164"/>
                  <a:pt x="50" y="164"/>
                </a:cubicBezTo>
                <a:cubicBezTo>
                  <a:pt x="50" y="165"/>
                  <a:pt x="51" y="166"/>
                  <a:pt x="51" y="166"/>
                </a:cubicBezTo>
                <a:cubicBezTo>
                  <a:pt x="51" y="167"/>
                  <a:pt x="48" y="165"/>
                  <a:pt x="48" y="165"/>
                </a:cubicBezTo>
                <a:cubicBezTo>
                  <a:pt x="45" y="165"/>
                  <a:pt x="43" y="165"/>
                  <a:pt x="40" y="164"/>
                </a:cubicBezTo>
                <a:cubicBezTo>
                  <a:pt x="39" y="164"/>
                  <a:pt x="37" y="163"/>
                  <a:pt x="36" y="162"/>
                </a:cubicBezTo>
                <a:cubicBezTo>
                  <a:pt x="36" y="161"/>
                  <a:pt x="37" y="160"/>
                  <a:pt x="36" y="160"/>
                </a:cubicBezTo>
                <a:cubicBezTo>
                  <a:pt x="36" y="159"/>
                  <a:pt x="35" y="162"/>
                  <a:pt x="33" y="162"/>
                </a:cubicBezTo>
                <a:cubicBezTo>
                  <a:pt x="33" y="162"/>
                  <a:pt x="34" y="161"/>
                  <a:pt x="34" y="161"/>
                </a:cubicBezTo>
                <a:cubicBezTo>
                  <a:pt x="34" y="161"/>
                  <a:pt x="33" y="161"/>
                  <a:pt x="32" y="161"/>
                </a:cubicBezTo>
                <a:cubicBezTo>
                  <a:pt x="33" y="161"/>
                  <a:pt x="31" y="161"/>
                  <a:pt x="32" y="160"/>
                </a:cubicBezTo>
                <a:cubicBezTo>
                  <a:pt x="31" y="162"/>
                  <a:pt x="33" y="162"/>
                  <a:pt x="33" y="163"/>
                </a:cubicBezTo>
                <a:cubicBezTo>
                  <a:pt x="33" y="164"/>
                  <a:pt x="32" y="164"/>
                  <a:pt x="32" y="165"/>
                </a:cubicBezTo>
                <a:cubicBezTo>
                  <a:pt x="31" y="166"/>
                  <a:pt x="31" y="166"/>
                  <a:pt x="31" y="167"/>
                </a:cubicBezTo>
                <a:cubicBezTo>
                  <a:pt x="30" y="169"/>
                  <a:pt x="28" y="174"/>
                  <a:pt x="29" y="176"/>
                </a:cubicBezTo>
                <a:cubicBezTo>
                  <a:pt x="30" y="177"/>
                  <a:pt x="32" y="178"/>
                  <a:pt x="31" y="179"/>
                </a:cubicBezTo>
                <a:cubicBezTo>
                  <a:pt x="29" y="181"/>
                  <a:pt x="26" y="180"/>
                  <a:pt x="27" y="177"/>
                </a:cubicBezTo>
                <a:cubicBezTo>
                  <a:pt x="27" y="177"/>
                  <a:pt x="28" y="177"/>
                  <a:pt x="28" y="176"/>
                </a:cubicBezTo>
                <a:cubicBezTo>
                  <a:pt x="28" y="175"/>
                  <a:pt x="28" y="174"/>
                  <a:pt x="28" y="174"/>
                </a:cubicBezTo>
                <a:cubicBezTo>
                  <a:pt x="28" y="173"/>
                  <a:pt x="29" y="173"/>
                  <a:pt x="29" y="172"/>
                </a:cubicBezTo>
                <a:cubicBezTo>
                  <a:pt x="29" y="171"/>
                  <a:pt x="28" y="171"/>
                  <a:pt x="28" y="170"/>
                </a:cubicBezTo>
                <a:cubicBezTo>
                  <a:pt x="28" y="169"/>
                  <a:pt x="28" y="168"/>
                  <a:pt x="28" y="168"/>
                </a:cubicBezTo>
                <a:cubicBezTo>
                  <a:pt x="28" y="168"/>
                  <a:pt x="29" y="168"/>
                  <a:pt x="29" y="168"/>
                </a:cubicBezTo>
                <a:cubicBezTo>
                  <a:pt x="29" y="167"/>
                  <a:pt x="29" y="165"/>
                  <a:pt x="29" y="165"/>
                </a:cubicBezTo>
                <a:cubicBezTo>
                  <a:pt x="29" y="165"/>
                  <a:pt x="28" y="165"/>
                  <a:pt x="28" y="164"/>
                </a:cubicBezTo>
                <a:cubicBezTo>
                  <a:pt x="27" y="164"/>
                  <a:pt x="28" y="164"/>
                  <a:pt x="28" y="163"/>
                </a:cubicBezTo>
                <a:cubicBezTo>
                  <a:pt x="27" y="163"/>
                  <a:pt x="27" y="162"/>
                  <a:pt x="27" y="161"/>
                </a:cubicBezTo>
                <a:cubicBezTo>
                  <a:pt x="27" y="161"/>
                  <a:pt x="27" y="161"/>
                  <a:pt x="27" y="161"/>
                </a:cubicBezTo>
                <a:cubicBezTo>
                  <a:pt x="27" y="160"/>
                  <a:pt x="27" y="160"/>
                  <a:pt x="27" y="160"/>
                </a:cubicBezTo>
                <a:cubicBezTo>
                  <a:pt x="27" y="160"/>
                  <a:pt x="28" y="158"/>
                  <a:pt x="27" y="158"/>
                </a:cubicBezTo>
                <a:cubicBezTo>
                  <a:pt x="27" y="158"/>
                  <a:pt x="25" y="163"/>
                  <a:pt x="27" y="159"/>
                </a:cubicBezTo>
                <a:cubicBezTo>
                  <a:pt x="27" y="159"/>
                  <a:pt x="25" y="160"/>
                  <a:pt x="25" y="160"/>
                </a:cubicBezTo>
                <a:cubicBezTo>
                  <a:pt x="25" y="160"/>
                  <a:pt x="24" y="158"/>
                  <a:pt x="23" y="160"/>
                </a:cubicBezTo>
                <a:cubicBezTo>
                  <a:pt x="23" y="160"/>
                  <a:pt x="25" y="160"/>
                  <a:pt x="25" y="160"/>
                </a:cubicBezTo>
                <a:cubicBezTo>
                  <a:pt x="26" y="160"/>
                  <a:pt x="26" y="163"/>
                  <a:pt x="26" y="164"/>
                </a:cubicBezTo>
                <a:cubicBezTo>
                  <a:pt x="26" y="164"/>
                  <a:pt x="23" y="164"/>
                  <a:pt x="22" y="164"/>
                </a:cubicBezTo>
                <a:cubicBezTo>
                  <a:pt x="22" y="163"/>
                  <a:pt x="21" y="162"/>
                  <a:pt x="21" y="162"/>
                </a:cubicBezTo>
                <a:cubicBezTo>
                  <a:pt x="20" y="162"/>
                  <a:pt x="20" y="163"/>
                  <a:pt x="19" y="162"/>
                </a:cubicBezTo>
                <a:cubicBezTo>
                  <a:pt x="18" y="161"/>
                  <a:pt x="17" y="159"/>
                  <a:pt x="19" y="158"/>
                </a:cubicBezTo>
                <a:cubicBezTo>
                  <a:pt x="19" y="158"/>
                  <a:pt x="20" y="158"/>
                  <a:pt x="21" y="158"/>
                </a:cubicBezTo>
                <a:cubicBezTo>
                  <a:pt x="21" y="158"/>
                  <a:pt x="22" y="159"/>
                  <a:pt x="22" y="159"/>
                </a:cubicBezTo>
                <a:cubicBezTo>
                  <a:pt x="23" y="159"/>
                  <a:pt x="24" y="157"/>
                  <a:pt x="24" y="158"/>
                </a:cubicBezTo>
                <a:cubicBezTo>
                  <a:pt x="24" y="157"/>
                  <a:pt x="22" y="158"/>
                  <a:pt x="22" y="158"/>
                </a:cubicBezTo>
                <a:cubicBezTo>
                  <a:pt x="22" y="158"/>
                  <a:pt x="22" y="157"/>
                  <a:pt x="22" y="157"/>
                </a:cubicBezTo>
                <a:cubicBezTo>
                  <a:pt x="21" y="156"/>
                  <a:pt x="22" y="157"/>
                  <a:pt x="21" y="157"/>
                </a:cubicBezTo>
                <a:cubicBezTo>
                  <a:pt x="20" y="156"/>
                  <a:pt x="21" y="155"/>
                  <a:pt x="19" y="156"/>
                </a:cubicBezTo>
                <a:cubicBezTo>
                  <a:pt x="18" y="156"/>
                  <a:pt x="19" y="157"/>
                  <a:pt x="19" y="157"/>
                </a:cubicBezTo>
                <a:cubicBezTo>
                  <a:pt x="18" y="158"/>
                  <a:pt x="18" y="157"/>
                  <a:pt x="17" y="158"/>
                </a:cubicBezTo>
                <a:cubicBezTo>
                  <a:pt x="16" y="159"/>
                  <a:pt x="14" y="163"/>
                  <a:pt x="14" y="161"/>
                </a:cubicBezTo>
                <a:cubicBezTo>
                  <a:pt x="15" y="161"/>
                  <a:pt x="15" y="159"/>
                  <a:pt x="15" y="159"/>
                </a:cubicBezTo>
                <a:cubicBezTo>
                  <a:pt x="14" y="158"/>
                  <a:pt x="13" y="160"/>
                  <a:pt x="12" y="160"/>
                </a:cubicBezTo>
                <a:cubicBezTo>
                  <a:pt x="13" y="160"/>
                  <a:pt x="10" y="158"/>
                  <a:pt x="11" y="159"/>
                </a:cubicBezTo>
                <a:cubicBezTo>
                  <a:pt x="10" y="158"/>
                  <a:pt x="11" y="155"/>
                  <a:pt x="12" y="154"/>
                </a:cubicBezTo>
                <a:cubicBezTo>
                  <a:pt x="13" y="153"/>
                  <a:pt x="13" y="153"/>
                  <a:pt x="13" y="153"/>
                </a:cubicBezTo>
                <a:cubicBezTo>
                  <a:pt x="16" y="155"/>
                  <a:pt x="13" y="152"/>
                  <a:pt x="12" y="151"/>
                </a:cubicBezTo>
                <a:cubicBezTo>
                  <a:pt x="12" y="149"/>
                  <a:pt x="14" y="147"/>
                  <a:pt x="14" y="145"/>
                </a:cubicBezTo>
                <a:cubicBezTo>
                  <a:pt x="14" y="144"/>
                  <a:pt x="13" y="141"/>
                  <a:pt x="13" y="140"/>
                </a:cubicBezTo>
                <a:cubicBezTo>
                  <a:pt x="13" y="140"/>
                  <a:pt x="11" y="140"/>
                  <a:pt x="12" y="140"/>
                </a:cubicBezTo>
                <a:cubicBezTo>
                  <a:pt x="13" y="139"/>
                  <a:pt x="12" y="139"/>
                  <a:pt x="12" y="138"/>
                </a:cubicBezTo>
                <a:cubicBezTo>
                  <a:pt x="13" y="137"/>
                  <a:pt x="15" y="136"/>
                  <a:pt x="15" y="135"/>
                </a:cubicBezTo>
                <a:cubicBezTo>
                  <a:pt x="16" y="133"/>
                  <a:pt x="15" y="130"/>
                  <a:pt x="15" y="128"/>
                </a:cubicBezTo>
                <a:cubicBezTo>
                  <a:pt x="15" y="128"/>
                  <a:pt x="15" y="127"/>
                  <a:pt x="15" y="127"/>
                </a:cubicBezTo>
                <a:cubicBezTo>
                  <a:pt x="15" y="126"/>
                  <a:pt x="15" y="127"/>
                  <a:pt x="15" y="125"/>
                </a:cubicBezTo>
                <a:cubicBezTo>
                  <a:pt x="15" y="124"/>
                  <a:pt x="16" y="123"/>
                  <a:pt x="16" y="122"/>
                </a:cubicBezTo>
                <a:cubicBezTo>
                  <a:pt x="16" y="121"/>
                  <a:pt x="17" y="121"/>
                  <a:pt x="16" y="120"/>
                </a:cubicBezTo>
                <a:cubicBezTo>
                  <a:pt x="17" y="122"/>
                  <a:pt x="16" y="119"/>
                  <a:pt x="15" y="119"/>
                </a:cubicBezTo>
                <a:cubicBezTo>
                  <a:pt x="15" y="119"/>
                  <a:pt x="16" y="121"/>
                  <a:pt x="15" y="121"/>
                </a:cubicBezTo>
                <a:cubicBezTo>
                  <a:pt x="15" y="122"/>
                  <a:pt x="13" y="124"/>
                  <a:pt x="13" y="126"/>
                </a:cubicBezTo>
                <a:cubicBezTo>
                  <a:pt x="13" y="126"/>
                  <a:pt x="14" y="128"/>
                  <a:pt x="13" y="128"/>
                </a:cubicBezTo>
                <a:cubicBezTo>
                  <a:pt x="13" y="129"/>
                  <a:pt x="12" y="126"/>
                  <a:pt x="12" y="125"/>
                </a:cubicBezTo>
                <a:cubicBezTo>
                  <a:pt x="12" y="124"/>
                  <a:pt x="13" y="123"/>
                  <a:pt x="13" y="123"/>
                </a:cubicBezTo>
                <a:cubicBezTo>
                  <a:pt x="13" y="123"/>
                  <a:pt x="12" y="120"/>
                  <a:pt x="12" y="120"/>
                </a:cubicBezTo>
                <a:cubicBezTo>
                  <a:pt x="12" y="119"/>
                  <a:pt x="11" y="119"/>
                  <a:pt x="11" y="119"/>
                </a:cubicBezTo>
                <a:cubicBezTo>
                  <a:pt x="11" y="119"/>
                  <a:pt x="13" y="120"/>
                  <a:pt x="13" y="120"/>
                </a:cubicBezTo>
                <a:cubicBezTo>
                  <a:pt x="14" y="120"/>
                  <a:pt x="13" y="119"/>
                  <a:pt x="14" y="119"/>
                </a:cubicBezTo>
                <a:cubicBezTo>
                  <a:pt x="14" y="119"/>
                  <a:pt x="14" y="119"/>
                  <a:pt x="14" y="119"/>
                </a:cubicBezTo>
                <a:cubicBezTo>
                  <a:pt x="15" y="119"/>
                  <a:pt x="15" y="118"/>
                  <a:pt x="16" y="118"/>
                </a:cubicBezTo>
                <a:cubicBezTo>
                  <a:pt x="15" y="118"/>
                  <a:pt x="15" y="119"/>
                  <a:pt x="16" y="119"/>
                </a:cubicBezTo>
                <a:cubicBezTo>
                  <a:pt x="16" y="119"/>
                  <a:pt x="16" y="118"/>
                  <a:pt x="16" y="119"/>
                </a:cubicBezTo>
                <a:cubicBezTo>
                  <a:pt x="16" y="118"/>
                  <a:pt x="16" y="118"/>
                  <a:pt x="17" y="118"/>
                </a:cubicBezTo>
                <a:cubicBezTo>
                  <a:pt x="17" y="117"/>
                  <a:pt x="17" y="117"/>
                  <a:pt x="17" y="117"/>
                </a:cubicBezTo>
                <a:cubicBezTo>
                  <a:pt x="17" y="117"/>
                  <a:pt x="17" y="117"/>
                  <a:pt x="17" y="117"/>
                </a:cubicBezTo>
                <a:cubicBezTo>
                  <a:pt x="18" y="115"/>
                  <a:pt x="17" y="115"/>
                  <a:pt x="17" y="113"/>
                </a:cubicBezTo>
                <a:cubicBezTo>
                  <a:pt x="17" y="113"/>
                  <a:pt x="19" y="109"/>
                  <a:pt x="20" y="109"/>
                </a:cubicBezTo>
                <a:cubicBezTo>
                  <a:pt x="20" y="109"/>
                  <a:pt x="21" y="109"/>
                  <a:pt x="21" y="109"/>
                </a:cubicBezTo>
                <a:cubicBezTo>
                  <a:pt x="21" y="109"/>
                  <a:pt x="20" y="108"/>
                  <a:pt x="21" y="108"/>
                </a:cubicBezTo>
                <a:cubicBezTo>
                  <a:pt x="21" y="107"/>
                  <a:pt x="22" y="107"/>
                  <a:pt x="22" y="106"/>
                </a:cubicBezTo>
                <a:cubicBezTo>
                  <a:pt x="23" y="106"/>
                  <a:pt x="22" y="104"/>
                  <a:pt x="23" y="103"/>
                </a:cubicBezTo>
                <a:cubicBezTo>
                  <a:pt x="23" y="102"/>
                  <a:pt x="25" y="102"/>
                  <a:pt x="26" y="101"/>
                </a:cubicBezTo>
                <a:cubicBezTo>
                  <a:pt x="26" y="101"/>
                  <a:pt x="26" y="99"/>
                  <a:pt x="26" y="99"/>
                </a:cubicBezTo>
                <a:cubicBezTo>
                  <a:pt x="26" y="98"/>
                  <a:pt x="25" y="99"/>
                  <a:pt x="26" y="98"/>
                </a:cubicBezTo>
                <a:cubicBezTo>
                  <a:pt x="27" y="96"/>
                  <a:pt x="25" y="94"/>
                  <a:pt x="25" y="93"/>
                </a:cubicBezTo>
                <a:cubicBezTo>
                  <a:pt x="25" y="92"/>
                  <a:pt x="27" y="95"/>
                  <a:pt x="26" y="94"/>
                </a:cubicBezTo>
                <a:cubicBezTo>
                  <a:pt x="26" y="94"/>
                  <a:pt x="26" y="95"/>
                  <a:pt x="27" y="94"/>
                </a:cubicBezTo>
                <a:cubicBezTo>
                  <a:pt x="28" y="94"/>
                  <a:pt x="28" y="93"/>
                  <a:pt x="28" y="93"/>
                </a:cubicBezTo>
                <a:cubicBezTo>
                  <a:pt x="29" y="93"/>
                  <a:pt x="29" y="94"/>
                  <a:pt x="30" y="95"/>
                </a:cubicBezTo>
                <a:cubicBezTo>
                  <a:pt x="30" y="95"/>
                  <a:pt x="31" y="95"/>
                  <a:pt x="31" y="95"/>
                </a:cubicBezTo>
                <a:cubicBezTo>
                  <a:pt x="32" y="95"/>
                  <a:pt x="32" y="97"/>
                  <a:pt x="33" y="95"/>
                </a:cubicBezTo>
                <a:cubicBezTo>
                  <a:pt x="34" y="94"/>
                  <a:pt x="33" y="92"/>
                  <a:pt x="34" y="91"/>
                </a:cubicBezTo>
                <a:cubicBezTo>
                  <a:pt x="34" y="91"/>
                  <a:pt x="35" y="90"/>
                  <a:pt x="35" y="90"/>
                </a:cubicBezTo>
                <a:cubicBezTo>
                  <a:pt x="36" y="89"/>
                  <a:pt x="37" y="87"/>
                  <a:pt x="37" y="87"/>
                </a:cubicBezTo>
                <a:cubicBezTo>
                  <a:pt x="37" y="87"/>
                  <a:pt x="37" y="85"/>
                  <a:pt x="37" y="85"/>
                </a:cubicBezTo>
                <a:cubicBezTo>
                  <a:pt x="37" y="85"/>
                  <a:pt x="38" y="85"/>
                  <a:pt x="38" y="86"/>
                </a:cubicBezTo>
                <a:cubicBezTo>
                  <a:pt x="38" y="86"/>
                  <a:pt x="37" y="87"/>
                  <a:pt x="36" y="88"/>
                </a:cubicBezTo>
                <a:cubicBezTo>
                  <a:pt x="36" y="89"/>
                  <a:pt x="36" y="89"/>
                  <a:pt x="36" y="90"/>
                </a:cubicBezTo>
                <a:cubicBezTo>
                  <a:pt x="34" y="92"/>
                  <a:pt x="35" y="94"/>
                  <a:pt x="37" y="91"/>
                </a:cubicBezTo>
                <a:cubicBezTo>
                  <a:pt x="37" y="91"/>
                  <a:pt x="37" y="91"/>
                  <a:pt x="37" y="91"/>
                </a:cubicBezTo>
                <a:cubicBezTo>
                  <a:pt x="38" y="91"/>
                  <a:pt x="37" y="95"/>
                  <a:pt x="37" y="96"/>
                </a:cubicBezTo>
                <a:cubicBezTo>
                  <a:pt x="38" y="96"/>
                  <a:pt x="38" y="95"/>
                  <a:pt x="38" y="95"/>
                </a:cubicBezTo>
                <a:cubicBezTo>
                  <a:pt x="38" y="95"/>
                  <a:pt x="39" y="96"/>
                  <a:pt x="39" y="96"/>
                </a:cubicBezTo>
                <a:cubicBezTo>
                  <a:pt x="39" y="96"/>
                  <a:pt x="40" y="95"/>
                  <a:pt x="39" y="95"/>
                </a:cubicBezTo>
                <a:cubicBezTo>
                  <a:pt x="39" y="95"/>
                  <a:pt x="40" y="96"/>
                  <a:pt x="40" y="96"/>
                </a:cubicBezTo>
                <a:cubicBezTo>
                  <a:pt x="41" y="95"/>
                  <a:pt x="40" y="94"/>
                  <a:pt x="40" y="92"/>
                </a:cubicBezTo>
                <a:cubicBezTo>
                  <a:pt x="41" y="92"/>
                  <a:pt x="44" y="90"/>
                  <a:pt x="45" y="91"/>
                </a:cubicBezTo>
                <a:cubicBezTo>
                  <a:pt x="46" y="92"/>
                  <a:pt x="46" y="87"/>
                  <a:pt x="47" y="87"/>
                </a:cubicBezTo>
                <a:cubicBezTo>
                  <a:pt x="47" y="87"/>
                  <a:pt x="47" y="89"/>
                  <a:pt x="48" y="89"/>
                </a:cubicBezTo>
                <a:cubicBezTo>
                  <a:pt x="49" y="89"/>
                  <a:pt x="49" y="88"/>
                  <a:pt x="50" y="87"/>
                </a:cubicBezTo>
                <a:cubicBezTo>
                  <a:pt x="50" y="87"/>
                  <a:pt x="51" y="88"/>
                  <a:pt x="51" y="88"/>
                </a:cubicBezTo>
                <a:cubicBezTo>
                  <a:pt x="51" y="88"/>
                  <a:pt x="52" y="86"/>
                  <a:pt x="52" y="86"/>
                </a:cubicBezTo>
                <a:cubicBezTo>
                  <a:pt x="52" y="85"/>
                  <a:pt x="51" y="85"/>
                  <a:pt x="50" y="85"/>
                </a:cubicBezTo>
                <a:cubicBezTo>
                  <a:pt x="50" y="84"/>
                  <a:pt x="51" y="84"/>
                  <a:pt x="51" y="83"/>
                </a:cubicBezTo>
                <a:cubicBezTo>
                  <a:pt x="51" y="83"/>
                  <a:pt x="50" y="82"/>
                  <a:pt x="50" y="82"/>
                </a:cubicBezTo>
                <a:cubicBezTo>
                  <a:pt x="50" y="81"/>
                  <a:pt x="51" y="80"/>
                  <a:pt x="51" y="79"/>
                </a:cubicBezTo>
                <a:cubicBezTo>
                  <a:pt x="50" y="78"/>
                  <a:pt x="52" y="78"/>
                  <a:pt x="53" y="78"/>
                </a:cubicBezTo>
                <a:cubicBezTo>
                  <a:pt x="54" y="78"/>
                  <a:pt x="55" y="80"/>
                  <a:pt x="56" y="80"/>
                </a:cubicBezTo>
                <a:cubicBezTo>
                  <a:pt x="58" y="80"/>
                  <a:pt x="61" y="77"/>
                  <a:pt x="60" y="76"/>
                </a:cubicBezTo>
                <a:cubicBezTo>
                  <a:pt x="60" y="74"/>
                  <a:pt x="62" y="77"/>
                  <a:pt x="63" y="76"/>
                </a:cubicBezTo>
                <a:cubicBezTo>
                  <a:pt x="64" y="75"/>
                  <a:pt x="64" y="72"/>
                  <a:pt x="64" y="72"/>
                </a:cubicBezTo>
                <a:cubicBezTo>
                  <a:pt x="64" y="72"/>
                  <a:pt x="65" y="72"/>
                  <a:pt x="65" y="72"/>
                </a:cubicBezTo>
                <a:cubicBezTo>
                  <a:pt x="65" y="73"/>
                  <a:pt x="65" y="73"/>
                  <a:pt x="65" y="74"/>
                </a:cubicBezTo>
                <a:cubicBezTo>
                  <a:pt x="65" y="74"/>
                  <a:pt x="66" y="75"/>
                  <a:pt x="66" y="76"/>
                </a:cubicBezTo>
                <a:cubicBezTo>
                  <a:pt x="66" y="75"/>
                  <a:pt x="65" y="77"/>
                  <a:pt x="65" y="77"/>
                </a:cubicBezTo>
                <a:cubicBezTo>
                  <a:pt x="66" y="78"/>
                  <a:pt x="68" y="77"/>
                  <a:pt x="69" y="78"/>
                </a:cubicBezTo>
                <a:cubicBezTo>
                  <a:pt x="70" y="79"/>
                  <a:pt x="70" y="81"/>
                  <a:pt x="70" y="82"/>
                </a:cubicBezTo>
                <a:cubicBezTo>
                  <a:pt x="70" y="82"/>
                  <a:pt x="71" y="83"/>
                  <a:pt x="71" y="83"/>
                </a:cubicBezTo>
                <a:cubicBezTo>
                  <a:pt x="71" y="83"/>
                  <a:pt x="69" y="86"/>
                  <a:pt x="69" y="86"/>
                </a:cubicBezTo>
                <a:cubicBezTo>
                  <a:pt x="69" y="86"/>
                  <a:pt x="68" y="87"/>
                  <a:pt x="68" y="87"/>
                </a:cubicBezTo>
                <a:cubicBezTo>
                  <a:pt x="68" y="88"/>
                  <a:pt x="69" y="88"/>
                  <a:pt x="69" y="88"/>
                </a:cubicBezTo>
                <a:cubicBezTo>
                  <a:pt x="69" y="88"/>
                  <a:pt x="70" y="88"/>
                  <a:pt x="70" y="88"/>
                </a:cubicBezTo>
                <a:cubicBezTo>
                  <a:pt x="70" y="89"/>
                  <a:pt x="69" y="88"/>
                  <a:pt x="69" y="88"/>
                </a:cubicBezTo>
                <a:cubicBezTo>
                  <a:pt x="69" y="88"/>
                  <a:pt x="68" y="90"/>
                  <a:pt x="67" y="90"/>
                </a:cubicBezTo>
                <a:cubicBezTo>
                  <a:pt x="67" y="90"/>
                  <a:pt x="67" y="89"/>
                  <a:pt x="67" y="89"/>
                </a:cubicBezTo>
                <a:cubicBezTo>
                  <a:pt x="66" y="91"/>
                  <a:pt x="69" y="90"/>
                  <a:pt x="69" y="90"/>
                </a:cubicBezTo>
                <a:cubicBezTo>
                  <a:pt x="70" y="90"/>
                  <a:pt x="69" y="90"/>
                  <a:pt x="70" y="91"/>
                </a:cubicBezTo>
                <a:cubicBezTo>
                  <a:pt x="70" y="93"/>
                  <a:pt x="72" y="92"/>
                  <a:pt x="71" y="94"/>
                </a:cubicBezTo>
                <a:cubicBezTo>
                  <a:pt x="71" y="96"/>
                  <a:pt x="72" y="94"/>
                  <a:pt x="73" y="94"/>
                </a:cubicBezTo>
                <a:cubicBezTo>
                  <a:pt x="75" y="95"/>
                  <a:pt x="75" y="96"/>
                  <a:pt x="74" y="94"/>
                </a:cubicBezTo>
                <a:cubicBezTo>
                  <a:pt x="74" y="93"/>
                  <a:pt x="74" y="90"/>
                  <a:pt x="73" y="91"/>
                </a:cubicBezTo>
                <a:cubicBezTo>
                  <a:pt x="72" y="92"/>
                  <a:pt x="71" y="93"/>
                  <a:pt x="72" y="93"/>
                </a:cubicBezTo>
                <a:cubicBezTo>
                  <a:pt x="70" y="93"/>
                  <a:pt x="73" y="91"/>
                  <a:pt x="72" y="89"/>
                </a:cubicBezTo>
                <a:cubicBezTo>
                  <a:pt x="72" y="90"/>
                  <a:pt x="70" y="89"/>
                  <a:pt x="71" y="88"/>
                </a:cubicBezTo>
                <a:cubicBezTo>
                  <a:pt x="71" y="88"/>
                  <a:pt x="73" y="91"/>
                  <a:pt x="73" y="90"/>
                </a:cubicBezTo>
                <a:cubicBezTo>
                  <a:pt x="75" y="90"/>
                  <a:pt x="73" y="88"/>
                  <a:pt x="73" y="86"/>
                </a:cubicBezTo>
                <a:cubicBezTo>
                  <a:pt x="73" y="85"/>
                  <a:pt x="74" y="84"/>
                  <a:pt x="73" y="84"/>
                </a:cubicBezTo>
                <a:cubicBezTo>
                  <a:pt x="73" y="83"/>
                  <a:pt x="73" y="83"/>
                  <a:pt x="73" y="83"/>
                </a:cubicBezTo>
                <a:cubicBezTo>
                  <a:pt x="73" y="82"/>
                  <a:pt x="73" y="81"/>
                  <a:pt x="73" y="81"/>
                </a:cubicBezTo>
                <a:cubicBezTo>
                  <a:pt x="73" y="79"/>
                  <a:pt x="72" y="78"/>
                  <a:pt x="71" y="76"/>
                </a:cubicBezTo>
                <a:cubicBezTo>
                  <a:pt x="71" y="74"/>
                  <a:pt x="71" y="72"/>
                  <a:pt x="69" y="71"/>
                </a:cubicBezTo>
                <a:cubicBezTo>
                  <a:pt x="68" y="69"/>
                  <a:pt x="67" y="69"/>
                  <a:pt x="66" y="68"/>
                </a:cubicBezTo>
                <a:cubicBezTo>
                  <a:pt x="65" y="67"/>
                  <a:pt x="66" y="65"/>
                  <a:pt x="64" y="66"/>
                </a:cubicBezTo>
                <a:cubicBezTo>
                  <a:pt x="63" y="66"/>
                  <a:pt x="63" y="67"/>
                  <a:pt x="62" y="67"/>
                </a:cubicBezTo>
                <a:cubicBezTo>
                  <a:pt x="62" y="67"/>
                  <a:pt x="63" y="64"/>
                  <a:pt x="63" y="64"/>
                </a:cubicBezTo>
                <a:cubicBezTo>
                  <a:pt x="64" y="62"/>
                  <a:pt x="62" y="61"/>
                  <a:pt x="62" y="60"/>
                </a:cubicBezTo>
                <a:cubicBezTo>
                  <a:pt x="61" y="60"/>
                  <a:pt x="62" y="59"/>
                  <a:pt x="61" y="58"/>
                </a:cubicBezTo>
                <a:cubicBezTo>
                  <a:pt x="61" y="56"/>
                  <a:pt x="58" y="54"/>
                  <a:pt x="58" y="53"/>
                </a:cubicBezTo>
                <a:cubicBezTo>
                  <a:pt x="58" y="52"/>
                  <a:pt x="58" y="51"/>
                  <a:pt x="58" y="50"/>
                </a:cubicBezTo>
                <a:cubicBezTo>
                  <a:pt x="58" y="51"/>
                  <a:pt x="56" y="50"/>
                  <a:pt x="56" y="51"/>
                </a:cubicBezTo>
                <a:cubicBezTo>
                  <a:pt x="56" y="50"/>
                  <a:pt x="56" y="49"/>
                  <a:pt x="57" y="48"/>
                </a:cubicBezTo>
                <a:cubicBezTo>
                  <a:pt x="57" y="47"/>
                  <a:pt x="56" y="43"/>
                  <a:pt x="55" y="43"/>
                </a:cubicBezTo>
                <a:cubicBezTo>
                  <a:pt x="55" y="43"/>
                  <a:pt x="53" y="41"/>
                  <a:pt x="53" y="40"/>
                </a:cubicBezTo>
                <a:cubicBezTo>
                  <a:pt x="54" y="40"/>
                  <a:pt x="55" y="41"/>
                  <a:pt x="55" y="41"/>
                </a:cubicBezTo>
                <a:cubicBezTo>
                  <a:pt x="57" y="43"/>
                  <a:pt x="58" y="43"/>
                  <a:pt x="59" y="45"/>
                </a:cubicBezTo>
                <a:cubicBezTo>
                  <a:pt x="59" y="45"/>
                  <a:pt x="58" y="47"/>
                  <a:pt x="59" y="48"/>
                </a:cubicBezTo>
                <a:cubicBezTo>
                  <a:pt x="59" y="48"/>
                  <a:pt x="59" y="48"/>
                  <a:pt x="60" y="49"/>
                </a:cubicBezTo>
                <a:cubicBezTo>
                  <a:pt x="60" y="49"/>
                  <a:pt x="61" y="51"/>
                  <a:pt x="61" y="52"/>
                </a:cubicBezTo>
                <a:cubicBezTo>
                  <a:pt x="62" y="53"/>
                  <a:pt x="63" y="53"/>
                  <a:pt x="63" y="54"/>
                </a:cubicBezTo>
                <a:cubicBezTo>
                  <a:pt x="65" y="56"/>
                  <a:pt x="65" y="58"/>
                  <a:pt x="65" y="58"/>
                </a:cubicBezTo>
                <a:cubicBezTo>
                  <a:pt x="66" y="59"/>
                  <a:pt x="68" y="58"/>
                  <a:pt x="69" y="60"/>
                </a:cubicBezTo>
                <a:cubicBezTo>
                  <a:pt x="70" y="60"/>
                  <a:pt x="69" y="61"/>
                  <a:pt x="69" y="61"/>
                </a:cubicBezTo>
                <a:cubicBezTo>
                  <a:pt x="69" y="62"/>
                  <a:pt x="71" y="64"/>
                  <a:pt x="71" y="65"/>
                </a:cubicBezTo>
                <a:cubicBezTo>
                  <a:pt x="71" y="65"/>
                  <a:pt x="71" y="67"/>
                  <a:pt x="71" y="68"/>
                </a:cubicBezTo>
                <a:cubicBezTo>
                  <a:pt x="71" y="69"/>
                  <a:pt x="73" y="69"/>
                  <a:pt x="73" y="69"/>
                </a:cubicBezTo>
                <a:cubicBezTo>
                  <a:pt x="74" y="70"/>
                  <a:pt x="75" y="71"/>
                  <a:pt x="76" y="72"/>
                </a:cubicBezTo>
                <a:cubicBezTo>
                  <a:pt x="76" y="72"/>
                  <a:pt x="77" y="72"/>
                  <a:pt x="77" y="72"/>
                </a:cubicBezTo>
                <a:cubicBezTo>
                  <a:pt x="77" y="73"/>
                  <a:pt x="76" y="73"/>
                  <a:pt x="76" y="74"/>
                </a:cubicBezTo>
                <a:cubicBezTo>
                  <a:pt x="76" y="75"/>
                  <a:pt x="76" y="78"/>
                  <a:pt x="77" y="79"/>
                </a:cubicBezTo>
                <a:cubicBezTo>
                  <a:pt x="77" y="80"/>
                  <a:pt x="78" y="80"/>
                  <a:pt x="78" y="81"/>
                </a:cubicBezTo>
                <a:cubicBezTo>
                  <a:pt x="78" y="82"/>
                  <a:pt x="76" y="86"/>
                  <a:pt x="77" y="86"/>
                </a:cubicBezTo>
                <a:cubicBezTo>
                  <a:pt x="78" y="87"/>
                  <a:pt x="78" y="86"/>
                  <a:pt x="79" y="85"/>
                </a:cubicBezTo>
                <a:cubicBezTo>
                  <a:pt x="79" y="85"/>
                  <a:pt x="81" y="84"/>
                  <a:pt x="82" y="84"/>
                </a:cubicBezTo>
                <a:cubicBezTo>
                  <a:pt x="86" y="81"/>
                  <a:pt x="91" y="77"/>
                  <a:pt x="94" y="74"/>
                </a:cubicBezTo>
                <a:cubicBezTo>
                  <a:pt x="96" y="72"/>
                  <a:pt x="97" y="71"/>
                  <a:pt x="95" y="73"/>
                </a:cubicBezTo>
                <a:cubicBezTo>
                  <a:pt x="92" y="76"/>
                  <a:pt x="89" y="78"/>
                  <a:pt x="86" y="81"/>
                </a:cubicBezTo>
                <a:cubicBezTo>
                  <a:pt x="85" y="82"/>
                  <a:pt x="82" y="84"/>
                  <a:pt x="81" y="85"/>
                </a:cubicBezTo>
                <a:cubicBezTo>
                  <a:pt x="81" y="85"/>
                  <a:pt x="81" y="87"/>
                  <a:pt x="81" y="87"/>
                </a:cubicBezTo>
                <a:cubicBezTo>
                  <a:pt x="81" y="87"/>
                  <a:pt x="80" y="87"/>
                  <a:pt x="80" y="88"/>
                </a:cubicBezTo>
                <a:cubicBezTo>
                  <a:pt x="80" y="88"/>
                  <a:pt x="82" y="88"/>
                  <a:pt x="82" y="88"/>
                </a:cubicBezTo>
                <a:cubicBezTo>
                  <a:pt x="82" y="89"/>
                  <a:pt x="81" y="90"/>
                  <a:pt x="81" y="90"/>
                </a:cubicBezTo>
                <a:cubicBezTo>
                  <a:pt x="80" y="90"/>
                  <a:pt x="78" y="90"/>
                  <a:pt x="78" y="90"/>
                </a:cubicBezTo>
                <a:cubicBezTo>
                  <a:pt x="78" y="89"/>
                  <a:pt x="80" y="89"/>
                  <a:pt x="80" y="88"/>
                </a:cubicBezTo>
                <a:close/>
                <a:moveTo>
                  <a:pt x="52" y="83"/>
                </a:moveTo>
                <a:cubicBezTo>
                  <a:pt x="52" y="83"/>
                  <a:pt x="53" y="86"/>
                  <a:pt x="53" y="85"/>
                </a:cubicBezTo>
                <a:cubicBezTo>
                  <a:pt x="53" y="86"/>
                  <a:pt x="54" y="85"/>
                  <a:pt x="55" y="85"/>
                </a:cubicBezTo>
                <a:cubicBezTo>
                  <a:pt x="55" y="85"/>
                  <a:pt x="56" y="86"/>
                  <a:pt x="56" y="86"/>
                </a:cubicBezTo>
                <a:cubicBezTo>
                  <a:pt x="57" y="86"/>
                  <a:pt x="57" y="85"/>
                  <a:pt x="57" y="85"/>
                </a:cubicBezTo>
                <a:cubicBezTo>
                  <a:pt x="58" y="83"/>
                  <a:pt x="59" y="83"/>
                  <a:pt x="58" y="82"/>
                </a:cubicBezTo>
                <a:cubicBezTo>
                  <a:pt x="57" y="81"/>
                  <a:pt x="54" y="81"/>
                  <a:pt x="53" y="81"/>
                </a:cubicBezTo>
                <a:cubicBezTo>
                  <a:pt x="53" y="81"/>
                  <a:pt x="52" y="82"/>
                  <a:pt x="52" y="83"/>
                </a:cubicBezTo>
                <a:close/>
                <a:moveTo>
                  <a:pt x="60" y="91"/>
                </a:moveTo>
                <a:cubicBezTo>
                  <a:pt x="60" y="90"/>
                  <a:pt x="59" y="90"/>
                  <a:pt x="59" y="91"/>
                </a:cubicBezTo>
                <a:cubicBezTo>
                  <a:pt x="59" y="92"/>
                  <a:pt x="60" y="91"/>
                  <a:pt x="60" y="91"/>
                </a:cubicBezTo>
                <a:close/>
                <a:moveTo>
                  <a:pt x="73" y="99"/>
                </a:moveTo>
                <a:cubicBezTo>
                  <a:pt x="74" y="99"/>
                  <a:pt x="74" y="97"/>
                  <a:pt x="74" y="98"/>
                </a:cubicBezTo>
                <a:cubicBezTo>
                  <a:pt x="73" y="98"/>
                  <a:pt x="73" y="99"/>
                  <a:pt x="73" y="99"/>
                </a:cubicBezTo>
                <a:close/>
                <a:moveTo>
                  <a:pt x="84" y="103"/>
                </a:moveTo>
                <a:cubicBezTo>
                  <a:pt x="84" y="103"/>
                  <a:pt x="87" y="104"/>
                  <a:pt x="87" y="103"/>
                </a:cubicBezTo>
                <a:cubicBezTo>
                  <a:pt x="89" y="103"/>
                  <a:pt x="93" y="99"/>
                  <a:pt x="93" y="99"/>
                </a:cubicBezTo>
                <a:cubicBezTo>
                  <a:pt x="92" y="98"/>
                  <a:pt x="89" y="102"/>
                  <a:pt x="88" y="101"/>
                </a:cubicBezTo>
                <a:cubicBezTo>
                  <a:pt x="87" y="101"/>
                  <a:pt x="88" y="100"/>
                  <a:pt x="87" y="100"/>
                </a:cubicBezTo>
                <a:cubicBezTo>
                  <a:pt x="86" y="100"/>
                  <a:pt x="86" y="100"/>
                  <a:pt x="85" y="102"/>
                </a:cubicBezTo>
                <a:cubicBezTo>
                  <a:pt x="85" y="102"/>
                  <a:pt x="84" y="102"/>
                  <a:pt x="84" y="103"/>
                </a:cubicBezTo>
                <a:close/>
                <a:moveTo>
                  <a:pt x="48" y="136"/>
                </a:moveTo>
                <a:cubicBezTo>
                  <a:pt x="48" y="135"/>
                  <a:pt x="47" y="137"/>
                  <a:pt x="48" y="137"/>
                </a:cubicBezTo>
                <a:cubicBezTo>
                  <a:pt x="49" y="138"/>
                  <a:pt x="50" y="137"/>
                  <a:pt x="50" y="136"/>
                </a:cubicBezTo>
                <a:cubicBezTo>
                  <a:pt x="49" y="135"/>
                  <a:pt x="48" y="136"/>
                  <a:pt x="49" y="135"/>
                </a:cubicBezTo>
                <a:cubicBezTo>
                  <a:pt x="50" y="135"/>
                  <a:pt x="49" y="139"/>
                  <a:pt x="48" y="136"/>
                </a:cubicBezTo>
                <a:close/>
                <a:moveTo>
                  <a:pt x="83" y="125"/>
                </a:moveTo>
                <a:cubicBezTo>
                  <a:pt x="83" y="124"/>
                  <a:pt x="83" y="122"/>
                  <a:pt x="83" y="121"/>
                </a:cubicBezTo>
                <a:cubicBezTo>
                  <a:pt x="83" y="121"/>
                  <a:pt x="82" y="121"/>
                  <a:pt x="82" y="120"/>
                </a:cubicBezTo>
                <a:cubicBezTo>
                  <a:pt x="82" y="119"/>
                  <a:pt x="83" y="119"/>
                  <a:pt x="82" y="118"/>
                </a:cubicBezTo>
                <a:cubicBezTo>
                  <a:pt x="82" y="117"/>
                  <a:pt x="80" y="118"/>
                  <a:pt x="80" y="117"/>
                </a:cubicBezTo>
                <a:cubicBezTo>
                  <a:pt x="80" y="117"/>
                  <a:pt x="83" y="117"/>
                  <a:pt x="83" y="117"/>
                </a:cubicBezTo>
                <a:cubicBezTo>
                  <a:pt x="83" y="117"/>
                  <a:pt x="82" y="116"/>
                  <a:pt x="82" y="116"/>
                </a:cubicBezTo>
                <a:cubicBezTo>
                  <a:pt x="82" y="115"/>
                  <a:pt x="83" y="115"/>
                  <a:pt x="83" y="114"/>
                </a:cubicBezTo>
                <a:cubicBezTo>
                  <a:pt x="83" y="111"/>
                  <a:pt x="82" y="109"/>
                  <a:pt x="83" y="108"/>
                </a:cubicBezTo>
                <a:cubicBezTo>
                  <a:pt x="83" y="108"/>
                  <a:pt x="84" y="107"/>
                  <a:pt x="84" y="107"/>
                </a:cubicBezTo>
                <a:cubicBezTo>
                  <a:pt x="84" y="107"/>
                  <a:pt x="81" y="107"/>
                  <a:pt x="81" y="107"/>
                </a:cubicBezTo>
                <a:cubicBezTo>
                  <a:pt x="80" y="106"/>
                  <a:pt x="81" y="107"/>
                  <a:pt x="81" y="108"/>
                </a:cubicBezTo>
                <a:cubicBezTo>
                  <a:pt x="81" y="108"/>
                  <a:pt x="80" y="110"/>
                  <a:pt x="80" y="110"/>
                </a:cubicBezTo>
                <a:cubicBezTo>
                  <a:pt x="80" y="111"/>
                  <a:pt x="81" y="111"/>
                  <a:pt x="81" y="112"/>
                </a:cubicBezTo>
                <a:cubicBezTo>
                  <a:pt x="81" y="112"/>
                  <a:pt x="80" y="112"/>
                  <a:pt x="80" y="112"/>
                </a:cubicBezTo>
                <a:cubicBezTo>
                  <a:pt x="80" y="111"/>
                  <a:pt x="80" y="117"/>
                  <a:pt x="80" y="116"/>
                </a:cubicBezTo>
                <a:cubicBezTo>
                  <a:pt x="80" y="116"/>
                  <a:pt x="80" y="116"/>
                  <a:pt x="80" y="117"/>
                </a:cubicBezTo>
                <a:cubicBezTo>
                  <a:pt x="80" y="117"/>
                  <a:pt x="80" y="117"/>
                  <a:pt x="80" y="117"/>
                </a:cubicBezTo>
                <a:cubicBezTo>
                  <a:pt x="80" y="117"/>
                  <a:pt x="81" y="119"/>
                  <a:pt x="81" y="120"/>
                </a:cubicBezTo>
                <a:cubicBezTo>
                  <a:pt x="81" y="121"/>
                  <a:pt x="80" y="121"/>
                  <a:pt x="80" y="121"/>
                </a:cubicBezTo>
                <a:cubicBezTo>
                  <a:pt x="80" y="122"/>
                  <a:pt x="81" y="122"/>
                  <a:pt x="81" y="123"/>
                </a:cubicBezTo>
                <a:cubicBezTo>
                  <a:pt x="81" y="123"/>
                  <a:pt x="80" y="123"/>
                  <a:pt x="80" y="123"/>
                </a:cubicBezTo>
                <a:cubicBezTo>
                  <a:pt x="81" y="124"/>
                  <a:pt x="82" y="124"/>
                  <a:pt x="82" y="124"/>
                </a:cubicBezTo>
                <a:cubicBezTo>
                  <a:pt x="82" y="124"/>
                  <a:pt x="81" y="124"/>
                  <a:pt x="81" y="124"/>
                </a:cubicBezTo>
                <a:cubicBezTo>
                  <a:pt x="82" y="123"/>
                  <a:pt x="81" y="125"/>
                  <a:pt x="81" y="125"/>
                </a:cubicBezTo>
                <a:cubicBezTo>
                  <a:pt x="81" y="126"/>
                  <a:pt x="80" y="125"/>
                  <a:pt x="80" y="125"/>
                </a:cubicBezTo>
                <a:cubicBezTo>
                  <a:pt x="79" y="125"/>
                  <a:pt x="79" y="126"/>
                  <a:pt x="79" y="126"/>
                </a:cubicBezTo>
                <a:cubicBezTo>
                  <a:pt x="78" y="126"/>
                  <a:pt x="78" y="125"/>
                  <a:pt x="78" y="125"/>
                </a:cubicBezTo>
                <a:cubicBezTo>
                  <a:pt x="77" y="126"/>
                  <a:pt x="74" y="130"/>
                  <a:pt x="74" y="131"/>
                </a:cubicBezTo>
                <a:cubicBezTo>
                  <a:pt x="74" y="131"/>
                  <a:pt x="77" y="134"/>
                  <a:pt x="75" y="134"/>
                </a:cubicBezTo>
                <a:cubicBezTo>
                  <a:pt x="75" y="133"/>
                  <a:pt x="75" y="135"/>
                  <a:pt x="75" y="135"/>
                </a:cubicBezTo>
                <a:cubicBezTo>
                  <a:pt x="74" y="136"/>
                  <a:pt x="73" y="135"/>
                  <a:pt x="73" y="136"/>
                </a:cubicBezTo>
                <a:cubicBezTo>
                  <a:pt x="73" y="136"/>
                  <a:pt x="74" y="138"/>
                  <a:pt x="73" y="137"/>
                </a:cubicBezTo>
                <a:cubicBezTo>
                  <a:pt x="75" y="140"/>
                  <a:pt x="73" y="137"/>
                  <a:pt x="72" y="137"/>
                </a:cubicBezTo>
                <a:cubicBezTo>
                  <a:pt x="72" y="137"/>
                  <a:pt x="73" y="138"/>
                  <a:pt x="73" y="138"/>
                </a:cubicBezTo>
                <a:cubicBezTo>
                  <a:pt x="73" y="139"/>
                  <a:pt x="71" y="139"/>
                  <a:pt x="71" y="140"/>
                </a:cubicBezTo>
                <a:cubicBezTo>
                  <a:pt x="71" y="139"/>
                  <a:pt x="71" y="141"/>
                  <a:pt x="71" y="141"/>
                </a:cubicBezTo>
                <a:cubicBezTo>
                  <a:pt x="71" y="142"/>
                  <a:pt x="71" y="141"/>
                  <a:pt x="70" y="142"/>
                </a:cubicBezTo>
                <a:cubicBezTo>
                  <a:pt x="70" y="143"/>
                  <a:pt x="70" y="146"/>
                  <a:pt x="69" y="147"/>
                </a:cubicBezTo>
                <a:cubicBezTo>
                  <a:pt x="69" y="147"/>
                  <a:pt x="68" y="147"/>
                  <a:pt x="68" y="147"/>
                </a:cubicBezTo>
                <a:cubicBezTo>
                  <a:pt x="67" y="148"/>
                  <a:pt x="65" y="152"/>
                  <a:pt x="67" y="150"/>
                </a:cubicBezTo>
                <a:cubicBezTo>
                  <a:pt x="68" y="150"/>
                  <a:pt x="70" y="148"/>
                  <a:pt x="70" y="147"/>
                </a:cubicBezTo>
                <a:cubicBezTo>
                  <a:pt x="72" y="146"/>
                  <a:pt x="73" y="143"/>
                  <a:pt x="73" y="142"/>
                </a:cubicBezTo>
                <a:cubicBezTo>
                  <a:pt x="73" y="142"/>
                  <a:pt x="73" y="141"/>
                  <a:pt x="73" y="141"/>
                </a:cubicBezTo>
                <a:cubicBezTo>
                  <a:pt x="73" y="141"/>
                  <a:pt x="74" y="140"/>
                  <a:pt x="74" y="140"/>
                </a:cubicBezTo>
                <a:cubicBezTo>
                  <a:pt x="75" y="139"/>
                  <a:pt x="74" y="137"/>
                  <a:pt x="75" y="135"/>
                </a:cubicBezTo>
                <a:cubicBezTo>
                  <a:pt x="76" y="134"/>
                  <a:pt x="77" y="134"/>
                  <a:pt x="77" y="133"/>
                </a:cubicBezTo>
                <a:cubicBezTo>
                  <a:pt x="76" y="131"/>
                  <a:pt x="75" y="132"/>
                  <a:pt x="74" y="132"/>
                </a:cubicBezTo>
                <a:cubicBezTo>
                  <a:pt x="73" y="130"/>
                  <a:pt x="78" y="129"/>
                  <a:pt x="78" y="129"/>
                </a:cubicBezTo>
                <a:cubicBezTo>
                  <a:pt x="78" y="129"/>
                  <a:pt x="78" y="130"/>
                  <a:pt x="78" y="130"/>
                </a:cubicBezTo>
                <a:cubicBezTo>
                  <a:pt x="78" y="130"/>
                  <a:pt x="82" y="126"/>
                  <a:pt x="82" y="126"/>
                </a:cubicBezTo>
                <a:cubicBezTo>
                  <a:pt x="82" y="126"/>
                  <a:pt x="82" y="125"/>
                  <a:pt x="82" y="125"/>
                </a:cubicBezTo>
                <a:cubicBezTo>
                  <a:pt x="82" y="125"/>
                  <a:pt x="83" y="125"/>
                  <a:pt x="83" y="125"/>
                </a:cubicBezTo>
                <a:close/>
                <a:moveTo>
                  <a:pt x="29" y="156"/>
                </a:moveTo>
                <a:cubicBezTo>
                  <a:pt x="30" y="156"/>
                  <a:pt x="30" y="155"/>
                  <a:pt x="29" y="155"/>
                </a:cubicBezTo>
                <a:cubicBezTo>
                  <a:pt x="29" y="155"/>
                  <a:pt x="29" y="156"/>
                  <a:pt x="29" y="156"/>
                </a:cubicBezTo>
                <a:cubicBezTo>
                  <a:pt x="29" y="156"/>
                  <a:pt x="29" y="156"/>
                  <a:pt x="29" y="156"/>
                </a:cubicBezTo>
                <a:close/>
                <a:moveTo>
                  <a:pt x="34" y="156"/>
                </a:moveTo>
                <a:cubicBezTo>
                  <a:pt x="35" y="156"/>
                  <a:pt x="34" y="154"/>
                  <a:pt x="34" y="155"/>
                </a:cubicBezTo>
                <a:cubicBezTo>
                  <a:pt x="34" y="155"/>
                  <a:pt x="34" y="156"/>
                  <a:pt x="34" y="156"/>
                </a:cubicBezTo>
                <a:close/>
                <a:moveTo>
                  <a:pt x="39" y="151"/>
                </a:moveTo>
                <a:cubicBezTo>
                  <a:pt x="39" y="151"/>
                  <a:pt x="40" y="151"/>
                  <a:pt x="40" y="152"/>
                </a:cubicBezTo>
                <a:cubicBezTo>
                  <a:pt x="40" y="152"/>
                  <a:pt x="39" y="153"/>
                  <a:pt x="39" y="154"/>
                </a:cubicBezTo>
                <a:cubicBezTo>
                  <a:pt x="40" y="155"/>
                  <a:pt x="41" y="156"/>
                  <a:pt x="40" y="155"/>
                </a:cubicBezTo>
                <a:cubicBezTo>
                  <a:pt x="40" y="155"/>
                  <a:pt x="40" y="149"/>
                  <a:pt x="39" y="150"/>
                </a:cubicBezTo>
                <a:cubicBezTo>
                  <a:pt x="40" y="150"/>
                  <a:pt x="39" y="151"/>
                  <a:pt x="39" y="151"/>
                </a:cubicBezTo>
                <a:close/>
                <a:moveTo>
                  <a:pt x="51" y="144"/>
                </a:moveTo>
                <a:cubicBezTo>
                  <a:pt x="52" y="144"/>
                  <a:pt x="50" y="141"/>
                  <a:pt x="50" y="142"/>
                </a:cubicBezTo>
                <a:cubicBezTo>
                  <a:pt x="50" y="143"/>
                  <a:pt x="50" y="144"/>
                  <a:pt x="51" y="144"/>
                </a:cubicBezTo>
                <a:close/>
                <a:moveTo>
                  <a:pt x="48" y="148"/>
                </a:moveTo>
                <a:cubicBezTo>
                  <a:pt x="48" y="148"/>
                  <a:pt x="45" y="145"/>
                  <a:pt x="45" y="147"/>
                </a:cubicBezTo>
                <a:cubicBezTo>
                  <a:pt x="46" y="147"/>
                  <a:pt x="47" y="149"/>
                  <a:pt x="48" y="148"/>
                </a:cubicBezTo>
                <a:close/>
                <a:moveTo>
                  <a:pt x="47" y="151"/>
                </a:moveTo>
                <a:cubicBezTo>
                  <a:pt x="47" y="151"/>
                  <a:pt x="47" y="151"/>
                  <a:pt x="46" y="152"/>
                </a:cubicBezTo>
                <a:cubicBezTo>
                  <a:pt x="46" y="152"/>
                  <a:pt x="46" y="152"/>
                  <a:pt x="46" y="153"/>
                </a:cubicBezTo>
                <a:cubicBezTo>
                  <a:pt x="46" y="154"/>
                  <a:pt x="44" y="154"/>
                  <a:pt x="43" y="155"/>
                </a:cubicBezTo>
                <a:cubicBezTo>
                  <a:pt x="43" y="156"/>
                  <a:pt x="43" y="156"/>
                  <a:pt x="43" y="157"/>
                </a:cubicBezTo>
                <a:cubicBezTo>
                  <a:pt x="42" y="157"/>
                  <a:pt x="40" y="158"/>
                  <a:pt x="40" y="158"/>
                </a:cubicBezTo>
                <a:cubicBezTo>
                  <a:pt x="40" y="160"/>
                  <a:pt x="42" y="158"/>
                  <a:pt x="43" y="158"/>
                </a:cubicBezTo>
                <a:cubicBezTo>
                  <a:pt x="44" y="158"/>
                  <a:pt x="46" y="158"/>
                  <a:pt x="47" y="158"/>
                </a:cubicBezTo>
                <a:cubicBezTo>
                  <a:pt x="48" y="158"/>
                  <a:pt x="48" y="158"/>
                  <a:pt x="49" y="158"/>
                </a:cubicBezTo>
                <a:cubicBezTo>
                  <a:pt x="49" y="158"/>
                  <a:pt x="50" y="158"/>
                  <a:pt x="50" y="158"/>
                </a:cubicBezTo>
                <a:cubicBezTo>
                  <a:pt x="50" y="158"/>
                  <a:pt x="51" y="157"/>
                  <a:pt x="52" y="157"/>
                </a:cubicBezTo>
                <a:cubicBezTo>
                  <a:pt x="51" y="158"/>
                  <a:pt x="52" y="155"/>
                  <a:pt x="52" y="156"/>
                </a:cubicBezTo>
                <a:cubicBezTo>
                  <a:pt x="52" y="155"/>
                  <a:pt x="51" y="154"/>
                  <a:pt x="51" y="154"/>
                </a:cubicBezTo>
                <a:cubicBezTo>
                  <a:pt x="51" y="154"/>
                  <a:pt x="51" y="155"/>
                  <a:pt x="51" y="155"/>
                </a:cubicBezTo>
                <a:cubicBezTo>
                  <a:pt x="50" y="157"/>
                  <a:pt x="49" y="156"/>
                  <a:pt x="49" y="156"/>
                </a:cubicBezTo>
                <a:cubicBezTo>
                  <a:pt x="48" y="156"/>
                  <a:pt x="49" y="157"/>
                  <a:pt x="48" y="156"/>
                </a:cubicBezTo>
                <a:cubicBezTo>
                  <a:pt x="48" y="156"/>
                  <a:pt x="48" y="154"/>
                  <a:pt x="48" y="153"/>
                </a:cubicBezTo>
                <a:cubicBezTo>
                  <a:pt x="48" y="151"/>
                  <a:pt x="47" y="147"/>
                  <a:pt x="46" y="149"/>
                </a:cubicBezTo>
                <a:cubicBezTo>
                  <a:pt x="46" y="149"/>
                  <a:pt x="48" y="151"/>
                  <a:pt x="47" y="151"/>
                </a:cubicBezTo>
                <a:close/>
                <a:moveTo>
                  <a:pt x="52" y="145"/>
                </a:moveTo>
                <a:cubicBezTo>
                  <a:pt x="52" y="144"/>
                  <a:pt x="51" y="145"/>
                  <a:pt x="52" y="145"/>
                </a:cubicBezTo>
                <a:cubicBezTo>
                  <a:pt x="52" y="146"/>
                  <a:pt x="53" y="145"/>
                  <a:pt x="52" y="145"/>
                </a:cubicBezTo>
                <a:close/>
                <a:moveTo>
                  <a:pt x="92" y="112"/>
                </a:moveTo>
                <a:cubicBezTo>
                  <a:pt x="92" y="112"/>
                  <a:pt x="95" y="111"/>
                  <a:pt x="94" y="110"/>
                </a:cubicBezTo>
                <a:cubicBezTo>
                  <a:pt x="94" y="109"/>
                  <a:pt x="93" y="110"/>
                  <a:pt x="93" y="110"/>
                </a:cubicBezTo>
                <a:cubicBezTo>
                  <a:pt x="92" y="111"/>
                  <a:pt x="92" y="112"/>
                  <a:pt x="92" y="112"/>
                </a:cubicBezTo>
                <a:close/>
                <a:moveTo>
                  <a:pt x="54" y="149"/>
                </a:moveTo>
                <a:cubicBezTo>
                  <a:pt x="54" y="149"/>
                  <a:pt x="53" y="152"/>
                  <a:pt x="54" y="152"/>
                </a:cubicBezTo>
                <a:cubicBezTo>
                  <a:pt x="53" y="152"/>
                  <a:pt x="55" y="151"/>
                  <a:pt x="55" y="151"/>
                </a:cubicBezTo>
                <a:cubicBezTo>
                  <a:pt x="55" y="150"/>
                  <a:pt x="54" y="145"/>
                  <a:pt x="53" y="146"/>
                </a:cubicBezTo>
                <a:cubicBezTo>
                  <a:pt x="53" y="148"/>
                  <a:pt x="54" y="148"/>
                  <a:pt x="54" y="149"/>
                </a:cubicBezTo>
                <a:close/>
                <a:moveTo>
                  <a:pt x="62" y="144"/>
                </a:moveTo>
                <a:cubicBezTo>
                  <a:pt x="63" y="144"/>
                  <a:pt x="61" y="141"/>
                  <a:pt x="61" y="142"/>
                </a:cubicBezTo>
                <a:cubicBezTo>
                  <a:pt x="61" y="143"/>
                  <a:pt x="62" y="144"/>
                  <a:pt x="62" y="144"/>
                </a:cubicBezTo>
                <a:close/>
                <a:moveTo>
                  <a:pt x="73" y="132"/>
                </a:moveTo>
                <a:cubicBezTo>
                  <a:pt x="73" y="132"/>
                  <a:pt x="73" y="132"/>
                  <a:pt x="73" y="132"/>
                </a:cubicBezTo>
                <a:cubicBezTo>
                  <a:pt x="72" y="134"/>
                  <a:pt x="75" y="132"/>
                  <a:pt x="73" y="132"/>
                </a:cubicBezTo>
                <a:close/>
                <a:moveTo>
                  <a:pt x="57" y="151"/>
                </a:moveTo>
                <a:cubicBezTo>
                  <a:pt x="57" y="153"/>
                  <a:pt x="58" y="151"/>
                  <a:pt x="58" y="150"/>
                </a:cubicBezTo>
                <a:cubicBezTo>
                  <a:pt x="59" y="150"/>
                  <a:pt x="62" y="152"/>
                  <a:pt x="63" y="151"/>
                </a:cubicBezTo>
                <a:cubicBezTo>
                  <a:pt x="64" y="151"/>
                  <a:pt x="61" y="151"/>
                  <a:pt x="62" y="151"/>
                </a:cubicBezTo>
                <a:cubicBezTo>
                  <a:pt x="61" y="151"/>
                  <a:pt x="60" y="148"/>
                  <a:pt x="60" y="147"/>
                </a:cubicBezTo>
                <a:cubicBezTo>
                  <a:pt x="59" y="147"/>
                  <a:pt x="58" y="148"/>
                  <a:pt x="58" y="147"/>
                </a:cubicBezTo>
                <a:cubicBezTo>
                  <a:pt x="57" y="147"/>
                  <a:pt x="58" y="146"/>
                  <a:pt x="58" y="147"/>
                </a:cubicBezTo>
                <a:cubicBezTo>
                  <a:pt x="57" y="148"/>
                  <a:pt x="56" y="150"/>
                  <a:pt x="57" y="151"/>
                </a:cubicBezTo>
                <a:close/>
                <a:moveTo>
                  <a:pt x="64" y="144"/>
                </a:moveTo>
                <a:cubicBezTo>
                  <a:pt x="65" y="144"/>
                  <a:pt x="64" y="142"/>
                  <a:pt x="64" y="143"/>
                </a:cubicBezTo>
                <a:cubicBezTo>
                  <a:pt x="64" y="143"/>
                  <a:pt x="64" y="145"/>
                  <a:pt x="64" y="144"/>
                </a:cubicBezTo>
                <a:close/>
                <a:moveTo>
                  <a:pt x="63" y="147"/>
                </a:moveTo>
                <a:cubicBezTo>
                  <a:pt x="64" y="148"/>
                  <a:pt x="64" y="146"/>
                  <a:pt x="63" y="146"/>
                </a:cubicBezTo>
                <a:cubicBezTo>
                  <a:pt x="62" y="145"/>
                  <a:pt x="64" y="147"/>
                  <a:pt x="63" y="147"/>
                </a:cubicBezTo>
                <a:cubicBezTo>
                  <a:pt x="63" y="147"/>
                  <a:pt x="63" y="147"/>
                  <a:pt x="63" y="147"/>
                </a:cubicBezTo>
                <a:close/>
                <a:moveTo>
                  <a:pt x="60" y="159"/>
                </a:moveTo>
                <a:cubicBezTo>
                  <a:pt x="60" y="158"/>
                  <a:pt x="57" y="158"/>
                  <a:pt x="58" y="159"/>
                </a:cubicBezTo>
                <a:cubicBezTo>
                  <a:pt x="58" y="159"/>
                  <a:pt x="60" y="160"/>
                  <a:pt x="60" y="159"/>
                </a:cubicBezTo>
                <a:close/>
                <a:moveTo>
                  <a:pt x="47" y="49"/>
                </a:moveTo>
                <a:cubicBezTo>
                  <a:pt x="46" y="47"/>
                  <a:pt x="48" y="45"/>
                  <a:pt x="48" y="43"/>
                </a:cubicBezTo>
                <a:cubicBezTo>
                  <a:pt x="49" y="41"/>
                  <a:pt x="48" y="45"/>
                  <a:pt x="48" y="46"/>
                </a:cubicBezTo>
                <a:cubicBezTo>
                  <a:pt x="47" y="47"/>
                  <a:pt x="47" y="49"/>
                  <a:pt x="47" y="49"/>
                </a:cubicBezTo>
                <a:close/>
                <a:moveTo>
                  <a:pt x="63" y="27"/>
                </a:moveTo>
                <a:cubicBezTo>
                  <a:pt x="64" y="27"/>
                  <a:pt x="62" y="30"/>
                  <a:pt x="62" y="31"/>
                </a:cubicBezTo>
                <a:cubicBezTo>
                  <a:pt x="61" y="31"/>
                  <a:pt x="60" y="35"/>
                  <a:pt x="60" y="33"/>
                </a:cubicBezTo>
                <a:cubicBezTo>
                  <a:pt x="61" y="32"/>
                  <a:pt x="62" y="28"/>
                  <a:pt x="63" y="27"/>
                </a:cubicBezTo>
                <a:close/>
                <a:moveTo>
                  <a:pt x="66" y="19"/>
                </a:moveTo>
                <a:cubicBezTo>
                  <a:pt x="67" y="18"/>
                  <a:pt x="64" y="24"/>
                  <a:pt x="64" y="24"/>
                </a:cubicBezTo>
                <a:cubicBezTo>
                  <a:pt x="64" y="24"/>
                  <a:pt x="64" y="22"/>
                  <a:pt x="64" y="23"/>
                </a:cubicBezTo>
                <a:cubicBezTo>
                  <a:pt x="64" y="22"/>
                  <a:pt x="66" y="20"/>
                  <a:pt x="66" y="19"/>
                </a:cubicBezTo>
                <a:close/>
                <a:moveTo>
                  <a:pt x="155" y="123"/>
                </a:moveTo>
                <a:cubicBezTo>
                  <a:pt x="155" y="122"/>
                  <a:pt x="158" y="121"/>
                  <a:pt x="158" y="122"/>
                </a:cubicBezTo>
                <a:cubicBezTo>
                  <a:pt x="158" y="123"/>
                  <a:pt x="156" y="122"/>
                  <a:pt x="156" y="122"/>
                </a:cubicBezTo>
                <a:cubicBezTo>
                  <a:pt x="156" y="122"/>
                  <a:pt x="155" y="123"/>
                  <a:pt x="155" y="123"/>
                </a:cubicBezTo>
                <a:close/>
                <a:moveTo>
                  <a:pt x="85" y="170"/>
                </a:moveTo>
                <a:cubicBezTo>
                  <a:pt x="85" y="170"/>
                  <a:pt x="88" y="171"/>
                  <a:pt x="88" y="172"/>
                </a:cubicBezTo>
                <a:cubicBezTo>
                  <a:pt x="88" y="172"/>
                  <a:pt x="86" y="171"/>
                  <a:pt x="85" y="170"/>
                </a:cubicBezTo>
                <a:close/>
                <a:moveTo>
                  <a:pt x="61" y="189"/>
                </a:moveTo>
                <a:cubicBezTo>
                  <a:pt x="61" y="187"/>
                  <a:pt x="64" y="189"/>
                  <a:pt x="63" y="190"/>
                </a:cubicBezTo>
                <a:cubicBezTo>
                  <a:pt x="62" y="191"/>
                  <a:pt x="61" y="190"/>
                  <a:pt x="61" y="189"/>
                </a:cubicBezTo>
                <a:close/>
                <a:moveTo>
                  <a:pt x="48" y="200"/>
                </a:moveTo>
                <a:cubicBezTo>
                  <a:pt x="48" y="199"/>
                  <a:pt x="49" y="201"/>
                  <a:pt x="49" y="201"/>
                </a:cubicBezTo>
                <a:cubicBezTo>
                  <a:pt x="49" y="202"/>
                  <a:pt x="48" y="200"/>
                  <a:pt x="48" y="200"/>
                </a:cubicBezTo>
                <a:close/>
                <a:moveTo>
                  <a:pt x="112" y="132"/>
                </a:moveTo>
                <a:cubicBezTo>
                  <a:pt x="112" y="132"/>
                  <a:pt x="112" y="132"/>
                  <a:pt x="113" y="131"/>
                </a:cubicBezTo>
                <a:cubicBezTo>
                  <a:pt x="114" y="131"/>
                  <a:pt x="118" y="130"/>
                  <a:pt x="120" y="130"/>
                </a:cubicBezTo>
                <a:cubicBezTo>
                  <a:pt x="113" y="132"/>
                  <a:pt x="121" y="130"/>
                  <a:pt x="121" y="130"/>
                </a:cubicBezTo>
                <a:cubicBezTo>
                  <a:pt x="121" y="130"/>
                  <a:pt x="113" y="132"/>
                  <a:pt x="113" y="132"/>
                </a:cubicBezTo>
                <a:cubicBezTo>
                  <a:pt x="113" y="132"/>
                  <a:pt x="112" y="133"/>
                  <a:pt x="112" y="132"/>
                </a:cubicBezTo>
                <a:close/>
                <a:moveTo>
                  <a:pt x="245" y="11"/>
                </a:moveTo>
                <a:cubicBezTo>
                  <a:pt x="245" y="11"/>
                  <a:pt x="249" y="8"/>
                  <a:pt x="249" y="8"/>
                </a:cubicBezTo>
                <a:cubicBezTo>
                  <a:pt x="253" y="6"/>
                  <a:pt x="254" y="5"/>
                  <a:pt x="258" y="3"/>
                </a:cubicBezTo>
                <a:cubicBezTo>
                  <a:pt x="260" y="2"/>
                  <a:pt x="265" y="0"/>
                  <a:pt x="261" y="2"/>
                </a:cubicBezTo>
                <a:cubicBezTo>
                  <a:pt x="256" y="5"/>
                  <a:pt x="251" y="8"/>
                  <a:pt x="246" y="10"/>
                </a:cubicBezTo>
                <a:cubicBezTo>
                  <a:pt x="246" y="11"/>
                  <a:pt x="245" y="11"/>
                  <a:pt x="245" y="11"/>
                </a:cubicBezTo>
                <a:close/>
                <a:moveTo>
                  <a:pt x="108" y="126"/>
                </a:moveTo>
                <a:cubicBezTo>
                  <a:pt x="108" y="125"/>
                  <a:pt x="109" y="125"/>
                  <a:pt x="110" y="125"/>
                </a:cubicBezTo>
                <a:cubicBezTo>
                  <a:pt x="111" y="125"/>
                  <a:pt x="110" y="127"/>
                  <a:pt x="109" y="127"/>
                </a:cubicBezTo>
                <a:cubicBezTo>
                  <a:pt x="109" y="127"/>
                  <a:pt x="108" y="125"/>
                  <a:pt x="108" y="126"/>
                </a:cubicBezTo>
                <a:close/>
                <a:moveTo>
                  <a:pt x="99" y="129"/>
                </a:moveTo>
                <a:cubicBezTo>
                  <a:pt x="99" y="128"/>
                  <a:pt x="102" y="127"/>
                  <a:pt x="101" y="128"/>
                </a:cubicBezTo>
                <a:cubicBezTo>
                  <a:pt x="101" y="129"/>
                  <a:pt x="100" y="129"/>
                  <a:pt x="99" y="129"/>
                </a:cubicBezTo>
                <a:close/>
                <a:moveTo>
                  <a:pt x="42" y="169"/>
                </a:moveTo>
                <a:cubicBezTo>
                  <a:pt x="43" y="168"/>
                  <a:pt x="44" y="169"/>
                  <a:pt x="44" y="170"/>
                </a:cubicBezTo>
                <a:cubicBezTo>
                  <a:pt x="43" y="171"/>
                  <a:pt x="42" y="170"/>
                  <a:pt x="42" y="169"/>
                </a:cubicBezTo>
                <a:close/>
                <a:moveTo>
                  <a:pt x="112" y="104"/>
                </a:moveTo>
                <a:cubicBezTo>
                  <a:pt x="112" y="103"/>
                  <a:pt x="115" y="102"/>
                  <a:pt x="115" y="102"/>
                </a:cubicBezTo>
                <a:cubicBezTo>
                  <a:pt x="115" y="103"/>
                  <a:pt x="112" y="105"/>
                  <a:pt x="112" y="104"/>
                </a:cubicBezTo>
                <a:close/>
                <a:moveTo>
                  <a:pt x="58" y="149"/>
                </a:moveTo>
                <a:cubicBezTo>
                  <a:pt x="58" y="149"/>
                  <a:pt x="58" y="148"/>
                  <a:pt x="59" y="148"/>
                </a:cubicBezTo>
                <a:cubicBezTo>
                  <a:pt x="60" y="148"/>
                  <a:pt x="58" y="151"/>
                  <a:pt x="58" y="149"/>
                </a:cubicBezTo>
                <a:close/>
                <a:moveTo>
                  <a:pt x="46" y="153"/>
                </a:moveTo>
                <a:cubicBezTo>
                  <a:pt x="47" y="151"/>
                  <a:pt x="49" y="155"/>
                  <a:pt x="47" y="155"/>
                </a:cubicBezTo>
                <a:cubicBezTo>
                  <a:pt x="47" y="155"/>
                  <a:pt x="46" y="154"/>
                  <a:pt x="46" y="153"/>
                </a:cubicBezTo>
                <a:close/>
                <a:moveTo>
                  <a:pt x="81" y="121"/>
                </a:moveTo>
                <a:cubicBezTo>
                  <a:pt x="80" y="121"/>
                  <a:pt x="81" y="121"/>
                  <a:pt x="81" y="121"/>
                </a:cubicBezTo>
                <a:cubicBezTo>
                  <a:pt x="83" y="122"/>
                  <a:pt x="82" y="122"/>
                  <a:pt x="81" y="121"/>
                </a:cubicBezTo>
                <a:close/>
                <a:moveTo>
                  <a:pt x="80" y="93"/>
                </a:moveTo>
                <a:cubicBezTo>
                  <a:pt x="80" y="92"/>
                  <a:pt x="81" y="91"/>
                  <a:pt x="81" y="92"/>
                </a:cubicBezTo>
                <a:cubicBezTo>
                  <a:pt x="81" y="92"/>
                  <a:pt x="81" y="92"/>
                  <a:pt x="81" y="93"/>
                </a:cubicBezTo>
                <a:cubicBezTo>
                  <a:pt x="81" y="94"/>
                  <a:pt x="82" y="95"/>
                  <a:pt x="81" y="95"/>
                </a:cubicBezTo>
                <a:cubicBezTo>
                  <a:pt x="81" y="96"/>
                  <a:pt x="80" y="93"/>
                  <a:pt x="80" y="93"/>
                </a:cubicBezTo>
                <a:close/>
                <a:moveTo>
                  <a:pt x="94" y="79"/>
                </a:moveTo>
                <a:cubicBezTo>
                  <a:pt x="94" y="78"/>
                  <a:pt x="97" y="76"/>
                  <a:pt x="98" y="76"/>
                </a:cubicBezTo>
                <a:cubicBezTo>
                  <a:pt x="101" y="73"/>
                  <a:pt x="102" y="72"/>
                  <a:pt x="104" y="70"/>
                </a:cubicBezTo>
                <a:cubicBezTo>
                  <a:pt x="106" y="69"/>
                  <a:pt x="104" y="71"/>
                  <a:pt x="104" y="71"/>
                </a:cubicBezTo>
                <a:cubicBezTo>
                  <a:pt x="102" y="73"/>
                  <a:pt x="99" y="75"/>
                  <a:pt x="96" y="78"/>
                </a:cubicBezTo>
                <a:cubicBezTo>
                  <a:pt x="96" y="78"/>
                  <a:pt x="94" y="79"/>
                  <a:pt x="94" y="79"/>
                </a:cubicBezTo>
                <a:close/>
                <a:moveTo>
                  <a:pt x="88" y="84"/>
                </a:moveTo>
                <a:cubicBezTo>
                  <a:pt x="88" y="83"/>
                  <a:pt x="93" y="80"/>
                  <a:pt x="93" y="80"/>
                </a:cubicBezTo>
                <a:cubicBezTo>
                  <a:pt x="96" y="78"/>
                  <a:pt x="91" y="82"/>
                  <a:pt x="90" y="82"/>
                </a:cubicBezTo>
                <a:cubicBezTo>
                  <a:pt x="90" y="83"/>
                  <a:pt x="88" y="84"/>
                  <a:pt x="88" y="84"/>
                </a:cubicBezTo>
                <a:close/>
                <a:moveTo>
                  <a:pt x="103" y="62"/>
                </a:moveTo>
                <a:cubicBezTo>
                  <a:pt x="103" y="62"/>
                  <a:pt x="106" y="59"/>
                  <a:pt x="108" y="58"/>
                </a:cubicBezTo>
                <a:cubicBezTo>
                  <a:pt x="109" y="57"/>
                  <a:pt x="112" y="53"/>
                  <a:pt x="113" y="53"/>
                </a:cubicBezTo>
                <a:cubicBezTo>
                  <a:pt x="113" y="53"/>
                  <a:pt x="109" y="57"/>
                  <a:pt x="109" y="58"/>
                </a:cubicBezTo>
                <a:cubicBezTo>
                  <a:pt x="107" y="59"/>
                  <a:pt x="106" y="61"/>
                  <a:pt x="104" y="62"/>
                </a:cubicBezTo>
                <a:cubicBezTo>
                  <a:pt x="104" y="62"/>
                  <a:pt x="103" y="62"/>
                  <a:pt x="103" y="62"/>
                </a:cubicBezTo>
                <a:close/>
                <a:moveTo>
                  <a:pt x="96" y="69"/>
                </a:moveTo>
                <a:cubicBezTo>
                  <a:pt x="97" y="68"/>
                  <a:pt x="97" y="68"/>
                  <a:pt x="99" y="66"/>
                </a:cubicBezTo>
                <a:cubicBezTo>
                  <a:pt x="104" y="61"/>
                  <a:pt x="97" y="69"/>
                  <a:pt x="95" y="70"/>
                </a:cubicBezTo>
                <a:cubicBezTo>
                  <a:pt x="95" y="70"/>
                  <a:pt x="96" y="69"/>
                  <a:pt x="96" y="69"/>
                </a:cubicBezTo>
                <a:close/>
                <a:moveTo>
                  <a:pt x="11" y="142"/>
                </a:moveTo>
                <a:cubicBezTo>
                  <a:pt x="11" y="142"/>
                  <a:pt x="13" y="143"/>
                  <a:pt x="13" y="143"/>
                </a:cubicBezTo>
                <a:cubicBezTo>
                  <a:pt x="12" y="144"/>
                  <a:pt x="12" y="143"/>
                  <a:pt x="11" y="142"/>
                </a:cubicBezTo>
                <a:close/>
                <a:moveTo>
                  <a:pt x="70" y="86"/>
                </a:moveTo>
                <a:cubicBezTo>
                  <a:pt x="70" y="84"/>
                  <a:pt x="73" y="87"/>
                  <a:pt x="73" y="88"/>
                </a:cubicBezTo>
                <a:cubicBezTo>
                  <a:pt x="72" y="88"/>
                  <a:pt x="70" y="87"/>
                  <a:pt x="70" y="86"/>
                </a:cubicBezTo>
                <a:close/>
                <a:moveTo>
                  <a:pt x="10" y="141"/>
                </a:moveTo>
                <a:cubicBezTo>
                  <a:pt x="10" y="140"/>
                  <a:pt x="12" y="140"/>
                  <a:pt x="11" y="141"/>
                </a:cubicBezTo>
                <a:cubicBezTo>
                  <a:pt x="11" y="141"/>
                  <a:pt x="10" y="141"/>
                  <a:pt x="10" y="141"/>
                </a:cubicBezTo>
                <a:close/>
                <a:moveTo>
                  <a:pt x="78" y="77"/>
                </a:moveTo>
                <a:cubicBezTo>
                  <a:pt x="78" y="76"/>
                  <a:pt x="79" y="76"/>
                  <a:pt x="79" y="76"/>
                </a:cubicBezTo>
                <a:cubicBezTo>
                  <a:pt x="80" y="77"/>
                  <a:pt x="78" y="78"/>
                  <a:pt x="78" y="77"/>
                </a:cubicBezTo>
                <a:close/>
                <a:moveTo>
                  <a:pt x="101" y="55"/>
                </a:moveTo>
                <a:cubicBezTo>
                  <a:pt x="101" y="55"/>
                  <a:pt x="101" y="55"/>
                  <a:pt x="102" y="55"/>
                </a:cubicBezTo>
                <a:cubicBezTo>
                  <a:pt x="103" y="54"/>
                  <a:pt x="106" y="50"/>
                  <a:pt x="106" y="51"/>
                </a:cubicBezTo>
                <a:cubicBezTo>
                  <a:pt x="106" y="51"/>
                  <a:pt x="104" y="54"/>
                  <a:pt x="104" y="54"/>
                </a:cubicBezTo>
                <a:cubicBezTo>
                  <a:pt x="101" y="57"/>
                  <a:pt x="98" y="60"/>
                  <a:pt x="95" y="62"/>
                </a:cubicBezTo>
                <a:cubicBezTo>
                  <a:pt x="93" y="65"/>
                  <a:pt x="91" y="67"/>
                  <a:pt x="87" y="70"/>
                </a:cubicBezTo>
                <a:cubicBezTo>
                  <a:pt x="86" y="72"/>
                  <a:pt x="83" y="74"/>
                  <a:pt x="84" y="71"/>
                </a:cubicBezTo>
                <a:cubicBezTo>
                  <a:pt x="86" y="68"/>
                  <a:pt x="90" y="66"/>
                  <a:pt x="92" y="64"/>
                </a:cubicBezTo>
                <a:cubicBezTo>
                  <a:pt x="96" y="61"/>
                  <a:pt x="98" y="58"/>
                  <a:pt x="101" y="55"/>
                </a:cubicBezTo>
                <a:close/>
                <a:moveTo>
                  <a:pt x="70" y="77"/>
                </a:moveTo>
                <a:cubicBezTo>
                  <a:pt x="71" y="76"/>
                  <a:pt x="72" y="78"/>
                  <a:pt x="72" y="79"/>
                </a:cubicBezTo>
                <a:cubicBezTo>
                  <a:pt x="71" y="79"/>
                  <a:pt x="70" y="77"/>
                  <a:pt x="70" y="77"/>
                </a:cubicBezTo>
                <a:close/>
                <a:moveTo>
                  <a:pt x="69" y="74"/>
                </a:moveTo>
                <a:cubicBezTo>
                  <a:pt x="69" y="74"/>
                  <a:pt x="70" y="73"/>
                  <a:pt x="70" y="74"/>
                </a:cubicBezTo>
                <a:cubicBezTo>
                  <a:pt x="71" y="74"/>
                  <a:pt x="70" y="75"/>
                  <a:pt x="69" y="74"/>
                </a:cubicBezTo>
                <a:close/>
                <a:moveTo>
                  <a:pt x="54" y="84"/>
                </a:moveTo>
                <a:cubicBezTo>
                  <a:pt x="54" y="84"/>
                  <a:pt x="55" y="83"/>
                  <a:pt x="55" y="83"/>
                </a:cubicBezTo>
                <a:cubicBezTo>
                  <a:pt x="56" y="83"/>
                  <a:pt x="54" y="84"/>
                  <a:pt x="54" y="84"/>
                </a:cubicBezTo>
                <a:close/>
                <a:moveTo>
                  <a:pt x="13" y="117"/>
                </a:moveTo>
                <a:cubicBezTo>
                  <a:pt x="13" y="116"/>
                  <a:pt x="15" y="115"/>
                  <a:pt x="15" y="116"/>
                </a:cubicBezTo>
                <a:cubicBezTo>
                  <a:pt x="17" y="116"/>
                  <a:pt x="13" y="119"/>
                  <a:pt x="13" y="117"/>
                </a:cubicBezTo>
                <a:close/>
                <a:moveTo>
                  <a:pt x="0" y="130"/>
                </a:moveTo>
                <a:cubicBezTo>
                  <a:pt x="0" y="129"/>
                  <a:pt x="2" y="129"/>
                  <a:pt x="2" y="130"/>
                </a:cubicBezTo>
                <a:cubicBezTo>
                  <a:pt x="2" y="130"/>
                  <a:pt x="0" y="130"/>
                  <a:pt x="0" y="130"/>
                </a:cubicBezTo>
                <a:close/>
                <a:moveTo>
                  <a:pt x="65" y="70"/>
                </a:moveTo>
                <a:cubicBezTo>
                  <a:pt x="65" y="69"/>
                  <a:pt x="66" y="71"/>
                  <a:pt x="65" y="71"/>
                </a:cubicBezTo>
                <a:cubicBezTo>
                  <a:pt x="65" y="71"/>
                  <a:pt x="65" y="70"/>
                  <a:pt x="65" y="70"/>
                </a:cubicBezTo>
                <a:close/>
                <a:moveTo>
                  <a:pt x="73" y="58"/>
                </a:moveTo>
                <a:cubicBezTo>
                  <a:pt x="74" y="56"/>
                  <a:pt x="74" y="59"/>
                  <a:pt x="73" y="59"/>
                </a:cubicBezTo>
                <a:cubicBezTo>
                  <a:pt x="73" y="59"/>
                  <a:pt x="73" y="58"/>
                  <a:pt x="73" y="58"/>
                </a:cubicBezTo>
                <a:close/>
                <a:moveTo>
                  <a:pt x="34" y="88"/>
                </a:moveTo>
                <a:cubicBezTo>
                  <a:pt x="35" y="87"/>
                  <a:pt x="33" y="91"/>
                  <a:pt x="34" y="88"/>
                </a:cubicBezTo>
                <a:cubicBezTo>
                  <a:pt x="34" y="88"/>
                  <a:pt x="34" y="88"/>
                  <a:pt x="34" y="88"/>
                </a:cubicBezTo>
                <a:close/>
                <a:moveTo>
                  <a:pt x="68" y="54"/>
                </a:moveTo>
                <a:cubicBezTo>
                  <a:pt x="68" y="54"/>
                  <a:pt x="69" y="52"/>
                  <a:pt x="70" y="52"/>
                </a:cubicBezTo>
                <a:cubicBezTo>
                  <a:pt x="72" y="52"/>
                  <a:pt x="70" y="55"/>
                  <a:pt x="70" y="56"/>
                </a:cubicBezTo>
                <a:cubicBezTo>
                  <a:pt x="71" y="56"/>
                  <a:pt x="71" y="56"/>
                  <a:pt x="71" y="56"/>
                </a:cubicBezTo>
                <a:cubicBezTo>
                  <a:pt x="72" y="56"/>
                  <a:pt x="72" y="57"/>
                  <a:pt x="71" y="57"/>
                </a:cubicBezTo>
                <a:cubicBezTo>
                  <a:pt x="72" y="57"/>
                  <a:pt x="70" y="57"/>
                  <a:pt x="69" y="57"/>
                </a:cubicBezTo>
                <a:cubicBezTo>
                  <a:pt x="69" y="56"/>
                  <a:pt x="68" y="54"/>
                  <a:pt x="68" y="54"/>
                </a:cubicBezTo>
                <a:close/>
                <a:moveTo>
                  <a:pt x="69" y="50"/>
                </a:moveTo>
                <a:cubicBezTo>
                  <a:pt x="69" y="48"/>
                  <a:pt x="71" y="51"/>
                  <a:pt x="69" y="50"/>
                </a:cubicBezTo>
                <a:cubicBezTo>
                  <a:pt x="69" y="50"/>
                  <a:pt x="69" y="50"/>
                  <a:pt x="69" y="50"/>
                </a:cubicBezTo>
                <a:close/>
                <a:moveTo>
                  <a:pt x="68" y="51"/>
                </a:moveTo>
                <a:cubicBezTo>
                  <a:pt x="68" y="49"/>
                  <a:pt x="70" y="51"/>
                  <a:pt x="70" y="51"/>
                </a:cubicBezTo>
                <a:cubicBezTo>
                  <a:pt x="70" y="52"/>
                  <a:pt x="68" y="51"/>
                  <a:pt x="68" y="51"/>
                </a:cubicBezTo>
                <a:close/>
                <a:moveTo>
                  <a:pt x="26" y="83"/>
                </a:moveTo>
                <a:cubicBezTo>
                  <a:pt x="26" y="82"/>
                  <a:pt x="26" y="86"/>
                  <a:pt x="26" y="87"/>
                </a:cubicBezTo>
                <a:cubicBezTo>
                  <a:pt x="25" y="89"/>
                  <a:pt x="25" y="92"/>
                  <a:pt x="25" y="92"/>
                </a:cubicBezTo>
                <a:cubicBezTo>
                  <a:pt x="25" y="93"/>
                  <a:pt x="25" y="92"/>
                  <a:pt x="25" y="92"/>
                </a:cubicBezTo>
                <a:cubicBezTo>
                  <a:pt x="24" y="92"/>
                  <a:pt x="25" y="90"/>
                  <a:pt x="25" y="90"/>
                </a:cubicBezTo>
                <a:cubicBezTo>
                  <a:pt x="25" y="88"/>
                  <a:pt x="25" y="87"/>
                  <a:pt x="25" y="86"/>
                </a:cubicBezTo>
                <a:cubicBezTo>
                  <a:pt x="25" y="85"/>
                  <a:pt x="26" y="84"/>
                  <a:pt x="26" y="83"/>
                </a:cubicBezTo>
                <a:close/>
                <a:moveTo>
                  <a:pt x="17" y="90"/>
                </a:moveTo>
                <a:cubicBezTo>
                  <a:pt x="18" y="89"/>
                  <a:pt x="19" y="92"/>
                  <a:pt x="19" y="93"/>
                </a:cubicBezTo>
                <a:cubicBezTo>
                  <a:pt x="20" y="93"/>
                  <a:pt x="20" y="92"/>
                  <a:pt x="20" y="93"/>
                </a:cubicBezTo>
                <a:cubicBezTo>
                  <a:pt x="21" y="93"/>
                  <a:pt x="21" y="94"/>
                  <a:pt x="21" y="94"/>
                </a:cubicBezTo>
                <a:cubicBezTo>
                  <a:pt x="22" y="95"/>
                  <a:pt x="24" y="94"/>
                  <a:pt x="24" y="95"/>
                </a:cubicBezTo>
                <a:cubicBezTo>
                  <a:pt x="25" y="95"/>
                  <a:pt x="24" y="97"/>
                  <a:pt x="24" y="98"/>
                </a:cubicBezTo>
                <a:cubicBezTo>
                  <a:pt x="24" y="99"/>
                  <a:pt x="25" y="99"/>
                  <a:pt x="25" y="100"/>
                </a:cubicBezTo>
                <a:cubicBezTo>
                  <a:pt x="25" y="100"/>
                  <a:pt x="22" y="100"/>
                  <a:pt x="22" y="100"/>
                </a:cubicBezTo>
                <a:cubicBezTo>
                  <a:pt x="22" y="101"/>
                  <a:pt x="22" y="102"/>
                  <a:pt x="22" y="102"/>
                </a:cubicBezTo>
                <a:cubicBezTo>
                  <a:pt x="22" y="103"/>
                  <a:pt x="21" y="104"/>
                  <a:pt x="20" y="104"/>
                </a:cubicBezTo>
                <a:cubicBezTo>
                  <a:pt x="20" y="105"/>
                  <a:pt x="17" y="112"/>
                  <a:pt x="16" y="111"/>
                </a:cubicBezTo>
                <a:cubicBezTo>
                  <a:pt x="15" y="111"/>
                  <a:pt x="16" y="109"/>
                  <a:pt x="16" y="108"/>
                </a:cubicBezTo>
                <a:cubicBezTo>
                  <a:pt x="16" y="106"/>
                  <a:pt x="16" y="104"/>
                  <a:pt x="15" y="101"/>
                </a:cubicBezTo>
                <a:cubicBezTo>
                  <a:pt x="15" y="98"/>
                  <a:pt x="17" y="107"/>
                  <a:pt x="17" y="103"/>
                </a:cubicBezTo>
                <a:cubicBezTo>
                  <a:pt x="17" y="102"/>
                  <a:pt x="17" y="100"/>
                  <a:pt x="17" y="100"/>
                </a:cubicBezTo>
                <a:cubicBezTo>
                  <a:pt x="17" y="98"/>
                  <a:pt x="17" y="95"/>
                  <a:pt x="17" y="94"/>
                </a:cubicBezTo>
                <a:cubicBezTo>
                  <a:pt x="17" y="93"/>
                  <a:pt x="18" y="92"/>
                  <a:pt x="18" y="92"/>
                </a:cubicBezTo>
                <a:cubicBezTo>
                  <a:pt x="18" y="93"/>
                  <a:pt x="17" y="91"/>
                  <a:pt x="17" y="90"/>
                </a:cubicBezTo>
                <a:close/>
                <a:moveTo>
                  <a:pt x="55" y="47"/>
                </a:moveTo>
                <a:cubicBezTo>
                  <a:pt x="55" y="46"/>
                  <a:pt x="56" y="47"/>
                  <a:pt x="56" y="47"/>
                </a:cubicBezTo>
                <a:cubicBezTo>
                  <a:pt x="56" y="48"/>
                  <a:pt x="55" y="47"/>
                  <a:pt x="55" y="47"/>
                </a:cubicBezTo>
                <a:close/>
                <a:moveTo>
                  <a:pt x="15" y="73"/>
                </a:moveTo>
                <a:cubicBezTo>
                  <a:pt x="15" y="72"/>
                  <a:pt x="20" y="75"/>
                  <a:pt x="21" y="75"/>
                </a:cubicBezTo>
                <a:cubicBezTo>
                  <a:pt x="22" y="74"/>
                  <a:pt x="20" y="72"/>
                  <a:pt x="20" y="72"/>
                </a:cubicBezTo>
                <a:cubicBezTo>
                  <a:pt x="20" y="70"/>
                  <a:pt x="23" y="71"/>
                  <a:pt x="24" y="70"/>
                </a:cubicBezTo>
                <a:cubicBezTo>
                  <a:pt x="25" y="70"/>
                  <a:pt x="25" y="69"/>
                  <a:pt x="26" y="70"/>
                </a:cubicBezTo>
                <a:cubicBezTo>
                  <a:pt x="28" y="71"/>
                  <a:pt x="27" y="73"/>
                  <a:pt x="28" y="74"/>
                </a:cubicBezTo>
                <a:cubicBezTo>
                  <a:pt x="29" y="75"/>
                  <a:pt x="30" y="76"/>
                  <a:pt x="31" y="76"/>
                </a:cubicBezTo>
                <a:cubicBezTo>
                  <a:pt x="33" y="77"/>
                  <a:pt x="33" y="76"/>
                  <a:pt x="35" y="76"/>
                </a:cubicBezTo>
                <a:cubicBezTo>
                  <a:pt x="35" y="75"/>
                  <a:pt x="37" y="75"/>
                  <a:pt x="38" y="76"/>
                </a:cubicBezTo>
                <a:cubicBezTo>
                  <a:pt x="40" y="77"/>
                  <a:pt x="42" y="80"/>
                  <a:pt x="44" y="80"/>
                </a:cubicBezTo>
                <a:cubicBezTo>
                  <a:pt x="45" y="80"/>
                  <a:pt x="48" y="78"/>
                  <a:pt x="47" y="80"/>
                </a:cubicBezTo>
                <a:cubicBezTo>
                  <a:pt x="45" y="83"/>
                  <a:pt x="46" y="81"/>
                  <a:pt x="45" y="82"/>
                </a:cubicBezTo>
                <a:cubicBezTo>
                  <a:pt x="44" y="83"/>
                  <a:pt x="40" y="82"/>
                  <a:pt x="37" y="82"/>
                </a:cubicBezTo>
                <a:cubicBezTo>
                  <a:pt x="36" y="81"/>
                  <a:pt x="35" y="81"/>
                  <a:pt x="34" y="81"/>
                </a:cubicBezTo>
                <a:cubicBezTo>
                  <a:pt x="34" y="81"/>
                  <a:pt x="34" y="81"/>
                  <a:pt x="33" y="82"/>
                </a:cubicBezTo>
                <a:cubicBezTo>
                  <a:pt x="32" y="82"/>
                  <a:pt x="32" y="82"/>
                  <a:pt x="30" y="82"/>
                </a:cubicBezTo>
                <a:cubicBezTo>
                  <a:pt x="30" y="82"/>
                  <a:pt x="29" y="81"/>
                  <a:pt x="28" y="81"/>
                </a:cubicBezTo>
                <a:cubicBezTo>
                  <a:pt x="28" y="81"/>
                  <a:pt x="27" y="81"/>
                  <a:pt x="27" y="81"/>
                </a:cubicBezTo>
                <a:cubicBezTo>
                  <a:pt x="25" y="81"/>
                  <a:pt x="24" y="79"/>
                  <a:pt x="23" y="79"/>
                </a:cubicBezTo>
                <a:cubicBezTo>
                  <a:pt x="22" y="78"/>
                  <a:pt x="21" y="79"/>
                  <a:pt x="21" y="79"/>
                </a:cubicBezTo>
                <a:cubicBezTo>
                  <a:pt x="20" y="79"/>
                  <a:pt x="14" y="74"/>
                  <a:pt x="15" y="73"/>
                </a:cubicBezTo>
                <a:close/>
                <a:moveTo>
                  <a:pt x="14" y="72"/>
                </a:moveTo>
                <a:cubicBezTo>
                  <a:pt x="15" y="71"/>
                  <a:pt x="15" y="73"/>
                  <a:pt x="14" y="73"/>
                </a:cubicBezTo>
                <a:cubicBezTo>
                  <a:pt x="14" y="73"/>
                  <a:pt x="14" y="72"/>
                  <a:pt x="14" y="72"/>
                </a:cubicBezTo>
                <a:close/>
                <a:moveTo>
                  <a:pt x="50" y="38"/>
                </a:moveTo>
                <a:cubicBezTo>
                  <a:pt x="50" y="37"/>
                  <a:pt x="50" y="39"/>
                  <a:pt x="49" y="39"/>
                </a:cubicBezTo>
                <a:cubicBezTo>
                  <a:pt x="49" y="39"/>
                  <a:pt x="50" y="38"/>
                  <a:pt x="50" y="38"/>
                </a:cubicBezTo>
                <a:close/>
                <a:moveTo>
                  <a:pt x="52" y="22"/>
                </a:moveTo>
                <a:cubicBezTo>
                  <a:pt x="52" y="21"/>
                  <a:pt x="52" y="21"/>
                  <a:pt x="53" y="21"/>
                </a:cubicBezTo>
                <a:cubicBezTo>
                  <a:pt x="54" y="21"/>
                  <a:pt x="53" y="23"/>
                  <a:pt x="52" y="22"/>
                </a:cubicBezTo>
                <a:close/>
                <a:moveTo>
                  <a:pt x="57" y="16"/>
                </a:moveTo>
                <a:cubicBezTo>
                  <a:pt x="56" y="16"/>
                  <a:pt x="57" y="15"/>
                  <a:pt x="58" y="15"/>
                </a:cubicBezTo>
                <a:cubicBezTo>
                  <a:pt x="59" y="16"/>
                  <a:pt x="57" y="18"/>
                  <a:pt x="57" y="16"/>
                </a:cubicBezTo>
                <a:close/>
                <a:moveTo>
                  <a:pt x="59" y="13"/>
                </a:moveTo>
                <a:cubicBezTo>
                  <a:pt x="59" y="12"/>
                  <a:pt x="60" y="15"/>
                  <a:pt x="59" y="15"/>
                </a:cubicBezTo>
                <a:cubicBezTo>
                  <a:pt x="59" y="15"/>
                  <a:pt x="59" y="14"/>
                  <a:pt x="59" y="13"/>
                </a:cubicBezTo>
                <a:close/>
                <a:moveTo>
                  <a:pt x="47" y="15"/>
                </a:moveTo>
                <a:cubicBezTo>
                  <a:pt x="46" y="13"/>
                  <a:pt x="49" y="15"/>
                  <a:pt x="47" y="15"/>
                </a:cubicBezTo>
                <a:cubicBezTo>
                  <a:pt x="47" y="15"/>
                  <a:pt x="47" y="15"/>
                  <a:pt x="47" y="15"/>
                </a:cubicBezTo>
                <a:close/>
              </a:path>
            </a:pathLst>
          </a:custGeom>
          <a:blipFill dpi="0" rotWithShape="1">
            <a:blip r:embed="rId2"/>
            <a:srcRect/>
            <a:tile tx="0" ty="0" sx="10000" sy="10000" flip="xy" algn="ctr"/>
          </a:blip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1024574" y="205829"/>
            <a:ext cx="3542072" cy="523220"/>
          </a:xfrm>
          <a:prstGeom prst="rect">
            <a:avLst/>
          </a:prstGeom>
          <a:noFill/>
          <a:ln w="19050">
            <a:noFill/>
          </a:ln>
        </p:spPr>
        <p:txBody>
          <a:bodyPr wrap="square">
            <a:spAutoFit/>
          </a:bodyPr>
          <a:lstStyle/>
          <a:p>
            <a:r>
              <a:rPr lang="en-US" altLang="zh-CN" sz="2800" b="1" dirty="0">
                <a:solidFill>
                  <a:srgbClr val="0E0F13"/>
                </a:solidFill>
                <a:ea typeface="Yu Gothic Medium" panose="020B0500000000000000" pitchFamily="34" charset="-128"/>
              </a:rPr>
              <a:t>ADD YOUR TEXT HERE</a:t>
            </a:r>
          </a:p>
        </p:txBody>
      </p:sp>
      <p:sp>
        <p:nvSpPr>
          <p:cNvPr id="10" name="矩形 9"/>
          <p:cNvSpPr/>
          <p:nvPr/>
        </p:nvSpPr>
        <p:spPr>
          <a:xfrm>
            <a:off x="111225" y="144273"/>
            <a:ext cx="652743" cy="646331"/>
          </a:xfrm>
          <a:prstGeom prst="rect">
            <a:avLst/>
          </a:prstGeom>
        </p:spPr>
        <p:txBody>
          <a:bodyPr wrap="none">
            <a:spAutoFit/>
          </a:bodyPr>
          <a:lstStyle/>
          <a:p>
            <a:r>
              <a:rPr lang="en-US" altLang="zh-CN" sz="3600" b="1" dirty="0">
                <a:solidFill>
                  <a:schemeClr val="bg1"/>
                </a:solidFill>
                <a:ea typeface="Yu Gothic Medium" panose="020B0500000000000000" pitchFamily="34" charset="-128"/>
              </a:rPr>
              <a:t>04</a:t>
            </a:r>
            <a:endParaRPr lang="zh-CN" altLang="en-US" sz="3600" dirty="0">
              <a:solidFill>
                <a:schemeClr val="bg1"/>
              </a:solidFill>
            </a:endParaRPr>
          </a:p>
        </p:txBody>
      </p:sp>
    </p:spTree>
    <p:extLst>
      <p:ext uri="{BB962C8B-B14F-4D97-AF65-F5344CB8AC3E}">
        <p14:creationId xmlns:p14="http://schemas.microsoft.com/office/powerpoint/2010/main" xmlns="" val="236115696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299248312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416867836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356453953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289077088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132021767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239850577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315271170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6496623"/>
      </p:ext>
    </p:extLst>
  </p:cSld>
  <p:clrMapOvr>
    <a:masterClrMapping/>
  </p:clrMapOvr>
  <p:transition spd="slow" advTm="3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3856056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302264938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09CD10D-65AC-40BF-A48D-362C8CE50DEB}"/>
              </a:ext>
            </a:extLst>
          </p:cNvPr>
          <p:cNvSpPr>
            <a:spLocks noGrp="1"/>
          </p:cNvSpPr>
          <p:nvPr>
            <p:ph type="dt" sz="half" idx="10"/>
          </p:nvPr>
        </p:nvSpPr>
        <p:spPr/>
        <p:txBody>
          <a:bodyPr/>
          <a:lstStyle>
            <a:lvl1pPr>
              <a:defRPr/>
            </a:lvl1pPr>
          </a:lstStyle>
          <a:p>
            <a:pPr>
              <a:defRPr/>
            </a:pPr>
            <a:fld id="{46766D60-BA87-46CF-A4A5-AD8BDD0CF1CA}"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FB2E662C-0838-4462-862F-3E9A0F10BF52}"/>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3FF00FC5-4798-4388-99E7-AFF9383B5179}"/>
              </a:ext>
            </a:extLst>
          </p:cNvPr>
          <p:cNvSpPr>
            <a:spLocks noGrp="1"/>
          </p:cNvSpPr>
          <p:nvPr>
            <p:ph type="sldNum" sz="quarter" idx="12"/>
          </p:nvPr>
        </p:nvSpPr>
        <p:spPr/>
        <p:txBody>
          <a:bodyPr/>
          <a:lstStyle>
            <a:lvl1pPr>
              <a:defRPr/>
            </a:lvl1pPr>
          </a:lstStyle>
          <a:p>
            <a:pPr>
              <a:defRPr/>
            </a:pPr>
            <a:fld id="{8C126FE7-350F-4FC2-B48D-F93DB932B781}" type="slidenum">
              <a:rPr lang="zh-CN" altLang="en-US"/>
              <a:pPr>
                <a:defRPr/>
              </a:pPr>
              <a:t>‹#›</a:t>
            </a:fld>
            <a:endParaRPr lang="zh-CN" altLang="en-US"/>
          </a:p>
        </p:txBody>
      </p:sp>
    </p:spTree>
    <p:extLst>
      <p:ext uri="{BB962C8B-B14F-4D97-AF65-F5344CB8AC3E}">
        <p14:creationId xmlns:p14="http://schemas.microsoft.com/office/powerpoint/2010/main" xmlns="" val="3167698727"/>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7FD"/>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29AD5F7D-D449-4314-9CA8-88205D1F9627}"/>
              </a:ext>
            </a:extLst>
          </p:cNvPr>
          <p:cNvSpPr>
            <a:spLocks noEditPoints="1"/>
          </p:cNvSpPr>
          <p:nvPr userDrawn="1"/>
        </p:nvSpPr>
        <p:spPr bwMode="auto">
          <a:xfrm>
            <a:off x="-149382" y="-694611"/>
            <a:ext cx="2590800" cy="1981200"/>
          </a:xfrm>
          <a:custGeom>
            <a:avLst/>
            <a:gdLst>
              <a:gd name="T0" fmla="*/ 113 w 265"/>
              <a:gd name="T1" fmla="*/ 175 h 202"/>
              <a:gd name="T2" fmla="*/ 160 w 265"/>
              <a:gd name="T3" fmla="*/ 125 h 202"/>
              <a:gd name="T4" fmla="*/ 161 w 265"/>
              <a:gd name="T5" fmla="*/ 97 h 202"/>
              <a:gd name="T6" fmla="*/ 76 w 265"/>
              <a:gd name="T7" fmla="*/ 174 h 202"/>
              <a:gd name="T8" fmla="*/ 56 w 265"/>
              <a:gd name="T9" fmla="*/ 168 h 202"/>
              <a:gd name="T10" fmla="*/ 28 w 265"/>
              <a:gd name="T11" fmla="*/ 182 h 202"/>
              <a:gd name="T12" fmla="*/ 34 w 265"/>
              <a:gd name="T13" fmla="*/ 87 h 202"/>
              <a:gd name="T14" fmla="*/ 82 w 265"/>
              <a:gd name="T15" fmla="*/ 104 h 202"/>
              <a:gd name="T16" fmla="*/ 107 w 265"/>
              <a:gd name="T17" fmla="*/ 94 h 202"/>
              <a:gd name="T18" fmla="*/ 106 w 265"/>
              <a:gd name="T19" fmla="*/ 102 h 202"/>
              <a:gd name="T20" fmla="*/ 120 w 265"/>
              <a:gd name="T21" fmla="*/ 106 h 202"/>
              <a:gd name="T22" fmla="*/ 110 w 265"/>
              <a:gd name="T23" fmla="*/ 121 h 202"/>
              <a:gd name="T24" fmla="*/ 83 w 265"/>
              <a:gd name="T25" fmla="*/ 142 h 202"/>
              <a:gd name="T26" fmla="*/ 67 w 265"/>
              <a:gd name="T27" fmla="*/ 154 h 202"/>
              <a:gd name="T28" fmla="*/ 60 w 265"/>
              <a:gd name="T29" fmla="*/ 163 h 202"/>
              <a:gd name="T30" fmla="*/ 53 w 265"/>
              <a:gd name="T31" fmla="*/ 164 h 202"/>
              <a:gd name="T32" fmla="*/ 32 w 265"/>
              <a:gd name="T33" fmla="*/ 165 h 202"/>
              <a:gd name="T34" fmla="*/ 28 w 265"/>
              <a:gd name="T35" fmla="*/ 164 h 202"/>
              <a:gd name="T36" fmla="*/ 21 w 265"/>
              <a:gd name="T37" fmla="*/ 162 h 202"/>
              <a:gd name="T38" fmla="*/ 14 w 265"/>
              <a:gd name="T39" fmla="*/ 161 h 202"/>
              <a:gd name="T40" fmla="*/ 15 w 265"/>
              <a:gd name="T41" fmla="*/ 128 h 202"/>
              <a:gd name="T42" fmla="*/ 11 w 265"/>
              <a:gd name="T43" fmla="*/ 119 h 202"/>
              <a:gd name="T44" fmla="*/ 21 w 265"/>
              <a:gd name="T45" fmla="*/ 109 h 202"/>
              <a:gd name="T46" fmla="*/ 31 w 265"/>
              <a:gd name="T47" fmla="*/ 95 h 202"/>
              <a:gd name="T48" fmla="*/ 38 w 265"/>
              <a:gd name="T49" fmla="*/ 95 h 202"/>
              <a:gd name="T50" fmla="*/ 51 w 265"/>
              <a:gd name="T51" fmla="*/ 83 h 202"/>
              <a:gd name="T52" fmla="*/ 69 w 265"/>
              <a:gd name="T53" fmla="*/ 78 h 202"/>
              <a:gd name="T54" fmla="*/ 71 w 265"/>
              <a:gd name="T55" fmla="*/ 94 h 202"/>
              <a:gd name="T56" fmla="*/ 71 w 265"/>
              <a:gd name="T57" fmla="*/ 76 h 202"/>
              <a:gd name="T58" fmla="*/ 55 w 265"/>
              <a:gd name="T59" fmla="*/ 43 h 202"/>
              <a:gd name="T60" fmla="*/ 71 w 265"/>
              <a:gd name="T61" fmla="*/ 68 h 202"/>
              <a:gd name="T62" fmla="*/ 86 w 265"/>
              <a:gd name="T63" fmla="*/ 81 h 202"/>
              <a:gd name="T64" fmla="*/ 57 w 265"/>
              <a:gd name="T65" fmla="*/ 85 h 202"/>
              <a:gd name="T66" fmla="*/ 93 w 265"/>
              <a:gd name="T67" fmla="*/ 99 h 202"/>
              <a:gd name="T68" fmla="*/ 82 w 265"/>
              <a:gd name="T69" fmla="*/ 120 h 202"/>
              <a:gd name="T70" fmla="*/ 80 w 265"/>
              <a:gd name="T71" fmla="*/ 112 h 202"/>
              <a:gd name="T72" fmla="*/ 79 w 265"/>
              <a:gd name="T73" fmla="*/ 126 h 202"/>
              <a:gd name="T74" fmla="*/ 69 w 265"/>
              <a:gd name="T75" fmla="*/ 147 h 202"/>
              <a:gd name="T76" fmla="*/ 82 w 265"/>
              <a:gd name="T77" fmla="*/ 126 h 202"/>
              <a:gd name="T78" fmla="*/ 39 w 265"/>
              <a:gd name="T79" fmla="*/ 154 h 202"/>
              <a:gd name="T80" fmla="*/ 46 w 265"/>
              <a:gd name="T81" fmla="*/ 153 h 202"/>
              <a:gd name="T82" fmla="*/ 49 w 265"/>
              <a:gd name="T83" fmla="*/ 156 h 202"/>
              <a:gd name="T84" fmla="*/ 54 w 265"/>
              <a:gd name="T85" fmla="*/ 149 h 202"/>
              <a:gd name="T86" fmla="*/ 58 w 265"/>
              <a:gd name="T87" fmla="*/ 150 h 202"/>
              <a:gd name="T88" fmla="*/ 63 w 265"/>
              <a:gd name="T89" fmla="*/ 147 h 202"/>
              <a:gd name="T90" fmla="*/ 63 w 265"/>
              <a:gd name="T91" fmla="*/ 27 h 202"/>
              <a:gd name="T92" fmla="*/ 61 w 265"/>
              <a:gd name="T93" fmla="*/ 189 h 202"/>
              <a:gd name="T94" fmla="*/ 245 w 265"/>
              <a:gd name="T95" fmla="*/ 11 h 202"/>
              <a:gd name="T96" fmla="*/ 99 w 265"/>
              <a:gd name="T97" fmla="*/ 129 h 202"/>
              <a:gd name="T98" fmla="*/ 46 w 265"/>
              <a:gd name="T99" fmla="*/ 153 h 202"/>
              <a:gd name="T100" fmla="*/ 104 w 265"/>
              <a:gd name="T101" fmla="*/ 71 h 202"/>
              <a:gd name="T102" fmla="*/ 103 w 265"/>
              <a:gd name="T103" fmla="*/ 62 h 202"/>
              <a:gd name="T104" fmla="*/ 11 w 265"/>
              <a:gd name="T105" fmla="*/ 141 h 202"/>
              <a:gd name="T106" fmla="*/ 92 w 265"/>
              <a:gd name="T107" fmla="*/ 64 h 202"/>
              <a:gd name="T108" fmla="*/ 15 w 265"/>
              <a:gd name="T109" fmla="*/ 116 h 202"/>
              <a:gd name="T110" fmla="*/ 34 w 265"/>
              <a:gd name="T111" fmla="*/ 88 h 202"/>
              <a:gd name="T112" fmla="*/ 68 w 265"/>
              <a:gd name="T113" fmla="*/ 51 h 202"/>
              <a:gd name="T114" fmla="*/ 20 w 265"/>
              <a:gd name="T115" fmla="*/ 93 h 202"/>
              <a:gd name="T116" fmla="*/ 17 w 265"/>
              <a:gd name="T117" fmla="*/ 100 h 202"/>
              <a:gd name="T118" fmla="*/ 28 w 265"/>
              <a:gd name="T119" fmla="*/ 74 h 202"/>
              <a:gd name="T120" fmla="*/ 27 w 265"/>
              <a:gd name="T121" fmla="*/ 81 h 202"/>
              <a:gd name="T122" fmla="*/ 52 w 265"/>
              <a:gd name="T123"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2">
                <a:moveTo>
                  <a:pt x="51" y="9"/>
                </a:moveTo>
                <a:cubicBezTo>
                  <a:pt x="52" y="7"/>
                  <a:pt x="55" y="6"/>
                  <a:pt x="57" y="8"/>
                </a:cubicBezTo>
                <a:cubicBezTo>
                  <a:pt x="58" y="9"/>
                  <a:pt x="57" y="8"/>
                  <a:pt x="57" y="9"/>
                </a:cubicBezTo>
                <a:cubicBezTo>
                  <a:pt x="58" y="11"/>
                  <a:pt x="60" y="11"/>
                  <a:pt x="58" y="13"/>
                </a:cubicBezTo>
                <a:cubicBezTo>
                  <a:pt x="57" y="13"/>
                  <a:pt x="55" y="13"/>
                  <a:pt x="54" y="13"/>
                </a:cubicBezTo>
                <a:cubicBezTo>
                  <a:pt x="52" y="13"/>
                  <a:pt x="50" y="11"/>
                  <a:pt x="51" y="9"/>
                </a:cubicBezTo>
                <a:close/>
                <a:moveTo>
                  <a:pt x="184" y="116"/>
                </a:moveTo>
                <a:cubicBezTo>
                  <a:pt x="184" y="116"/>
                  <a:pt x="186" y="116"/>
                  <a:pt x="188" y="115"/>
                </a:cubicBezTo>
                <a:cubicBezTo>
                  <a:pt x="188" y="115"/>
                  <a:pt x="192" y="114"/>
                  <a:pt x="192" y="115"/>
                </a:cubicBezTo>
                <a:cubicBezTo>
                  <a:pt x="192" y="115"/>
                  <a:pt x="189" y="115"/>
                  <a:pt x="189" y="116"/>
                </a:cubicBezTo>
                <a:cubicBezTo>
                  <a:pt x="187" y="116"/>
                  <a:pt x="185" y="117"/>
                  <a:pt x="184" y="116"/>
                </a:cubicBezTo>
                <a:close/>
                <a:moveTo>
                  <a:pt x="113" y="175"/>
                </a:moveTo>
                <a:cubicBezTo>
                  <a:pt x="114" y="175"/>
                  <a:pt x="120" y="176"/>
                  <a:pt x="122" y="176"/>
                </a:cubicBezTo>
                <a:cubicBezTo>
                  <a:pt x="122" y="176"/>
                  <a:pt x="119" y="176"/>
                  <a:pt x="118" y="175"/>
                </a:cubicBezTo>
                <a:cubicBezTo>
                  <a:pt x="116" y="175"/>
                  <a:pt x="115" y="175"/>
                  <a:pt x="113" y="175"/>
                </a:cubicBezTo>
                <a:close/>
                <a:moveTo>
                  <a:pt x="200" y="92"/>
                </a:moveTo>
                <a:cubicBezTo>
                  <a:pt x="199" y="93"/>
                  <a:pt x="196" y="93"/>
                  <a:pt x="198" y="93"/>
                </a:cubicBezTo>
                <a:cubicBezTo>
                  <a:pt x="199" y="92"/>
                  <a:pt x="200" y="92"/>
                  <a:pt x="200" y="92"/>
                </a:cubicBezTo>
                <a:close/>
                <a:moveTo>
                  <a:pt x="160" y="125"/>
                </a:moveTo>
                <a:cubicBezTo>
                  <a:pt x="159" y="125"/>
                  <a:pt x="161" y="125"/>
                  <a:pt x="162" y="124"/>
                </a:cubicBezTo>
                <a:cubicBezTo>
                  <a:pt x="163" y="124"/>
                  <a:pt x="164" y="124"/>
                  <a:pt x="164" y="124"/>
                </a:cubicBezTo>
                <a:cubicBezTo>
                  <a:pt x="165" y="123"/>
                  <a:pt x="169" y="122"/>
                  <a:pt x="169" y="122"/>
                </a:cubicBezTo>
                <a:cubicBezTo>
                  <a:pt x="170" y="122"/>
                  <a:pt x="166" y="124"/>
                  <a:pt x="165" y="124"/>
                </a:cubicBezTo>
                <a:cubicBezTo>
                  <a:pt x="163" y="124"/>
                  <a:pt x="162" y="125"/>
                  <a:pt x="160" y="125"/>
                </a:cubicBezTo>
                <a:close/>
                <a:moveTo>
                  <a:pt x="161" y="122"/>
                </a:moveTo>
                <a:cubicBezTo>
                  <a:pt x="158" y="123"/>
                  <a:pt x="160" y="121"/>
                  <a:pt x="161" y="122"/>
                </a:cubicBezTo>
                <a:cubicBezTo>
                  <a:pt x="161" y="122"/>
                  <a:pt x="161" y="122"/>
                  <a:pt x="161" y="122"/>
                </a:cubicBezTo>
                <a:close/>
                <a:moveTo>
                  <a:pt x="191" y="95"/>
                </a:moveTo>
                <a:cubicBezTo>
                  <a:pt x="191" y="95"/>
                  <a:pt x="186" y="97"/>
                  <a:pt x="186" y="97"/>
                </a:cubicBezTo>
                <a:cubicBezTo>
                  <a:pt x="186" y="96"/>
                  <a:pt x="194" y="93"/>
                  <a:pt x="191" y="95"/>
                </a:cubicBezTo>
                <a:close/>
                <a:moveTo>
                  <a:pt x="170" y="99"/>
                </a:moveTo>
                <a:cubicBezTo>
                  <a:pt x="170" y="99"/>
                  <a:pt x="173" y="97"/>
                  <a:pt x="174" y="97"/>
                </a:cubicBezTo>
                <a:cubicBezTo>
                  <a:pt x="175" y="97"/>
                  <a:pt x="178" y="96"/>
                  <a:pt x="176" y="97"/>
                </a:cubicBezTo>
                <a:cubicBezTo>
                  <a:pt x="175" y="98"/>
                  <a:pt x="171" y="100"/>
                  <a:pt x="170" y="99"/>
                </a:cubicBezTo>
                <a:close/>
                <a:moveTo>
                  <a:pt x="159" y="97"/>
                </a:moveTo>
                <a:cubicBezTo>
                  <a:pt x="159" y="97"/>
                  <a:pt x="161" y="96"/>
                  <a:pt x="161" y="97"/>
                </a:cubicBezTo>
                <a:cubicBezTo>
                  <a:pt x="161" y="97"/>
                  <a:pt x="159" y="97"/>
                  <a:pt x="159" y="97"/>
                </a:cubicBezTo>
                <a:close/>
                <a:moveTo>
                  <a:pt x="175" y="77"/>
                </a:moveTo>
                <a:cubicBezTo>
                  <a:pt x="174" y="77"/>
                  <a:pt x="177" y="76"/>
                  <a:pt x="177" y="76"/>
                </a:cubicBezTo>
                <a:cubicBezTo>
                  <a:pt x="176" y="77"/>
                  <a:pt x="176" y="77"/>
                  <a:pt x="175" y="77"/>
                </a:cubicBezTo>
                <a:close/>
                <a:moveTo>
                  <a:pt x="145" y="102"/>
                </a:moveTo>
                <a:cubicBezTo>
                  <a:pt x="145" y="102"/>
                  <a:pt x="146" y="102"/>
                  <a:pt x="146" y="102"/>
                </a:cubicBezTo>
                <a:cubicBezTo>
                  <a:pt x="149" y="100"/>
                  <a:pt x="154" y="99"/>
                  <a:pt x="158" y="98"/>
                </a:cubicBezTo>
                <a:cubicBezTo>
                  <a:pt x="160" y="97"/>
                  <a:pt x="156" y="99"/>
                  <a:pt x="155" y="99"/>
                </a:cubicBezTo>
                <a:cubicBezTo>
                  <a:pt x="153" y="100"/>
                  <a:pt x="148" y="102"/>
                  <a:pt x="145" y="102"/>
                </a:cubicBezTo>
                <a:close/>
                <a:moveTo>
                  <a:pt x="69" y="172"/>
                </a:moveTo>
                <a:cubicBezTo>
                  <a:pt x="67" y="171"/>
                  <a:pt x="71" y="172"/>
                  <a:pt x="72" y="173"/>
                </a:cubicBezTo>
                <a:cubicBezTo>
                  <a:pt x="73" y="173"/>
                  <a:pt x="75" y="173"/>
                  <a:pt x="76" y="174"/>
                </a:cubicBezTo>
                <a:cubicBezTo>
                  <a:pt x="76" y="174"/>
                  <a:pt x="74" y="174"/>
                  <a:pt x="73" y="173"/>
                </a:cubicBezTo>
                <a:cubicBezTo>
                  <a:pt x="71" y="173"/>
                  <a:pt x="70" y="172"/>
                  <a:pt x="69" y="172"/>
                </a:cubicBezTo>
                <a:close/>
                <a:moveTo>
                  <a:pt x="236" y="16"/>
                </a:moveTo>
                <a:cubicBezTo>
                  <a:pt x="235" y="16"/>
                  <a:pt x="234" y="17"/>
                  <a:pt x="234" y="17"/>
                </a:cubicBezTo>
                <a:cubicBezTo>
                  <a:pt x="234" y="17"/>
                  <a:pt x="232" y="18"/>
                  <a:pt x="232" y="18"/>
                </a:cubicBezTo>
                <a:cubicBezTo>
                  <a:pt x="232" y="18"/>
                  <a:pt x="237" y="15"/>
                  <a:pt x="237" y="15"/>
                </a:cubicBezTo>
                <a:cubicBezTo>
                  <a:pt x="238" y="15"/>
                  <a:pt x="235" y="16"/>
                  <a:pt x="236" y="16"/>
                </a:cubicBezTo>
                <a:close/>
                <a:moveTo>
                  <a:pt x="157" y="78"/>
                </a:moveTo>
                <a:cubicBezTo>
                  <a:pt x="156" y="79"/>
                  <a:pt x="156" y="79"/>
                  <a:pt x="155" y="79"/>
                </a:cubicBezTo>
                <a:cubicBezTo>
                  <a:pt x="154" y="80"/>
                  <a:pt x="153" y="80"/>
                  <a:pt x="155" y="79"/>
                </a:cubicBezTo>
                <a:cubicBezTo>
                  <a:pt x="156" y="78"/>
                  <a:pt x="157" y="78"/>
                  <a:pt x="157" y="78"/>
                </a:cubicBezTo>
                <a:close/>
                <a:moveTo>
                  <a:pt x="56" y="168"/>
                </a:moveTo>
                <a:cubicBezTo>
                  <a:pt x="55" y="167"/>
                  <a:pt x="58" y="168"/>
                  <a:pt x="58" y="168"/>
                </a:cubicBezTo>
                <a:cubicBezTo>
                  <a:pt x="58" y="168"/>
                  <a:pt x="58" y="169"/>
                  <a:pt x="56" y="168"/>
                </a:cubicBezTo>
                <a:close/>
                <a:moveTo>
                  <a:pt x="65" y="160"/>
                </a:moveTo>
                <a:cubicBezTo>
                  <a:pt x="65" y="160"/>
                  <a:pt x="64" y="160"/>
                  <a:pt x="66" y="160"/>
                </a:cubicBezTo>
                <a:cubicBezTo>
                  <a:pt x="67" y="160"/>
                  <a:pt x="68" y="161"/>
                  <a:pt x="70" y="161"/>
                </a:cubicBezTo>
                <a:cubicBezTo>
                  <a:pt x="71" y="161"/>
                  <a:pt x="71" y="161"/>
                  <a:pt x="69" y="161"/>
                </a:cubicBezTo>
                <a:cubicBezTo>
                  <a:pt x="68" y="161"/>
                  <a:pt x="67" y="161"/>
                  <a:pt x="65" y="160"/>
                </a:cubicBezTo>
                <a:close/>
                <a:moveTo>
                  <a:pt x="52" y="167"/>
                </a:moveTo>
                <a:cubicBezTo>
                  <a:pt x="50" y="165"/>
                  <a:pt x="56" y="168"/>
                  <a:pt x="56" y="168"/>
                </a:cubicBezTo>
                <a:cubicBezTo>
                  <a:pt x="56" y="168"/>
                  <a:pt x="53" y="167"/>
                  <a:pt x="52" y="167"/>
                </a:cubicBezTo>
                <a:close/>
                <a:moveTo>
                  <a:pt x="27" y="180"/>
                </a:moveTo>
                <a:cubicBezTo>
                  <a:pt x="26" y="180"/>
                  <a:pt x="28" y="181"/>
                  <a:pt x="28" y="182"/>
                </a:cubicBezTo>
                <a:cubicBezTo>
                  <a:pt x="28" y="182"/>
                  <a:pt x="25" y="183"/>
                  <a:pt x="26" y="183"/>
                </a:cubicBezTo>
                <a:cubicBezTo>
                  <a:pt x="25" y="183"/>
                  <a:pt x="25" y="181"/>
                  <a:pt x="26" y="181"/>
                </a:cubicBezTo>
                <a:cubicBezTo>
                  <a:pt x="25" y="181"/>
                  <a:pt x="27" y="180"/>
                  <a:pt x="27" y="180"/>
                </a:cubicBezTo>
                <a:close/>
                <a:moveTo>
                  <a:pt x="132" y="70"/>
                </a:moveTo>
                <a:cubicBezTo>
                  <a:pt x="130" y="71"/>
                  <a:pt x="134" y="69"/>
                  <a:pt x="134" y="68"/>
                </a:cubicBezTo>
                <a:cubicBezTo>
                  <a:pt x="134" y="69"/>
                  <a:pt x="136" y="67"/>
                  <a:pt x="135" y="68"/>
                </a:cubicBezTo>
                <a:cubicBezTo>
                  <a:pt x="134" y="69"/>
                  <a:pt x="134" y="69"/>
                  <a:pt x="132" y="70"/>
                </a:cubicBezTo>
                <a:close/>
                <a:moveTo>
                  <a:pt x="85" y="92"/>
                </a:moveTo>
                <a:cubicBezTo>
                  <a:pt x="85" y="92"/>
                  <a:pt x="83" y="94"/>
                  <a:pt x="83" y="94"/>
                </a:cubicBezTo>
                <a:cubicBezTo>
                  <a:pt x="82" y="93"/>
                  <a:pt x="88" y="90"/>
                  <a:pt x="86" y="91"/>
                </a:cubicBezTo>
                <a:cubicBezTo>
                  <a:pt x="86" y="92"/>
                  <a:pt x="85" y="92"/>
                  <a:pt x="85" y="92"/>
                </a:cubicBezTo>
                <a:close/>
                <a:moveTo>
                  <a:pt x="34" y="87"/>
                </a:moveTo>
                <a:cubicBezTo>
                  <a:pt x="34" y="87"/>
                  <a:pt x="34" y="88"/>
                  <a:pt x="33" y="89"/>
                </a:cubicBezTo>
                <a:cubicBezTo>
                  <a:pt x="33" y="90"/>
                  <a:pt x="33" y="88"/>
                  <a:pt x="34" y="87"/>
                </a:cubicBezTo>
                <a:close/>
                <a:moveTo>
                  <a:pt x="80" y="88"/>
                </a:moveTo>
                <a:cubicBezTo>
                  <a:pt x="80" y="88"/>
                  <a:pt x="79" y="86"/>
                  <a:pt x="78" y="89"/>
                </a:cubicBezTo>
                <a:cubicBezTo>
                  <a:pt x="77" y="90"/>
                  <a:pt x="79" y="91"/>
                  <a:pt x="79" y="92"/>
                </a:cubicBezTo>
                <a:cubicBezTo>
                  <a:pt x="79" y="93"/>
                  <a:pt x="78" y="93"/>
                  <a:pt x="78" y="94"/>
                </a:cubicBezTo>
                <a:cubicBezTo>
                  <a:pt x="78" y="95"/>
                  <a:pt x="80" y="96"/>
                  <a:pt x="80" y="97"/>
                </a:cubicBezTo>
                <a:cubicBezTo>
                  <a:pt x="80" y="98"/>
                  <a:pt x="79" y="99"/>
                  <a:pt x="80" y="100"/>
                </a:cubicBezTo>
                <a:cubicBezTo>
                  <a:pt x="80" y="101"/>
                  <a:pt x="80" y="103"/>
                  <a:pt x="80" y="104"/>
                </a:cubicBezTo>
                <a:cubicBezTo>
                  <a:pt x="80" y="104"/>
                  <a:pt x="80" y="104"/>
                  <a:pt x="80" y="104"/>
                </a:cubicBezTo>
                <a:cubicBezTo>
                  <a:pt x="79" y="105"/>
                  <a:pt x="82" y="107"/>
                  <a:pt x="83" y="106"/>
                </a:cubicBezTo>
                <a:cubicBezTo>
                  <a:pt x="84" y="105"/>
                  <a:pt x="83" y="105"/>
                  <a:pt x="82" y="104"/>
                </a:cubicBezTo>
                <a:cubicBezTo>
                  <a:pt x="82" y="103"/>
                  <a:pt x="82" y="100"/>
                  <a:pt x="82" y="100"/>
                </a:cubicBezTo>
                <a:cubicBezTo>
                  <a:pt x="82" y="100"/>
                  <a:pt x="83" y="100"/>
                  <a:pt x="84" y="100"/>
                </a:cubicBezTo>
                <a:cubicBezTo>
                  <a:pt x="85" y="99"/>
                  <a:pt x="84" y="99"/>
                  <a:pt x="85" y="99"/>
                </a:cubicBezTo>
                <a:cubicBezTo>
                  <a:pt x="86" y="98"/>
                  <a:pt x="86" y="99"/>
                  <a:pt x="87" y="99"/>
                </a:cubicBezTo>
                <a:cubicBezTo>
                  <a:pt x="88" y="99"/>
                  <a:pt x="95" y="96"/>
                  <a:pt x="96" y="95"/>
                </a:cubicBezTo>
                <a:cubicBezTo>
                  <a:pt x="96" y="95"/>
                  <a:pt x="96" y="95"/>
                  <a:pt x="96" y="95"/>
                </a:cubicBezTo>
                <a:cubicBezTo>
                  <a:pt x="98" y="93"/>
                  <a:pt x="99" y="93"/>
                  <a:pt x="101" y="92"/>
                </a:cubicBezTo>
                <a:cubicBezTo>
                  <a:pt x="102" y="91"/>
                  <a:pt x="103" y="90"/>
                  <a:pt x="105" y="90"/>
                </a:cubicBezTo>
                <a:cubicBezTo>
                  <a:pt x="106" y="90"/>
                  <a:pt x="104" y="90"/>
                  <a:pt x="104" y="90"/>
                </a:cubicBezTo>
                <a:cubicBezTo>
                  <a:pt x="102" y="92"/>
                  <a:pt x="97" y="94"/>
                  <a:pt x="94" y="97"/>
                </a:cubicBezTo>
                <a:cubicBezTo>
                  <a:pt x="93" y="99"/>
                  <a:pt x="95" y="99"/>
                  <a:pt x="97" y="98"/>
                </a:cubicBezTo>
                <a:cubicBezTo>
                  <a:pt x="101" y="97"/>
                  <a:pt x="102" y="97"/>
                  <a:pt x="107" y="94"/>
                </a:cubicBezTo>
                <a:cubicBezTo>
                  <a:pt x="116" y="89"/>
                  <a:pt x="124" y="89"/>
                  <a:pt x="133" y="84"/>
                </a:cubicBezTo>
                <a:cubicBezTo>
                  <a:pt x="141" y="80"/>
                  <a:pt x="150" y="77"/>
                  <a:pt x="157" y="71"/>
                </a:cubicBezTo>
                <a:cubicBezTo>
                  <a:pt x="160" y="69"/>
                  <a:pt x="164" y="68"/>
                  <a:pt x="167" y="66"/>
                </a:cubicBezTo>
                <a:cubicBezTo>
                  <a:pt x="167" y="65"/>
                  <a:pt x="170" y="62"/>
                  <a:pt x="171" y="64"/>
                </a:cubicBezTo>
                <a:cubicBezTo>
                  <a:pt x="172" y="66"/>
                  <a:pt x="166" y="67"/>
                  <a:pt x="165" y="67"/>
                </a:cubicBezTo>
                <a:cubicBezTo>
                  <a:pt x="165" y="68"/>
                  <a:pt x="164" y="68"/>
                  <a:pt x="164" y="69"/>
                </a:cubicBezTo>
                <a:cubicBezTo>
                  <a:pt x="162" y="70"/>
                  <a:pt x="160" y="71"/>
                  <a:pt x="159" y="72"/>
                </a:cubicBezTo>
                <a:cubicBezTo>
                  <a:pt x="157" y="73"/>
                  <a:pt x="155" y="75"/>
                  <a:pt x="153" y="76"/>
                </a:cubicBezTo>
                <a:cubicBezTo>
                  <a:pt x="152" y="77"/>
                  <a:pt x="150" y="78"/>
                  <a:pt x="148" y="79"/>
                </a:cubicBezTo>
                <a:cubicBezTo>
                  <a:pt x="146" y="80"/>
                  <a:pt x="144" y="80"/>
                  <a:pt x="142" y="81"/>
                </a:cubicBezTo>
                <a:cubicBezTo>
                  <a:pt x="140" y="82"/>
                  <a:pt x="139" y="83"/>
                  <a:pt x="138" y="84"/>
                </a:cubicBezTo>
                <a:cubicBezTo>
                  <a:pt x="128" y="89"/>
                  <a:pt x="115" y="95"/>
                  <a:pt x="106" y="102"/>
                </a:cubicBezTo>
                <a:cubicBezTo>
                  <a:pt x="105" y="102"/>
                  <a:pt x="105" y="103"/>
                  <a:pt x="104" y="103"/>
                </a:cubicBezTo>
                <a:cubicBezTo>
                  <a:pt x="104" y="103"/>
                  <a:pt x="105" y="104"/>
                  <a:pt x="105" y="104"/>
                </a:cubicBezTo>
                <a:cubicBezTo>
                  <a:pt x="104" y="105"/>
                  <a:pt x="102" y="106"/>
                  <a:pt x="100" y="106"/>
                </a:cubicBezTo>
                <a:cubicBezTo>
                  <a:pt x="101" y="106"/>
                  <a:pt x="99" y="105"/>
                  <a:pt x="98" y="106"/>
                </a:cubicBezTo>
                <a:cubicBezTo>
                  <a:pt x="97" y="106"/>
                  <a:pt x="96" y="110"/>
                  <a:pt x="96" y="110"/>
                </a:cubicBezTo>
                <a:cubicBezTo>
                  <a:pt x="97" y="112"/>
                  <a:pt x="102" y="105"/>
                  <a:pt x="104" y="106"/>
                </a:cubicBezTo>
                <a:cubicBezTo>
                  <a:pt x="104" y="106"/>
                  <a:pt x="104" y="108"/>
                  <a:pt x="104" y="108"/>
                </a:cubicBezTo>
                <a:cubicBezTo>
                  <a:pt x="104" y="109"/>
                  <a:pt x="103" y="108"/>
                  <a:pt x="103" y="109"/>
                </a:cubicBezTo>
                <a:cubicBezTo>
                  <a:pt x="103" y="110"/>
                  <a:pt x="106" y="109"/>
                  <a:pt x="107" y="109"/>
                </a:cubicBezTo>
                <a:cubicBezTo>
                  <a:pt x="107" y="109"/>
                  <a:pt x="108" y="109"/>
                  <a:pt x="109" y="109"/>
                </a:cubicBezTo>
                <a:cubicBezTo>
                  <a:pt x="112" y="108"/>
                  <a:pt x="116" y="107"/>
                  <a:pt x="116" y="107"/>
                </a:cubicBezTo>
                <a:cubicBezTo>
                  <a:pt x="117" y="107"/>
                  <a:pt x="120" y="105"/>
                  <a:pt x="120" y="106"/>
                </a:cubicBezTo>
                <a:cubicBezTo>
                  <a:pt x="120" y="107"/>
                  <a:pt x="115" y="107"/>
                  <a:pt x="113" y="109"/>
                </a:cubicBezTo>
                <a:cubicBezTo>
                  <a:pt x="111" y="112"/>
                  <a:pt x="114" y="111"/>
                  <a:pt x="116" y="111"/>
                </a:cubicBezTo>
                <a:cubicBezTo>
                  <a:pt x="123" y="110"/>
                  <a:pt x="130" y="107"/>
                  <a:pt x="137" y="105"/>
                </a:cubicBezTo>
                <a:cubicBezTo>
                  <a:pt x="138" y="104"/>
                  <a:pt x="139" y="104"/>
                  <a:pt x="141" y="103"/>
                </a:cubicBezTo>
                <a:cubicBezTo>
                  <a:pt x="144" y="103"/>
                  <a:pt x="140" y="104"/>
                  <a:pt x="139" y="105"/>
                </a:cubicBezTo>
                <a:cubicBezTo>
                  <a:pt x="137" y="106"/>
                  <a:pt x="137" y="106"/>
                  <a:pt x="134" y="107"/>
                </a:cubicBezTo>
                <a:cubicBezTo>
                  <a:pt x="129" y="108"/>
                  <a:pt x="126" y="111"/>
                  <a:pt x="121" y="113"/>
                </a:cubicBezTo>
                <a:cubicBezTo>
                  <a:pt x="115" y="115"/>
                  <a:pt x="110" y="117"/>
                  <a:pt x="104" y="119"/>
                </a:cubicBezTo>
                <a:cubicBezTo>
                  <a:pt x="102" y="120"/>
                  <a:pt x="100" y="120"/>
                  <a:pt x="101" y="122"/>
                </a:cubicBezTo>
                <a:cubicBezTo>
                  <a:pt x="101" y="122"/>
                  <a:pt x="102" y="123"/>
                  <a:pt x="103" y="123"/>
                </a:cubicBezTo>
                <a:cubicBezTo>
                  <a:pt x="105" y="123"/>
                  <a:pt x="107" y="121"/>
                  <a:pt x="109" y="121"/>
                </a:cubicBezTo>
                <a:cubicBezTo>
                  <a:pt x="109" y="121"/>
                  <a:pt x="110" y="120"/>
                  <a:pt x="110" y="121"/>
                </a:cubicBezTo>
                <a:cubicBezTo>
                  <a:pt x="110" y="122"/>
                  <a:pt x="106" y="123"/>
                  <a:pt x="105" y="123"/>
                </a:cubicBezTo>
                <a:cubicBezTo>
                  <a:pt x="104" y="124"/>
                  <a:pt x="101" y="124"/>
                  <a:pt x="100" y="125"/>
                </a:cubicBezTo>
                <a:cubicBezTo>
                  <a:pt x="99" y="125"/>
                  <a:pt x="96" y="128"/>
                  <a:pt x="96" y="128"/>
                </a:cubicBezTo>
                <a:cubicBezTo>
                  <a:pt x="96" y="129"/>
                  <a:pt x="101" y="126"/>
                  <a:pt x="101" y="126"/>
                </a:cubicBezTo>
                <a:cubicBezTo>
                  <a:pt x="103" y="126"/>
                  <a:pt x="99" y="127"/>
                  <a:pt x="99" y="127"/>
                </a:cubicBezTo>
                <a:cubicBezTo>
                  <a:pt x="99" y="128"/>
                  <a:pt x="93" y="132"/>
                  <a:pt x="93" y="133"/>
                </a:cubicBezTo>
                <a:cubicBezTo>
                  <a:pt x="93" y="134"/>
                  <a:pt x="96" y="131"/>
                  <a:pt x="96" y="132"/>
                </a:cubicBezTo>
                <a:cubicBezTo>
                  <a:pt x="97" y="134"/>
                  <a:pt x="92" y="134"/>
                  <a:pt x="90" y="135"/>
                </a:cubicBezTo>
                <a:cubicBezTo>
                  <a:pt x="89" y="135"/>
                  <a:pt x="89" y="136"/>
                  <a:pt x="88" y="136"/>
                </a:cubicBezTo>
                <a:cubicBezTo>
                  <a:pt x="88" y="136"/>
                  <a:pt x="82" y="137"/>
                  <a:pt x="85" y="138"/>
                </a:cubicBezTo>
                <a:cubicBezTo>
                  <a:pt x="86" y="138"/>
                  <a:pt x="86" y="138"/>
                  <a:pt x="86" y="138"/>
                </a:cubicBezTo>
                <a:cubicBezTo>
                  <a:pt x="86" y="139"/>
                  <a:pt x="84" y="141"/>
                  <a:pt x="83" y="142"/>
                </a:cubicBezTo>
                <a:cubicBezTo>
                  <a:pt x="82" y="143"/>
                  <a:pt x="82" y="144"/>
                  <a:pt x="82" y="144"/>
                </a:cubicBezTo>
                <a:cubicBezTo>
                  <a:pt x="82" y="144"/>
                  <a:pt x="81" y="144"/>
                  <a:pt x="81" y="145"/>
                </a:cubicBezTo>
                <a:cubicBezTo>
                  <a:pt x="81" y="145"/>
                  <a:pt x="81" y="145"/>
                  <a:pt x="81" y="145"/>
                </a:cubicBezTo>
                <a:cubicBezTo>
                  <a:pt x="79" y="146"/>
                  <a:pt x="76" y="147"/>
                  <a:pt x="76" y="148"/>
                </a:cubicBezTo>
                <a:cubicBezTo>
                  <a:pt x="76" y="149"/>
                  <a:pt x="81" y="147"/>
                  <a:pt x="79" y="148"/>
                </a:cubicBezTo>
                <a:cubicBezTo>
                  <a:pt x="79" y="148"/>
                  <a:pt x="76" y="149"/>
                  <a:pt x="75" y="150"/>
                </a:cubicBezTo>
                <a:cubicBezTo>
                  <a:pt x="74" y="150"/>
                  <a:pt x="75" y="150"/>
                  <a:pt x="74" y="151"/>
                </a:cubicBezTo>
                <a:cubicBezTo>
                  <a:pt x="73" y="152"/>
                  <a:pt x="71" y="152"/>
                  <a:pt x="74" y="153"/>
                </a:cubicBezTo>
                <a:cubicBezTo>
                  <a:pt x="75" y="154"/>
                  <a:pt x="79" y="152"/>
                  <a:pt x="80" y="153"/>
                </a:cubicBezTo>
                <a:cubicBezTo>
                  <a:pt x="80" y="154"/>
                  <a:pt x="76" y="153"/>
                  <a:pt x="79" y="154"/>
                </a:cubicBezTo>
                <a:cubicBezTo>
                  <a:pt x="78" y="154"/>
                  <a:pt x="78" y="153"/>
                  <a:pt x="78" y="153"/>
                </a:cubicBezTo>
                <a:cubicBezTo>
                  <a:pt x="75" y="153"/>
                  <a:pt x="68" y="155"/>
                  <a:pt x="67" y="154"/>
                </a:cubicBezTo>
                <a:cubicBezTo>
                  <a:pt x="66" y="154"/>
                  <a:pt x="66" y="153"/>
                  <a:pt x="65" y="155"/>
                </a:cubicBezTo>
                <a:cubicBezTo>
                  <a:pt x="64" y="157"/>
                  <a:pt x="71" y="158"/>
                  <a:pt x="73" y="159"/>
                </a:cubicBezTo>
                <a:cubicBezTo>
                  <a:pt x="73" y="160"/>
                  <a:pt x="75" y="161"/>
                  <a:pt x="75" y="161"/>
                </a:cubicBezTo>
                <a:cubicBezTo>
                  <a:pt x="75" y="161"/>
                  <a:pt x="76" y="161"/>
                  <a:pt x="76" y="161"/>
                </a:cubicBezTo>
                <a:cubicBezTo>
                  <a:pt x="76" y="163"/>
                  <a:pt x="74" y="161"/>
                  <a:pt x="74" y="161"/>
                </a:cubicBezTo>
                <a:cubicBezTo>
                  <a:pt x="73" y="161"/>
                  <a:pt x="72" y="161"/>
                  <a:pt x="72" y="161"/>
                </a:cubicBezTo>
                <a:cubicBezTo>
                  <a:pt x="72" y="161"/>
                  <a:pt x="73" y="161"/>
                  <a:pt x="73" y="161"/>
                </a:cubicBezTo>
                <a:cubicBezTo>
                  <a:pt x="72" y="159"/>
                  <a:pt x="68" y="159"/>
                  <a:pt x="65" y="157"/>
                </a:cubicBezTo>
                <a:cubicBezTo>
                  <a:pt x="65" y="157"/>
                  <a:pt x="64" y="155"/>
                  <a:pt x="63" y="155"/>
                </a:cubicBezTo>
                <a:cubicBezTo>
                  <a:pt x="63" y="155"/>
                  <a:pt x="61" y="157"/>
                  <a:pt x="61" y="159"/>
                </a:cubicBezTo>
                <a:cubicBezTo>
                  <a:pt x="61" y="160"/>
                  <a:pt x="61" y="161"/>
                  <a:pt x="61" y="161"/>
                </a:cubicBezTo>
                <a:cubicBezTo>
                  <a:pt x="61" y="162"/>
                  <a:pt x="60" y="162"/>
                  <a:pt x="60" y="163"/>
                </a:cubicBezTo>
                <a:cubicBezTo>
                  <a:pt x="61" y="164"/>
                  <a:pt x="58" y="165"/>
                  <a:pt x="58" y="163"/>
                </a:cubicBezTo>
                <a:cubicBezTo>
                  <a:pt x="58" y="163"/>
                  <a:pt x="61" y="161"/>
                  <a:pt x="59" y="161"/>
                </a:cubicBezTo>
                <a:cubicBezTo>
                  <a:pt x="59" y="161"/>
                  <a:pt x="58" y="162"/>
                  <a:pt x="58" y="162"/>
                </a:cubicBezTo>
                <a:cubicBezTo>
                  <a:pt x="58" y="161"/>
                  <a:pt x="61" y="161"/>
                  <a:pt x="60" y="160"/>
                </a:cubicBezTo>
                <a:cubicBezTo>
                  <a:pt x="60" y="160"/>
                  <a:pt x="57" y="160"/>
                  <a:pt x="56" y="160"/>
                </a:cubicBezTo>
                <a:cubicBezTo>
                  <a:pt x="55" y="161"/>
                  <a:pt x="56" y="161"/>
                  <a:pt x="54" y="161"/>
                </a:cubicBezTo>
                <a:cubicBezTo>
                  <a:pt x="55" y="161"/>
                  <a:pt x="52" y="161"/>
                  <a:pt x="53" y="162"/>
                </a:cubicBezTo>
                <a:cubicBezTo>
                  <a:pt x="53" y="162"/>
                  <a:pt x="55" y="162"/>
                  <a:pt x="55" y="162"/>
                </a:cubicBezTo>
                <a:cubicBezTo>
                  <a:pt x="55" y="162"/>
                  <a:pt x="57" y="161"/>
                  <a:pt x="58" y="161"/>
                </a:cubicBezTo>
                <a:cubicBezTo>
                  <a:pt x="57" y="161"/>
                  <a:pt x="57" y="164"/>
                  <a:pt x="56" y="164"/>
                </a:cubicBezTo>
                <a:cubicBezTo>
                  <a:pt x="56" y="164"/>
                  <a:pt x="50" y="162"/>
                  <a:pt x="51" y="164"/>
                </a:cubicBezTo>
                <a:cubicBezTo>
                  <a:pt x="51" y="164"/>
                  <a:pt x="52" y="164"/>
                  <a:pt x="53" y="164"/>
                </a:cubicBezTo>
                <a:cubicBezTo>
                  <a:pt x="58" y="165"/>
                  <a:pt x="51" y="164"/>
                  <a:pt x="50" y="164"/>
                </a:cubicBezTo>
                <a:cubicBezTo>
                  <a:pt x="50" y="165"/>
                  <a:pt x="51" y="166"/>
                  <a:pt x="51" y="166"/>
                </a:cubicBezTo>
                <a:cubicBezTo>
                  <a:pt x="51" y="167"/>
                  <a:pt x="48" y="165"/>
                  <a:pt x="48" y="165"/>
                </a:cubicBezTo>
                <a:cubicBezTo>
                  <a:pt x="45" y="165"/>
                  <a:pt x="43" y="165"/>
                  <a:pt x="40" y="164"/>
                </a:cubicBezTo>
                <a:cubicBezTo>
                  <a:pt x="39" y="164"/>
                  <a:pt x="37" y="163"/>
                  <a:pt x="36" y="162"/>
                </a:cubicBezTo>
                <a:cubicBezTo>
                  <a:pt x="36" y="161"/>
                  <a:pt x="37" y="160"/>
                  <a:pt x="36" y="160"/>
                </a:cubicBezTo>
                <a:cubicBezTo>
                  <a:pt x="36" y="159"/>
                  <a:pt x="35" y="162"/>
                  <a:pt x="33" y="162"/>
                </a:cubicBezTo>
                <a:cubicBezTo>
                  <a:pt x="33" y="162"/>
                  <a:pt x="34" y="161"/>
                  <a:pt x="34" y="161"/>
                </a:cubicBezTo>
                <a:cubicBezTo>
                  <a:pt x="34" y="161"/>
                  <a:pt x="33" y="161"/>
                  <a:pt x="32" y="161"/>
                </a:cubicBezTo>
                <a:cubicBezTo>
                  <a:pt x="33" y="161"/>
                  <a:pt x="31" y="161"/>
                  <a:pt x="32" y="160"/>
                </a:cubicBezTo>
                <a:cubicBezTo>
                  <a:pt x="31" y="162"/>
                  <a:pt x="33" y="162"/>
                  <a:pt x="33" y="163"/>
                </a:cubicBezTo>
                <a:cubicBezTo>
                  <a:pt x="33" y="164"/>
                  <a:pt x="32" y="164"/>
                  <a:pt x="32" y="165"/>
                </a:cubicBezTo>
                <a:cubicBezTo>
                  <a:pt x="31" y="166"/>
                  <a:pt x="31" y="166"/>
                  <a:pt x="31" y="167"/>
                </a:cubicBezTo>
                <a:cubicBezTo>
                  <a:pt x="30" y="169"/>
                  <a:pt x="28" y="174"/>
                  <a:pt x="29" y="176"/>
                </a:cubicBezTo>
                <a:cubicBezTo>
                  <a:pt x="30" y="177"/>
                  <a:pt x="32" y="178"/>
                  <a:pt x="31" y="179"/>
                </a:cubicBezTo>
                <a:cubicBezTo>
                  <a:pt x="29" y="181"/>
                  <a:pt x="26" y="180"/>
                  <a:pt x="27" y="177"/>
                </a:cubicBezTo>
                <a:cubicBezTo>
                  <a:pt x="27" y="177"/>
                  <a:pt x="28" y="177"/>
                  <a:pt x="28" y="176"/>
                </a:cubicBezTo>
                <a:cubicBezTo>
                  <a:pt x="28" y="175"/>
                  <a:pt x="28" y="174"/>
                  <a:pt x="28" y="174"/>
                </a:cubicBezTo>
                <a:cubicBezTo>
                  <a:pt x="28" y="173"/>
                  <a:pt x="29" y="173"/>
                  <a:pt x="29" y="172"/>
                </a:cubicBezTo>
                <a:cubicBezTo>
                  <a:pt x="29" y="171"/>
                  <a:pt x="28" y="171"/>
                  <a:pt x="28" y="170"/>
                </a:cubicBezTo>
                <a:cubicBezTo>
                  <a:pt x="28" y="169"/>
                  <a:pt x="28" y="168"/>
                  <a:pt x="28" y="168"/>
                </a:cubicBezTo>
                <a:cubicBezTo>
                  <a:pt x="28" y="168"/>
                  <a:pt x="29" y="168"/>
                  <a:pt x="29" y="168"/>
                </a:cubicBezTo>
                <a:cubicBezTo>
                  <a:pt x="29" y="167"/>
                  <a:pt x="29" y="165"/>
                  <a:pt x="29" y="165"/>
                </a:cubicBezTo>
                <a:cubicBezTo>
                  <a:pt x="29" y="165"/>
                  <a:pt x="28" y="165"/>
                  <a:pt x="28" y="164"/>
                </a:cubicBezTo>
                <a:cubicBezTo>
                  <a:pt x="27" y="164"/>
                  <a:pt x="28" y="164"/>
                  <a:pt x="28" y="163"/>
                </a:cubicBezTo>
                <a:cubicBezTo>
                  <a:pt x="27" y="163"/>
                  <a:pt x="27" y="162"/>
                  <a:pt x="27" y="161"/>
                </a:cubicBezTo>
                <a:cubicBezTo>
                  <a:pt x="27" y="161"/>
                  <a:pt x="27" y="161"/>
                  <a:pt x="27" y="161"/>
                </a:cubicBezTo>
                <a:cubicBezTo>
                  <a:pt x="27" y="160"/>
                  <a:pt x="27" y="160"/>
                  <a:pt x="27" y="160"/>
                </a:cubicBezTo>
                <a:cubicBezTo>
                  <a:pt x="27" y="160"/>
                  <a:pt x="28" y="158"/>
                  <a:pt x="27" y="158"/>
                </a:cubicBezTo>
                <a:cubicBezTo>
                  <a:pt x="27" y="158"/>
                  <a:pt x="25" y="163"/>
                  <a:pt x="27" y="159"/>
                </a:cubicBezTo>
                <a:cubicBezTo>
                  <a:pt x="27" y="159"/>
                  <a:pt x="25" y="160"/>
                  <a:pt x="25" y="160"/>
                </a:cubicBezTo>
                <a:cubicBezTo>
                  <a:pt x="25" y="160"/>
                  <a:pt x="24" y="158"/>
                  <a:pt x="23" y="160"/>
                </a:cubicBezTo>
                <a:cubicBezTo>
                  <a:pt x="23" y="160"/>
                  <a:pt x="25" y="160"/>
                  <a:pt x="25" y="160"/>
                </a:cubicBezTo>
                <a:cubicBezTo>
                  <a:pt x="26" y="160"/>
                  <a:pt x="26" y="163"/>
                  <a:pt x="26" y="164"/>
                </a:cubicBezTo>
                <a:cubicBezTo>
                  <a:pt x="26" y="164"/>
                  <a:pt x="23" y="164"/>
                  <a:pt x="22" y="164"/>
                </a:cubicBezTo>
                <a:cubicBezTo>
                  <a:pt x="22" y="163"/>
                  <a:pt x="21" y="162"/>
                  <a:pt x="21" y="162"/>
                </a:cubicBezTo>
                <a:cubicBezTo>
                  <a:pt x="20" y="162"/>
                  <a:pt x="20" y="163"/>
                  <a:pt x="19" y="162"/>
                </a:cubicBezTo>
                <a:cubicBezTo>
                  <a:pt x="18" y="161"/>
                  <a:pt x="17" y="159"/>
                  <a:pt x="19" y="158"/>
                </a:cubicBezTo>
                <a:cubicBezTo>
                  <a:pt x="19" y="158"/>
                  <a:pt x="20" y="158"/>
                  <a:pt x="21" y="158"/>
                </a:cubicBezTo>
                <a:cubicBezTo>
                  <a:pt x="21" y="158"/>
                  <a:pt x="22" y="159"/>
                  <a:pt x="22" y="159"/>
                </a:cubicBezTo>
                <a:cubicBezTo>
                  <a:pt x="23" y="159"/>
                  <a:pt x="24" y="157"/>
                  <a:pt x="24" y="158"/>
                </a:cubicBezTo>
                <a:cubicBezTo>
                  <a:pt x="24" y="157"/>
                  <a:pt x="22" y="158"/>
                  <a:pt x="22" y="158"/>
                </a:cubicBezTo>
                <a:cubicBezTo>
                  <a:pt x="22" y="158"/>
                  <a:pt x="22" y="157"/>
                  <a:pt x="22" y="157"/>
                </a:cubicBezTo>
                <a:cubicBezTo>
                  <a:pt x="21" y="156"/>
                  <a:pt x="22" y="157"/>
                  <a:pt x="21" y="157"/>
                </a:cubicBezTo>
                <a:cubicBezTo>
                  <a:pt x="20" y="156"/>
                  <a:pt x="21" y="155"/>
                  <a:pt x="19" y="156"/>
                </a:cubicBezTo>
                <a:cubicBezTo>
                  <a:pt x="18" y="156"/>
                  <a:pt x="19" y="157"/>
                  <a:pt x="19" y="157"/>
                </a:cubicBezTo>
                <a:cubicBezTo>
                  <a:pt x="18" y="158"/>
                  <a:pt x="18" y="157"/>
                  <a:pt x="17" y="158"/>
                </a:cubicBezTo>
                <a:cubicBezTo>
                  <a:pt x="16" y="159"/>
                  <a:pt x="14" y="163"/>
                  <a:pt x="14" y="161"/>
                </a:cubicBezTo>
                <a:cubicBezTo>
                  <a:pt x="15" y="161"/>
                  <a:pt x="15" y="159"/>
                  <a:pt x="15" y="159"/>
                </a:cubicBezTo>
                <a:cubicBezTo>
                  <a:pt x="14" y="158"/>
                  <a:pt x="13" y="160"/>
                  <a:pt x="12" y="160"/>
                </a:cubicBezTo>
                <a:cubicBezTo>
                  <a:pt x="13" y="160"/>
                  <a:pt x="10" y="158"/>
                  <a:pt x="11" y="159"/>
                </a:cubicBezTo>
                <a:cubicBezTo>
                  <a:pt x="10" y="158"/>
                  <a:pt x="11" y="155"/>
                  <a:pt x="12" y="154"/>
                </a:cubicBezTo>
                <a:cubicBezTo>
                  <a:pt x="13" y="153"/>
                  <a:pt x="13" y="153"/>
                  <a:pt x="13" y="153"/>
                </a:cubicBezTo>
                <a:cubicBezTo>
                  <a:pt x="16" y="155"/>
                  <a:pt x="13" y="152"/>
                  <a:pt x="12" y="151"/>
                </a:cubicBezTo>
                <a:cubicBezTo>
                  <a:pt x="12" y="149"/>
                  <a:pt x="14" y="147"/>
                  <a:pt x="14" y="145"/>
                </a:cubicBezTo>
                <a:cubicBezTo>
                  <a:pt x="14" y="144"/>
                  <a:pt x="13" y="141"/>
                  <a:pt x="13" y="140"/>
                </a:cubicBezTo>
                <a:cubicBezTo>
                  <a:pt x="13" y="140"/>
                  <a:pt x="11" y="140"/>
                  <a:pt x="12" y="140"/>
                </a:cubicBezTo>
                <a:cubicBezTo>
                  <a:pt x="13" y="139"/>
                  <a:pt x="12" y="139"/>
                  <a:pt x="12" y="138"/>
                </a:cubicBezTo>
                <a:cubicBezTo>
                  <a:pt x="13" y="137"/>
                  <a:pt x="15" y="136"/>
                  <a:pt x="15" y="135"/>
                </a:cubicBezTo>
                <a:cubicBezTo>
                  <a:pt x="16" y="133"/>
                  <a:pt x="15" y="130"/>
                  <a:pt x="15" y="128"/>
                </a:cubicBezTo>
                <a:cubicBezTo>
                  <a:pt x="15" y="128"/>
                  <a:pt x="15" y="127"/>
                  <a:pt x="15" y="127"/>
                </a:cubicBezTo>
                <a:cubicBezTo>
                  <a:pt x="15" y="126"/>
                  <a:pt x="15" y="127"/>
                  <a:pt x="15" y="125"/>
                </a:cubicBezTo>
                <a:cubicBezTo>
                  <a:pt x="15" y="124"/>
                  <a:pt x="16" y="123"/>
                  <a:pt x="16" y="122"/>
                </a:cubicBezTo>
                <a:cubicBezTo>
                  <a:pt x="16" y="121"/>
                  <a:pt x="17" y="121"/>
                  <a:pt x="16" y="120"/>
                </a:cubicBezTo>
                <a:cubicBezTo>
                  <a:pt x="17" y="122"/>
                  <a:pt x="16" y="119"/>
                  <a:pt x="15" y="119"/>
                </a:cubicBezTo>
                <a:cubicBezTo>
                  <a:pt x="15" y="119"/>
                  <a:pt x="16" y="121"/>
                  <a:pt x="15" y="121"/>
                </a:cubicBezTo>
                <a:cubicBezTo>
                  <a:pt x="15" y="122"/>
                  <a:pt x="13" y="124"/>
                  <a:pt x="13" y="126"/>
                </a:cubicBezTo>
                <a:cubicBezTo>
                  <a:pt x="13" y="126"/>
                  <a:pt x="14" y="128"/>
                  <a:pt x="13" y="128"/>
                </a:cubicBezTo>
                <a:cubicBezTo>
                  <a:pt x="13" y="129"/>
                  <a:pt x="12" y="126"/>
                  <a:pt x="12" y="125"/>
                </a:cubicBezTo>
                <a:cubicBezTo>
                  <a:pt x="12" y="124"/>
                  <a:pt x="13" y="123"/>
                  <a:pt x="13" y="123"/>
                </a:cubicBezTo>
                <a:cubicBezTo>
                  <a:pt x="13" y="123"/>
                  <a:pt x="12" y="120"/>
                  <a:pt x="12" y="120"/>
                </a:cubicBezTo>
                <a:cubicBezTo>
                  <a:pt x="12" y="119"/>
                  <a:pt x="11" y="119"/>
                  <a:pt x="11" y="119"/>
                </a:cubicBezTo>
                <a:cubicBezTo>
                  <a:pt x="11" y="119"/>
                  <a:pt x="13" y="120"/>
                  <a:pt x="13" y="120"/>
                </a:cubicBezTo>
                <a:cubicBezTo>
                  <a:pt x="14" y="120"/>
                  <a:pt x="13" y="119"/>
                  <a:pt x="14" y="119"/>
                </a:cubicBezTo>
                <a:cubicBezTo>
                  <a:pt x="14" y="119"/>
                  <a:pt x="14" y="119"/>
                  <a:pt x="14" y="119"/>
                </a:cubicBezTo>
                <a:cubicBezTo>
                  <a:pt x="15" y="119"/>
                  <a:pt x="15" y="118"/>
                  <a:pt x="16" y="118"/>
                </a:cubicBezTo>
                <a:cubicBezTo>
                  <a:pt x="15" y="118"/>
                  <a:pt x="15" y="119"/>
                  <a:pt x="16" y="119"/>
                </a:cubicBezTo>
                <a:cubicBezTo>
                  <a:pt x="16" y="119"/>
                  <a:pt x="16" y="118"/>
                  <a:pt x="16" y="119"/>
                </a:cubicBezTo>
                <a:cubicBezTo>
                  <a:pt x="16" y="118"/>
                  <a:pt x="16" y="118"/>
                  <a:pt x="17" y="118"/>
                </a:cubicBezTo>
                <a:cubicBezTo>
                  <a:pt x="17" y="117"/>
                  <a:pt x="17" y="117"/>
                  <a:pt x="17" y="117"/>
                </a:cubicBezTo>
                <a:cubicBezTo>
                  <a:pt x="17" y="117"/>
                  <a:pt x="17" y="117"/>
                  <a:pt x="17" y="117"/>
                </a:cubicBezTo>
                <a:cubicBezTo>
                  <a:pt x="18" y="115"/>
                  <a:pt x="17" y="115"/>
                  <a:pt x="17" y="113"/>
                </a:cubicBezTo>
                <a:cubicBezTo>
                  <a:pt x="17" y="113"/>
                  <a:pt x="19" y="109"/>
                  <a:pt x="20" y="109"/>
                </a:cubicBezTo>
                <a:cubicBezTo>
                  <a:pt x="20" y="109"/>
                  <a:pt x="21" y="109"/>
                  <a:pt x="21" y="109"/>
                </a:cubicBezTo>
                <a:cubicBezTo>
                  <a:pt x="21" y="109"/>
                  <a:pt x="20" y="108"/>
                  <a:pt x="21" y="108"/>
                </a:cubicBezTo>
                <a:cubicBezTo>
                  <a:pt x="21" y="107"/>
                  <a:pt x="22" y="107"/>
                  <a:pt x="22" y="106"/>
                </a:cubicBezTo>
                <a:cubicBezTo>
                  <a:pt x="23" y="106"/>
                  <a:pt x="22" y="104"/>
                  <a:pt x="23" y="103"/>
                </a:cubicBezTo>
                <a:cubicBezTo>
                  <a:pt x="23" y="102"/>
                  <a:pt x="25" y="102"/>
                  <a:pt x="26" y="101"/>
                </a:cubicBezTo>
                <a:cubicBezTo>
                  <a:pt x="26" y="101"/>
                  <a:pt x="26" y="99"/>
                  <a:pt x="26" y="99"/>
                </a:cubicBezTo>
                <a:cubicBezTo>
                  <a:pt x="26" y="98"/>
                  <a:pt x="25" y="99"/>
                  <a:pt x="26" y="98"/>
                </a:cubicBezTo>
                <a:cubicBezTo>
                  <a:pt x="27" y="96"/>
                  <a:pt x="25" y="94"/>
                  <a:pt x="25" y="93"/>
                </a:cubicBezTo>
                <a:cubicBezTo>
                  <a:pt x="25" y="92"/>
                  <a:pt x="27" y="95"/>
                  <a:pt x="26" y="94"/>
                </a:cubicBezTo>
                <a:cubicBezTo>
                  <a:pt x="26" y="94"/>
                  <a:pt x="26" y="95"/>
                  <a:pt x="27" y="94"/>
                </a:cubicBezTo>
                <a:cubicBezTo>
                  <a:pt x="28" y="94"/>
                  <a:pt x="28" y="93"/>
                  <a:pt x="28" y="93"/>
                </a:cubicBezTo>
                <a:cubicBezTo>
                  <a:pt x="29" y="93"/>
                  <a:pt x="29" y="94"/>
                  <a:pt x="30" y="95"/>
                </a:cubicBezTo>
                <a:cubicBezTo>
                  <a:pt x="30" y="95"/>
                  <a:pt x="31" y="95"/>
                  <a:pt x="31" y="95"/>
                </a:cubicBezTo>
                <a:cubicBezTo>
                  <a:pt x="32" y="95"/>
                  <a:pt x="32" y="97"/>
                  <a:pt x="33" y="95"/>
                </a:cubicBezTo>
                <a:cubicBezTo>
                  <a:pt x="34" y="94"/>
                  <a:pt x="33" y="92"/>
                  <a:pt x="34" y="91"/>
                </a:cubicBezTo>
                <a:cubicBezTo>
                  <a:pt x="34" y="91"/>
                  <a:pt x="35" y="90"/>
                  <a:pt x="35" y="90"/>
                </a:cubicBezTo>
                <a:cubicBezTo>
                  <a:pt x="36" y="89"/>
                  <a:pt x="37" y="87"/>
                  <a:pt x="37" y="87"/>
                </a:cubicBezTo>
                <a:cubicBezTo>
                  <a:pt x="37" y="87"/>
                  <a:pt x="37" y="85"/>
                  <a:pt x="37" y="85"/>
                </a:cubicBezTo>
                <a:cubicBezTo>
                  <a:pt x="37" y="85"/>
                  <a:pt x="38" y="85"/>
                  <a:pt x="38" y="86"/>
                </a:cubicBezTo>
                <a:cubicBezTo>
                  <a:pt x="38" y="86"/>
                  <a:pt x="37" y="87"/>
                  <a:pt x="36" y="88"/>
                </a:cubicBezTo>
                <a:cubicBezTo>
                  <a:pt x="36" y="89"/>
                  <a:pt x="36" y="89"/>
                  <a:pt x="36" y="90"/>
                </a:cubicBezTo>
                <a:cubicBezTo>
                  <a:pt x="34" y="92"/>
                  <a:pt x="35" y="94"/>
                  <a:pt x="37" y="91"/>
                </a:cubicBezTo>
                <a:cubicBezTo>
                  <a:pt x="37" y="91"/>
                  <a:pt x="37" y="91"/>
                  <a:pt x="37" y="91"/>
                </a:cubicBezTo>
                <a:cubicBezTo>
                  <a:pt x="38" y="91"/>
                  <a:pt x="37" y="95"/>
                  <a:pt x="37" y="96"/>
                </a:cubicBezTo>
                <a:cubicBezTo>
                  <a:pt x="38" y="96"/>
                  <a:pt x="38" y="95"/>
                  <a:pt x="38" y="95"/>
                </a:cubicBezTo>
                <a:cubicBezTo>
                  <a:pt x="38" y="95"/>
                  <a:pt x="39" y="96"/>
                  <a:pt x="39" y="96"/>
                </a:cubicBezTo>
                <a:cubicBezTo>
                  <a:pt x="39" y="96"/>
                  <a:pt x="40" y="95"/>
                  <a:pt x="39" y="95"/>
                </a:cubicBezTo>
                <a:cubicBezTo>
                  <a:pt x="39" y="95"/>
                  <a:pt x="40" y="96"/>
                  <a:pt x="40" y="96"/>
                </a:cubicBezTo>
                <a:cubicBezTo>
                  <a:pt x="41" y="95"/>
                  <a:pt x="40" y="94"/>
                  <a:pt x="40" y="92"/>
                </a:cubicBezTo>
                <a:cubicBezTo>
                  <a:pt x="41" y="92"/>
                  <a:pt x="44" y="90"/>
                  <a:pt x="45" y="91"/>
                </a:cubicBezTo>
                <a:cubicBezTo>
                  <a:pt x="46" y="92"/>
                  <a:pt x="46" y="87"/>
                  <a:pt x="47" y="87"/>
                </a:cubicBezTo>
                <a:cubicBezTo>
                  <a:pt x="47" y="87"/>
                  <a:pt x="47" y="89"/>
                  <a:pt x="48" y="89"/>
                </a:cubicBezTo>
                <a:cubicBezTo>
                  <a:pt x="49" y="89"/>
                  <a:pt x="49" y="88"/>
                  <a:pt x="50" y="87"/>
                </a:cubicBezTo>
                <a:cubicBezTo>
                  <a:pt x="50" y="87"/>
                  <a:pt x="51" y="88"/>
                  <a:pt x="51" y="88"/>
                </a:cubicBezTo>
                <a:cubicBezTo>
                  <a:pt x="51" y="88"/>
                  <a:pt x="52" y="86"/>
                  <a:pt x="52" y="86"/>
                </a:cubicBezTo>
                <a:cubicBezTo>
                  <a:pt x="52" y="85"/>
                  <a:pt x="51" y="85"/>
                  <a:pt x="50" y="85"/>
                </a:cubicBezTo>
                <a:cubicBezTo>
                  <a:pt x="50" y="84"/>
                  <a:pt x="51" y="84"/>
                  <a:pt x="51" y="83"/>
                </a:cubicBezTo>
                <a:cubicBezTo>
                  <a:pt x="51" y="83"/>
                  <a:pt x="50" y="82"/>
                  <a:pt x="50" y="82"/>
                </a:cubicBezTo>
                <a:cubicBezTo>
                  <a:pt x="50" y="81"/>
                  <a:pt x="51" y="80"/>
                  <a:pt x="51" y="79"/>
                </a:cubicBezTo>
                <a:cubicBezTo>
                  <a:pt x="50" y="78"/>
                  <a:pt x="52" y="78"/>
                  <a:pt x="53" y="78"/>
                </a:cubicBezTo>
                <a:cubicBezTo>
                  <a:pt x="54" y="78"/>
                  <a:pt x="55" y="80"/>
                  <a:pt x="56" y="80"/>
                </a:cubicBezTo>
                <a:cubicBezTo>
                  <a:pt x="58" y="80"/>
                  <a:pt x="61" y="77"/>
                  <a:pt x="60" y="76"/>
                </a:cubicBezTo>
                <a:cubicBezTo>
                  <a:pt x="60" y="74"/>
                  <a:pt x="62" y="77"/>
                  <a:pt x="63" y="76"/>
                </a:cubicBezTo>
                <a:cubicBezTo>
                  <a:pt x="64" y="75"/>
                  <a:pt x="64" y="72"/>
                  <a:pt x="64" y="72"/>
                </a:cubicBezTo>
                <a:cubicBezTo>
                  <a:pt x="64" y="72"/>
                  <a:pt x="65" y="72"/>
                  <a:pt x="65" y="72"/>
                </a:cubicBezTo>
                <a:cubicBezTo>
                  <a:pt x="65" y="73"/>
                  <a:pt x="65" y="73"/>
                  <a:pt x="65" y="74"/>
                </a:cubicBezTo>
                <a:cubicBezTo>
                  <a:pt x="65" y="74"/>
                  <a:pt x="66" y="75"/>
                  <a:pt x="66" y="76"/>
                </a:cubicBezTo>
                <a:cubicBezTo>
                  <a:pt x="66" y="75"/>
                  <a:pt x="65" y="77"/>
                  <a:pt x="65" y="77"/>
                </a:cubicBezTo>
                <a:cubicBezTo>
                  <a:pt x="66" y="78"/>
                  <a:pt x="68" y="77"/>
                  <a:pt x="69" y="78"/>
                </a:cubicBezTo>
                <a:cubicBezTo>
                  <a:pt x="70" y="79"/>
                  <a:pt x="70" y="81"/>
                  <a:pt x="70" y="82"/>
                </a:cubicBezTo>
                <a:cubicBezTo>
                  <a:pt x="70" y="82"/>
                  <a:pt x="71" y="83"/>
                  <a:pt x="71" y="83"/>
                </a:cubicBezTo>
                <a:cubicBezTo>
                  <a:pt x="71" y="83"/>
                  <a:pt x="69" y="86"/>
                  <a:pt x="69" y="86"/>
                </a:cubicBezTo>
                <a:cubicBezTo>
                  <a:pt x="69" y="86"/>
                  <a:pt x="68" y="87"/>
                  <a:pt x="68" y="87"/>
                </a:cubicBezTo>
                <a:cubicBezTo>
                  <a:pt x="68" y="88"/>
                  <a:pt x="69" y="88"/>
                  <a:pt x="69" y="88"/>
                </a:cubicBezTo>
                <a:cubicBezTo>
                  <a:pt x="69" y="88"/>
                  <a:pt x="70" y="88"/>
                  <a:pt x="70" y="88"/>
                </a:cubicBezTo>
                <a:cubicBezTo>
                  <a:pt x="70" y="89"/>
                  <a:pt x="69" y="88"/>
                  <a:pt x="69" y="88"/>
                </a:cubicBezTo>
                <a:cubicBezTo>
                  <a:pt x="69" y="88"/>
                  <a:pt x="68" y="90"/>
                  <a:pt x="67" y="90"/>
                </a:cubicBezTo>
                <a:cubicBezTo>
                  <a:pt x="67" y="90"/>
                  <a:pt x="67" y="89"/>
                  <a:pt x="67" y="89"/>
                </a:cubicBezTo>
                <a:cubicBezTo>
                  <a:pt x="66" y="91"/>
                  <a:pt x="69" y="90"/>
                  <a:pt x="69" y="90"/>
                </a:cubicBezTo>
                <a:cubicBezTo>
                  <a:pt x="70" y="90"/>
                  <a:pt x="69" y="90"/>
                  <a:pt x="70" y="91"/>
                </a:cubicBezTo>
                <a:cubicBezTo>
                  <a:pt x="70" y="93"/>
                  <a:pt x="72" y="92"/>
                  <a:pt x="71" y="94"/>
                </a:cubicBezTo>
                <a:cubicBezTo>
                  <a:pt x="71" y="96"/>
                  <a:pt x="72" y="94"/>
                  <a:pt x="73" y="94"/>
                </a:cubicBezTo>
                <a:cubicBezTo>
                  <a:pt x="75" y="95"/>
                  <a:pt x="75" y="96"/>
                  <a:pt x="74" y="94"/>
                </a:cubicBezTo>
                <a:cubicBezTo>
                  <a:pt x="74" y="93"/>
                  <a:pt x="74" y="90"/>
                  <a:pt x="73" y="91"/>
                </a:cubicBezTo>
                <a:cubicBezTo>
                  <a:pt x="72" y="92"/>
                  <a:pt x="71" y="93"/>
                  <a:pt x="72" y="93"/>
                </a:cubicBezTo>
                <a:cubicBezTo>
                  <a:pt x="70" y="93"/>
                  <a:pt x="73" y="91"/>
                  <a:pt x="72" y="89"/>
                </a:cubicBezTo>
                <a:cubicBezTo>
                  <a:pt x="72" y="90"/>
                  <a:pt x="70" y="89"/>
                  <a:pt x="71" y="88"/>
                </a:cubicBezTo>
                <a:cubicBezTo>
                  <a:pt x="71" y="88"/>
                  <a:pt x="73" y="91"/>
                  <a:pt x="73" y="90"/>
                </a:cubicBezTo>
                <a:cubicBezTo>
                  <a:pt x="75" y="90"/>
                  <a:pt x="73" y="88"/>
                  <a:pt x="73" y="86"/>
                </a:cubicBezTo>
                <a:cubicBezTo>
                  <a:pt x="73" y="85"/>
                  <a:pt x="74" y="84"/>
                  <a:pt x="73" y="84"/>
                </a:cubicBezTo>
                <a:cubicBezTo>
                  <a:pt x="73" y="83"/>
                  <a:pt x="73" y="83"/>
                  <a:pt x="73" y="83"/>
                </a:cubicBezTo>
                <a:cubicBezTo>
                  <a:pt x="73" y="82"/>
                  <a:pt x="73" y="81"/>
                  <a:pt x="73" y="81"/>
                </a:cubicBezTo>
                <a:cubicBezTo>
                  <a:pt x="73" y="79"/>
                  <a:pt x="72" y="78"/>
                  <a:pt x="71" y="76"/>
                </a:cubicBezTo>
                <a:cubicBezTo>
                  <a:pt x="71" y="74"/>
                  <a:pt x="71" y="72"/>
                  <a:pt x="69" y="71"/>
                </a:cubicBezTo>
                <a:cubicBezTo>
                  <a:pt x="68" y="69"/>
                  <a:pt x="67" y="69"/>
                  <a:pt x="66" y="68"/>
                </a:cubicBezTo>
                <a:cubicBezTo>
                  <a:pt x="65" y="67"/>
                  <a:pt x="66" y="65"/>
                  <a:pt x="64" y="66"/>
                </a:cubicBezTo>
                <a:cubicBezTo>
                  <a:pt x="63" y="66"/>
                  <a:pt x="63" y="67"/>
                  <a:pt x="62" y="67"/>
                </a:cubicBezTo>
                <a:cubicBezTo>
                  <a:pt x="62" y="67"/>
                  <a:pt x="63" y="64"/>
                  <a:pt x="63" y="64"/>
                </a:cubicBezTo>
                <a:cubicBezTo>
                  <a:pt x="64" y="62"/>
                  <a:pt x="62" y="61"/>
                  <a:pt x="62" y="60"/>
                </a:cubicBezTo>
                <a:cubicBezTo>
                  <a:pt x="61" y="60"/>
                  <a:pt x="62" y="59"/>
                  <a:pt x="61" y="58"/>
                </a:cubicBezTo>
                <a:cubicBezTo>
                  <a:pt x="61" y="56"/>
                  <a:pt x="58" y="54"/>
                  <a:pt x="58" y="53"/>
                </a:cubicBezTo>
                <a:cubicBezTo>
                  <a:pt x="58" y="52"/>
                  <a:pt x="58" y="51"/>
                  <a:pt x="58" y="50"/>
                </a:cubicBezTo>
                <a:cubicBezTo>
                  <a:pt x="58" y="51"/>
                  <a:pt x="56" y="50"/>
                  <a:pt x="56" y="51"/>
                </a:cubicBezTo>
                <a:cubicBezTo>
                  <a:pt x="56" y="50"/>
                  <a:pt x="56" y="49"/>
                  <a:pt x="57" y="48"/>
                </a:cubicBezTo>
                <a:cubicBezTo>
                  <a:pt x="57" y="47"/>
                  <a:pt x="56" y="43"/>
                  <a:pt x="55" y="43"/>
                </a:cubicBezTo>
                <a:cubicBezTo>
                  <a:pt x="55" y="43"/>
                  <a:pt x="53" y="41"/>
                  <a:pt x="53" y="40"/>
                </a:cubicBezTo>
                <a:cubicBezTo>
                  <a:pt x="54" y="40"/>
                  <a:pt x="55" y="41"/>
                  <a:pt x="55" y="41"/>
                </a:cubicBezTo>
                <a:cubicBezTo>
                  <a:pt x="57" y="43"/>
                  <a:pt x="58" y="43"/>
                  <a:pt x="59" y="45"/>
                </a:cubicBezTo>
                <a:cubicBezTo>
                  <a:pt x="59" y="45"/>
                  <a:pt x="58" y="47"/>
                  <a:pt x="59" y="48"/>
                </a:cubicBezTo>
                <a:cubicBezTo>
                  <a:pt x="59" y="48"/>
                  <a:pt x="59" y="48"/>
                  <a:pt x="60" y="49"/>
                </a:cubicBezTo>
                <a:cubicBezTo>
                  <a:pt x="60" y="49"/>
                  <a:pt x="61" y="51"/>
                  <a:pt x="61" y="52"/>
                </a:cubicBezTo>
                <a:cubicBezTo>
                  <a:pt x="62" y="53"/>
                  <a:pt x="63" y="53"/>
                  <a:pt x="63" y="54"/>
                </a:cubicBezTo>
                <a:cubicBezTo>
                  <a:pt x="65" y="56"/>
                  <a:pt x="65" y="58"/>
                  <a:pt x="65" y="58"/>
                </a:cubicBezTo>
                <a:cubicBezTo>
                  <a:pt x="66" y="59"/>
                  <a:pt x="68" y="58"/>
                  <a:pt x="69" y="60"/>
                </a:cubicBezTo>
                <a:cubicBezTo>
                  <a:pt x="70" y="60"/>
                  <a:pt x="69" y="61"/>
                  <a:pt x="69" y="61"/>
                </a:cubicBezTo>
                <a:cubicBezTo>
                  <a:pt x="69" y="62"/>
                  <a:pt x="71" y="64"/>
                  <a:pt x="71" y="65"/>
                </a:cubicBezTo>
                <a:cubicBezTo>
                  <a:pt x="71" y="65"/>
                  <a:pt x="71" y="67"/>
                  <a:pt x="71" y="68"/>
                </a:cubicBezTo>
                <a:cubicBezTo>
                  <a:pt x="71" y="69"/>
                  <a:pt x="73" y="69"/>
                  <a:pt x="73" y="69"/>
                </a:cubicBezTo>
                <a:cubicBezTo>
                  <a:pt x="74" y="70"/>
                  <a:pt x="75" y="71"/>
                  <a:pt x="76" y="72"/>
                </a:cubicBezTo>
                <a:cubicBezTo>
                  <a:pt x="76" y="72"/>
                  <a:pt x="77" y="72"/>
                  <a:pt x="77" y="72"/>
                </a:cubicBezTo>
                <a:cubicBezTo>
                  <a:pt x="77" y="73"/>
                  <a:pt x="76" y="73"/>
                  <a:pt x="76" y="74"/>
                </a:cubicBezTo>
                <a:cubicBezTo>
                  <a:pt x="76" y="75"/>
                  <a:pt x="76" y="78"/>
                  <a:pt x="77" y="79"/>
                </a:cubicBezTo>
                <a:cubicBezTo>
                  <a:pt x="77" y="80"/>
                  <a:pt x="78" y="80"/>
                  <a:pt x="78" y="81"/>
                </a:cubicBezTo>
                <a:cubicBezTo>
                  <a:pt x="78" y="82"/>
                  <a:pt x="76" y="86"/>
                  <a:pt x="77" y="86"/>
                </a:cubicBezTo>
                <a:cubicBezTo>
                  <a:pt x="78" y="87"/>
                  <a:pt x="78" y="86"/>
                  <a:pt x="79" y="85"/>
                </a:cubicBezTo>
                <a:cubicBezTo>
                  <a:pt x="79" y="85"/>
                  <a:pt x="81" y="84"/>
                  <a:pt x="82" y="84"/>
                </a:cubicBezTo>
                <a:cubicBezTo>
                  <a:pt x="86" y="81"/>
                  <a:pt x="91" y="77"/>
                  <a:pt x="94" y="74"/>
                </a:cubicBezTo>
                <a:cubicBezTo>
                  <a:pt x="96" y="72"/>
                  <a:pt x="97" y="71"/>
                  <a:pt x="95" y="73"/>
                </a:cubicBezTo>
                <a:cubicBezTo>
                  <a:pt x="92" y="76"/>
                  <a:pt x="89" y="78"/>
                  <a:pt x="86" y="81"/>
                </a:cubicBezTo>
                <a:cubicBezTo>
                  <a:pt x="85" y="82"/>
                  <a:pt x="82" y="84"/>
                  <a:pt x="81" y="85"/>
                </a:cubicBezTo>
                <a:cubicBezTo>
                  <a:pt x="81" y="85"/>
                  <a:pt x="81" y="87"/>
                  <a:pt x="81" y="87"/>
                </a:cubicBezTo>
                <a:cubicBezTo>
                  <a:pt x="81" y="87"/>
                  <a:pt x="80" y="87"/>
                  <a:pt x="80" y="88"/>
                </a:cubicBezTo>
                <a:cubicBezTo>
                  <a:pt x="80" y="88"/>
                  <a:pt x="82" y="88"/>
                  <a:pt x="82" y="88"/>
                </a:cubicBezTo>
                <a:cubicBezTo>
                  <a:pt x="82" y="89"/>
                  <a:pt x="81" y="90"/>
                  <a:pt x="81" y="90"/>
                </a:cubicBezTo>
                <a:cubicBezTo>
                  <a:pt x="80" y="90"/>
                  <a:pt x="78" y="90"/>
                  <a:pt x="78" y="90"/>
                </a:cubicBezTo>
                <a:cubicBezTo>
                  <a:pt x="78" y="89"/>
                  <a:pt x="80" y="89"/>
                  <a:pt x="80" y="88"/>
                </a:cubicBezTo>
                <a:close/>
                <a:moveTo>
                  <a:pt x="52" y="83"/>
                </a:moveTo>
                <a:cubicBezTo>
                  <a:pt x="52" y="83"/>
                  <a:pt x="53" y="86"/>
                  <a:pt x="53" y="85"/>
                </a:cubicBezTo>
                <a:cubicBezTo>
                  <a:pt x="53" y="86"/>
                  <a:pt x="54" y="85"/>
                  <a:pt x="55" y="85"/>
                </a:cubicBezTo>
                <a:cubicBezTo>
                  <a:pt x="55" y="85"/>
                  <a:pt x="56" y="86"/>
                  <a:pt x="56" y="86"/>
                </a:cubicBezTo>
                <a:cubicBezTo>
                  <a:pt x="57" y="86"/>
                  <a:pt x="57" y="85"/>
                  <a:pt x="57" y="85"/>
                </a:cubicBezTo>
                <a:cubicBezTo>
                  <a:pt x="58" y="83"/>
                  <a:pt x="59" y="83"/>
                  <a:pt x="58" y="82"/>
                </a:cubicBezTo>
                <a:cubicBezTo>
                  <a:pt x="57" y="81"/>
                  <a:pt x="54" y="81"/>
                  <a:pt x="53" y="81"/>
                </a:cubicBezTo>
                <a:cubicBezTo>
                  <a:pt x="53" y="81"/>
                  <a:pt x="52" y="82"/>
                  <a:pt x="52" y="83"/>
                </a:cubicBezTo>
                <a:close/>
                <a:moveTo>
                  <a:pt x="60" y="91"/>
                </a:moveTo>
                <a:cubicBezTo>
                  <a:pt x="60" y="90"/>
                  <a:pt x="59" y="90"/>
                  <a:pt x="59" y="91"/>
                </a:cubicBezTo>
                <a:cubicBezTo>
                  <a:pt x="59" y="92"/>
                  <a:pt x="60" y="91"/>
                  <a:pt x="60" y="91"/>
                </a:cubicBezTo>
                <a:close/>
                <a:moveTo>
                  <a:pt x="73" y="99"/>
                </a:moveTo>
                <a:cubicBezTo>
                  <a:pt x="74" y="99"/>
                  <a:pt x="74" y="97"/>
                  <a:pt x="74" y="98"/>
                </a:cubicBezTo>
                <a:cubicBezTo>
                  <a:pt x="73" y="98"/>
                  <a:pt x="73" y="99"/>
                  <a:pt x="73" y="99"/>
                </a:cubicBezTo>
                <a:close/>
                <a:moveTo>
                  <a:pt x="84" y="103"/>
                </a:moveTo>
                <a:cubicBezTo>
                  <a:pt x="84" y="103"/>
                  <a:pt x="87" y="104"/>
                  <a:pt x="87" y="103"/>
                </a:cubicBezTo>
                <a:cubicBezTo>
                  <a:pt x="89" y="103"/>
                  <a:pt x="93" y="99"/>
                  <a:pt x="93" y="99"/>
                </a:cubicBezTo>
                <a:cubicBezTo>
                  <a:pt x="92" y="98"/>
                  <a:pt x="89" y="102"/>
                  <a:pt x="88" y="101"/>
                </a:cubicBezTo>
                <a:cubicBezTo>
                  <a:pt x="87" y="101"/>
                  <a:pt x="88" y="100"/>
                  <a:pt x="87" y="100"/>
                </a:cubicBezTo>
                <a:cubicBezTo>
                  <a:pt x="86" y="100"/>
                  <a:pt x="86" y="100"/>
                  <a:pt x="85" y="102"/>
                </a:cubicBezTo>
                <a:cubicBezTo>
                  <a:pt x="85" y="102"/>
                  <a:pt x="84" y="102"/>
                  <a:pt x="84" y="103"/>
                </a:cubicBezTo>
                <a:close/>
                <a:moveTo>
                  <a:pt x="48" y="136"/>
                </a:moveTo>
                <a:cubicBezTo>
                  <a:pt x="48" y="135"/>
                  <a:pt x="47" y="137"/>
                  <a:pt x="48" y="137"/>
                </a:cubicBezTo>
                <a:cubicBezTo>
                  <a:pt x="49" y="138"/>
                  <a:pt x="50" y="137"/>
                  <a:pt x="50" y="136"/>
                </a:cubicBezTo>
                <a:cubicBezTo>
                  <a:pt x="49" y="135"/>
                  <a:pt x="48" y="136"/>
                  <a:pt x="49" y="135"/>
                </a:cubicBezTo>
                <a:cubicBezTo>
                  <a:pt x="50" y="135"/>
                  <a:pt x="49" y="139"/>
                  <a:pt x="48" y="136"/>
                </a:cubicBezTo>
                <a:close/>
                <a:moveTo>
                  <a:pt x="83" y="125"/>
                </a:moveTo>
                <a:cubicBezTo>
                  <a:pt x="83" y="124"/>
                  <a:pt x="83" y="122"/>
                  <a:pt x="83" y="121"/>
                </a:cubicBezTo>
                <a:cubicBezTo>
                  <a:pt x="83" y="121"/>
                  <a:pt x="82" y="121"/>
                  <a:pt x="82" y="120"/>
                </a:cubicBezTo>
                <a:cubicBezTo>
                  <a:pt x="82" y="119"/>
                  <a:pt x="83" y="119"/>
                  <a:pt x="82" y="118"/>
                </a:cubicBezTo>
                <a:cubicBezTo>
                  <a:pt x="82" y="117"/>
                  <a:pt x="80" y="118"/>
                  <a:pt x="80" y="117"/>
                </a:cubicBezTo>
                <a:cubicBezTo>
                  <a:pt x="80" y="117"/>
                  <a:pt x="83" y="117"/>
                  <a:pt x="83" y="117"/>
                </a:cubicBezTo>
                <a:cubicBezTo>
                  <a:pt x="83" y="117"/>
                  <a:pt x="82" y="116"/>
                  <a:pt x="82" y="116"/>
                </a:cubicBezTo>
                <a:cubicBezTo>
                  <a:pt x="82" y="115"/>
                  <a:pt x="83" y="115"/>
                  <a:pt x="83" y="114"/>
                </a:cubicBezTo>
                <a:cubicBezTo>
                  <a:pt x="83" y="111"/>
                  <a:pt x="82" y="109"/>
                  <a:pt x="83" y="108"/>
                </a:cubicBezTo>
                <a:cubicBezTo>
                  <a:pt x="83" y="108"/>
                  <a:pt x="84" y="107"/>
                  <a:pt x="84" y="107"/>
                </a:cubicBezTo>
                <a:cubicBezTo>
                  <a:pt x="84" y="107"/>
                  <a:pt x="81" y="107"/>
                  <a:pt x="81" y="107"/>
                </a:cubicBezTo>
                <a:cubicBezTo>
                  <a:pt x="80" y="106"/>
                  <a:pt x="81" y="107"/>
                  <a:pt x="81" y="108"/>
                </a:cubicBezTo>
                <a:cubicBezTo>
                  <a:pt x="81" y="108"/>
                  <a:pt x="80" y="110"/>
                  <a:pt x="80" y="110"/>
                </a:cubicBezTo>
                <a:cubicBezTo>
                  <a:pt x="80" y="111"/>
                  <a:pt x="81" y="111"/>
                  <a:pt x="81" y="112"/>
                </a:cubicBezTo>
                <a:cubicBezTo>
                  <a:pt x="81" y="112"/>
                  <a:pt x="80" y="112"/>
                  <a:pt x="80" y="112"/>
                </a:cubicBezTo>
                <a:cubicBezTo>
                  <a:pt x="80" y="111"/>
                  <a:pt x="80" y="117"/>
                  <a:pt x="80" y="116"/>
                </a:cubicBezTo>
                <a:cubicBezTo>
                  <a:pt x="80" y="116"/>
                  <a:pt x="80" y="116"/>
                  <a:pt x="80" y="117"/>
                </a:cubicBezTo>
                <a:cubicBezTo>
                  <a:pt x="80" y="117"/>
                  <a:pt x="80" y="117"/>
                  <a:pt x="80" y="117"/>
                </a:cubicBezTo>
                <a:cubicBezTo>
                  <a:pt x="80" y="117"/>
                  <a:pt x="81" y="119"/>
                  <a:pt x="81" y="120"/>
                </a:cubicBezTo>
                <a:cubicBezTo>
                  <a:pt x="81" y="121"/>
                  <a:pt x="80" y="121"/>
                  <a:pt x="80" y="121"/>
                </a:cubicBezTo>
                <a:cubicBezTo>
                  <a:pt x="80" y="122"/>
                  <a:pt x="81" y="122"/>
                  <a:pt x="81" y="123"/>
                </a:cubicBezTo>
                <a:cubicBezTo>
                  <a:pt x="81" y="123"/>
                  <a:pt x="80" y="123"/>
                  <a:pt x="80" y="123"/>
                </a:cubicBezTo>
                <a:cubicBezTo>
                  <a:pt x="81" y="124"/>
                  <a:pt x="82" y="124"/>
                  <a:pt x="82" y="124"/>
                </a:cubicBezTo>
                <a:cubicBezTo>
                  <a:pt x="82" y="124"/>
                  <a:pt x="81" y="124"/>
                  <a:pt x="81" y="124"/>
                </a:cubicBezTo>
                <a:cubicBezTo>
                  <a:pt x="82" y="123"/>
                  <a:pt x="81" y="125"/>
                  <a:pt x="81" y="125"/>
                </a:cubicBezTo>
                <a:cubicBezTo>
                  <a:pt x="81" y="126"/>
                  <a:pt x="80" y="125"/>
                  <a:pt x="80" y="125"/>
                </a:cubicBezTo>
                <a:cubicBezTo>
                  <a:pt x="79" y="125"/>
                  <a:pt x="79" y="126"/>
                  <a:pt x="79" y="126"/>
                </a:cubicBezTo>
                <a:cubicBezTo>
                  <a:pt x="78" y="126"/>
                  <a:pt x="78" y="125"/>
                  <a:pt x="78" y="125"/>
                </a:cubicBezTo>
                <a:cubicBezTo>
                  <a:pt x="77" y="126"/>
                  <a:pt x="74" y="130"/>
                  <a:pt x="74" y="131"/>
                </a:cubicBezTo>
                <a:cubicBezTo>
                  <a:pt x="74" y="131"/>
                  <a:pt x="77" y="134"/>
                  <a:pt x="75" y="134"/>
                </a:cubicBezTo>
                <a:cubicBezTo>
                  <a:pt x="75" y="133"/>
                  <a:pt x="75" y="135"/>
                  <a:pt x="75" y="135"/>
                </a:cubicBezTo>
                <a:cubicBezTo>
                  <a:pt x="74" y="136"/>
                  <a:pt x="73" y="135"/>
                  <a:pt x="73" y="136"/>
                </a:cubicBezTo>
                <a:cubicBezTo>
                  <a:pt x="73" y="136"/>
                  <a:pt x="74" y="138"/>
                  <a:pt x="73" y="137"/>
                </a:cubicBezTo>
                <a:cubicBezTo>
                  <a:pt x="75" y="140"/>
                  <a:pt x="73" y="137"/>
                  <a:pt x="72" y="137"/>
                </a:cubicBezTo>
                <a:cubicBezTo>
                  <a:pt x="72" y="137"/>
                  <a:pt x="73" y="138"/>
                  <a:pt x="73" y="138"/>
                </a:cubicBezTo>
                <a:cubicBezTo>
                  <a:pt x="73" y="139"/>
                  <a:pt x="71" y="139"/>
                  <a:pt x="71" y="140"/>
                </a:cubicBezTo>
                <a:cubicBezTo>
                  <a:pt x="71" y="139"/>
                  <a:pt x="71" y="141"/>
                  <a:pt x="71" y="141"/>
                </a:cubicBezTo>
                <a:cubicBezTo>
                  <a:pt x="71" y="142"/>
                  <a:pt x="71" y="141"/>
                  <a:pt x="70" y="142"/>
                </a:cubicBezTo>
                <a:cubicBezTo>
                  <a:pt x="70" y="143"/>
                  <a:pt x="70" y="146"/>
                  <a:pt x="69" y="147"/>
                </a:cubicBezTo>
                <a:cubicBezTo>
                  <a:pt x="69" y="147"/>
                  <a:pt x="68" y="147"/>
                  <a:pt x="68" y="147"/>
                </a:cubicBezTo>
                <a:cubicBezTo>
                  <a:pt x="67" y="148"/>
                  <a:pt x="65" y="152"/>
                  <a:pt x="67" y="150"/>
                </a:cubicBezTo>
                <a:cubicBezTo>
                  <a:pt x="68" y="150"/>
                  <a:pt x="70" y="148"/>
                  <a:pt x="70" y="147"/>
                </a:cubicBezTo>
                <a:cubicBezTo>
                  <a:pt x="72" y="146"/>
                  <a:pt x="73" y="143"/>
                  <a:pt x="73" y="142"/>
                </a:cubicBezTo>
                <a:cubicBezTo>
                  <a:pt x="73" y="142"/>
                  <a:pt x="73" y="141"/>
                  <a:pt x="73" y="141"/>
                </a:cubicBezTo>
                <a:cubicBezTo>
                  <a:pt x="73" y="141"/>
                  <a:pt x="74" y="140"/>
                  <a:pt x="74" y="140"/>
                </a:cubicBezTo>
                <a:cubicBezTo>
                  <a:pt x="75" y="139"/>
                  <a:pt x="74" y="137"/>
                  <a:pt x="75" y="135"/>
                </a:cubicBezTo>
                <a:cubicBezTo>
                  <a:pt x="76" y="134"/>
                  <a:pt x="77" y="134"/>
                  <a:pt x="77" y="133"/>
                </a:cubicBezTo>
                <a:cubicBezTo>
                  <a:pt x="76" y="131"/>
                  <a:pt x="75" y="132"/>
                  <a:pt x="74" y="132"/>
                </a:cubicBezTo>
                <a:cubicBezTo>
                  <a:pt x="73" y="130"/>
                  <a:pt x="78" y="129"/>
                  <a:pt x="78" y="129"/>
                </a:cubicBezTo>
                <a:cubicBezTo>
                  <a:pt x="78" y="129"/>
                  <a:pt x="78" y="130"/>
                  <a:pt x="78" y="130"/>
                </a:cubicBezTo>
                <a:cubicBezTo>
                  <a:pt x="78" y="130"/>
                  <a:pt x="82" y="126"/>
                  <a:pt x="82" y="126"/>
                </a:cubicBezTo>
                <a:cubicBezTo>
                  <a:pt x="82" y="126"/>
                  <a:pt x="82" y="125"/>
                  <a:pt x="82" y="125"/>
                </a:cubicBezTo>
                <a:cubicBezTo>
                  <a:pt x="82" y="125"/>
                  <a:pt x="83" y="125"/>
                  <a:pt x="83" y="125"/>
                </a:cubicBezTo>
                <a:close/>
                <a:moveTo>
                  <a:pt x="29" y="156"/>
                </a:moveTo>
                <a:cubicBezTo>
                  <a:pt x="30" y="156"/>
                  <a:pt x="30" y="155"/>
                  <a:pt x="29" y="155"/>
                </a:cubicBezTo>
                <a:cubicBezTo>
                  <a:pt x="29" y="155"/>
                  <a:pt x="29" y="156"/>
                  <a:pt x="29" y="156"/>
                </a:cubicBezTo>
                <a:cubicBezTo>
                  <a:pt x="29" y="156"/>
                  <a:pt x="29" y="156"/>
                  <a:pt x="29" y="156"/>
                </a:cubicBezTo>
                <a:close/>
                <a:moveTo>
                  <a:pt x="34" y="156"/>
                </a:moveTo>
                <a:cubicBezTo>
                  <a:pt x="35" y="156"/>
                  <a:pt x="34" y="154"/>
                  <a:pt x="34" y="155"/>
                </a:cubicBezTo>
                <a:cubicBezTo>
                  <a:pt x="34" y="155"/>
                  <a:pt x="34" y="156"/>
                  <a:pt x="34" y="156"/>
                </a:cubicBezTo>
                <a:close/>
                <a:moveTo>
                  <a:pt x="39" y="151"/>
                </a:moveTo>
                <a:cubicBezTo>
                  <a:pt x="39" y="151"/>
                  <a:pt x="40" y="151"/>
                  <a:pt x="40" y="152"/>
                </a:cubicBezTo>
                <a:cubicBezTo>
                  <a:pt x="40" y="152"/>
                  <a:pt x="39" y="153"/>
                  <a:pt x="39" y="154"/>
                </a:cubicBezTo>
                <a:cubicBezTo>
                  <a:pt x="40" y="155"/>
                  <a:pt x="41" y="156"/>
                  <a:pt x="40" y="155"/>
                </a:cubicBezTo>
                <a:cubicBezTo>
                  <a:pt x="40" y="155"/>
                  <a:pt x="40" y="149"/>
                  <a:pt x="39" y="150"/>
                </a:cubicBezTo>
                <a:cubicBezTo>
                  <a:pt x="40" y="150"/>
                  <a:pt x="39" y="151"/>
                  <a:pt x="39" y="151"/>
                </a:cubicBezTo>
                <a:close/>
                <a:moveTo>
                  <a:pt x="51" y="144"/>
                </a:moveTo>
                <a:cubicBezTo>
                  <a:pt x="52" y="144"/>
                  <a:pt x="50" y="141"/>
                  <a:pt x="50" y="142"/>
                </a:cubicBezTo>
                <a:cubicBezTo>
                  <a:pt x="50" y="143"/>
                  <a:pt x="50" y="144"/>
                  <a:pt x="51" y="144"/>
                </a:cubicBezTo>
                <a:close/>
                <a:moveTo>
                  <a:pt x="48" y="148"/>
                </a:moveTo>
                <a:cubicBezTo>
                  <a:pt x="48" y="148"/>
                  <a:pt x="45" y="145"/>
                  <a:pt x="45" y="147"/>
                </a:cubicBezTo>
                <a:cubicBezTo>
                  <a:pt x="46" y="147"/>
                  <a:pt x="47" y="149"/>
                  <a:pt x="48" y="148"/>
                </a:cubicBezTo>
                <a:close/>
                <a:moveTo>
                  <a:pt x="47" y="151"/>
                </a:moveTo>
                <a:cubicBezTo>
                  <a:pt x="47" y="151"/>
                  <a:pt x="47" y="151"/>
                  <a:pt x="46" y="152"/>
                </a:cubicBezTo>
                <a:cubicBezTo>
                  <a:pt x="46" y="152"/>
                  <a:pt x="46" y="152"/>
                  <a:pt x="46" y="153"/>
                </a:cubicBezTo>
                <a:cubicBezTo>
                  <a:pt x="46" y="154"/>
                  <a:pt x="44" y="154"/>
                  <a:pt x="43" y="155"/>
                </a:cubicBezTo>
                <a:cubicBezTo>
                  <a:pt x="43" y="156"/>
                  <a:pt x="43" y="156"/>
                  <a:pt x="43" y="157"/>
                </a:cubicBezTo>
                <a:cubicBezTo>
                  <a:pt x="42" y="157"/>
                  <a:pt x="40" y="158"/>
                  <a:pt x="40" y="158"/>
                </a:cubicBezTo>
                <a:cubicBezTo>
                  <a:pt x="40" y="160"/>
                  <a:pt x="42" y="158"/>
                  <a:pt x="43" y="158"/>
                </a:cubicBezTo>
                <a:cubicBezTo>
                  <a:pt x="44" y="158"/>
                  <a:pt x="46" y="158"/>
                  <a:pt x="47" y="158"/>
                </a:cubicBezTo>
                <a:cubicBezTo>
                  <a:pt x="48" y="158"/>
                  <a:pt x="48" y="158"/>
                  <a:pt x="49" y="158"/>
                </a:cubicBezTo>
                <a:cubicBezTo>
                  <a:pt x="49" y="158"/>
                  <a:pt x="50" y="158"/>
                  <a:pt x="50" y="158"/>
                </a:cubicBezTo>
                <a:cubicBezTo>
                  <a:pt x="50" y="158"/>
                  <a:pt x="51" y="157"/>
                  <a:pt x="52" y="157"/>
                </a:cubicBezTo>
                <a:cubicBezTo>
                  <a:pt x="51" y="158"/>
                  <a:pt x="52" y="155"/>
                  <a:pt x="52" y="156"/>
                </a:cubicBezTo>
                <a:cubicBezTo>
                  <a:pt x="52" y="155"/>
                  <a:pt x="51" y="154"/>
                  <a:pt x="51" y="154"/>
                </a:cubicBezTo>
                <a:cubicBezTo>
                  <a:pt x="51" y="154"/>
                  <a:pt x="51" y="155"/>
                  <a:pt x="51" y="155"/>
                </a:cubicBezTo>
                <a:cubicBezTo>
                  <a:pt x="50" y="157"/>
                  <a:pt x="49" y="156"/>
                  <a:pt x="49" y="156"/>
                </a:cubicBezTo>
                <a:cubicBezTo>
                  <a:pt x="48" y="156"/>
                  <a:pt x="49" y="157"/>
                  <a:pt x="48" y="156"/>
                </a:cubicBezTo>
                <a:cubicBezTo>
                  <a:pt x="48" y="156"/>
                  <a:pt x="48" y="154"/>
                  <a:pt x="48" y="153"/>
                </a:cubicBezTo>
                <a:cubicBezTo>
                  <a:pt x="48" y="151"/>
                  <a:pt x="47" y="147"/>
                  <a:pt x="46" y="149"/>
                </a:cubicBezTo>
                <a:cubicBezTo>
                  <a:pt x="46" y="149"/>
                  <a:pt x="48" y="151"/>
                  <a:pt x="47" y="151"/>
                </a:cubicBezTo>
                <a:close/>
                <a:moveTo>
                  <a:pt x="52" y="145"/>
                </a:moveTo>
                <a:cubicBezTo>
                  <a:pt x="52" y="144"/>
                  <a:pt x="51" y="145"/>
                  <a:pt x="52" y="145"/>
                </a:cubicBezTo>
                <a:cubicBezTo>
                  <a:pt x="52" y="146"/>
                  <a:pt x="53" y="145"/>
                  <a:pt x="52" y="145"/>
                </a:cubicBezTo>
                <a:close/>
                <a:moveTo>
                  <a:pt x="92" y="112"/>
                </a:moveTo>
                <a:cubicBezTo>
                  <a:pt x="92" y="112"/>
                  <a:pt x="95" y="111"/>
                  <a:pt x="94" y="110"/>
                </a:cubicBezTo>
                <a:cubicBezTo>
                  <a:pt x="94" y="109"/>
                  <a:pt x="93" y="110"/>
                  <a:pt x="93" y="110"/>
                </a:cubicBezTo>
                <a:cubicBezTo>
                  <a:pt x="92" y="111"/>
                  <a:pt x="92" y="112"/>
                  <a:pt x="92" y="112"/>
                </a:cubicBezTo>
                <a:close/>
                <a:moveTo>
                  <a:pt x="54" y="149"/>
                </a:moveTo>
                <a:cubicBezTo>
                  <a:pt x="54" y="149"/>
                  <a:pt x="53" y="152"/>
                  <a:pt x="54" y="152"/>
                </a:cubicBezTo>
                <a:cubicBezTo>
                  <a:pt x="53" y="152"/>
                  <a:pt x="55" y="151"/>
                  <a:pt x="55" y="151"/>
                </a:cubicBezTo>
                <a:cubicBezTo>
                  <a:pt x="55" y="150"/>
                  <a:pt x="54" y="145"/>
                  <a:pt x="53" y="146"/>
                </a:cubicBezTo>
                <a:cubicBezTo>
                  <a:pt x="53" y="148"/>
                  <a:pt x="54" y="148"/>
                  <a:pt x="54" y="149"/>
                </a:cubicBezTo>
                <a:close/>
                <a:moveTo>
                  <a:pt x="62" y="144"/>
                </a:moveTo>
                <a:cubicBezTo>
                  <a:pt x="63" y="144"/>
                  <a:pt x="61" y="141"/>
                  <a:pt x="61" y="142"/>
                </a:cubicBezTo>
                <a:cubicBezTo>
                  <a:pt x="61" y="143"/>
                  <a:pt x="62" y="144"/>
                  <a:pt x="62" y="144"/>
                </a:cubicBezTo>
                <a:close/>
                <a:moveTo>
                  <a:pt x="73" y="132"/>
                </a:moveTo>
                <a:cubicBezTo>
                  <a:pt x="73" y="132"/>
                  <a:pt x="73" y="132"/>
                  <a:pt x="73" y="132"/>
                </a:cubicBezTo>
                <a:cubicBezTo>
                  <a:pt x="72" y="134"/>
                  <a:pt x="75" y="132"/>
                  <a:pt x="73" y="132"/>
                </a:cubicBezTo>
                <a:close/>
                <a:moveTo>
                  <a:pt x="57" y="151"/>
                </a:moveTo>
                <a:cubicBezTo>
                  <a:pt x="57" y="153"/>
                  <a:pt x="58" y="151"/>
                  <a:pt x="58" y="150"/>
                </a:cubicBezTo>
                <a:cubicBezTo>
                  <a:pt x="59" y="150"/>
                  <a:pt x="62" y="152"/>
                  <a:pt x="63" y="151"/>
                </a:cubicBezTo>
                <a:cubicBezTo>
                  <a:pt x="64" y="151"/>
                  <a:pt x="61" y="151"/>
                  <a:pt x="62" y="151"/>
                </a:cubicBezTo>
                <a:cubicBezTo>
                  <a:pt x="61" y="151"/>
                  <a:pt x="60" y="148"/>
                  <a:pt x="60" y="147"/>
                </a:cubicBezTo>
                <a:cubicBezTo>
                  <a:pt x="59" y="147"/>
                  <a:pt x="58" y="148"/>
                  <a:pt x="58" y="147"/>
                </a:cubicBezTo>
                <a:cubicBezTo>
                  <a:pt x="57" y="147"/>
                  <a:pt x="58" y="146"/>
                  <a:pt x="58" y="147"/>
                </a:cubicBezTo>
                <a:cubicBezTo>
                  <a:pt x="57" y="148"/>
                  <a:pt x="56" y="150"/>
                  <a:pt x="57" y="151"/>
                </a:cubicBezTo>
                <a:close/>
                <a:moveTo>
                  <a:pt x="64" y="144"/>
                </a:moveTo>
                <a:cubicBezTo>
                  <a:pt x="65" y="144"/>
                  <a:pt x="64" y="142"/>
                  <a:pt x="64" y="143"/>
                </a:cubicBezTo>
                <a:cubicBezTo>
                  <a:pt x="64" y="143"/>
                  <a:pt x="64" y="145"/>
                  <a:pt x="64" y="144"/>
                </a:cubicBezTo>
                <a:close/>
                <a:moveTo>
                  <a:pt x="63" y="147"/>
                </a:moveTo>
                <a:cubicBezTo>
                  <a:pt x="64" y="148"/>
                  <a:pt x="64" y="146"/>
                  <a:pt x="63" y="146"/>
                </a:cubicBezTo>
                <a:cubicBezTo>
                  <a:pt x="62" y="145"/>
                  <a:pt x="64" y="147"/>
                  <a:pt x="63" y="147"/>
                </a:cubicBezTo>
                <a:cubicBezTo>
                  <a:pt x="63" y="147"/>
                  <a:pt x="63" y="147"/>
                  <a:pt x="63" y="147"/>
                </a:cubicBezTo>
                <a:close/>
                <a:moveTo>
                  <a:pt x="60" y="159"/>
                </a:moveTo>
                <a:cubicBezTo>
                  <a:pt x="60" y="158"/>
                  <a:pt x="57" y="158"/>
                  <a:pt x="58" y="159"/>
                </a:cubicBezTo>
                <a:cubicBezTo>
                  <a:pt x="58" y="159"/>
                  <a:pt x="60" y="160"/>
                  <a:pt x="60" y="159"/>
                </a:cubicBezTo>
                <a:close/>
                <a:moveTo>
                  <a:pt x="47" y="49"/>
                </a:moveTo>
                <a:cubicBezTo>
                  <a:pt x="46" y="47"/>
                  <a:pt x="48" y="45"/>
                  <a:pt x="48" y="43"/>
                </a:cubicBezTo>
                <a:cubicBezTo>
                  <a:pt x="49" y="41"/>
                  <a:pt x="48" y="45"/>
                  <a:pt x="48" y="46"/>
                </a:cubicBezTo>
                <a:cubicBezTo>
                  <a:pt x="47" y="47"/>
                  <a:pt x="47" y="49"/>
                  <a:pt x="47" y="49"/>
                </a:cubicBezTo>
                <a:close/>
                <a:moveTo>
                  <a:pt x="63" y="27"/>
                </a:moveTo>
                <a:cubicBezTo>
                  <a:pt x="64" y="27"/>
                  <a:pt x="62" y="30"/>
                  <a:pt x="62" y="31"/>
                </a:cubicBezTo>
                <a:cubicBezTo>
                  <a:pt x="61" y="31"/>
                  <a:pt x="60" y="35"/>
                  <a:pt x="60" y="33"/>
                </a:cubicBezTo>
                <a:cubicBezTo>
                  <a:pt x="61" y="32"/>
                  <a:pt x="62" y="28"/>
                  <a:pt x="63" y="27"/>
                </a:cubicBezTo>
                <a:close/>
                <a:moveTo>
                  <a:pt x="66" y="19"/>
                </a:moveTo>
                <a:cubicBezTo>
                  <a:pt x="67" y="18"/>
                  <a:pt x="64" y="24"/>
                  <a:pt x="64" y="24"/>
                </a:cubicBezTo>
                <a:cubicBezTo>
                  <a:pt x="64" y="24"/>
                  <a:pt x="64" y="22"/>
                  <a:pt x="64" y="23"/>
                </a:cubicBezTo>
                <a:cubicBezTo>
                  <a:pt x="64" y="22"/>
                  <a:pt x="66" y="20"/>
                  <a:pt x="66" y="19"/>
                </a:cubicBezTo>
                <a:close/>
                <a:moveTo>
                  <a:pt x="155" y="123"/>
                </a:moveTo>
                <a:cubicBezTo>
                  <a:pt x="155" y="122"/>
                  <a:pt x="158" y="121"/>
                  <a:pt x="158" y="122"/>
                </a:cubicBezTo>
                <a:cubicBezTo>
                  <a:pt x="158" y="123"/>
                  <a:pt x="156" y="122"/>
                  <a:pt x="156" y="122"/>
                </a:cubicBezTo>
                <a:cubicBezTo>
                  <a:pt x="156" y="122"/>
                  <a:pt x="155" y="123"/>
                  <a:pt x="155" y="123"/>
                </a:cubicBezTo>
                <a:close/>
                <a:moveTo>
                  <a:pt x="85" y="170"/>
                </a:moveTo>
                <a:cubicBezTo>
                  <a:pt x="85" y="170"/>
                  <a:pt x="88" y="171"/>
                  <a:pt x="88" y="172"/>
                </a:cubicBezTo>
                <a:cubicBezTo>
                  <a:pt x="88" y="172"/>
                  <a:pt x="86" y="171"/>
                  <a:pt x="85" y="170"/>
                </a:cubicBezTo>
                <a:close/>
                <a:moveTo>
                  <a:pt x="61" y="189"/>
                </a:moveTo>
                <a:cubicBezTo>
                  <a:pt x="61" y="187"/>
                  <a:pt x="64" y="189"/>
                  <a:pt x="63" y="190"/>
                </a:cubicBezTo>
                <a:cubicBezTo>
                  <a:pt x="62" y="191"/>
                  <a:pt x="61" y="190"/>
                  <a:pt x="61" y="189"/>
                </a:cubicBezTo>
                <a:close/>
                <a:moveTo>
                  <a:pt x="48" y="200"/>
                </a:moveTo>
                <a:cubicBezTo>
                  <a:pt x="48" y="199"/>
                  <a:pt x="49" y="201"/>
                  <a:pt x="49" y="201"/>
                </a:cubicBezTo>
                <a:cubicBezTo>
                  <a:pt x="49" y="202"/>
                  <a:pt x="48" y="200"/>
                  <a:pt x="48" y="200"/>
                </a:cubicBezTo>
                <a:close/>
                <a:moveTo>
                  <a:pt x="112" y="132"/>
                </a:moveTo>
                <a:cubicBezTo>
                  <a:pt x="112" y="132"/>
                  <a:pt x="112" y="132"/>
                  <a:pt x="113" y="131"/>
                </a:cubicBezTo>
                <a:cubicBezTo>
                  <a:pt x="114" y="131"/>
                  <a:pt x="118" y="130"/>
                  <a:pt x="120" y="130"/>
                </a:cubicBezTo>
                <a:cubicBezTo>
                  <a:pt x="113" y="132"/>
                  <a:pt x="121" y="130"/>
                  <a:pt x="121" y="130"/>
                </a:cubicBezTo>
                <a:cubicBezTo>
                  <a:pt x="121" y="130"/>
                  <a:pt x="113" y="132"/>
                  <a:pt x="113" y="132"/>
                </a:cubicBezTo>
                <a:cubicBezTo>
                  <a:pt x="113" y="132"/>
                  <a:pt x="112" y="133"/>
                  <a:pt x="112" y="132"/>
                </a:cubicBezTo>
                <a:close/>
                <a:moveTo>
                  <a:pt x="245" y="11"/>
                </a:moveTo>
                <a:cubicBezTo>
                  <a:pt x="245" y="11"/>
                  <a:pt x="249" y="8"/>
                  <a:pt x="249" y="8"/>
                </a:cubicBezTo>
                <a:cubicBezTo>
                  <a:pt x="253" y="6"/>
                  <a:pt x="254" y="5"/>
                  <a:pt x="258" y="3"/>
                </a:cubicBezTo>
                <a:cubicBezTo>
                  <a:pt x="260" y="2"/>
                  <a:pt x="265" y="0"/>
                  <a:pt x="261" y="2"/>
                </a:cubicBezTo>
                <a:cubicBezTo>
                  <a:pt x="256" y="5"/>
                  <a:pt x="251" y="8"/>
                  <a:pt x="246" y="10"/>
                </a:cubicBezTo>
                <a:cubicBezTo>
                  <a:pt x="246" y="11"/>
                  <a:pt x="245" y="11"/>
                  <a:pt x="245" y="11"/>
                </a:cubicBezTo>
                <a:close/>
                <a:moveTo>
                  <a:pt x="108" y="126"/>
                </a:moveTo>
                <a:cubicBezTo>
                  <a:pt x="108" y="125"/>
                  <a:pt x="109" y="125"/>
                  <a:pt x="110" y="125"/>
                </a:cubicBezTo>
                <a:cubicBezTo>
                  <a:pt x="111" y="125"/>
                  <a:pt x="110" y="127"/>
                  <a:pt x="109" y="127"/>
                </a:cubicBezTo>
                <a:cubicBezTo>
                  <a:pt x="109" y="127"/>
                  <a:pt x="108" y="125"/>
                  <a:pt x="108" y="126"/>
                </a:cubicBezTo>
                <a:close/>
                <a:moveTo>
                  <a:pt x="99" y="129"/>
                </a:moveTo>
                <a:cubicBezTo>
                  <a:pt x="99" y="128"/>
                  <a:pt x="102" y="127"/>
                  <a:pt x="101" y="128"/>
                </a:cubicBezTo>
                <a:cubicBezTo>
                  <a:pt x="101" y="129"/>
                  <a:pt x="100" y="129"/>
                  <a:pt x="99" y="129"/>
                </a:cubicBezTo>
                <a:close/>
                <a:moveTo>
                  <a:pt x="42" y="169"/>
                </a:moveTo>
                <a:cubicBezTo>
                  <a:pt x="43" y="168"/>
                  <a:pt x="44" y="169"/>
                  <a:pt x="44" y="170"/>
                </a:cubicBezTo>
                <a:cubicBezTo>
                  <a:pt x="43" y="171"/>
                  <a:pt x="42" y="170"/>
                  <a:pt x="42" y="169"/>
                </a:cubicBezTo>
                <a:close/>
                <a:moveTo>
                  <a:pt x="112" y="104"/>
                </a:moveTo>
                <a:cubicBezTo>
                  <a:pt x="112" y="103"/>
                  <a:pt x="115" y="102"/>
                  <a:pt x="115" y="102"/>
                </a:cubicBezTo>
                <a:cubicBezTo>
                  <a:pt x="115" y="103"/>
                  <a:pt x="112" y="105"/>
                  <a:pt x="112" y="104"/>
                </a:cubicBezTo>
                <a:close/>
                <a:moveTo>
                  <a:pt x="58" y="149"/>
                </a:moveTo>
                <a:cubicBezTo>
                  <a:pt x="58" y="149"/>
                  <a:pt x="58" y="148"/>
                  <a:pt x="59" y="148"/>
                </a:cubicBezTo>
                <a:cubicBezTo>
                  <a:pt x="60" y="148"/>
                  <a:pt x="58" y="151"/>
                  <a:pt x="58" y="149"/>
                </a:cubicBezTo>
                <a:close/>
                <a:moveTo>
                  <a:pt x="46" y="153"/>
                </a:moveTo>
                <a:cubicBezTo>
                  <a:pt x="47" y="151"/>
                  <a:pt x="49" y="155"/>
                  <a:pt x="47" y="155"/>
                </a:cubicBezTo>
                <a:cubicBezTo>
                  <a:pt x="47" y="155"/>
                  <a:pt x="46" y="154"/>
                  <a:pt x="46" y="153"/>
                </a:cubicBezTo>
                <a:close/>
                <a:moveTo>
                  <a:pt x="81" y="121"/>
                </a:moveTo>
                <a:cubicBezTo>
                  <a:pt x="80" y="121"/>
                  <a:pt x="81" y="121"/>
                  <a:pt x="81" y="121"/>
                </a:cubicBezTo>
                <a:cubicBezTo>
                  <a:pt x="83" y="122"/>
                  <a:pt x="82" y="122"/>
                  <a:pt x="81" y="121"/>
                </a:cubicBezTo>
                <a:close/>
                <a:moveTo>
                  <a:pt x="80" y="93"/>
                </a:moveTo>
                <a:cubicBezTo>
                  <a:pt x="80" y="92"/>
                  <a:pt x="81" y="91"/>
                  <a:pt x="81" y="92"/>
                </a:cubicBezTo>
                <a:cubicBezTo>
                  <a:pt x="81" y="92"/>
                  <a:pt x="81" y="92"/>
                  <a:pt x="81" y="93"/>
                </a:cubicBezTo>
                <a:cubicBezTo>
                  <a:pt x="81" y="94"/>
                  <a:pt x="82" y="95"/>
                  <a:pt x="81" y="95"/>
                </a:cubicBezTo>
                <a:cubicBezTo>
                  <a:pt x="81" y="96"/>
                  <a:pt x="80" y="93"/>
                  <a:pt x="80" y="93"/>
                </a:cubicBezTo>
                <a:close/>
                <a:moveTo>
                  <a:pt x="94" y="79"/>
                </a:moveTo>
                <a:cubicBezTo>
                  <a:pt x="94" y="78"/>
                  <a:pt x="97" y="76"/>
                  <a:pt x="98" y="76"/>
                </a:cubicBezTo>
                <a:cubicBezTo>
                  <a:pt x="101" y="73"/>
                  <a:pt x="102" y="72"/>
                  <a:pt x="104" y="70"/>
                </a:cubicBezTo>
                <a:cubicBezTo>
                  <a:pt x="106" y="69"/>
                  <a:pt x="104" y="71"/>
                  <a:pt x="104" y="71"/>
                </a:cubicBezTo>
                <a:cubicBezTo>
                  <a:pt x="102" y="73"/>
                  <a:pt x="99" y="75"/>
                  <a:pt x="96" y="78"/>
                </a:cubicBezTo>
                <a:cubicBezTo>
                  <a:pt x="96" y="78"/>
                  <a:pt x="94" y="79"/>
                  <a:pt x="94" y="79"/>
                </a:cubicBezTo>
                <a:close/>
                <a:moveTo>
                  <a:pt x="88" y="84"/>
                </a:moveTo>
                <a:cubicBezTo>
                  <a:pt x="88" y="83"/>
                  <a:pt x="93" y="80"/>
                  <a:pt x="93" y="80"/>
                </a:cubicBezTo>
                <a:cubicBezTo>
                  <a:pt x="96" y="78"/>
                  <a:pt x="91" y="82"/>
                  <a:pt x="90" y="82"/>
                </a:cubicBezTo>
                <a:cubicBezTo>
                  <a:pt x="90" y="83"/>
                  <a:pt x="88" y="84"/>
                  <a:pt x="88" y="84"/>
                </a:cubicBezTo>
                <a:close/>
                <a:moveTo>
                  <a:pt x="103" y="62"/>
                </a:moveTo>
                <a:cubicBezTo>
                  <a:pt x="103" y="62"/>
                  <a:pt x="106" y="59"/>
                  <a:pt x="108" y="58"/>
                </a:cubicBezTo>
                <a:cubicBezTo>
                  <a:pt x="109" y="57"/>
                  <a:pt x="112" y="53"/>
                  <a:pt x="113" y="53"/>
                </a:cubicBezTo>
                <a:cubicBezTo>
                  <a:pt x="113" y="53"/>
                  <a:pt x="109" y="57"/>
                  <a:pt x="109" y="58"/>
                </a:cubicBezTo>
                <a:cubicBezTo>
                  <a:pt x="107" y="59"/>
                  <a:pt x="106" y="61"/>
                  <a:pt x="104" y="62"/>
                </a:cubicBezTo>
                <a:cubicBezTo>
                  <a:pt x="104" y="62"/>
                  <a:pt x="103" y="62"/>
                  <a:pt x="103" y="62"/>
                </a:cubicBezTo>
                <a:close/>
                <a:moveTo>
                  <a:pt x="96" y="69"/>
                </a:moveTo>
                <a:cubicBezTo>
                  <a:pt x="97" y="68"/>
                  <a:pt x="97" y="68"/>
                  <a:pt x="99" y="66"/>
                </a:cubicBezTo>
                <a:cubicBezTo>
                  <a:pt x="104" y="61"/>
                  <a:pt x="97" y="69"/>
                  <a:pt x="95" y="70"/>
                </a:cubicBezTo>
                <a:cubicBezTo>
                  <a:pt x="95" y="70"/>
                  <a:pt x="96" y="69"/>
                  <a:pt x="96" y="69"/>
                </a:cubicBezTo>
                <a:close/>
                <a:moveTo>
                  <a:pt x="11" y="142"/>
                </a:moveTo>
                <a:cubicBezTo>
                  <a:pt x="11" y="142"/>
                  <a:pt x="13" y="143"/>
                  <a:pt x="13" y="143"/>
                </a:cubicBezTo>
                <a:cubicBezTo>
                  <a:pt x="12" y="144"/>
                  <a:pt x="12" y="143"/>
                  <a:pt x="11" y="142"/>
                </a:cubicBezTo>
                <a:close/>
                <a:moveTo>
                  <a:pt x="70" y="86"/>
                </a:moveTo>
                <a:cubicBezTo>
                  <a:pt x="70" y="84"/>
                  <a:pt x="73" y="87"/>
                  <a:pt x="73" y="88"/>
                </a:cubicBezTo>
                <a:cubicBezTo>
                  <a:pt x="72" y="88"/>
                  <a:pt x="70" y="87"/>
                  <a:pt x="70" y="86"/>
                </a:cubicBezTo>
                <a:close/>
                <a:moveTo>
                  <a:pt x="10" y="141"/>
                </a:moveTo>
                <a:cubicBezTo>
                  <a:pt x="10" y="140"/>
                  <a:pt x="12" y="140"/>
                  <a:pt x="11" y="141"/>
                </a:cubicBezTo>
                <a:cubicBezTo>
                  <a:pt x="11" y="141"/>
                  <a:pt x="10" y="141"/>
                  <a:pt x="10" y="141"/>
                </a:cubicBezTo>
                <a:close/>
                <a:moveTo>
                  <a:pt x="78" y="77"/>
                </a:moveTo>
                <a:cubicBezTo>
                  <a:pt x="78" y="76"/>
                  <a:pt x="79" y="76"/>
                  <a:pt x="79" y="76"/>
                </a:cubicBezTo>
                <a:cubicBezTo>
                  <a:pt x="80" y="77"/>
                  <a:pt x="78" y="78"/>
                  <a:pt x="78" y="77"/>
                </a:cubicBezTo>
                <a:close/>
                <a:moveTo>
                  <a:pt x="101" y="55"/>
                </a:moveTo>
                <a:cubicBezTo>
                  <a:pt x="101" y="55"/>
                  <a:pt x="101" y="55"/>
                  <a:pt x="102" y="55"/>
                </a:cubicBezTo>
                <a:cubicBezTo>
                  <a:pt x="103" y="54"/>
                  <a:pt x="106" y="50"/>
                  <a:pt x="106" y="51"/>
                </a:cubicBezTo>
                <a:cubicBezTo>
                  <a:pt x="106" y="51"/>
                  <a:pt x="104" y="54"/>
                  <a:pt x="104" y="54"/>
                </a:cubicBezTo>
                <a:cubicBezTo>
                  <a:pt x="101" y="57"/>
                  <a:pt x="98" y="60"/>
                  <a:pt x="95" y="62"/>
                </a:cubicBezTo>
                <a:cubicBezTo>
                  <a:pt x="93" y="65"/>
                  <a:pt x="91" y="67"/>
                  <a:pt x="87" y="70"/>
                </a:cubicBezTo>
                <a:cubicBezTo>
                  <a:pt x="86" y="72"/>
                  <a:pt x="83" y="74"/>
                  <a:pt x="84" y="71"/>
                </a:cubicBezTo>
                <a:cubicBezTo>
                  <a:pt x="86" y="68"/>
                  <a:pt x="90" y="66"/>
                  <a:pt x="92" y="64"/>
                </a:cubicBezTo>
                <a:cubicBezTo>
                  <a:pt x="96" y="61"/>
                  <a:pt x="98" y="58"/>
                  <a:pt x="101" y="55"/>
                </a:cubicBezTo>
                <a:close/>
                <a:moveTo>
                  <a:pt x="70" y="77"/>
                </a:moveTo>
                <a:cubicBezTo>
                  <a:pt x="71" y="76"/>
                  <a:pt x="72" y="78"/>
                  <a:pt x="72" y="79"/>
                </a:cubicBezTo>
                <a:cubicBezTo>
                  <a:pt x="71" y="79"/>
                  <a:pt x="70" y="77"/>
                  <a:pt x="70" y="77"/>
                </a:cubicBezTo>
                <a:close/>
                <a:moveTo>
                  <a:pt x="69" y="74"/>
                </a:moveTo>
                <a:cubicBezTo>
                  <a:pt x="69" y="74"/>
                  <a:pt x="70" y="73"/>
                  <a:pt x="70" y="74"/>
                </a:cubicBezTo>
                <a:cubicBezTo>
                  <a:pt x="71" y="74"/>
                  <a:pt x="70" y="75"/>
                  <a:pt x="69" y="74"/>
                </a:cubicBezTo>
                <a:close/>
                <a:moveTo>
                  <a:pt x="54" y="84"/>
                </a:moveTo>
                <a:cubicBezTo>
                  <a:pt x="54" y="84"/>
                  <a:pt x="55" y="83"/>
                  <a:pt x="55" y="83"/>
                </a:cubicBezTo>
                <a:cubicBezTo>
                  <a:pt x="56" y="83"/>
                  <a:pt x="54" y="84"/>
                  <a:pt x="54" y="84"/>
                </a:cubicBezTo>
                <a:close/>
                <a:moveTo>
                  <a:pt x="13" y="117"/>
                </a:moveTo>
                <a:cubicBezTo>
                  <a:pt x="13" y="116"/>
                  <a:pt x="15" y="115"/>
                  <a:pt x="15" y="116"/>
                </a:cubicBezTo>
                <a:cubicBezTo>
                  <a:pt x="17" y="116"/>
                  <a:pt x="13" y="119"/>
                  <a:pt x="13" y="117"/>
                </a:cubicBezTo>
                <a:close/>
                <a:moveTo>
                  <a:pt x="0" y="130"/>
                </a:moveTo>
                <a:cubicBezTo>
                  <a:pt x="0" y="129"/>
                  <a:pt x="2" y="129"/>
                  <a:pt x="2" y="130"/>
                </a:cubicBezTo>
                <a:cubicBezTo>
                  <a:pt x="2" y="130"/>
                  <a:pt x="0" y="130"/>
                  <a:pt x="0" y="130"/>
                </a:cubicBezTo>
                <a:close/>
                <a:moveTo>
                  <a:pt x="65" y="70"/>
                </a:moveTo>
                <a:cubicBezTo>
                  <a:pt x="65" y="69"/>
                  <a:pt x="66" y="71"/>
                  <a:pt x="65" y="71"/>
                </a:cubicBezTo>
                <a:cubicBezTo>
                  <a:pt x="65" y="71"/>
                  <a:pt x="65" y="70"/>
                  <a:pt x="65" y="70"/>
                </a:cubicBezTo>
                <a:close/>
                <a:moveTo>
                  <a:pt x="73" y="58"/>
                </a:moveTo>
                <a:cubicBezTo>
                  <a:pt x="74" y="56"/>
                  <a:pt x="74" y="59"/>
                  <a:pt x="73" y="59"/>
                </a:cubicBezTo>
                <a:cubicBezTo>
                  <a:pt x="73" y="59"/>
                  <a:pt x="73" y="58"/>
                  <a:pt x="73" y="58"/>
                </a:cubicBezTo>
                <a:close/>
                <a:moveTo>
                  <a:pt x="34" y="88"/>
                </a:moveTo>
                <a:cubicBezTo>
                  <a:pt x="35" y="87"/>
                  <a:pt x="33" y="91"/>
                  <a:pt x="34" y="88"/>
                </a:cubicBezTo>
                <a:cubicBezTo>
                  <a:pt x="34" y="88"/>
                  <a:pt x="34" y="88"/>
                  <a:pt x="34" y="88"/>
                </a:cubicBezTo>
                <a:close/>
                <a:moveTo>
                  <a:pt x="68" y="54"/>
                </a:moveTo>
                <a:cubicBezTo>
                  <a:pt x="68" y="54"/>
                  <a:pt x="69" y="52"/>
                  <a:pt x="70" y="52"/>
                </a:cubicBezTo>
                <a:cubicBezTo>
                  <a:pt x="72" y="52"/>
                  <a:pt x="70" y="55"/>
                  <a:pt x="70" y="56"/>
                </a:cubicBezTo>
                <a:cubicBezTo>
                  <a:pt x="71" y="56"/>
                  <a:pt x="71" y="56"/>
                  <a:pt x="71" y="56"/>
                </a:cubicBezTo>
                <a:cubicBezTo>
                  <a:pt x="72" y="56"/>
                  <a:pt x="72" y="57"/>
                  <a:pt x="71" y="57"/>
                </a:cubicBezTo>
                <a:cubicBezTo>
                  <a:pt x="72" y="57"/>
                  <a:pt x="70" y="57"/>
                  <a:pt x="69" y="57"/>
                </a:cubicBezTo>
                <a:cubicBezTo>
                  <a:pt x="69" y="56"/>
                  <a:pt x="68" y="54"/>
                  <a:pt x="68" y="54"/>
                </a:cubicBezTo>
                <a:close/>
                <a:moveTo>
                  <a:pt x="69" y="50"/>
                </a:moveTo>
                <a:cubicBezTo>
                  <a:pt x="69" y="48"/>
                  <a:pt x="71" y="51"/>
                  <a:pt x="69" y="50"/>
                </a:cubicBezTo>
                <a:cubicBezTo>
                  <a:pt x="69" y="50"/>
                  <a:pt x="69" y="50"/>
                  <a:pt x="69" y="50"/>
                </a:cubicBezTo>
                <a:close/>
                <a:moveTo>
                  <a:pt x="68" y="51"/>
                </a:moveTo>
                <a:cubicBezTo>
                  <a:pt x="68" y="49"/>
                  <a:pt x="70" y="51"/>
                  <a:pt x="70" y="51"/>
                </a:cubicBezTo>
                <a:cubicBezTo>
                  <a:pt x="70" y="52"/>
                  <a:pt x="68" y="51"/>
                  <a:pt x="68" y="51"/>
                </a:cubicBezTo>
                <a:close/>
                <a:moveTo>
                  <a:pt x="26" y="83"/>
                </a:moveTo>
                <a:cubicBezTo>
                  <a:pt x="26" y="82"/>
                  <a:pt x="26" y="86"/>
                  <a:pt x="26" y="87"/>
                </a:cubicBezTo>
                <a:cubicBezTo>
                  <a:pt x="25" y="89"/>
                  <a:pt x="25" y="92"/>
                  <a:pt x="25" y="92"/>
                </a:cubicBezTo>
                <a:cubicBezTo>
                  <a:pt x="25" y="93"/>
                  <a:pt x="25" y="92"/>
                  <a:pt x="25" y="92"/>
                </a:cubicBezTo>
                <a:cubicBezTo>
                  <a:pt x="24" y="92"/>
                  <a:pt x="25" y="90"/>
                  <a:pt x="25" y="90"/>
                </a:cubicBezTo>
                <a:cubicBezTo>
                  <a:pt x="25" y="88"/>
                  <a:pt x="25" y="87"/>
                  <a:pt x="25" y="86"/>
                </a:cubicBezTo>
                <a:cubicBezTo>
                  <a:pt x="25" y="85"/>
                  <a:pt x="26" y="84"/>
                  <a:pt x="26" y="83"/>
                </a:cubicBezTo>
                <a:close/>
                <a:moveTo>
                  <a:pt x="17" y="90"/>
                </a:moveTo>
                <a:cubicBezTo>
                  <a:pt x="18" y="89"/>
                  <a:pt x="19" y="92"/>
                  <a:pt x="19" y="93"/>
                </a:cubicBezTo>
                <a:cubicBezTo>
                  <a:pt x="20" y="93"/>
                  <a:pt x="20" y="92"/>
                  <a:pt x="20" y="93"/>
                </a:cubicBezTo>
                <a:cubicBezTo>
                  <a:pt x="21" y="93"/>
                  <a:pt x="21" y="94"/>
                  <a:pt x="21" y="94"/>
                </a:cubicBezTo>
                <a:cubicBezTo>
                  <a:pt x="22" y="95"/>
                  <a:pt x="24" y="94"/>
                  <a:pt x="24" y="95"/>
                </a:cubicBezTo>
                <a:cubicBezTo>
                  <a:pt x="25" y="95"/>
                  <a:pt x="24" y="97"/>
                  <a:pt x="24" y="98"/>
                </a:cubicBezTo>
                <a:cubicBezTo>
                  <a:pt x="24" y="99"/>
                  <a:pt x="25" y="99"/>
                  <a:pt x="25" y="100"/>
                </a:cubicBezTo>
                <a:cubicBezTo>
                  <a:pt x="25" y="100"/>
                  <a:pt x="22" y="100"/>
                  <a:pt x="22" y="100"/>
                </a:cubicBezTo>
                <a:cubicBezTo>
                  <a:pt x="22" y="101"/>
                  <a:pt x="22" y="102"/>
                  <a:pt x="22" y="102"/>
                </a:cubicBezTo>
                <a:cubicBezTo>
                  <a:pt x="22" y="103"/>
                  <a:pt x="21" y="104"/>
                  <a:pt x="20" y="104"/>
                </a:cubicBezTo>
                <a:cubicBezTo>
                  <a:pt x="20" y="105"/>
                  <a:pt x="17" y="112"/>
                  <a:pt x="16" y="111"/>
                </a:cubicBezTo>
                <a:cubicBezTo>
                  <a:pt x="15" y="111"/>
                  <a:pt x="16" y="109"/>
                  <a:pt x="16" y="108"/>
                </a:cubicBezTo>
                <a:cubicBezTo>
                  <a:pt x="16" y="106"/>
                  <a:pt x="16" y="104"/>
                  <a:pt x="15" y="101"/>
                </a:cubicBezTo>
                <a:cubicBezTo>
                  <a:pt x="15" y="98"/>
                  <a:pt x="17" y="107"/>
                  <a:pt x="17" y="103"/>
                </a:cubicBezTo>
                <a:cubicBezTo>
                  <a:pt x="17" y="102"/>
                  <a:pt x="17" y="100"/>
                  <a:pt x="17" y="100"/>
                </a:cubicBezTo>
                <a:cubicBezTo>
                  <a:pt x="17" y="98"/>
                  <a:pt x="17" y="95"/>
                  <a:pt x="17" y="94"/>
                </a:cubicBezTo>
                <a:cubicBezTo>
                  <a:pt x="17" y="93"/>
                  <a:pt x="18" y="92"/>
                  <a:pt x="18" y="92"/>
                </a:cubicBezTo>
                <a:cubicBezTo>
                  <a:pt x="18" y="93"/>
                  <a:pt x="17" y="91"/>
                  <a:pt x="17" y="90"/>
                </a:cubicBezTo>
                <a:close/>
                <a:moveTo>
                  <a:pt x="55" y="47"/>
                </a:moveTo>
                <a:cubicBezTo>
                  <a:pt x="55" y="46"/>
                  <a:pt x="56" y="47"/>
                  <a:pt x="56" y="47"/>
                </a:cubicBezTo>
                <a:cubicBezTo>
                  <a:pt x="56" y="48"/>
                  <a:pt x="55" y="47"/>
                  <a:pt x="55" y="47"/>
                </a:cubicBezTo>
                <a:close/>
                <a:moveTo>
                  <a:pt x="15" y="73"/>
                </a:moveTo>
                <a:cubicBezTo>
                  <a:pt x="15" y="72"/>
                  <a:pt x="20" y="75"/>
                  <a:pt x="21" y="75"/>
                </a:cubicBezTo>
                <a:cubicBezTo>
                  <a:pt x="22" y="74"/>
                  <a:pt x="20" y="72"/>
                  <a:pt x="20" y="72"/>
                </a:cubicBezTo>
                <a:cubicBezTo>
                  <a:pt x="20" y="70"/>
                  <a:pt x="23" y="71"/>
                  <a:pt x="24" y="70"/>
                </a:cubicBezTo>
                <a:cubicBezTo>
                  <a:pt x="25" y="70"/>
                  <a:pt x="25" y="69"/>
                  <a:pt x="26" y="70"/>
                </a:cubicBezTo>
                <a:cubicBezTo>
                  <a:pt x="28" y="71"/>
                  <a:pt x="27" y="73"/>
                  <a:pt x="28" y="74"/>
                </a:cubicBezTo>
                <a:cubicBezTo>
                  <a:pt x="29" y="75"/>
                  <a:pt x="30" y="76"/>
                  <a:pt x="31" y="76"/>
                </a:cubicBezTo>
                <a:cubicBezTo>
                  <a:pt x="33" y="77"/>
                  <a:pt x="33" y="76"/>
                  <a:pt x="35" y="76"/>
                </a:cubicBezTo>
                <a:cubicBezTo>
                  <a:pt x="35" y="75"/>
                  <a:pt x="37" y="75"/>
                  <a:pt x="38" y="76"/>
                </a:cubicBezTo>
                <a:cubicBezTo>
                  <a:pt x="40" y="77"/>
                  <a:pt x="42" y="80"/>
                  <a:pt x="44" y="80"/>
                </a:cubicBezTo>
                <a:cubicBezTo>
                  <a:pt x="45" y="80"/>
                  <a:pt x="48" y="78"/>
                  <a:pt x="47" y="80"/>
                </a:cubicBezTo>
                <a:cubicBezTo>
                  <a:pt x="45" y="83"/>
                  <a:pt x="46" y="81"/>
                  <a:pt x="45" y="82"/>
                </a:cubicBezTo>
                <a:cubicBezTo>
                  <a:pt x="44" y="83"/>
                  <a:pt x="40" y="82"/>
                  <a:pt x="37" y="82"/>
                </a:cubicBezTo>
                <a:cubicBezTo>
                  <a:pt x="36" y="81"/>
                  <a:pt x="35" y="81"/>
                  <a:pt x="34" y="81"/>
                </a:cubicBezTo>
                <a:cubicBezTo>
                  <a:pt x="34" y="81"/>
                  <a:pt x="34" y="81"/>
                  <a:pt x="33" y="82"/>
                </a:cubicBezTo>
                <a:cubicBezTo>
                  <a:pt x="32" y="82"/>
                  <a:pt x="32" y="82"/>
                  <a:pt x="30" y="82"/>
                </a:cubicBezTo>
                <a:cubicBezTo>
                  <a:pt x="30" y="82"/>
                  <a:pt x="29" y="81"/>
                  <a:pt x="28" y="81"/>
                </a:cubicBezTo>
                <a:cubicBezTo>
                  <a:pt x="28" y="81"/>
                  <a:pt x="27" y="81"/>
                  <a:pt x="27" y="81"/>
                </a:cubicBezTo>
                <a:cubicBezTo>
                  <a:pt x="25" y="81"/>
                  <a:pt x="24" y="79"/>
                  <a:pt x="23" y="79"/>
                </a:cubicBezTo>
                <a:cubicBezTo>
                  <a:pt x="22" y="78"/>
                  <a:pt x="21" y="79"/>
                  <a:pt x="21" y="79"/>
                </a:cubicBezTo>
                <a:cubicBezTo>
                  <a:pt x="20" y="79"/>
                  <a:pt x="14" y="74"/>
                  <a:pt x="15" y="73"/>
                </a:cubicBezTo>
                <a:close/>
                <a:moveTo>
                  <a:pt x="14" y="72"/>
                </a:moveTo>
                <a:cubicBezTo>
                  <a:pt x="15" y="71"/>
                  <a:pt x="15" y="73"/>
                  <a:pt x="14" y="73"/>
                </a:cubicBezTo>
                <a:cubicBezTo>
                  <a:pt x="14" y="73"/>
                  <a:pt x="14" y="72"/>
                  <a:pt x="14" y="72"/>
                </a:cubicBezTo>
                <a:close/>
                <a:moveTo>
                  <a:pt x="50" y="38"/>
                </a:moveTo>
                <a:cubicBezTo>
                  <a:pt x="50" y="37"/>
                  <a:pt x="50" y="39"/>
                  <a:pt x="49" y="39"/>
                </a:cubicBezTo>
                <a:cubicBezTo>
                  <a:pt x="49" y="39"/>
                  <a:pt x="50" y="38"/>
                  <a:pt x="50" y="38"/>
                </a:cubicBezTo>
                <a:close/>
                <a:moveTo>
                  <a:pt x="52" y="22"/>
                </a:moveTo>
                <a:cubicBezTo>
                  <a:pt x="52" y="21"/>
                  <a:pt x="52" y="21"/>
                  <a:pt x="53" y="21"/>
                </a:cubicBezTo>
                <a:cubicBezTo>
                  <a:pt x="54" y="21"/>
                  <a:pt x="53" y="23"/>
                  <a:pt x="52" y="22"/>
                </a:cubicBezTo>
                <a:close/>
                <a:moveTo>
                  <a:pt x="57" y="16"/>
                </a:moveTo>
                <a:cubicBezTo>
                  <a:pt x="56" y="16"/>
                  <a:pt x="57" y="15"/>
                  <a:pt x="58" y="15"/>
                </a:cubicBezTo>
                <a:cubicBezTo>
                  <a:pt x="59" y="16"/>
                  <a:pt x="57" y="18"/>
                  <a:pt x="57" y="16"/>
                </a:cubicBezTo>
                <a:close/>
                <a:moveTo>
                  <a:pt x="59" y="13"/>
                </a:moveTo>
                <a:cubicBezTo>
                  <a:pt x="59" y="12"/>
                  <a:pt x="60" y="15"/>
                  <a:pt x="59" y="15"/>
                </a:cubicBezTo>
                <a:cubicBezTo>
                  <a:pt x="59" y="15"/>
                  <a:pt x="59" y="14"/>
                  <a:pt x="59" y="13"/>
                </a:cubicBezTo>
                <a:close/>
                <a:moveTo>
                  <a:pt x="47" y="15"/>
                </a:moveTo>
                <a:cubicBezTo>
                  <a:pt x="46" y="13"/>
                  <a:pt x="49" y="15"/>
                  <a:pt x="47" y="15"/>
                </a:cubicBezTo>
                <a:cubicBezTo>
                  <a:pt x="47" y="15"/>
                  <a:pt x="47" y="15"/>
                  <a:pt x="47" y="15"/>
                </a:cubicBezTo>
                <a:close/>
              </a:path>
            </a:pathLst>
          </a:custGeom>
          <a:blipFill dpi="0" rotWithShape="1">
            <a:blip r:embed="rId2"/>
            <a:srcRect/>
            <a:tile tx="0" ty="0" sx="10000" sy="10000" flip="xy" algn="ctr"/>
          </a:blipFill>
          <a:ln>
            <a:noFill/>
          </a:ln>
        </p:spPr>
        <p:txBody>
          <a:bodyPr/>
          <a:lstStyle/>
          <a:p>
            <a:pPr>
              <a:defRPr/>
            </a:pPr>
            <a:endParaRPr lang="zh-CN" altLang="en-US"/>
          </a:p>
        </p:txBody>
      </p:sp>
      <p:sp>
        <p:nvSpPr>
          <p:cNvPr id="3" name="矩形 2">
            <a:extLst>
              <a:ext uri="{FF2B5EF4-FFF2-40B4-BE49-F238E27FC236}">
                <a16:creationId xmlns:a16="http://schemas.microsoft.com/office/drawing/2014/main" xmlns="" id="{E8DD7372-408D-4D38-94F0-D9F04B689813}"/>
              </a:ext>
            </a:extLst>
          </p:cNvPr>
          <p:cNvSpPr>
            <a:spLocks noChangeArrowheads="1"/>
          </p:cNvSpPr>
          <p:nvPr/>
        </p:nvSpPr>
        <p:spPr bwMode="auto">
          <a:xfrm>
            <a:off x="1023938" y="206375"/>
            <a:ext cx="35433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defRPr/>
            </a:pPr>
            <a:r>
              <a:rPr lang="en-US" altLang="zh-CN" sz="2800" b="1">
                <a:solidFill>
                  <a:srgbClr val="0E0F13"/>
                </a:solidFill>
                <a:ea typeface="Yu Gothic Medium" panose="020B0500000000000000" pitchFamily="34" charset="-128"/>
              </a:rPr>
              <a:t>ADD YOUR TEXT HERE</a:t>
            </a:r>
          </a:p>
        </p:txBody>
      </p:sp>
      <p:sp>
        <p:nvSpPr>
          <p:cNvPr id="4" name="矩形 3">
            <a:extLst>
              <a:ext uri="{FF2B5EF4-FFF2-40B4-BE49-F238E27FC236}">
                <a16:creationId xmlns:a16="http://schemas.microsoft.com/office/drawing/2014/main" xmlns="" id="{73D9A303-8336-4873-8E56-1C5D0AAA2452}"/>
              </a:ext>
            </a:extLst>
          </p:cNvPr>
          <p:cNvSpPr>
            <a:spLocks noChangeArrowheads="1"/>
          </p:cNvSpPr>
          <p:nvPr/>
        </p:nvSpPr>
        <p:spPr bwMode="auto">
          <a:xfrm>
            <a:off x="111125" y="144463"/>
            <a:ext cx="6524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defRPr/>
            </a:pPr>
            <a:r>
              <a:rPr lang="en-US" altLang="zh-CN" sz="3600" b="1">
                <a:solidFill>
                  <a:schemeClr val="bg1"/>
                </a:solidFill>
                <a:ea typeface="Yu Gothic Medium" panose="020B0500000000000000" pitchFamily="34" charset="-128"/>
              </a:rPr>
              <a:t>01</a:t>
            </a:r>
            <a:endParaRPr lang="zh-CN" altLang="en-US" sz="3600">
              <a:solidFill>
                <a:schemeClr val="bg1"/>
              </a:solidFill>
            </a:endParaRPr>
          </a:p>
        </p:txBody>
      </p:sp>
    </p:spTree>
    <p:extLst>
      <p:ext uri="{BB962C8B-B14F-4D97-AF65-F5344CB8AC3E}">
        <p14:creationId xmlns:p14="http://schemas.microsoft.com/office/powerpoint/2010/main" xmlns="" val="2545776194"/>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1F7FD"/>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418446F5-1294-4D3A-A401-9400D0C11EB1}"/>
              </a:ext>
            </a:extLst>
          </p:cNvPr>
          <p:cNvSpPr>
            <a:spLocks noEditPoints="1"/>
          </p:cNvSpPr>
          <p:nvPr userDrawn="1"/>
        </p:nvSpPr>
        <p:spPr bwMode="auto">
          <a:xfrm>
            <a:off x="-149382" y="-694611"/>
            <a:ext cx="2590800" cy="1981200"/>
          </a:xfrm>
          <a:custGeom>
            <a:avLst/>
            <a:gdLst>
              <a:gd name="T0" fmla="*/ 113 w 265"/>
              <a:gd name="T1" fmla="*/ 175 h 202"/>
              <a:gd name="T2" fmla="*/ 160 w 265"/>
              <a:gd name="T3" fmla="*/ 125 h 202"/>
              <a:gd name="T4" fmla="*/ 161 w 265"/>
              <a:gd name="T5" fmla="*/ 97 h 202"/>
              <a:gd name="T6" fmla="*/ 76 w 265"/>
              <a:gd name="T7" fmla="*/ 174 h 202"/>
              <a:gd name="T8" fmla="*/ 56 w 265"/>
              <a:gd name="T9" fmla="*/ 168 h 202"/>
              <a:gd name="T10" fmla="*/ 28 w 265"/>
              <a:gd name="T11" fmla="*/ 182 h 202"/>
              <a:gd name="T12" fmla="*/ 34 w 265"/>
              <a:gd name="T13" fmla="*/ 87 h 202"/>
              <a:gd name="T14" fmla="*/ 82 w 265"/>
              <a:gd name="T15" fmla="*/ 104 h 202"/>
              <a:gd name="T16" fmla="*/ 107 w 265"/>
              <a:gd name="T17" fmla="*/ 94 h 202"/>
              <a:gd name="T18" fmla="*/ 106 w 265"/>
              <a:gd name="T19" fmla="*/ 102 h 202"/>
              <a:gd name="T20" fmla="*/ 120 w 265"/>
              <a:gd name="T21" fmla="*/ 106 h 202"/>
              <a:gd name="T22" fmla="*/ 110 w 265"/>
              <a:gd name="T23" fmla="*/ 121 h 202"/>
              <a:gd name="T24" fmla="*/ 83 w 265"/>
              <a:gd name="T25" fmla="*/ 142 h 202"/>
              <a:gd name="T26" fmla="*/ 67 w 265"/>
              <a:gd name="T27" fmla="*/ 154 h 202"/>
              <a:gd name="T28" fmla="*/ 60 w 265"/>
              <a:gd name="T29" fmla="*/ 163 h 202"/>
              <a:gd name="T30" fmla="*/ 53 w 265"/>
              <a:gd name="T31" fmla="*/ 164 h 202"/>
              <a:gd name="T32" fmla="*/ 32 w 265"/>
              <a:gd name="T33" fmla="*/ 165 h 202"/>
              <a:gd name="T34" fmla="*/ 28 w 265"/>
              <a:gd name="T35" fmla="*/ 164 h 202"/>
              <a:gd name="T36" fmla="*/ 21 w 265"/>
              <a:gd name="T37" fmla="*/ 162 h 202"/>
              <a:gd name="T38" fmla="*/ 14 w 265"/>
              <a:gd name="T39" fmla="*/ 161 h 202"/>
              <a:gd name="T40" fmla="*/ 15 w 265"/>
              <a:gd name="T41" fmla="*/ 128 h 202"/>
              <a:gd name="T42" fmla="*/ 11 w 265"/>
              <a:gd name="T43" fmla="*/ 119 h 202"/>
              <a:gd name="T44" fmla="*/ 21 w 265"/>
              <a:gd name="T45" fmla="*/ 109 h 202"/>
              <a:gd name="T46" fmla="*/ 31 w 265"/>
              <a:gd name="T47" fmla="*/ 95 h 202"/>
              <a:gd name="T48" fmla="*/ 38 w 265"/>
              <a:gd name="T49" fmla="*/ 95 h 202"/>
              <a:gd name="T50" fmla="*/ 51 w 265"/>
              <a:gd name="T51" fmla="*/ 83 h 202"/>
              <a:gd name="T52" fmla="*/ 69 w 265"/>
              <a:gd name="T53" fmla="*/ 78 h 202"/>
              <a:gd name="T54" fmla="*/ 71 w 265"/>
              <a:gd name="T55" fmla="*/ 94 h 202"/>
              <a:gd name="T56" fmla="*/ 71 w 265"/>
              <a:gd name="T57" fmla="*/ 76 h 202"/>
              <a:gd name="T58" fmla="*/ 55 w 265"/>
              <a:gd name="T59" fmla="*/ 43 h 202"/>
              <a:gd name="T60" fmla="*/ 71 w 265"/>
              <a:gd name="T61" fmla="*/ 68 h 202"/>
              <a:gd name="T62" fmla="*/ 86 w 265"/>
              <a:gd name="T63" fmla="*/ 81 h 202"/>
              <a:gd name="T64" fmla="*/ 57 w 265"/>
              <a:gd name="T65" fmla="*/ 85 h 202"/>
              <a:gd name="T66" fmla="*/ 93 w 265"/>
              <a:gd name="T67" fmla="*/ 99 h 202"/>
              <a:gd name="T68" fmla="*/ 82 w 265"/>
              <a:gd name="T69" fmla="*/ 120 h 202"/>
              <a:gd name="T70" fmla="*/ 80 w 265"/>
              <a:gd name="T71" fmla="*/ 112 h 202"/>
              <a:gd name="T72" fmla="*/ 79 w 265"/>
              <a:gd name="T73" fmla="*/ 126 h 202"/>
              <a:gd name="T74" fmla="*/ 69 w 265"/>
              <a:gd name="T75" fmla="*/ 147 h 202"/>
              <a:gd name="T76" fmla="*/ 82 w 265"/>
              <a:gd name="T77" fmla="*/ 126 h 202"/>
              <a:gd name="T78" fmla="*/ 39 w 265"/>
              <a:gd name="T79" fmla="*/ 154 h 202"/>
              <a:gd name="T80" fmla="*/ 46 w 265"/>
              <a:gd name="T81" fmla="*/ 153 h 202"/>
              <a:gd name="T82" fmla="*/ 49 w 265"/>
              <a:gd name="T83" fmla="*/ 156 h 202"/>
              <a:gd name="T84" fmla="*/ 54 w 265"/>
              <a:gd name="T85" fmla="*/ 149 h 202"/>
              <a:gd name="T86" fmla="*/ 58 w 265"/>
              <a:gd name="T87" fmla="*/ 150 h 202"/>
              <a:gd name="T88" fmla="*/ 63 w 265"/>
              <a:gd name="T89" fmla="*/ 147 h 202"/>
              <a:gd name="T90" fmla="*/ 63 w 265"/>
              <a:gd name="T91" fmla="*/ 27 h 202"/>
              <a:gd name="T92" fmla="*/ 61 w 265"/>
              <a:gd name="T93" fmla="*/ 189 h 202"/>
              <a:gd name="T94" fmla="*/ 245 w 265"/>
              <a:gd name="T95" fmla="*/ 11 h 202"/>
              <a:gd name="T96" fmla="*/ 99 w 265"/>
              <a:gd name="T97" fmla="*/ 129 h 202"/>
              <a:gd name="T98" fmla="*/ 46 w 265"/>
              <a:gd name="T99" fmla="*/ 153 h 202"/>
              <a:gd name="T100" fmla="*/ 104 w 265"/>
              <a:gd name="T101" fmla="*/ 71 h 202"/>
              <a:gd name="T102" fmla="*/ 103 w 265"/>
              <a:gd name="T103" fmla="*/ 62 h 202"/>
              <a:gd name="T104" fmla="*/ 11 w 265"/>
              <a:gd name="T105" fmla="*/ 141 h 202"/>
              <a:gd name="T106" fmla="*/ 92 w 265"/>
              <a:gd name="T107" fmla="*/ 64 h 202"/>
              <a:gd name="T108" fmla="*/ 15 w 265"/>
              <a:gd name="T109" fmla="*/ 116 h 202"/>
              <a:gd name="T110" fmla="*/ 34 w 265"/>
              <a:gd name="T111" fmla="*/ 88 h 202"/>
              <a:gd name="T112" fmla="*/ 68 w 265"/>
              <a:gd name="T113" fmla="*/ 51 h 202"/>
              <a:gd name="T114" fmla="*/ 20 w 265"/>
              <a:gd name="T115" fmla="*/ 93 h 202"/>
              <a:gd name="T116" fmla="*/ 17 w 265"/>
              <a:gd name="T117" fmla="*/ 100 h 202"/>
              <a:gd name="T118" fmla="*/ 28 w 265"/>
              <a:gd name="T119" fmla="*/ 74 h 202"/>
              <a:gd name="T120" fmla="*/ 27 w 265"/>
              <a:gd name="T121" fmla="*/ 81 h 202"/>
              <a:gd name="T122" fmla="*/ 52 w 265"/>
              <a:gd name="T123"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2">
                <a:moveTo>
                  <a:pt x="51" y="9"/>
                </a:moveTo>
                <a:cubicBezTo>
                  <a:pt x="52" y="7"/>
                  <a:pt x="55" y="6"/>
                  <a:pt x="57" y="8"/>
                </a:cubicBezTo>
                <a:cubicBezTo>
                  <a:pt x="58" y="9"/>
                  <a:pt x="57" y="8"/>
                  <a:pt x="57" y="9"/>
                </a:cubicBezTo>
                <a:cubicBezTo>
                  <a:pt x="58" y="11"/>
                  <a:pt x="60" y="11"/>
                  <a:pt x="58" y="13"/>
                </a:cubicBezTo>
                <a:cubicBezTo>
                  <a:pt x="57" y="13"/>
                  <a:pt x="55" y="13"/>
                  <a:pt x="54" y="13"/>
                </a:cubicBezTo>
                <a:cubicBezTo>
                  <a:pt x="52" y="13"/>
                  <a:pt x="50" y="11"/>
                  <a:pt x="51" y="9"/>
                </a:cubicBezTo>
                <a:close/>
                <a:moveTo>
                  <a:pt x="184" y="116"/>
                </a:moveTo>
                <a:cubicBezTo>
                  <a:pt x="184" y="116"/>
                  <a:pt x="186" y="116"/>
                  <a:pt x="188" y="115"/>
                </a:cubicBezTo>
                <a:cubicBezTo>
                  <a:pt x="188" y="115"/>
                  <a:pt x="192" y="114"/>
                  <a:pt x="192" y="115"/>
                </a:cubicBezTo>
                <a:cubicBezTo>
                  <a:pt x="192" y="115"/>
                  <a:pt x="189" y="115"/>
                  <a:pt x="189" y="116"/>
                </a:cubicBezTo>
                <a:cubicBezTo>
                  <a:pt x="187" y="116"/>
                  <a:pt x="185" y="117"/>
                  <a:pt x="184" y="116"/>
                </a:cubicBezTo>
                <a:close/>
                <a:moveTo>
                  <a:pt x="113" y="175"/>
                </a:moveTo>
                <a:cubicBezTo>
                  <a:pt x="114" y="175"/>
                  <a:pt x="120" y="176"/>
                  <a:pt x="122" y="176"/>
                </a:cubicBezTo>
                <a:cubicBezTo>
                  <a:pt x="122" y="176"/>
                  <a:pt x="119" y="176"/>
                  <a:pt x="118" y="175"/>
                </a:cubicBezTo>
                <a:cubicBezTo>
                  <a:pt x="116" y="175"/>
                  <a:pt x="115" y="175"/>
                  <a:pt x="113" y="175"/>
                </a:cubicBezTo>
                <a:close/>
                <a:moveTo>
                  <a:pt x="200" y="92"/>
                </a:moveTo>
                <a:cubicBezTo>
                  <a:pt x="199" y="93"/>
                  <a:pt x="196" y="93"/>
                  <a:pt x="198" y="93"/>
                </a:cubicBezTo>
                <a:cubicBezTo>
                  <a:pt x="199" y="92"/>
                  <a:pt x="200" y="92"/>
                  <a:pt x="200" y="92"/>
                </a:cubicBezTo>
                <a:close/>
                <a:moveTo>
                  <a:pt x="160" y="125"/>
                </a:moveTo>
                <a:cubicBezTo>
                  <a:pt x="159" y="125"/>
                  <a:pt x="161" y="125"/>
                  <a:pt x="162" y="124"/>
                </a:cubicBezTo>
                <a:cubicBezTo>
                  <a:pt x="163" y="124"/>
                  <a:pt x="164" y="124"/>
                  <a:pt x="164" y="124"/>
                </a:cubicBezTo>
                <a:cubicBezTo>
                  <a:pt x="165" y="123"/>
                  <a:pt x="169" y="122"/>
                  <a:pt x="169" y="122"/>
                </a:cubicBezTo>
                <a:cubicBezTo>
                  <a:pt x="170" y="122"/>
                  <a:pt x="166" y="124"/>
                  <a:pt x="165" y="124"/>
                </a:cubicBezTo>
                <a:cubicBezTo>
                  <a:pt x="163" y="124"/>
                  <a:pt x="162" y="125"/>
                  <a:pt x="160" y="125"/>
                </a:cubicBezTo>
                <a:close/>
                <a:moveTo>
                  <a:pt x="161" y="122"/>
                </a:moveTo>
                <a:cubicBezTo>
                  <a:pt x="158" y="123"/>
                  <a:pt x="160" y="121"/>
                  <a:pt x="161" y="122"/>
                </a:cubicBezTo>
                <a:cubicBezTo>
                  <a:pt x="161" y="122"/>
                  <a:pt x="161" y="122"/>
                  <a:pt x="161" y="122"/>
                </a:cubicBezTo>
                <a:close/>
                <a:moveTo>
                  <a:pt x="191" y="95"/>
                </a:moveTo>
                <a:cubicBezTo>
                  <a:pt x="191" y="95"/>
                  <a:pt x="186" y="97"/>
                  <a:pt x="186" y="97"/>
                </a:cubicBezTo>
                <a:cubicBezTo>
                  <a:pt x="186" y="96"/>
                  <a:pt x="194" y="93"/>
                  <a:pt x="191" y="95"/>
                </a:cubicBezTo>
                <a:close/>
                <a:moveTo>
                  <a:pt x="170" y="99"/>
                </a:moveTo>
                <a:cubicBezTo>
                  <a:pt x="170" y="99"/>
                  <a:pt x="173" y="97"/>
                  <a:pt x="174" y="97"/>
                </a:cubicBezTo>
                <a:cubicBezTo>
                  <a:pt x="175" y="97"/>
                  <a:pt x="178" y="96"/>
                  <a:pt x="176" y="97"/>
                </a:cubicBezTo>
                <a:cubicBezTo>
                  <a:pt x="175" y="98"/>
                  <a:pt x="171" y="100"/>
                  <a:pt x="170" y="99"/>
                </a:cubicBezTo>
                <a:close/>
                <a:moveTo>
                  <a:pt x="159" y="97"/>
                </a:moveTo>
                <a:cubicBezTo>
                  <a:pt x="159" y="97"/>
                  <a:pt x="161" y="96"/>
                  <a:pt x="161" y="97"/>
                </a:cubicBezTo>
                <a:cubicBezTo>
                  <a:pt x="161" y="97"/>
                  <a:pt x="159" y="97"/>
                  <a:pt x="159" y="97"/>
                </a:cubicBezTo>
                <a:close/>
                <a:moveTo>
                  <a:pt x="175" y="77"/>
                </a:moveTo>
                <a:cubicBezTo>
                  <a:pt x="174" y="77"/>
                  <a:pt x="177" y="76"/>
                  <a:pt x="177" y="76"/>
                </a:cubicBezTo>
                <a:cubicBezTo>
                  <a:pt x="176" y="77"/>
                  <a:pt x="176" y="77"/>
                  <a:pt x="175" y="77"/>
                </a:cubicBezTo>
                <a:close/>
                <a:moveTo>
                  <a:pt x="145" y="102"/>
                </a:moveTo>
                <a:cubicBezTo>
                  <a:pt x="145" y="102"/>
                  <a:pt x="146" y="102"/>
                  <a:pt x="146" y="102"/>
                </a:cubicBezTo>
                <a:cubicBezTo>
                  <a:pt x="149" y="100"/>
                  <a:pt x="154" y="99"/>
                  <a:pt x="158" y="98"/>
                </a:cubicBezTo>
                <a:cubicBezTo>
                  <a:pt x="160" y="97"/>
                  <a:pt x="156" y="99"/>
                  <a:pt x="155" y="99"/>
                </a:cubicBezTo>
                <a:cubicBezTo>
                  <a:pt x="153" y="100"/>
                  <a:pt x="148" y="102"/>
                  <a:pt x="145" y="102"/>
                </a:cubicBezTo>
                <a:close/>
                <a:moveTo>
                  <a:pt x="69" y="172"/>
                </a:moveTo>
                <a:cubicBezTo>
                  <a:pt x="67" y="171"/>
                  <a:pt x="71" y="172"/>
                  <a:pt x="72" y="173"/>
                </a:cubicBezTo>
                <a:cubicBezTo>
                  <a:pt x="73" y="173"/>
                  <a:pt x="75" y="173"/>
                  <a:pt x="76" y="174"/>
                </a:cubicBezTo>
                <a:cubicBezTo>
                  <a:pt x="76" y="174"/>
                  <a:pt x="74" y="174"/>
                  <a:pt x="73" y="173"/>
                </a:cubicBezTo>
                <a:cubicBezTo>
                  <a:pt x="71" y="173"/>
                  <a:pt x="70" y="172"/>
                  <a:pt x="69" y="172"/>
                </a:cubicBezTo>
                <a:close/>
                <a:moveTo>
                  <a:pt x="236" y="16"/>
                </a:moveTo>
                <a:cubicBezTo>
                  <a:pt x="235" y="16"/>
                  <a:pt x="234" y="17"/>
                  <a:pt x="234" y="17"/>
                </a:cubicBezTo>
                <a:cubicBezTo>
                  <a:pt x="234" y="17"/>
                  <a:pt x="232" y="18"/>
                  <a:pt x="232" y="18"/>
                </a:cubicBezTo>
                <a:cubicBezTo>
                  <a:pt x="232" y="18"/>
                  <a:pt x="237" y="15"/>
                  <a:pt x="237" y="15"/>
                </a:cubicBezTo>
                <a:cubicBezTo>
                  <a:pt x="238" y="15"/>
                  <a:pt x="235" y="16"/>
                  <a:pt x="236" y="16"/>
                </a:cubicBezTo>
                <a:close/>
                <a:moveTo>
                  <a:pt x="157" y="78"/>
                </a:moveTo>
                <a:cubicBezTo>
                  <a:pt x="156" y="79"/>
                  <a:pt x="156" y="79"/>
                  <a:pt x="155" y="79"/>
                </a:cubicBezTo>
                <a:cubicBezTo>
                  <a:pt x="154" y="80"/>
                  <a:pt x="153" y="80"/>
                  <a:pt x="155" y="79"/>
                </a:cubicBezTo>
                <a:cubicBezTo>
                  <a:pt x="156" y="78"/>
                  <a:pt x="157" y="78"/>
                  <a:pt x="157" y="78"/>
                </a:cubicBezTo>
                <a:close/>
                <a:moveTo>
                  <a:pt x="56" y="168"/>
                </a:moveTo>
                <a:cubicBezTo>
                  <a:pt x="55" y="167"/>
                  <a:pt x="58" y="168"/>
                  <a:pt x="58" y="168"/>
                </a:cubicBezTo>
                <a:cubicBezTo>
                  <a:pt x="58" y="168"/>
                  <a:pt x="58" y="169"/>
                  <a:pt x="56" y="168"/>
                </a:cubicBezTo>
                <a:close/>
                <a:moveTo>
                  <a:pt x="65" y="160"/>
                </a:moveTo>
                <a:cubicBezTo>
                  <a:pt x="65" y="160"/>
                  <a:pt x="64" y="160"/>
                  <a:pt x="66" y="160"/>
                </a:cubicBezTo>
                <a:cubicBezTo>
                  <a:pt x="67" y="160"/>
                  <a:pt x="68" y="161"/>
                  <a:pt x="70" y="161"/>
                </a:cubicBezTo>
                <a:cubicBezTo>
                  <a:pt x="71" y="161"/>
                  <a:pt x="71" y="161"/>
                  <a:pt x="69" y="161"/>
                </a:cubicBezTo>
                <a:cubicBezTo>
                  <a:pt x="68" y="161"/>
                  <a:pt x="67" y="161"/>
                  <a:pt x="65" y="160"/>
                </a:cubicBezTo>
                <a:close/>
                <a:moveTo>
                  <a:pt x="52" y="167"/>
                </a:moveTo>
                <a:cubicBezTo>
                  <a:pt x="50" y="165"/>
                  <a:pt x="56" y="168"/>
                  <a:pt x="56" y="168"/>
                </a:cubicBezTo>
                <a:cubicBezTo>
                  <a:pt x="56" y="168"/>
                  <a:pt x="53" y="167"/>
                  <a:pt x="52" y="167"/>
                </a:cubicBezTo>
                <a:close/>
                <a:moveTo>
                  <a:pt x="27" y="180"/>
                </a:moveTo>
                <a:cubicBezTo>
                  <a:pt x="26" y="180"/>
                  <a:pt x="28" y="181"/>
                  <a:pt x="28" y="182"/>
                </a:cubicBezTo>
                <a:cubicBezTo>
                  <a:pt x="28" y="182"/>
                  <a:pt x="25" y="183"/>
                  <a:pt x="26" y="183"/>
                </a:cubicBezTo>
                <a:cubicBezTo>
                  <a:pt x="25" y="183"/>
                  <a:pt x="25" y="181"/>
                  <a:pt x="26" y="181"/>
                </a:cubicBezTo>
                <a:cubicBezTo>
                  <a:pt x="25" y="181"/>
                  <a:pt x="27" y="180"/>
                  <a:pt x="27" y="180"/>
                </a:cubicBezTo>
                <a:close/>
                <a:moveTo>
                  <a:pt x="132" y="70"/>
                </a:moveTo>
                <a:cubicBezTo>
                  <a:pt x="130" y="71"/>
                  <a:pt x="134" y="69"/>
                  <a:pt x="134" y="68"/>
                </a:cubicBezTo>
                <a:cubicBezTo>
                  <a:pt x="134" y="69"/>
                  <a:pt x="136" y="67"/>
                  <a:pt x="135" y="68"/>
                </a:cubicBezTo>
                <a:cubicBezTo>
                  <a:pt x="134" y="69"/>
                  <a:pt x="134" y="69"/>
                  <a:pt x="132" y="70"/>
                </a:cubicBezTo>
                <a:close/>
                <a:moveTo>
                  <a:pt x="85" y="92"/>
                </a:moveTo>
                <a:cubicBezTo>
                  <a:pt x="85" y="92"/>
                  <a:pt x="83" y="94"/>
                  <a:pt x="83" y="94"/>
                </a:cubicBezTo>
                <a:cubicBezTo>
                  <a:pt x="82" y="93"/>
                  <a:pt x="88" y="90"/>
                  <a:pt x="86" y="91"/>
                </a:cubicBezTo>
                <a:cubicBezTo>
                  <a:pt x="86" y="92"/>
                  <a:pt x="85" y="92"/>
                  <a:pt x="85" y="92"/>
                </a:cubicBezTo>
                <a:close/>
                <a:moveTo>
                  <a:pt x="34" y="87"/>
                </a:moveTo>
                <a:cubicBezTo>
                  <a:pt x="34" y="87"/>
                  <a:pt x="34" y="88"/>
                  <a:pt x="33" y="89"/>
                </a:cubicBezTo>
                <a:cubicBezTo>
                  <a:pt x="33" y="90"/>
                  <a:pt x="33" y="88"/>
                  <a:pt x="34" y="87"/>
                </a:cubicBezTo>
                <a:close/>
                <a:moveTo>
                  <a:pt x="80" y="88"/>
                </a:moveTo>
                <a:cubicBezTo>
                  <a:pt x="80" y="88"/>
                  <a:pt x="79" y="86"/>
                  <a:pt x="78" y="89"/>
                </a:cubicBezTo>
                <a:cubicBezTo>
                  <a:pt x="77" y="90"/>
                  <a:pt x="79" y="91"/>
                  <a:pt x="79" y="92"/>
                </a:cubicBezTo>
                <a:cubicBezTo>
                  <a:pt x="79" y="93"/>
                  <a:pt x="78" y="93"/>
                  <a:pt x="78" y="94"/>
                </a:cubicBezTo>
                <a:cubicBezTo>
                  <a:pt x="78" y="95"/>
                  <a:pt x="80" y="96"/>
                  <a:pt x="80" y="97"/>
                </a:cubicBezTo>
                <a:cubicBezTo>
                  <a:pt x="80" y="98"/>
                  <a:pt x="79" y="99"/>
                  <a:pt x="80" y="100"/>
                </a:cubicBezTo>
                <a:cubicBezTo>
                  <a:pt x="80" y="101"/>
                  <a:pt x="80" y="103"/>
                  <a:pt x="80" y="104"/>
                </a:cubicBezTo>
                <a:cubicBezTo>
                  <a:pt x="80" y="104"/>
                  <a:pt x="80" y="104"/>
                  <a:pt x="80" y="104"/>
                </a:cubicBezTo>
                <a:cubicBezTo>
                  <a:pt x="79" y="105"/>
                  <a:pt x="82" y="107"/>
                  <a:pt x="83" y="106"/>
                </a:cubicBezTo>
                <a:cubicBezTo>
                  <a:pt x="84" y="105"/>
                  <a:pt x="83" y="105"/>
                  <a:pt x="82" y="104"/>
                </a:cubicBezTo>
                <a:cubicBezTo>
                  <a:pt x="82" y="103"/>
                  <a:pt x="82" y="100"/>
                  <a:pt x="82" y="100"/>
                </a:cubicBezTo>
                <a:cubicBezTo>
                  <a:pt x="82" y="100"/>
                  <a:pt x="83" y="100"/>
                  <a:pt x="84" y="100"/>
                </a:cubicBezTo>
                <a:cubicBezTo>
                  <a:pt x="85" y="99"/>
                  <a:pt x="84" y="99"/>
                  <a:pt x="85" y="99"/>
                </a:cubicBezTo>
                <a:cubicBezTo>
                  <a:pt x="86" y="98"/>
                  <a:pt x="86" y="99"/>
                  <a:pt x="87" y="99"/>
                </a:cubicBezTo>
                <a:cubicBezTo>
                  <a:pt x="88" y="99"/>
                  <a:pt x="95" y="96"/>
                  <a:pt x="96" y="95"/>
                </a:cubicBezTo>
                <a:cubicBezTo>
                  <a:pt x="96" y="95"/>
                  <a:pt x="96" y="95"/>
                  <a:pt x="96" y="95"/>
                </a:cubicBezTo>
                <a:cubicBezTo>
                  <a:pt x="98" y="93"/>
                  <a:pt x="99" y="93"/>
                  <a:pt x="101" y="92"/>
                </a:cubicBezTo>
                <a:cubicBezTo>
                  <a:pt x="102" y="91"/>
                  <a:pt x="103" y="90"/>
                  <a:pt x="105" y="90"/>
                </a:cubicBezTo>
                <a:cubicBezTo>
                  <a:pt x="106" y="90"/>
                  <a:pt x="104" y="90"/>
                  <a:pt x="104" y="90"/>
                </a:cubicBezTo>
                <a:cubicBezTo>
                  <a:pt x="102" y="92"/>
                  <a:pt x="97" y="94"/>
                  <a:pt x="94" y="97"/>
                </a:cubicBezTo>
                <a:cubicBezTo>
                  <a:pt x="93" y="99"/>
                  <a:pt x="95" y="99"/>
                  <a:pt x="97" y="98"/>
                </a:cubicBezTo>
                <a:cubicBezTo>
                  <a:pt x="101" y="97"/>
                  <a:pt x="102" y="97"/>
                  <a:pt x="107" y="94"/>
                </a:cubicBezTo>
                <a:cubicBezTo>
                  <a:pt x="116" y="89"/>
                  <a:pt x="124" y="89"/>
                  <a:pt x="133" y="84"/>
                </a:cubicBezTo>
                <a:cubicBezTo>
                  <a:pt x="141" y="80"/>
                  <a:pt x="150" y="77"/>
                  <a:pt x="157" y="71"/>
                </a:cubicBezTo>
                <a:cubicBezTo>
                  <a:pt x="160" y="69"/>
                  <a:pt x="164" y="68"/>
                  <a:pt x="167" y="66"/>
                </a:cubicBezTo>
                <a:cubicBezTo>
                  <a:pt x="167" y="65"/>
                  <a:pt x="170" y="62"/>
                  <a:pt x="171" y="64"/>
                </a:cubicBezTo>
                <a:cubicBezTo>
                  <a:pt x="172" y="66"/>
                  <a:pt x="166" y="67"/>
                  <a:pt x="165" y="67"/>
                </a:cubicBezTo>
                <a:cubicBezTo>
                  <a:pt x="165" y="68"/>
                  <a:pt x="164" y="68"/>
                  <a:pt x="164" y="69"/>
                </a:cubicBezTo>
                <a:cubicBezTo>
                  <a:pt x="162" y="70"/>
                  <a:pt x="160" y="71"/>
                  <a:pt x="159" y="72"/>
                </a:cubicBezTo>
                <a:cubicBezTo>
                  <a:pt x="157" y="73"/>
                  <a:pt x="155" y="75"/>
                  <a:pt x="153" y="76"/>
                </a:cubicBezTo>
                <a:cubicBezTo>
                  <a:pt x="152" y="77"/>
                  <a:pt x="150" y="78"/>
                  <a:pt x="148" y="79"/>
                </a:cubicBezTo>
                <a:cubicBezTo>
                  <a:pt x="146" y="80"/>
                  <a:pt x="144" y="80"/>
                  <a:pt x="142" y="81"/>
                </a:cubicBezTo>
                <a:cubicBezTo>
                  <a:pt x="140" y="82"/>
                  <a:pt x="139" y="83"/>
                  <a:pt x="138" y="84"/>
                </a:cubicBezTo>
                <a:cubicBezTo>
                  <a:pt x="128" y="89"/>
                  <a:pt x="115" y="95"/>
                  <a:pt x="106" y="102"/>
                </a:cubicBezTo>
                <a:cubicBezTo>
                  <a:pt x="105" y="102"/>
                  <a:pt x="105" y="103"/>
                  <a:pt x="104" y="103"/>
                </a:cubicBezTo>
                <a:cubicBezTo>
                  <a:pt x="104" y="103"/>
                  <a:pt x="105" y="104"/>
                  <a:pt x="105" y="104"/>
                </a:cubicBezTo>
                <a:cubicBezTo>
                  <a:pt x="104" y="105"/>
                  <a:pt x="102" y="106"/>
                  <a:pt x="100" y="106"/>
                </a:cubicBezTo>
                <a:cubicBezTo>
                  <a:pt x="101" y="106"/>
                  <a:pt x="99" y="105"/>
                  <a:pt x="98" y="106"/>
                </a:cubicBezTo>
                <a:cubicBezTo>
                  <a:pt x="97" y="106"/>
                  <a:pt x="96" y="110"/>
                  <a:pt x="96" y="110"/>
                </a:cubicBezTo>
                <a:cubicBezTo>
                  <a:pt x="97" y="112"/>
                  <a:pt x="102" y="105"/>
                  <a:pt x="104" y="106"/>
                </a:cubicBezTo>
                <a:cubicBezTo>
                  <a:pt x="104" y="106"/>
                  <a:pt x="104" y="108"/>
                  <a:pt x="104" y="108"/>
                </a:cubicBezTo>
                <a:cubicBezTo>
                  <a:pt x="104" y="109"/>
                  <a:pt x="103" y="108"/>
                  <a:pt x="103" y="109"/>
                </a:cubicBezTo>
                <a:cubicBezTo>
                  <a:pt x="103" y="110"/>
                  <a:pt x="106" y="109"/>
                  <a:pt x="107" y="109"/>
                </a:cubicBezTo>
                <a:cubicBezTo>
                  <a:pt x="107" y="109"/>
                  <a:pt x="108" y="109"/>
                  <a:pt x="109" y="109"/>
                </a:cubicBezTo>
                <a:cubicBezTo>
                  <a:pt x="112" y="108"/>
                  <a:pt x="116" y="107"/>
                  <a:pt x="116" y="107"/>
                </a:cubicBezTo>
                <a:cubicBezTo>
                  <a:pt x="117" y="107"/>
                  <a:pt x="120" y="105"/>
                  <a:pt x="120" y="106"/>
                </a:cubicBezTo>
                <a:cubicBezTo>
                  <a:pt x="120" y="107"/>
                  <a:pt x="115" y="107"/>
                  <a:pt x="113" y="109"/>
                </a:cubicBezTo>
                <a:cubicBezTo>
                  <a:pt x="111" y="112"/>
                  <a:pt x="114" y="111"/>
                  <a:pt x="116" y="111"/>
                </a:cubicBezTo>
                <a:cubicBezTo>
                  <a:pt x="123" y="110"/>
                  <a:pt x="130" y="107"/>
                  <a:pt x="137" y="105"/>
                </a:cubicBezTo>
                <a:cubicBezTo>
                  <a:pt x="138" y="104"/>
                  <a:pt x="139" y="104"/>
                  <a:pt x="141" y="103"/>
                </a:cubicBezTo>
                <a:cubicBezTo>
                  <a:pt x="144" y="103"/>
                  <a:pt x="140" y="104"/>
                  <a:pt x="139" y="105"/>
                </a:cubicBezTo>
                <a:cubicBezTo>
                  <a:pt x="137" y="106"/>
                  <a:pt x="137" y="106"/>
                  <a:pt x="134" y="107"/>
                </a:cubicBezTo>
                <a:cubicBezTo>
                  <a:pt x="129" y="108"/>
                  <a:pt x="126" y="111"/>
                  <a:pt x="121" y="113"/>
                </a:cubicBezTo>
                <a:cubicBezTo>
                  <a:pt x="115" y="115"/>
                  <a:pt x="110" y="117"/>
                  <a:pt x="104" y="119"/>
                </a:cubicBezTo>
                <a:cubicBezTo>
                  <a:pt x="102" y="120"/>
                  <a:pt x="100" y="120"/>
                  <a:pt x="101" y="122"/>
                </a:cubicBezTo>
                <a:cubicBezTo>
                  <a:pt x="101" y="122"/>
                  <a:pt x="102" y="123"/>
                  <a:pt x="103" y="123"/>
                </a:cubicBezTo>
                <a:cubicBezTo>
                  <a:pt x="105" y="123"/>
                  <a:pt x="107" y="121"/>
                  <a:pt x="109" y="121"/>
                </a:cubicBezTo>
                <a:cubicBezTo>
                  <a:pt x="109" y="121"/>
                  <a:pt x="110" y="120"/>
                  <a:pt x="110" y="121"/>
                </a:cubicBezTo>
                <a:cubicBezTo>
                  <a:pt x="110" y="122"/>
                  <a:pt x="106" y="123"/>
                  <a:pt x="105" y="123"/>
                </a:cubicBezTo>
                <a:cubicBezTo>
                  <a:pt x="104" y="124"/>
                  <a:pt x="101" y="124"/>
                  <a:pt x="100" y="125"/>
                </a:cubicBezTo>
                <a:cubicBezTo>
                  <a:pt x="99" y="125"/>
                  <a:pt x="96" y="128"/>
                  <a:pt x="96" y="128"/>
                </a:cubicBezTo>
                <a:cubicBezTo>
                  <a:pt x="96" y="129"/>
                  <a:pt x="101" y="126"/>
                  <a:pt x="101" y="126"/>
                </a:cubicBezTo>
                <a:cubicBezTo>
                  <a:pt x="103" y="126"/>
                  <a:pt x="99" y="127"/>
                  <a:pt x="99" y="127"/>
                </a:cubicBezTo>
                <a:cubicBezTo>
                  <a:pt x="99" y="128"/>
                  <a:pt x="93" y="132"/>
                  <a:pt x="93" y="133"/>
                </a:cubicBezTo>
                <a:cubicBezTo>
                  <a:pt x="93" y="134"/>
                  <a:pt x="96" y="131"/>
                  <a:pt x="96" y="132"/>
                </a:cubicBezTo>
                <a:cubicBezTo>
                  <a:pt x="97" y="134"/>
                  <a:pt x="92" y="134"/>
                  <a:pt x="90" y="135"/>
                </a:cubicBezTo>
                <a:cubicBezTo>
                  <a:pt x="89" y="135"/>
                  <a:pt x="89" y="136"/>
                  <a:pt x="88" y="136"/>
                </a:cubicBezTo>
                <a:cubicBezTo>
                  <a:pt x="88" y="136"/>
                  <a:pt x="82" y="137"/>
                  <a:pt x="85" y="138"/>
                </a:cubicBezTo>
                <a:cubicBezTo>
                  <a:pt x="86" y="138"/>
                  <a:pt x="86" y="138"/>
                  <a:pt x="86" y="138"/>
                </a:cubicBezTo>
                <a:cubicBezTo>
                  <a:pt x="86" y="139"/>
                  <a:pt x="84" y="141"/>
                  <a:pt x="83" y="142"/>
                </a:cubicBezTo>
                <a:cubicBezTo>
                  <a:pt x="82" y="143"/>
                  <a:pt x="82" y="144"/>
                  <a:pt x="82" y="144"/>
                </a:cubicBezTo>
                <a:cubicBezTo>
                  <a:pt x="82" y="144"/>
                  <a:pt x="81" y="144"/>
                  <a:pt x="81" y="145"/>
                </a:cubicBezTo>
                <a:cubicBezTo>
                  <a:pt x="81" y="145"/>
                  <a:pt x="81" y="145"/>
                  <a:pt x="81" y="145"/>
                </a:cubicBezTo>
                <a:cubicBezTo>
                  <a:pt x="79" y="146"/>
                  <a:pt x="76" y="147"/>
                  <a:pt x="76" y="148"/>
                </a:cubicBezTo>
                <a:cubicBezTo>
                  <a:pt x="76" y="149"/>
                  <a:pt x="81" y="147"/>
                  <a:pt x="79" y="148"/>
                </a:cubicBezTo>
                <a:cubicBezTo>
                  <a:pt x="79" y="148"/>
                  <a:pt x="76" y="149"/>
                  <a:pt x="75" y="150"/>
                </a:cubicBezTo>
                <a:cubicBezTo>
                  <a:pt x="74" y="150"/>
                  <a:pt x="75" y="150"/>
                  <a:pt x="74" y="151"/>
                </a:cubicBezTo>
                <a:cubicBezTo>
                  <a:pt x="73" y="152"/>
                  <a:pt x="71" y="152"/>
                  <a:pt x="74" y="153"/>
                </a:cubicBezTo>
                <a:cubicBezTo>
                  <a:pt x="75" y="154"/>
                  <a:pt x="79" y="152"/>
                  <a:pt x="80" y="153"/>
                </a:cubicBezTo>
                <a:cubicBezTo>
                  <a:pt x="80" y="154"/>
                  <a:pt x="76" y="153"/>
                  <a:pt x="79" y="154"/>
                </a:cubicBezTo>
                <a:cubicBezTo>
                  <a:pt x="78" y="154"/>
                  <a:pt x="78" y="153"/>
                  <a:pt x="78" y="153"/>
                </a:cubicBezTo>
                <a:cubicBezTo>
                  <a:pt x="75" y="153"/>
                  <a:pt x="68" y="155"/>
                  <a:pt x="67" y="154"/>
                </a:cubicBezTo>
                <a:cubicBezTo>
                  <a:pt x="66" y="154"/>
                  <a:pt x="66" y="153"/>
                  <a:pt x="65" y="155"/>
                </a:cubicBezTo>
                <a:cubicBezTo>
                  <a:pt x="64" y="157"/>
                  <a:pt x="71" y="158"/>
                  <a:pt x="73" y="159"/>
                </a:cubicBezTo>
                <a:cubicBezTo>
                  <a:pt x="73" y="160"/>
                  <a:pt x="75" y="161"/>
                  <a:pt x="75" y="161"/>
                </a:cubicBezTo>
                <a:cubicBezTo>
                  <a:pt x="75" y="161"/>
                  <a:pt x="76" y="161"/>
                  <a:pt x="76" y="161"/>
                </a:cubicBezTo>
                <a:cubicBezTo>
                  <a:pt x="76" y="163"/>
                  <a:pt x="74" y="161"/>
                  <a:pt x="74" y="161"/>
                </a:cubicBezTo>
                <a:cubicBezTo>
                  <a:pt x="73" y="161"/>
                  <a:pt x="72" y="161"/>
                  <a:pt x="72" y="161"/>
                </a:cubicBezTo>
                <a:cubicBezTo>
                  <a:pt x="72" y="161"/>
                  <a:pt x="73" y="161"/>
                  <a:pt x="73" y="161"/>
                </a:cubicBezTo>
                <a:cubicBezTo>
                  <a:pt x="72" y="159"/>
                  <a:pt x="68" y="159"/>
                  <a:pt x="65" y="157"/>
                </a:cubicBezTo>
                <a:cubicBezTo>
                  <a:pt x="65" y="157"/>
                  <a:pt x="64" y="155"/>
                  <a:pt x="63" y="155"/>
                </a:cubicBezTo>
                <a:cubicBezTo>
                  <a:pt x="63" y="155"/>
                  <a:pt x="61" y="157"/>
                  <a:pt x="61" y="159"/>
                </a:cubicBezTo>
                <a:cubicBezTo>
                  <a:pt x="61" y="160"/>
                  <a:pt x="61" y="161"/>
                  <a:pt x="61" y="161"/>
                </a:cubicBezTo>
                <a:cubicBezTo>
                  <a:pt x="61" y="162"/>
                  <a:pt x="60" y="162"/>
                  <a:pt x="60" y="163"/>
                </a:cubicBezTo>
                <a:cubicBezTo>
                  <a:pt x="61" y="164"/>
                  <a:pt x="58" y="165"/>
                  <a:pt x="58" y="163"/>
                </a:cubicBezTo>
                <a:cubicBezTo>
                  <a:pt x="58" y="163"/>
                  <a:pt x="61" y="161"/>
                  <a:pt x="59" y="161"/>
                </a:cubicBezTo>
                <a:cubicBezTo>
                  <a:pt x="59" y="161"/>
                  <a:pt x="58" y="162"/>
                  <a:pt x="58" y="162"/>
                </a:cubicBezTo>
                <a:cubicBezTo>
                  <a:pt x="58" y="161"/>
                  <a:pt x="61" y="161"/>
                  <a:pt x="60" y="160"/>
                </a:cubicBezTo>
                <a:cubicBezTo>
                  <a:pt x="60" y="160"/>
                  <a:pt x="57" y="160"/>
                  <a:pt x="56" y="160"/>
                </a:cubicBezTo>
                <a:cubicBezTo>
                  <a:pt x="55" y="161"/>
                  <a:pt x="56" y="161"/>
                  <a:pt x="54" y="161"/>
                </a:cubicBezTo>
                <a:cubicBezTo>
                  <a:pt x="55" y="161"/>
                  <a:pt x="52" y="161"/>
                  <a:pt x="53" y="162"/>
                </a:cubicBezTo>
                <a:cubicBezTo>
                  <a:pt x="53" y="162"/>
                  <a:pt x="55" y="162"/>
                  <a:pt x="55" y="162"/>
                </a:cubicBezTo>
                <a:cubicBezTo>
                  <a:pt x="55" y="162"/>
                  <a:pt x="57" y="161"/>
                  <a:pt x="58" y="161"/>
                </a:cubicBezTo>
                <a:cubicBezTo>
                  <a:pt x="57" y="161"/>
                  <a:pt x="57" y="164"/>
                  <a:pt x="56" y="164"/>
                </a:cubicBezTo>
                <a:cubicBezTo>
                  <a:pt x="56" y="164"/>
                  <a:pt x="50" y="162"/>
                  <a:pt x="51" y="164"/>
                </a:cubicBezTo>
                <a:cubicBezTo>
                  <a:pt x="51" y="164"/>
                  <a:pt x="52" y="164"/>
                  <a:pt x="53" y="164"/>
                </a:cubicBezTo>
                <a:cubicBezTo>
                  <a:pt x="58" y="165"/>
                  <a:pt x="51" y="164"/>
                  <a:pt x="50" y="164"/>
                </a:cubicBezTo>
                <a:cubicBezTo>
                  <a:pt x="50" y="165"/>
                  <a:pt x="51" y="166"/>
                  <a:pt x="51" y="166"/>
                </a:cubicBezTo>
                <a:cubicBezTo>
                  <a:pt x="51" y="167"/>
                  <a:pt x="48" y="165"/>
                  <a:pt x="48" y="165"/>
                </a:cubicBezTo>
                <a:cubicBezTo>
                  <a:pt x="45" y="165"/>
                  <a:pt x="43" y="165"/>
                  <a:pt x="40" y="164"/>
                </a:cubicBezTo>
                <a:cubicBezTo>
                  <a:pt x="39" y="164"/>
                  <a:pt x="37" y="163"/>
                  <a:pt x="36" y="162"/>
                </a:cubicBezTo>
                <a:cubicBezTo>
                  <a:pt x="36" y="161"/>
                  <a:pt x="37" y="160"/>
                  <a:pt x="36" y="160"/>
                </a:cubicBezTo>
                <a:cubicBezTo>
                  <a:pt x="36" y="159"/>
                  <a:pt x="35" y="162"/>
                  <a:pt x="33" y="162"/>
                </a:cubicBezTo>
                <a:cubicBezTo>
                  <a:pt x="33" y="162"/>
                  <a:pt x="34" y="161"/>
                  <a:pt x="34" y="161"/>
                </a:cubicBezTo>
                <a:cubicBezTo>
                  <a:pt x="34" y="161"/>
                  <a:pt x="33" y="161"/>
                  <a:pt x="32" y="161"/>
                </a:cubicBezTo>
                <a:cubicBezTo>
                  <a:pt x="33" y="161"/>
                  <a:pt x="31" y="161"/>
                  <a:pt x="32" y="160"/>
                </a:cubicBezTo>
                <a:cubicBezTo>
                  <a:pt x="31" y="162"/>
                  <a:pt x="33" y="162"/>
                  <a:pt x="33" y="163"/>
                </a:cubicBezTo>
                <a:cubicBezTo>
                  <a:pt x="33" y="164"/>
                  <a:pt x="32" y="164"/>
                  <a:pt x="32" y="165"/>
                </a:cubicBezTo>
                <a:cubicBezTo>
                  <a:pt x="31" y="166"/>
                  <a:pt x="31" y="166"/>
                  <a:pt x="31" y="167"/>
                </a:cubicBezTo>
                <a:cubicBezTo>
                  <a:pt x="30" y="169"/>
                  <a:pt x="28" y="174"/>
                  <a:pt x="29" y="176"/>
                </a:cubicBezTo>
                <a:cubicBezTo>
                  <a:pt x="30" y="177"/>
                  <a:pt x="32" y="178"/>
                  <a:pt x="31" y="179"/>
                </a:cubicBezTo>
                <a:cubicBezTo>
                  <a:pt x="29" y="181"/>
                  <a:pt x="26" y="180"/>
                  <a:pt x="27" y="177"/>
                </a:cubicBezTo>
                <a:cubicBezTo>
                  <a:pt x="27" y="177"/>
                  <a:pt x="28" y="177"/>
                  <a:pt x="28" y="176"/>
                </a:cubicBezTo>
                <a:cubicBezTo>
                  <a:pt x="28" y="175"/>
                  <a:pt x="28" y="174"/>
                  <a:pt x="28" y="174"/>
                </a:cubicBezTo>
                <a:cubicBezTo>
                  <a:pt x="28" y="173"/>
                  <a:pt x="29" y="173"/>
                  <a:pt x="29" y="172"/>
                </a:cubicBezTo>
                <a:cubicBezTo>
                  <a:pt x="29" y="171"/>
                  <a:pt x="28" y="171"/>
                  <a:pt x="28" y="170"/>
                </a:cubicBezTo>
                <a:cubicBezTo>
                  <a:pt x="28" y="169"/>
                  <a:pt x="28" y="168"/>
                  <a:pt x="28" y="168"/>
                </a:cubicBezTo>
                <a:cubicBezTo>
                  <a:pt x="28" y="168"/>
                  <a:pt x="29" y="168"/>
                  <a:pt x="29" y="168"/>
                </a:cubicBezTo>
                <a:cubicBezTo>
                  <a:pt x="29" y="167"/>
                  <a:pt x="29" y="165"/>
                  <a:pt x="29" y="165"/>
                </a:cubicBezTo>
                <a:cubicBezTo>
                  <a:pt x="29" y="165"/>
                  <a:pt x="28" y="165"/>
                  <a:pt x="28" y="164"/>
                </a:cubicBezTo>
                <a:cubicBezTo>
                  <a:pt x="27" y="164"/>
                  <a:pt x="28" y="164"/>
                  <a:pt x="28" y="163"/>
                </a:cubicBezTo>
                <a:cubicBezTo>
                  <a:pt x="27" y="163"/>
                  <a:pt x="27" y="162"/>
                  <a:pt x="27" y="161"/>
                </a:cubicBezTo>
                <a:cubicBezTo>
                  <a:pt x="27" y="161"/>
                  <a:pt x="27" y="161"/>
                  <a:pt x="27" y="161"/>
                </a:cubicBezTo>
                <a:cubicBezTo>
                  <a:pt x="27" y="160"/>
                  <a:pt x="27" y="160"/>
                  <a:pt x="27" y="160"/>
                </a:cubicBezTo>
                <a:cubicBezTo>
                  <a:pt x="27" y="160"/>
                  <a:pt x="28" y="158"/>
                  <a:pt x="27" y="158"/>
                </a:cubicBezTo>
                <a:cubicBezTo>
                  <a:pt x="27" y="158"/>
                  <a:pt x="25" y="163"/>
                  <a:pt x="27" y="159"/>
                </a:cubicBezTo>
                <a:cubicBezTo>
                  <a:pt x="27" y="159"/>
                  <a:pt x="25" y="160"/>
                  <a:pt x="25" y="160"/>
                </a:cubicBezTo>
                <a:cubicBezTo>
                  <a:pt x="25" y="160"/>
                  <a:pt x="24" y="158"/>
                  <a:pt x="23" y="160"/>
                </a:cubicBezTo>
                <a:cubicBezTo>
                  <a:pt x="23" y="160"/>
                  <a:pt x="25" y="160"/>
                  <a:pt x="25" y="160"/>
                </a:cubicBezTo>
                <a:cubicBezTo>
                  <a:pt x="26" y="160"/>
                  <a:pt x="26" y="163"/>
                  <a:pt x="26" y="164"/>
                </a:cubicBezTo>
                <a:cubicBezTo>
                  <a:pt x="26" y="164"/>
                  <a:pt x="23" y="164"/>
                  <a:pt x="22" y="164"/>
                </a:cubicBezTo>
                <a:cubicBezTo>
                  <a:pt x="22" y="163"/>
                  <a:pt x="21" y="162"/>
                  <a:pt x="21" y="162"/>
                </a:cubicBezTo>
                <a:cubicBezTo>
                  <a:pt x="20" y="162"/>
                  <a:pt x="20" y="163"/>
                  <a:pt x="19" y="162"/>
                </a:cubicBezTo>
                <a:cubicBezTo>
                  <a:pt x="18" y="161"/>
                  <a:pt x="17" y="159"/>
                  <a:pt x="19" y="158"/>
                </a:cubicBezTo>
                <a:cubicBezTo>
                  <a:pt x="19" y="158"/>
                  <a:pt x="20" y="158"/>
                  <a:pt x="21" y="158"/>
                </a:cubicBezTo>
                <a:cubicBezTo>
                  <a:pt x="21" y="158"/>
                  <a:pt x="22" y="159"/>
                  <a:pt x="22" y="159"/>
                </a:cubicBezTo>
                <a:cubicBezTo>
                  <a:pt x="23" y="159"/>
                  <a:pt x="24" y="157"/>
                  <a:pt x="24" y="158"/>
                </a:cubicBezTo>
                <a:cubicBezTo>
                  <a:pt x="24" y="157"/>
                  <a:pt x="22" y="158"/>
                  <a:pt x="22" y="158"/>
                </a:cubicBezTo>
                <a:cubicBezTo>
                  <a:pt x="22" y="158"/>
                  <a:pt x="22" y="157"/>
                  <a:pt x="22" y="157"/>
                </a:cubicBezTo>
                <a:cubicBezTo>
                  <a:pt x="21" y="156"/>
                  <a:pt x="22" y="157"/>
                  <a:pt x="21" y="157"/>
                </a:cubicBezTo>
                <a:cubicBezTo>
                  <a:pt x="20" y="156"/>
                  <a:pt x="21" y="155"/>
                  <a:pt x="19" y="156"/>
                </a:cubicBezTo>
                <a:cubicBezTo>
                  <a:pt x="18" y="156"/>
                  <a:pt x="19" y="157"/>
                  <a:pt x="19" y="157"/>
                </a:cubicBezTo>
                <a:cubicBezTo>
                  <a:pt x="18" y="158"/>
                  <a:pt x="18" y="157"/>
                  <a:pt x="17" y="158"/>
                </a:cubicBezTo>
                <a:cubicBezTo>
                  <a:pt x="16" y="159"/>
                  <a:pt x="14" y="163"/>
                  <a:pt x="14" y="161"/>
                </a:cubicBezTo>
                <a:cubicBezTo>
                  <a:pt x="15" y="161"/>
                  <a:pt x="15" y="159"/>
                  <a:pt x="15" y="159"/>
                </a:cubicBezTo>
                <a:cubicBezTo>
                  <a:pt x="14" y="158"/>
                  <a:pt x="13" y="160"/>
                  <a:pt x="12" y="160"/>
                </a:cubicBezTo>
                <a:cubicBezTo>
                  <a:pt x="13" y="160"/>
                  <a:pt x="10" y="158"/>
                  <a:pt x="11" y="159"/>
                </a:cubicBezTo>
                <a:cubicBezTo>
                  <a:pt x="10" y="158"/>
                  <a:pt x="11" y="155"/>
                  <a:pt x="12" y="154"/>
                </a:cubicBezTo>
                <a:cubicBezTo>
                  <a:pt x="13" y="153"/>
                  <a:pt x="13" y="153"/>
                  <a:pt x="13" y="153"/>
                </a:cubicBezTo>
                <a:cubicBezTo>
                  <a:pt x="16" y="155"/>
                  <a:pt x="13" y="152"/>
                  <a:pt x="12" y="151"/>
                </a:cubicBezTo>
                <a:cubicBezTo>
                  <a:pt x="12" y="149"/>
                  <a:pt x="14" y="147"/>
                  <a:pt x="14" y="145"/>
                </a:cubicBezTo>
                <a:cubicBezTo>
                  <a:pt x="14" y="144"/>
                  <a:pt x="13" y="141"/>
                  <a:pt x="13" y="140"/>
                </a:cubicBezTo>
                <a:cubicBezTo>
                  <a:pt x="13" y="140"/>
                  <a:pt x="11" y="140"/>
                  <a:pt x="12" y="140"/>
                </a:cubicBezTo>
                <a:cubicBezTo>
                  <a:pt x="13" y="139"/>
                  <a:pt x="12" y="139"/>
                  <a:pt x="12" y="138"/>
                </a:cubicBezTo>
                <a:cubicBezTo>
                  <a:pt x="13" y="137"/>
                  <a:pt x="15" y="136"/>
                  <a:pt x="15" y="135"/>
                </a:cubicBezTo>
                <a:cubicBezTo>
                  <a:pt x="16" y="133"/>
                  <a:pt x="15" y="130"/>
                  <a:pt x="15" y="128"/>
                </a:cubicBezTo>
                <a:cubicBezTo>
                  <a:pt x="15" y="128"/>
                  <a:pt x="15" y="127"/>
                  <a:pt x="15" y="127"/>
                </a:cubicBezTo>
                <a:cubicBezTo>
                  <a:pt x="15" y="126"/>
                  <a:pt x="15" y="127"/>
                  <a:pt x="15" y="125"/>
                </a:cubicBezTo>
                <a:cubicBezTo>
                  <a:pt x="15" y="124"/>
                  <a:pt x="16" y="123"/>
                  <a:pt x="16" y="122"/>
                </a:cubicBezTo>
                <a:cubicBezTo>
                  <a:pt x="16" y="121"/>
                  <a:pt x="17" y="121"/>
                  <a:pt x="16" y="120"/>
                </a:cubicBezTo>
                <a:cubicBezTo>
                  <a:pt x="17" y="122"/>
                  <a:pt x="16" y="119"/>
                  <a:pt x="15" y="119"/>
                </a:cubicBezTo>
                <a:cubicBezTo>
                  <a:pt x="15" y="119"/>
                  <a:pt x="16" y="121"/>
                  <a:pt x="15" y="121"/>
                </a:cubicBezTo>
                <a:cubicBezTo>
                  <a:pt x="15" y="122"/>
                  <a:pt x="13" y="124"/>
                  <a:pt x="13" y="126"/>
                </a:cubicBezTo>
                <a:cubicBezTo>
                  <a:pt x="13" y="126"/>
                  <a:pt x="14" y="128"/>
                  <a:pt x="13" y="128"/>
                </a:cubicBezTo>
                <a:cubicBezTo>
                  <a:pt x="13" y="129"/>
                  <a:pt x="12" y="126"/>
                  <a:pt x="12" y="125"/>
                </a:cubicBezTo>
                <a:cubicBezTo>
                  <a:pt x="12" y="124"/>
                  <a:pt x="13" y="123"/>
                  <a:pt x="13" y="123"/>
                </a:cubicBezTo>
                <a:cubicBezTo>
                  <a:pt x="13" y="123"/>
                  <a:pt x="12" y="120"/>
                  <a:pt x="12" y="120"/>
                </a:cubicBezTo>
                <a:cubicBezTo>
                  <a:pt x="12" y="119"/>
                  <a:pt x="11" y="119"/>
                  <a:pt x="11" y="119"/>
                </a:cubicBezTo>
                <a:cubicBezTo>
                  <a:pt x="11" y="119"/>
                  <a:pt x="13" y="120"/>
                  <a:pt x="13" y="120"/>
                </a:cubicBezTo>
                <a:cubicBezTo>
                  <a:pt x="14" y="120"/>
                  <a:pt x="13" y="119"/>
                  <a:pt x="14" y="119"/>
                </a:cubicBezTo>
                <a:cubicBezTo>
                  <a:pt x="14" y="119"/>
                  <a:pt x="14" y="119"/>
                  <a:pt x="14" y="119"/>
                </a:cubicBezTo>
                <a:cubicBezTo>
                  <a:pt x="15" y="119"/>
                  <a:pt x="15" y="118"/>
                  <a:pt x="16" y="118"/>
                </a:cubicBezTo>
                <a:cubicBezTo>
                  <a:pt x="15" y="118"/>
                  <a:pt x="15" y="119"/>
                  <a:pt x="16" y="119"/>
                </a:cubicBezTo>
                <a:cubicBezTo>
                  <a:pt x="16" y="119"/>
                  <a:pt x="16" y="118"/>
                  <a:pt x="16" y="119"/>
                </a:cubicBezTo>
                <a:cubicBezTo>
                  <a:pt x="16" y="118"/>
                  <a:pt x="16" y="118"/>
                  <a:pt x="17" y="118"/>
                </a:cubicBezTo>
                <a:cubicBezTo>
                  <a:pt x="17" y="117"/>
                  <a:pt x="17" y="117"/>
                  <a:pt x="17" y="117"/>
                </a:cubicBezTo>
                <a:cubicBezTo>
                  <a:pt x="17" y="117"/>
                  <a:pt x="17" y="117"/>
                  <a:pt x="17" y="117"/>
                </a:cubicBezTo>
                <a:cubicBezTo>
                  <a:pt x="18" y="115"/>
                  <a:pt x="17" y="115"/>
                  <a:pt x="17" y="113"/>
                </a:cubicBezTo>
                <a:cubicBezTo>
                  <a:pt x="17" y="113"/>
                  <a:pt x="19" y="109"/>
                  <a:pt x="20" y="109"/>
                </a:cubicBezTo>
                <a:cubicBezTo>
                  <a:pt x="20" y="109"/>
                  <a:pt x="21" y="109"/>
                  <a:pt x="21" y="109"/>
                </a:cubicBezTo>
                <a:cubicBezTo>
                  <a:pt x="21" y="109"/>
                  <a:pt x="20" y="108"/>
                  <a:pt x="21" y="108"/>
                </a:cubicBezTo>
                <a:cubicBezTo>
                  <a:pt x="21" y="107"/>
                  <a:pt x="22" y="107"/>
                  <a:pt x="22" y="106"/>
                </a:cubicBezTo>
                <a:cubicBezTo>
                  <a:pt x="23" y="106"/>
                  <a:pt x="22" y="104"/>
                  <a:pt x="23" y="103"/>
                </a:cubicBezTo>
                <a:cubicBezTo>
                  <a:pt x="23" y="102"/>
                  <a:pt x="25" y="102"/>
                  <a:pt x="26" y="101"/>
                </a:cubicBezTo>
                <a:cubicBezTo>
                  <a:pt x="26" y="101"/>
                  <a:pt x="26" y="99"/>
                  <a:pt x="26" y="99"/>
                </a:cubicBezTo>
                <a:cubicBezTo>
                  <a:pt x="26" y="98"/>
                  <a:pt x="25" y="99"/>
                  <a:pt x="26" y="98"/>
                </a:cubicBezTo>
                <a:cubicBezTo>
                  <a:pt x="27" y="96"/>
                  <a:pt x="25" y="94"/>
                  <a:pt x="25" y="93"/>
                </a:cubicBezTo>
                <a:cubicBezTo>
                  <a:pt x="25" y="92"/>
                  <a:pt x="27" y="95"/>
                  <a:pt x="26" y="94"/>
                </a:cubicBezTo>
                <a:cubicBezTo>
                  <a:pt x="26" y="94"/>
                  <a:pt x="26" y="95"/>
                  <a:pt x="27" y="94"/>
                </a:cubicBezTo>
                <a:cubicBezTo>
                  <a:pt x="28" y="94"/>
                  <a:pt x="28" y="93"/>
                  <a:pt x="28" y="93"/>
                </a:cubicBezTo>
                <a:cubicBezTo>
                  <a:pt x="29" y="93"/>
                  <a:pt x="29" y="94"/>
                  <a:pt x="30" y="95"/>
                </a:cubicBezTo>
                <a:cubicBezTo>
                  <a:pt x="30" y="95"/>
                  <a:pt x="31" y="95"/>
                  <a:pt x="31" y="95"/>
                </a:cubicBezTo>
                <a:cubicBezTo>
                  <a:pt x="32" y="95"/>
                  <a:pt x="32" y="97"/>
                  <a:pt x="33" y="95"/>
                </a:cubicBezTo>
                <a:cubicBezTo>
                  <a:pt x="34" y="94"/>
                  <a:pt x="33" y="92"/>
                  <a:pt x="34" y="91"/>
                </a:cubicBezTo>
                <a:cubicBezTo>
                  <a:pt x="34" y="91"/>
                  <a:pt x="35" y="90"/>
                  <a:pt x="35" y="90"/>
                </a:cubicBezTo>
                <a:cubicBezTo>
                  <a:pt x="36" y="89"/>
                  <a:pt x="37" y="87"/>
                  <a:pt x="37" y="87"/>
                </a:cubicBezTo>
                <a:cubicBezTo>
                  <a:pt x="37" y="87"/>
                  <a:pt x="37" y="85"/>
                  <a:pt x="37" y="85"/>
                </a:cubicBezTo>
                <a:cubicBezTo>
                  <a:pt x="37" y="85"/>
                  <a:pt x="38" y="85"/>
                  <a:pt x="38" y="86"/>
                </a:cubicBezTo>
                <a:cubicBezTo>
                  <a:pt x="38" y="86"/>
                  <a:pt x="37" y="87"/>
                  <a:pt x="36" y="88"/>
                </a:cubicBezTo>
                <a:cubicBezTo>
                  <a:pt x="36" y="89"/>
                  <a:pt x="36" y="89"/>
                  <a:pt x="36" y="90"/>
                </a:cubicBezTo>
                <a:cubicBezTo>
                  <a:pt x="34" y="92"/>
                  <a:pt x="35" y="94"/>
                  <a:pt x="37" y="91"/>
                </a:cubicBezTo>
                <a:cubicBezTo>
                  <a:pt x="37" y="91"/>
                  <a:pt x="37" y="91"/>
                  <a:pt x="37" y="91"/>
                </a:cubicBezTo>
                <a:cubicBezTo>
                  <a:pt x="38" y="91"/>
                  <a:pt x="37" y="95"/>
                  <a:pt x="37" y="96"/>
                </a:cubicBezTo>
                <a:cubicBezTo>
                  <a:pt x="38" y="96"/>
                  <a:pt x="38" y="95"/>
                  <a:pt x="38" y="95"/>
                </a:cubicBezTo>
                <a:cubicBezTo>
                  <a:pt x="38" y="95"/>
                  <a:pt x="39" y="96"/>
                  <a:pt x="39" y="96"/>
                </a:cubicBezTo>
                <a:cubicBezTo>
                  <a:pt x="39" y="96"/>
                  <a:pt x="40" y="95"/>
                  <a:pt x="39" y="95"/>
                </a:cubicBezTo>
                <a:cubicBezTo>
                  <a:pt x="39" y="95"/>
                  <a:pt x="40" y="96"/>
                  <a:pt x="40" y="96"/>
                </a:cubicBezTo>
                <a:cubicBezTo>
                  <a:pt x="41" y="95"/>
                  <a:pt x="40" y="94"/>
                  <a:pt x="40" y="92"/>
                </a:cubicBezTo>
                <a:cubicBezTo>
                  <a:pt x="41" y="92"/>
                  <a:pt x="44" y="90"/>
                  <a:pt x="45" y="91"/>
                </a:cubicBezTo>
                <a:cubicBezTo>
                  <a:pt x="46" y="92"/>
                  <a:pt x="46" y="87"/>
                  <a:pt x="47" y="87"/>
                </a:cubicBezTo>
                <a:cubicBezTo>
                  <a:pt x="47" y="87"/>
                  <a:pt x="47" y="89"/>
                  <a:pt x="48" y="89"/>
                </a:cubicBezTo>
                <a:cubicBezTo>
                  <a:pt x="49" y="89"/>
                  <a:pt x="49" y="88"/>
                  <a:pt x="50" y="87"/>
                </a:cubicBezTo>
                <a:cubicBezTo>
                  <a:pt x="50" y="87"/>
                  <a:pt x="51" y="88"/>
                  <a:pt x="51" y="88"/>
                </a:cubicBezTo>
                <a:cubicBezTo>
                  <a:pt x="51" y="88"/>
                  <a:pt x="52" y="86"/>
                  <a:pt x="52" y="86"/>
                </a:cubicBezTo>
                <a:cubicBezTo>
                  <a:pt x="52" y="85"/>
                  <a:pt x="51" y="85"/>
                  <a:pt x="50" y="85"/>
                </a:cubicBezTo>
                <a:cubicBezTo>
                  <a:pt x="50" y="84"/>
                  <a:pt x="51" y="84"/>
                  <a:pt x="51" y="83"/>
                </a:cubicBezTo>
                <a:cubicBezTo>
                  <a:pt x="51" y="83"/>
                  <a:pt x="50" y="82"/>
                  <a:pt x="50" y="82"/>
                </a:cubicBezTo>
                <a:cubicBezTo>
                  <a:pt x="50" y="81"/>
                  <a:pt x="51" y="80"/>
                  <a:pt x="51" y="79"/>
                </a:cubicBezTo>
                <a:cubicBezTo>
                  <a:pt x="50" y="78"/>
                  <a:pt x="52" y="78"/>
                  <a:pt x="53" y="78"/>
                </a:cubicBezTo>
                <a:cubicBezTo>
                  <a:pt x="54" y="78"/>
                  <a:pt x="55" y="80"/>
                  <a:pt x="56" y="80"/>
                </a:cubicBezTo>
                <a:cubicBezTo>
                  <a:pt x="58" y="80"/>
                  <a:pt x="61" y="77"/>
                  <a:pt x="60" y="76"/>
                </a:cubicBezTo>
                <a:cubicBezTo>
                  <a:pt x="60" y="74"/>
                  <a:pt x="62" y="77"/>
                  <a:pt x="63" y="76"/>
                </a:cubicBezTo>
                <a:cubicBezTo>
                  <a:pt x="64" y="75"/>
                  <a:pt x="64" y="72"/>
                  <a:pt x="64" y="72"/>
                </a:cubicBezTo>
                <a:cubicBezTo>
                  <a:pt x="64" y="72"/>
                  <a:pt x="65" y="72"/>
                  <a:pt x="65" y="72"/>
                </a:cubicBezTo>
                <a:cubicBezTo>
                  <a:pt x="65" y="73"/>
                  <a:pt x="65" y="73"/>
                  <a:pt x="65" y="74"/>
                </a:cubicBezTo>
                <a:cubicBezTo>
                  <a:pt x="65" y="74"/>
                  <a:pt x="66" y="75"/>
                  <a:pt x="66" y="76"/>
                </a:cubicBezTo>
                <a:cubicBezTo>
                  <a:pt x="66" y="75"/>
                  <a:pt x="65" y="77"/>
                  <a:pt x="65" y="77"/>
                </a:cubicBezTo>
                <a:cubicBezTo>
                  <a:pt x="66" y="78"/>
                  <a:pt x="68" y="77"/>
                  <a:pt x="69" y="78"/>
                </a:cubicBezTo>
                <a:cubicBezTo>
                  <a:pt x="70" y="79"/>
                  <a:pt x="70" y="81"/>
                  <a:pt x="70" y="82"/>
                </a:cubicBezTo>
                <a:cubicBezTo>
                  <a:pt x="70" y="82"/>
                  <a:pt x="71" y="83"/>
                  <a:pt x="71" y="83"/>
                </a:cubicBezTo>
                <a:cubicBezTo>
                  <a:pt x="71" y="83"/>
                  <a:pt x="69" y="86"/>
                  <a:pt x="69" y="86"/>
                </a:cubicBezTo>
                <a:cubicBezTo>
                  <a:pt x="69" y="86"/>
                  <a:pt x="68" y="87"/>
                  <a:pt x="68" y="87"/>
                </a:cubicBezTo>
                <a:cubicBezTo>
                  <a:pt x="68" y="88"/>
                  <a:pt x="69" y="88"/>
                  <a:pt x="69" y="88"/>
                </a:cubicBezTo>
                <a:cubicBezTo>
                  <a:pt x="69" y="88"/>
                  <a:pt x="70" y="88"/>
                  <a:pt x="70" y="88"/>
                </a:cubicBezTo>
                <a:cubicBezTo>
                  <a:pt x="70" y="89"/>
                  <a:pt x="69" y="88"/>
                  <a:pt x="69" y="88"/>
                </a:cubicBezTo>
                <a:cubicBezTo>
                  <a:pt x="69" y="88"/>
                  <a:pt x="68" y="90"/>
                  <a:pt x="67" y="90"/>
                </a:cubicBezTo>
                <a:cubicBezTo>
                  <a:pt x="67" y="90"/>
                  <a:pt x="67" y="89"/>
                  <a:pt x="67" y="89"/>
                </a:cubicBezTo>
                <a:cubicBezTo>
                  <a:pt x="66" y="91"/>
                  <a:pt x="69" y="90"/>
                  <a:pt x="69" y="90"/>
                </a:cubicBezTo>
                <a:cubicBezTo>
                  <a:pt x="70" y="90"/>
                  <a:pt x="69" y="90"/>
                  <a:pt x="70" y="91"/>
                </a:cubicBezTo>
                <a:cubicBezTo>
                  <a:pt x="70" y="93"/>
                  <a:pt x="72" y="92"/>
                  <a:pt x="71" y="94"/>
                </a:cubicBezTo>
                <a:cubicBezTo>
                  <a:pt x="71" y="96"/>
                  <a:pt x="72" y="94"/>
                  <a:pt x="73" y="94"/>
                </a:cubicBezTo>
                <a:cubicBezTo>
                  <a:pt x="75" y="95"/>
                  <a:pt x="75" y="96"/>
                  <a:pt x="74" y="94"/>
                </a:cubicBezTo>
                <a:cubicBezTo>
                  <a:pt x="74" y="93"/>
                  <a:pt x="74" y="90"/>
                  <a:pt x="73" y="91"/>
                </a:cubicBezTo>
                <a:cubicBezTo>
                  <a:pt x="72" y="92"/>
                  <a:pt x="71" y="93"/>
                  <a:pt x="72" y="93"/>
                </a:cubicBezTo>
                <a:cubicBezTo>
                  <a:pt x="70" y="93"/>
                  <a:pt x="73" y="91"/>
                  <a:pt x="72" y="89"/>
                </a:cubicBezTo>
                <a:cubicBezTo>
                  <a:pt x="72" y="90"/>
                  <a:pt x="70" y="89"/>
                  <a:pt x="71" y="88"/>
                </a:cubicBezTo>
                <a:cubicBezTo>
                  <a:pt x="71" y="88"/>
                  <a:pt x="73" y="91"/>
                  <a:pt x="73" y="90"/>
                </a:cubicBezTo>
                <a:cubicBezTo>
                  <a:pt x="75" y="90"/>
                  <a:pt x="73" y="88"/>
                  <a:pt x="73" y="86"/>
                </a:cubicBezTo>
                <a:cubicBezTo>
                  <a:pt x="73" y="85"/>
                  <a:pt x="74" y="84"/>
                  <a:pt x="73" y="84"/>
                </a:cubicBezTo>
                <a:cubicBezTo>
                  <a:pt x="73" y="83"/>
                  <a:pt x="73" y="83"/>
                  <a:pt x="73" y="83"/>
                </a:cubicBezTo>
                <a:cubicBezTo>
                  <a:pt x="73" y="82"/>
                  <a:pt x="73" y="81"/>
                  <a:pt x="73" y="81"/>
                </a:cubicBezTo>
                <a:cubicBezTo>
                  <a:pt x="73" y="79"/>
                  <a:pt x="72" y="78"/>
                  <a:pt x="71" y="76"/>
                </a:cubicBezTo>
                <a:cubicBezTo>
                  <a:pt x="71" y="74"/>
                  <a:pt x="71" y="72"/>
                  <a:pt x="69" y="71"/>
                </a:cubicBezTo>
                <a:cubicBezTo>
                  <a:pt x="68" y="69"/>
                  <a:pt x="67" y="69"/>
                  <a:pt x="66" y="68"/>
                </a:cubicBezTo>
                <a:cubicBezTo>
                  <a:pt x="65" y="67"/>
                  <a:pt x="66" y="65"/>
                  <a:pt x="64" y="66"/>
                </a:cubicBezTo>
                <a:cubicBezTo>
                  <a:pt x="63" y="66"/>
                  <a:pt x="63" y="67"/>
                  <a:pt x="62" y="67"/>
                </a:cubicBezTo>
                <a:cubicBezTo>
                  <a:pt x="62" y="67"/>
                  <a:pt x="63" y="64"/>
                  <a:pt x="63" y="64"/>
                </a:cubicBezTo>
                <a:cubicBezTo>
                  <a:pt x="64" y="62"/>
                  <a:pt x="62" y="61"/>
                  <a:pt x="62" y="60"/>
                </a:cubicBezTo>
                <a:cubicBezTo>
                  <a:pt x="61" y="60"/>
                  <a:pt x="62" y="59"/>
                  <a:pt x="61" y="58"/>
                </a:cubicBezTo>
                <a:cubicBezTo>
                  <a:pt x="61" y="56"/>
                  <a:pt x="58" y="54"/>
                  <a:pt x="58" y="53"/>
                </a:cubicBezTo>
                <a:cubicBezTo>
                  <a:pt x="58" y="52"/>
                  <a:pt x="58" y="51"/>
                  <a:pt x="58" y="50"/>
                </a:cubicBezTo>
                <a:cubicBezTo>
                  <a:pt x="58" y="51"/>
                  <a:pt x="56" y="50"/>
                  <a:pt x="56" y="51"/>
                </a:cubicBezTo>
                <a:cubicBezTo>
                  <a:pt x="56" y="50"/>
                  <a:pt x="56" y="49"/>
                  <a:pt x="57" y="48"/>
                </a:cubicBezTo>
                <a:cubicBezTo>
                  <a:pt x="57" y="47"/>
                  <a:pt x="56" y="43"/>
                  <a:pt x="55" y="43"/>
                </a:cubicBezTo>
                <a:cubicBezTo>
                  <a:pt x="55" y="43"/>
                  <a:pt x="53" y="41"/>
                  <a:pt x="53" y="40"/>
                </a:cubicBezTo>
                <a:cubicBezTo>
                  <a:pt x="54" y="40"/>
                  <a:pt x="55" y="41"/>
                  <a:pt x="55" y="41"/>
                </a:cubicBezTo>
                <a:cubicBezTo>
                  <a:pt x="57" y="43"/>
                  <a:pt x="58" y="43"/>
                  <a:pt x="59" y="45"/>
                </a:cubicBezTo>
                <a:cubicBezTo>
                  <a:pt x="59" y="45"/>
                  <a:pt x="58" y="47"/>
                  <a:pt x="59" y="48"/>
                </a:cubicBezTo>
                <a:cubicBezTo>
                  <a:pt x="59" y="48"/>
                  <a:pt x="59" y="48"/>
                  <a:pt x="60" y="49"/>
                </a:cubicBezTo>
                <a:cubicBezTo>
                  <a:pt x="60" y="49"/>
                  <a:pt x="61" y="51"/>
                  <a:pt x="61" y="52"/>
                </a:cubicBezTo>
                <a:cubicBezTo>
                  <a:pt x="62" y="53"/>
                  <a:pt x="63" y="53"/>
                  <a:pt x="63" y="54"/>
                </a:cubicBezTo>
                <a:cubicBezTo>
                  <a:pt x="65" y="56"/>
                  <a:pt x="65" y="58"/>
                  <a:pt x="65" y="58"/>
                </a:cubicBezTo>
                <a:cubicBezTo>
                  <a:pt x="66" y="59"/>
                  <a:pt x="68" y="58"/>
                  <a:pt x="69" y="60"/>
                </a:cubicBezTo>
                <a:cubicBezTo>
                  <a:pt x="70" y="60"/>
                  <a:pt x="69" y="61"/>
                  <a:pt x="69" y="61"/>
                </a:cubicBezTo>
                <a:cubicBezTo>
                  <a:pt x="69" y="62"/>
                  <a:pt x="71" y="64"/>
                  <a:pt x="71" y="65"/>
                </a:cubicBezTo>
                <a:cubicBezTo>
                  <a:pt x="71" y="65"/>
                  <a:pt x="71" y="67"/>
                  <a:pt x="71" y="68"/>
                </a:cubicBezTo>
                <a:cubicBezTo>
                  <a:pt x="71" y="69"/>
                  <a:pt x="73" y="69"/>
                  <a:pt x="73" y="69"/>
                </a:cubicBezTo>
                <a:cubicBezTo>
                  <a:pt x="74" y="70"/>
                  <a:pt x="75" y="71"/>
                  <a:pt x="76" y="72"/>
                </a:cubicBezTo>
                <a:cubicBezTo>
                  <a:pt x="76" y="72"/>
                  <a:pt x="77" y="72"/>
                  <a:pt x="77" y="72"/>
                </a:cubicBezTo>
                <a:cubicBezTo>
                  <a:pt x="77" y="73"/>
                  <a:pt x="76" y="73"/>
                  <a:pt x="76" y="74"/>
                </a:cubicBezTo>
                <a:cubicBezTo>
                  <a:pt x="76" y="75"/>
                  <a:pt x="76" y="78"/>
                  <a:pt x="77" y="79"/>
                </a:cubicBezTo>
                <a:cubicBezTo>
                  <a:pt x="77" y="80"/>
                  <a:pt x="78" y="80"/>
                  <a:pt x="78" y="81"/>
                </a:cubicBezTo>
                <a:cubicBezTo>
                  <a:pt x="78" y="82"/>
                  <a:pt x="76" y="86"/>
                  <a:pt x="77" y="86"/>
                </a:cubicBezTo>
                <a:cubicBezTo>
                  <a:pt x="78" y="87"/>
                  <a:pt x="78" y="86"/>
                  <a:pt x="79" y="85"/>
                </a:cubicBezTo>
                <a:cubicBezTo>
                  <a:pt x="79" y="85"/>
                  <a:pt x="81" y="84"/>
                  <a:pt x="82" y="84"/>
                </a:cubicBezTo>
                <a:cubicBezTo>
                  <a:pt x="86" y="81"/>
                  <a:pt x="91" y="77"/>
                  <a:pt x="94" y="74"/>
                </a:cubicBezTo>
                <a:cubicBezTo>
                  <a:pt x="96" y="72"/>
                  <a:pt x="97" y="71"/>
                  <a:pt x="95" y="73"/>
                </a:cubicBezTo>
                <a:cubicBezTo>
                  <a:pt x="92" y="76"/>
                  <a:pt x="89" y="78"/>
                  <a:pt x="86" y="81"/>
                </a:cubicBezTo>
                <a:cubicBezTo>
                  <a:pt x="85" y="82"/>
                  <a:pt x="82" y="84"/>
                  <a:pt x="81" y="85"/>
                </a:cubicBezTo>
                <a:cubicBezTo>
                  <a:pt x="81" y="85"/>
                  <a:pt x="81" y="87"/>
                  <a:pt x="81" y="87"/>
                </a:cubicBezTo>
                <a:cubicBezTo>
                  <a:pt x="81" y="87"/>
                  <a:pt x="80" y="87"/>
                  <a:pt x="80" y="88"/>
                </a:cubicBezTo>
                <a:cubicBezTo>
                  <a:pt x="80" y="88"/>
                  <a:pt x="82" y="88"/>
                  <a:pt x="82" y="88"/>
                </a:cubicBezTo>
                <a:cubicBezTo>
                  <a:pt x="82" y="89"/>
                  <a:pt x="81" y="90"/>
                  <a:pt x="81" y="90"/>
                </a:cubicBezTo>
                <a:cubicBezTo>
                  <a:pt x="80" y="90"/>
                  <a:pt x="78" y="90"/>
                  <a:pt x="78" y="90"/>
                </a:cubicBezTo>
                <a:cubicBezTo>
                  <a:pt x="78" y="89"/>
                  <a:pt x="80" y="89"/>
                  <a:pt x="80" y="88"/>
                </a:cubicBezTo>
                <a:close/>
                <a:moveTo>
                  <a:pt x="52" y="83"/>
                </a:moveTo>
                <a:cubicBezTo>
                  <a:pt x="52" y="83"/>
                  <a:pt x="53" y="86"/>
                  <a:pt x="53" y="85"/>
                </a:cubicBezTo>
                <a:cubicBezTo>
                  <a:pt x="53" y="86"/>
                  <a:pt x="54" y="85"/>
                  <a:pt x="55" y="85"/>
                </a:cubicBezTo>
                <a:cubicBezTo>
                  <a:pt x="55" y="85"/>
                  <a:pt x="56" y="86"/>
                  <a:pt x="56" y="86"/>
                </a:cubicBezTo>
                <a:cubicBezTo>
                  <a:pt x="57" y="86"/>
                  <a:pt x="57" y="85"/>
                  <a:pt x="57" y="85"/>
                </a:cubicBezTo>
                <a:cubicBezTo>
                  <a:pt x="58" y="83"/>
                  <a:pt x="59" y="83"/>
                  <a:pt x="58" y="82"/>
                </a:cubicBezTo>
                <a:cubicBezTo>
                  <a:pt x="57" y="81"/>
                  <a:pt x="54" y="81"/>
                  <a:pt x="53" y="81"/>
                </a:cubicBezTo>
                <a:cubicBezTo>
                  <a:pt x="53" y="81"/>
                  <a:pt x="52" y="82"/>
                  <a:pt x="52" y="83"/>
                </a:cubicBezTo>
                <a:close/>
                <a:moveTo>
                  <a:pt x="60" y="91"/>
                </a:moveTo>
                <a:cubicBezTo>
                  <a:pt x="60" y="90"/>
                  <a:pt x="59" y="90"/>
                  <a:pt x="59" y="91"/>
                </a:cubicBezTo>
                <a:cubicBezTo>
                  <a:pt x="59" y="92"/>
                  <a:pt x="60" y="91"/>
                  <a:pt x="60" y="91"/>
                </a:cubicBezTo>
                <a:close/>
                <a:moveTo>
                  <a:pt x="73" y="99"/>
                </a:moveTo>
                <a:cubicBezTo>
                  <a:pt x="74" y="99"/>
                  <a:pt x="74" y="97"/>
                  <a:pt x="74" y="98"/>
                </a:cubicBezTo>
                <a:cubicBezTo>
                  <a:pt x="73" y="98"/>
                  <a:pt x="73" y="99"/>
                  <a:pt x="73" y="99"/>
                </a:cubicBezTo>
                <a:close/>
                <a:moveTo>
                  <a:pt x="84" y="103"/>
                </a:moveTo>
                <a:cubicBezTo>
                  <a:pt x="84" y="103"/>
                  <a:pt x="87" y="104"/>
                  <a:pt x="87" y="103"/>
                </a:cubicBezTo>
                <a:cubicBezTo>
                  <a:pt x="89" y="103"/>
                  <a:pt x="93" y="99"/>
                  <a:pt x="93" y="99"/>
                </a:cubicBezTo>
                <a:cubicBezTo>
                  <a:pt x="92" y="98"/>
                  <a:pt x="89" y="102"/>
                  <a:pt x="88" y="101"/>
                </a:cubicBezTo>
                <a:cubicBezTo>
                  <a:pt x="87" y="101"/>
                  <a:pt x="88" y="100"/>
                  <a:pt x="87" y="100"/>
                </a:cubicBezTo>
                <a:cubicBezTo>
                  <a:pt x="86" y="100"/>
                  <a:pt x="86" y="100"/>
                  <a:pt x="85" y="102"/>
                </a:cubicBezTo>
                <a:cubicBezTo>
                  <a:pt x="85" y="102"/>
                  <a:pt x="84" y="102"/>
                  <a:pt x="84" y="103"/>
                </a:cubicBezTo>
                <a:close/>
                <a:moveTo>
                  <a:pt x="48" y="136"/>
                </a:moveTo>
                <a:cubicBezTo>
                  <a:pt x="48" y="135"/>
                  <a:pt x="47" y="137"/>
                  <a:pt x="48" y="137"/>
                </a:cubicBezTo>
                <a:cubicBezTo>
                  <a:pt x="49" y="138"/>
                  <a:pt x="50" y="137"/>
                  <a:pt x="50" y="136"/>
                </a:cubicBezTo>
                <a:cubicBezTo>
                  <a:pt x="49" y="135"/>
                  <a:pt x="48" y="136"/>
                  <a:pt x="49" y="135"/>
                </a:cubicBezTo>
                <a:cubicBezTo>
                  <a:pt x="50" y="135"/>
                  <a:pt x="49" y="139"/>
                  <a:pt x="48" y="136"/>
                </a:cubicBezTo>
                <a:close/>
                <a:moveTo>
                  <a:pt x="83" y="125"/>
                </a:moveTo>
                <a:cubicBezTo>
                  <a:pt x="83" y="124"/>
                  <a:pt x="83" y="122"/>
                  <a:pt x="83" y="121"/>
                </a:cubicBezTo>
                <a:cubicBezTo>
                  <a:pt x="83" y="121"/>
                  <a:pt x="82" y="121"/>
                  <a:pt x="82" y="120"/>
                </a:cubicBezTo>
                <a:cubicBezTo>
                  <a:pt x="82" y="119"/>
                  <a:pt x="83" y="119"/>
                  <a:pt x="82" y="118"/>
                </a:cubicBezTo>
                <a:cubicBezTo>
                  <a:pt x="82" y="117"/>
                  <a:pt x="80" y="118"/>
                  <a:pt x="80" y="117"/>
                </a:cubicBezTo>
                <a:cubicBezTo>
                  <a:pt x="80" y="117"/>
                  <a:pt x="83" y="117"/>
                  <a:pt x="83" y="117"/>
                </a:cubicBezTo>
                <a:cubicBezTo>
                  <a:pt x="83" y="117"/>
                  <a:pt x="82" y="116"/>
                  <a:pt x="82" y="116"/>
                </a:cubicBezTo>
                <a:cubicBezTo>
                  <a:pt x="82" y="115"/>
                  <a:pt x="83" y="115"/>
                  <a:pt x="83" y="114"/>
                </a:cubicBezTo>
                <a:cubicBezTo>
                  <a:pt x="83" y="111"/>
                  <a:pt x="82" y="109"/>
                  <a:pt x="83" y="108"/>
                </a:cubicBezTo>
                <a:cubicBezTo>
                  <a:pt x="83" y="108"/>
                  <a:pt x="84" y="107"/>
                  <a:pt x="84" y="107"/>
                </a:cubicBezTo>
                <a:cubicBezTo>
                  <a:pt x="84" y="107"/>
                  <a:pt x="81" y="107"/>
                  <a:pt x="81" y="107"/>
                </a:cubicBezTo>
                <a:cubicBezTo>
                  <a:pt x="80" y="106"/>
                  <a:pt x="81" y="107"/>
                  <a:pt x="81" y="108"/>
                </a:cubicBezTo>
                <a:cubicBezTo>
                  <a:pt x="81" y="108"/>
                  <a:pt x="80" y="110"/>
                  <a:pt x="80" y="110"/>
                </a:cubicBezTo>
                <a:cubicBezTo>
                  <a:pt x="80" y="111"/>
                  <a:pt x="81" y="111"/>
                  <a:pt x="81" y="112"/>
                </a:cubicBezTo>
                <a:cubicBezTo>
                  <a:pt x="81" y="112"/>
                  <a:pt x="80" y="112"/>
                  <a:pt x="80" y="112"/>
                </a:cubicBezTo>
                <a:cubicBezTo>
                  <a:pt x="80" y="111"/>
                  <a:pt x="80" y="117"/>
                  <a:pt x="80" y="116"/>
                </a:cubicBezTo>
                <a:cubicBezTo>
                  <a:pt x="80" y="116"/>
                  <a:pt x="80" y="116"/>
                  <a:pt x="80" y="117"/>
                </a:cubicBezTo>
                <a:cubicBezTo>
                  <a:pt x="80" y="117"/>
                  <a:pt x="80" y="117"/>
                  <a:pt x="80" y="117"/>
                </a:cubicBezTo>
                <a:cubicBezTo>
                  <a:pt x="80" y="117"/>
                  <a:pt x="81" y="119"/>
                  <a:pt x="81" y="120"/>
                </a:cubicBezTo>
                <a:cubicBezTo>
                  <a:pt x="81" y="121"/>
                  <a:pt x="80" y="121"/>
                  <a:pt x="80" y="121"/>
                </a:cubicBezTo>
                <a:cubicBezTo>
                  <a:pt x="80" y="122"/>
                  <a:pt x="81" y="122"/>
                  <a:pt x="81" y="123"/>
                </a:cubicBezTo>
                <a:cubicBezTo>
                  <a:pt x="81" y="123"/>
                  <a:pt x="80" y="123"/>
                  <a:pt x="80" y="123"/>
                </a:cubicBezTo>
                <a:cubicBezTo>
                  <a:pt x="81" y="124"/>
                  <a:pt x="82" y="124"/>
                  <a:pt x="82" y="124"/>
                </a:cubicBezTo>
                <a:cubicBezTo>
                  <a:pt x="82" y="124"/>
                  <a:pt x="81" y="124"/>
                  <a:pt x="81" y="124"/>
                </a:cubicBezTo>
                <a:cubicBezTo>
                  <a:pt x="82" y="123"/>
                  <a:pt x="81" y="125"/>
                  <a:pt x="81" y="125"/>
                </a:cubicBezTo>
                <a:cubicBezTo>
                  <a:pt x="81" y="126"/>
                  <a:pt x="80" y="125"/>
                  <a:pt x="80" y="125"/>
                </a:cubicBezTo>
                <a:cubicBezTo>
                  <a:pt x="79" y="125"/>
                  <a:pt x="79" y="126"/>
                  <a:pt x="79" y="126"/>
                </a:cubicBezTo>
                <a:cubicBezTo>
                  <a:pt x="78" y="126"/>
                  <a:pt x="78" y="125"/>
                  <a:pt x="78" y="125"/>
                </a:cubicBezTo>
                <a:cubicBezTo>
                  <a:pt x="77" y="126"/>
                  <a:pt x="74" y="130"/>
                  <a:pt x="74" y="131"/>
                </a:cubicBezTo>
                <a:cubicBezTo>
                  <a:pt x="74" y="131"/>
                  <a:pt x="77" y="134"/>
                  <a:pt x="75" y="134"/>
                </a:cubicBezTo>
                <a:cubicBezTo>
                  <a:pt x="75" y="133"/>
                  <a:pt x="75" y="135"/>
                  <a:pt x="75" y="135"/>
                </a:cubicBezTo>
                <a:cubicBezTo>
                  <a:pt x="74" y="136"/>
                  <a:pt x="73" y="135"/>
                  <a:pt x="73" y="136"/>
                </a:cubicBezTo>
                <a:cubicBezTo>
                  <a:pt x="73" y="136"/>
                  <a:pt x="74" y="138"/>
                  <a:pt x="73" y="137"/>
                </a:cubicBezTo>
                <a:cubicBezTo>
                  <a:pt x="75" y="140"/>
                  <a:pt x="73" y="137"/>
                  <a:pt x="72" y="137"/>
                </a:cubicBezTo>
                <a:cubicBezTo>
                  <a:pt x="72" y="137"/>
                  <a:pt x="73" y="138"/>
                  <a:pt x="73" y="138"/>
                </a:cubicBezTo>
                <a:cubicBezTo>
                  <a:pt x="73" y="139"/>
                  <a:pt x="71" y="139"/>
                  <a:pt x="71" y="140"/>
                </a:cubicBezTo>
                <a:cubicBezTo>
                  <a:pt x="71" y="139"/>
                  <a:pt x="71" y="141"/>
                  <a:pt x="71" y="141"/>
                </a:cubicBezTo>
                <a:cubicBezTo>
                  <a:pt x="71" y="142"/>
                  <a:pt x="71" y="141"/>
                  <a:pt x="70" y="142"/>
                </a:cubicBezTo>
                <a:cubicBezTo>
                  <a:pt x="70" y="143"/>
                  <a:pt x="70" y="146"/>
                  <a:pt x="69" y="147"/>
                </a:cubicBezTo>
                <a:cubicBezTo>
                  <a:pt x="69" y="147"/>
                  <a:pt x="68" y="147"/>
                  <a:pt x="68" y="147"/>
                </a:cubicBezTo>
                <a:cubicBezTo>
                  <a:pt x="67" y="148"/>
                  <a:pt x="65" y="152"/>
                  <a:pt x="67" y="150"/>
                </a:cubicBezTo>
                <a:cubicBezTo>
                  <a:pt x="68" y="150"/>
                  <a:pt x="70" y="148"/>
                  <a:pt x="70" y="147"/>
                </a:cubicBezTo>
                <a:cubicBezTo>
                  <a:pt x="72" y="146"/>
                  <a:pt x="73" y="143"/>
                  <a:pt x="73" y="142"/>
                </a:cubicBezTo>
                <a:cubicBezTo>
                  <a:pt x="73" y="142"/>
                  <a:pt x="73" y="141"/>
                  <a:pt x="73" y="141"/>
                </a:cubicBezTo>
                <a:cubicBezTo>
                  <a:pt x="73" y="141"/>
                  <a:pt x="74" y="140"/>
                  <a:pt x="74" y="140"/>
                </a:cubicBezTo>
                <a:cubicBezTo>
                  <a:pt x="75" y="139"/>
                  <a:pt x="74" y="137"/>
                  <a:pt x="75" y="135"/>
                </a:cubicBezTo>
                <a:cubicBezTo>
                  <a:pt x="76" y="134"/>
                  <a:pt x="77" y="134"/>
                  <a:pt x="77" y="133"/>
                </a:cubicBezTo>
                <a:cubicBezTo>
                  <a:pt x="76" y="131"/>
                  <a:pt x="75" y="132"/>
                  <a:pt x="74" y="132"/>
                </a:cubicBezTo>
                <a:cubicBezTo>
                  <a:pt x="73" y="130"/>
                  <a:pt x="78" y="129"/>
                  <a:pt x="78" y="129"/>
                </a:cubicBezTo>
                <a:cubicBezTo>
                  <a:pt x="78" y="129"/>
                  <a:pt x="78" y="130"/>
                  <a:pt x="78" y="130"/>
                </a:cubicBezTo>
                <a:cubicBezTo>
                  <a:pt x="78" y="130"/>
                  <a:pt x="82" y="126"/>
                  <a:pt x="82" y="126"/>
                </a:cubicBezTo>
                <a:cubicBezTo>
                  <a:pt x="82" y="126"/>
                  <a:pt x="82" y="125"/>
                  <a:pt x="82" y="125"/>
                </a:cubicBezTo>
                <a:cubicBezTo>
                  <a:pt x="82" y="125"/>
                  <a:pt x="83" y="125"/>
                  <a:pt x="83" y="125"/>
                </a:cubicBezTo>
                <a:close/>
                <a:moveTo>
                  <a:pt x="29" y="156"/>
                </a:moveTo>
                <a:cubicBezTo>
                  <a:pt x="30" y="156"/>
                  <a:pt x="30" y="155"/>
                  <a:pt x="29" y="155"/>
                </a:cubicBezTo>
                <a:cubicBezTo>
                  <a:pt x="29" y="155"/>
                  <a:pt x="29" y="156"/>
                  <a:pt x="29" y="156"/>
                </a:cubicBezTo>
                <a:cubicBezTo>
                  <a:pt x="29" y="156"/>
                  <a:pt x="29" y="156"/>
                  <a:pt x="29" y="156"/>
                </a:cubicBezTo>
                <a:close/>
                <a:moveTo>
                  <a:pt x="34" y="156"/>
                </a:moveTo>
                <a:cubicBezTo>
                  <a:pt x="35" y="156"/>
                  <a:pt x="34" y="154"/>
                  <a:pt x="34" y="155"/>
                </a:cubicBezTo>
                <a:cubicBezTo>
                  <a:pt x="34" y="155"/>
                  <a:pt x="34" y="156"/>
                  <a:pt x="34" y="156"/>
                </a:cubicBezTo>
                <a:close/>
                <a:moveTo>
                  <a:pt x="39" y="151"/>
                </a:moveTo>
                <a:cubicBezTo>
                  <a:pt x="39" y="151"/>
                  <a:pt x="40" y="151"/>
                  <a:pt x="40" y="152"/>
                </a:cubicBezTo>
                <a:cubicBezTo>
                  <a:pt x="40" y="152"/>
                  <a:pt x="39" y="153"/>
                  <a:pt x="39" y="154"/>
                </a:cubicBezTo>
                <a:cubicBezTo>
                  <a:pt x="40" y="155"/>
                  <a:pt x="41" y="156"/>
                  <a:pt x="40" y="155"/>
                </a:cubicBezTo>
                <a:cubicBezTo>
                  <a:pt x="40" y="155"/>
                  <a:pt x="40" y="149"/>
                  <a:pt x="39" y="150"/>
                </a:cubicBezTo>
                <a:cubicBezTo>
                  <a:pt x="40" y="150"/>
                  <a:pt x="39" y="151"/>
                  <a:pt x="39" y="151"/>
                </a:cubicBezTo>
                <a:close/>
                <a:moveTo>
                  <a:pt x="51" y="144"/>
                </a:moveTo>
                <a:cubicBezTo>
                  <a:pt x="52" y="144"/>
                  <a:pt x="50" y="141"/>
                  <a:pt x="50" y="142"/>
                </a:cubicBezTo>
                <a:cubicBezTo>
                  <a:pt x="50" y="143"/>
                  <a:pt x="50" y="144"/>
                  <a:pt x="51" y="144"/>
                </a:cubicBezTo>
                <a:close/>
                <a:moveTo>
                  <a:pt x="48" y="148"/>
                </a:moveTo>
                <a:cubicBezTo>
                  <a:pt x="48" y="148"/>
                  <a:pt x="45" y="145"/>
                  <a:pt x="45" y="147"/>
                </a:cubicBezTo>
                <a:cubicBezTo>
                  <a:pt x="46" y="147"/>
                  <a:pt x="47" y="149"/>
                  <a:pt x="48" y="148"/>
                </a:cubicBezTo>
                <a:close/>
                <a:moveTo>
                  <a:pt x="47" y="151"/>
                </a:moveTo>
                <a:cubicBezTo>
                  <a:pt x="47" y="151"/>
                  <a:pt x="47" y="151"/>
                  <a:pt x="46" y="152"/>
                </a:cubicBezTo>
                <a:cubicBezTo>
                  <a:pt x="46" y="152"/>
                  <a:pt x="46" y="152"/>
                  <a:pt x="46" y="153"/>
                </a:cubicBezTo>
                <a:cubicBezTo>
                  <a:pt x="46" y="154"/>
                  <a:pt x="44" y="154"/>
                  <a:pt x="43" y="155"/>
                </a:cubicBezTo>
                <a:cubicBezTo>
                  <a:pt x="43" y="156"/>
                  <a:pt x="43" y="156"/>
                  <a:pt x="43" y="157"/>
                </a:cubicBezTo>
                <a:cubicBezTo>
                  <a:pt x="42" y="157"/>
                  <a:pt x="40" y="158"/>
                  <a:pt x="40" y="158"/>
                </a:cubicBezTo>
                <a:cubicBezTo>
                  <a:pt x="40" y="160"/>
                  <a:pt x="42" y="158"/>
                  <a:pt x="43" y="158"/>
                </a:cubicBezTo>
                <a:cubicBezTo>
                  <a:pt x="44" y="158"/>
                  <a:pt x="46" y="158"/>
                  <a:pt x="47" y="158"/>
                </a:cubicBezTo>
                <a:cubicBezTo>
                  <a:pt x="48" y="158"/>
                  <a:pt x="48" y="158"/>
                  <a:pt x="49" y="158"/>
                </a:cubicBezTo>
                <a:cubicBezTo>
                  <a:pt x="49" y="158"/>
                  <a:pt x="50" y="158"/>
                  <a:pt x="50" y="158"/>
                </a:cubicBezTo>
                <a:cubicBezTo>
                  <a:pt x="50" y="158"/>
                  <a:pt x="51" y="157"/>
                  <a:pt x="52" y="157"/>
                </a:cubicBezTo>
                <a:cubicBezTo>
                  <a:pt x="51" y="158"/>
                  <a:pt x="52" y="155"/>
                  <a:pt x="52" y="156"/>
                </a:cubicBezTo>
                <a:cubicBezTo>
                  <a:pt x="52" y="155"/>
                  <a:pt x="51" y="154"/>
                  <a:pt x="51" y="154"/>
                </a:cubicBezTo>
                <a:cubicBezTo>
                  <a:pt x="51" y="154"/>
                  <a:pt x="51" y="155"/>
                  <a:pt x="51" y="155"/>
                </a:cubicBezTo>
                <a:cubicBezTo>
                  <a:pt x="50" y="157"/>
                  <a:pt x="49" y="156"/>
                  <a:pt x="49" y="156"/>
                </a:cubicBezTo>
                <a:cubicBezTo>
                  <a:pt x="48" y="156"/>
                  <a:pt x="49" y="157"/>
                  <a:pt x="48" y="156"/>
                </a:cubicBezTo>
                <a:cubicBezTo>
                  <a:pt x="48" y="156"/>
                  <a:pt x="48" y="154"/>
                  <a:pt x="48" y="153"/>
                </a:cubicBezTo>
                <a:cubicBezTo>
                  <a:pt x="48" y="151"/>
                  <a:pt x="47" y="147"/>
                  <a:pt x="46" y="149"/>
                </a:cubicBezTo>
                <a:cubicBezTo>
                  <a:pt x="46" y="149"/>
                  <a:pt x="48" y="151"/>
                  <a:pt x="47" y="151"/>
                </a:cubicBezTo>
                <a:close/>
                <a:moveTo>
                  <a:pt x="52" y="145"/>
                </a:moveTo>
                <a:cubicBezTo>
                  <a:pt x="52" y="144"/>
                  <a:pt x="51" y="145"/>
                  <a:pt x="52" y="145"/>
                </a:cubicBezTo>
                <a:cubicBezTo>
                  <a:pt x="52" y="146"/>
                  <a:pt x="53" y="145"/>
                  <a:pt x="52" y="145"/>
                </a:cubicBezTo>
                <a:close/>
                <a:moveTo>
                  <a:pt x="92" y="112"/>
                </a:moveTo>
                <a:cubicBezTo>
                  <a:pt x="92" y="112"/>
                  <a:pt x="95" y="111"/>
                  <a:pt x="94" y="110"/>
                </a:cubicBezTo>
                <a:cubicBezTo>
                  <a:pt x="94" y="109"/>
                  <a:pt x="93" y="110"/>
                  <a:pt x="93" y="110"/>
                </a:cubicBezTo>
                <a:cubicBezTo>
                  <a:pt x="92" y="111"/>
                  <a:pt x="92" y="112"/>
                  <a:pt x="92" y="112"/>
                </a:cubicBezTo>
                <a:close/>
                <a:moveTo>
                  <a:pt x="54" y="149"/>
                </a:moveTo>
                <a:cubicBezTo>
                  <a:pt x="54" y="149"/>
                  <a:pt x="53" y="152"/>
                  <a:pt x="54" y="152"/>
                </a:cubicBezTo>
                <a:cubicBezTo>
                  <a:pt x="53" y="152"/>
                  <a:pt x="55" y="151"/>
                  <a:pt x="55" y="151"/>
                </a:cubicBezTo>
                <a:cubicBezTo>
                  <a:pt x="55" y="150"/>
                  <a:pt x="54" y="145"/>
                  <a:pt x="53" y="146"/>
                </a:cubicBezTo>
                <a:cubicBezTo>
                  <a:pt x="53" y="148"/>
                  <a:pt x="54" y="148"/>
                  <a:pt x="54" y="149"/>
                </a:cubicBezTo>
                <a:close/>
                <a:moveTo>
                  <a:pt x="62" y="144"/>
                </a:moveTo>
                <a:cubicBezTo>
                  <a:pt x="63" y="144"/>
                  <a:pt x="61" y="141"/>
                  <a:pt x="61" y="142"/>
                </a:cubicBezTo>
                <a:cubicBezTo>
                  <a:pt x="61" y="143"/>
                  <a:pt x="62" y="144"/>
                  <a:pt x="62" y="144"/>
                </a:cubicBezTo>
                <a:close/>
                <a:moveTo>
                  <a:pt x="73" y="132"/>
                </a:moveTo>
                <a:cubicBezTo>
                  <a:pt x="73" y="132"/>
                  <a:pt x="73" y="132"/>
                  <a:pt x="73" y="132"/>
                </a:cubicBezTo>
                <a:cubicBezTo>
                  <a:pt x="72" y="134"/>
                  <a:pt x="75" y="132"/>
                  <a:pt x="73" y="132"/>
                </a:cubicBezTo>
                <a:close/>
                <a:moveTo>
                  <a:pt x="57" y="151"/>
                </a:moveTo>
                <a:cubicBezTo>
                  <a:pt x="57" y="153"/>
                  <a:pt x="58" y="151"/>
                  <a:pt x="58" y="150"/>
                </a:cubicBezTo>
                <a:cubicBezTo>
                  <a:pt x="59" y="150"/>
                  <a:pt x="62" y="152"/>
                  <a:pt x="63" y="151"/>
                </a:cubicBezTo>
                <a:cubicBezTo>
                  <a:pt x="64" y="151"/>
                  <a:pt x="61" y="151"/>
                  <a:pt x="62" y="151"/>
                </a:cubicBezTo>
                <a:cubicBezTo>
                  <a:pt x="61" y="151"/>
                  <a:pt x="60" y="148"/>
                  <a:pt x="60" y="147"/>
                </a:cubicBezTo>
                <a:cubicBezTo>
                  <a:pt x="59" y="147"/>
                  <a:pt x="58" y="148"/>
                  <a:pt x="58" y="147"/>
                </a:cubicBezTo>
                <a:cubicBezTo>
                  <a:pt x="57" y="147"/>
                  <a:pt x="58" y="146"/>
                  <a:pt x="58" y="147"/>
                </a:cubicBezTo>
                <a:cubicBezTo>
                  <a:pt x="57" y="148"/>
                  <a:pt x="56" y="150"/>
                  <a:pt x="57" y="151"/>
                </a:cubicBezTo>
                <a:close/>
                <a:moveTo>
                  <a:pt x="64" y="144"/>
                </a:moveTo>
                <a:cubicBezTo>
                  <a:pt x="65" y="144"/>
                  <a:pt x="64" y="142"/>
                  <a:pt x="64" y="143"/>
                </a:cubicBezTo>
                <a:cubicBezTo>
                  <a:pt x="64" y="143"/>
                  <a:pt x="64" y="145"/>
                  <a:pt x="64" y="144"/>
                </a:cubicBezTo>
                <a:close/>
                <a:moveTo>
                  <a:pt x="63" y="147"/>
                </a:moveTo>
                <a:cubicBezTo>
                  <a:pt x="64" y="148"/>
                  <a:pt x="64" y="146"/>
                  <a:pt x="63" y="146"/>
                </a:cubicBezTo>
                <a:cubicBezTo>
                  <a:pt x="62" y="145"/>
                  <a:pt x="64" y="147"/>
                  <a:pt x="63" y="147"/>
                </a:cubicBezTo>
                <a:cubicBezTo>
                  <a:pt x="63" y="147"/>
                  <a:pt x="63" y="147"/>
                  <a:pt x="63" y="147"/>
                </a:cubicBezTo>
                <a:close/>
                <a:moveTo>
                  <a:pt x="60" y="159"/>
                </a:moveTo>
                <a:cubicBezTo>
                  <a:pt x="60" y="158"/>
                  <a:pt x="57" y="158"/>
                  <a:pt x="58" y="159"/>
                </a:cubicBezTo>
                <a:cubicBezTo>
                  <a:pt x="58" y="159"/>
                  <a:pt x="60" y="160"/>
                  <a:pt x="60" y="159"/>
                </a:cubicBezTo>
                <a:close/>
                <a:moveTo>
                  <a:pt x="47" y="49"/>
                </a:moveTo>
                <a:cubicBezTo>
                  <a:pt x="46" y="47"/>
                  <a:pt x="48" y="45"/>
                  <a:pt x="48" y="43"/>
                </a:cubicBezTo>
                <a:cubicBezTo>
                  <a:pt x="49" y="41"/>
                  <a:pt x="48" y="45"/>
                  <a:pt x="48" y="46"/>
                </a:cubicBezTo>
                <a:cubicBezTo>
                  <a:pt x="47" y="47"/>
                  <a:pt x="47" y="49"/>
                  <a:pt x="47" y="49"/>
                </a:cubicBezTo>
                <a:close/>
                <a:moveTo>
                  <a:pt x="63" y="27"/>
                </a:moveTo>
                <a:cubicBezTo>
                  <a:pt x="64" y="27"/>
                  <a:pt x="62" y="30"/>
                  <a:pt x="62" y="31"/>
                </a:cubicBezTo>
                <a:cubicBezTo>
                  <a:pt x="61" y="31"/>
                  <a:pt x="60" y="35"/>
                  <a:pt x="60" y="33"/>
                </a:cubicBezTo>
                <a:cubicBezTo>
                  <a:pt x="61" y="32"/>
                  <a:pt x="62" y="28"/>
                  <a:pt x="63" y="27"/>
                </a:cubicBezTo>
                <a:close/>
                <a:moveTo>
                  <a:pt x="66" y="19"/>
                </a:moveTo>
                <a:cubicBezTo>
                  <a:pt x="67" y="18"/>
                  <a:pt x="64" y="24"/>
                  <a:pt x="64" y="24"/>
                </a:cubicBezTo>
                <a:cubicBezTo>
                  <a:pt x="64" y="24"/>
                  <a:pt x="64" y="22"/>
                  <a:pt x="64" y="23"/>
                </a:cubicBezTo>
                <a:cubicBezTo>
                  <a:pt x="64" y="22"/>
                  <a:pt x="66" y="20"/>
                  <a:pt x="66" y="19"/>
                </a:cubicBezTo>
                <a:close/>
                <a:moveTo>
                  <a:pt x="155" y="123"/>
                </a:moveTo>
                <a:cubicBezTo>
                  <a:pt x="155" y="122"/>
                  <a:pt x="158" y="121"/>
                  <a:pt x="158" y="122"/>
                </a:cubicBezTo>
                <a:cubicBezTo>
                  <a:pt x="158" y="123"/>
                  <a:pt x="156" y="122"/>
                  <a:pt x="156" y="122"/>
                </a:cubicBezTo>
                <a:cubicBezTo>
                  <a:pt x="156" y="122"/>
                  <a:pt x="155" y="123"/>
                  <a:pt x="155" y="123"/>
                </a:cubicBezTo>
                <a:close/>
                <a:moveTo>
                  <a:pt x="85" y="170"/>
                </a:moveTo>
                <a:cubicBezTo>
                  <a:pt x="85" y="170"/>
                  <a:pt x="88" y="171"/>
                  <a:pt x="88" y="172"/>
                </a:cubicBezTo>
                <a:cubicBezTo>
                  <a:pt x="88" y="172"/>
                  <a:pt x="86" y="171"/>
                  <a:pt x="85" y="170"/>
                </a:cubicBezTo>
                <a:close/>
                <a:moveTo>
                  <a:pt x="61" y="189"/>
                </a:moveTo>
                <a:cubicBezTo>
                  <a:pt x="61" y="187"/>
                  <a:pt x="64" y="189"/>
                  <a:pt x="63" y="190"/>
                </a:cubicBezTo>
                <a:cubicBezTo>
                  <a:pt x="62" y="191"/>
                  <a:pt x="61" y="190"/>
                  <a:pt x="61" y="189"/>
                </a:cubicBezTo>
                <a:close/>
                <a:moveTo>
                  <a:pt x="48" y="200"/>
                </a:moveTo>
                <a:cubicBezTo>
                  <a:pt x="48" y="199"/>
                  <a:pt x="49" y="201"/>
                  <a:pt x="49" y="201"/>
                </a:cubicBezTo>
                <a:cubicBezTo>
                  <a:pt x="49" y="202"/>
                  <a:pt x="48" y="200"/>
                  <a:pt x="48" y="200"/>
                </a:cubicBezTo>
                <a:close/>
                <a:moveTo>
                  <a:pt x="112" y="132"/>
                </a:moveTo>
                <a:cubicBezTo>
                  <a:pt x="112" y="132"/>
                  <a:pt x="112" y="132"/>
                  <a:pt x="113" y="131"/>
                </a:cubicBezTo>
                <a:cubicBezTo>
                  <a:pt x="114" y="131"/>
                  <a:pt x="118" y="130"/>
                  <a:pt x="120" y="130"/>
                </a:cubicBezTo>
                <a:cubicBezTo>
                  <a:pt x="113" y="132"/>
                  <a:pt x="121" y="130"/>
                  <a:pt x="121" y="130"/>
                </a:cubicBezTo>
                <a:cubicBezTo>
                  <a:pt x="121" y="130"/>
                  <a:pt x="113" y="132"/>
                  <a:pt x="113" y="132"/>
                </a:cubicBezTo>
                <a:cubicBezTo>
                  <a:pt x="113" y="132"/>
                  <a:pt x="112" y="133"/>
                  <a:pt x="112" y="132"/>
                </a:cubicBezTo>
                <a:close/>
                <a:moveTo>
                  <a:pt x="245" y="11"/>
                </a:moveTo>
                <a:cubicBezTo>
                  <a:pt x="245" y="11"/>
                  <a:pt x="249" y="8"/>
                  <a:pt x="249" y="8"/>
                </a:cubicBezTo>
                <a:cubicBezTo>
                  <a:pt x="253" y="6"/>
                  <a:pt x="254" y="5"/>
                  <a:pt x="258" y="3"/>
                </a:cubicBezTo>
                <a:cubicBezTo>
                  <a:pt x="260" y="2"/>
                  <a:pt x="265" y="0"/>
                  <a:pt x="261" y="2"/>
                </a:cubicBezTo>
                <a:cubicBezTo>
                  <a:pt x="256" y="5"/>
                  <a:pt x="251" y="8"/>
                  <a:pt x="246" y="10"/>
                </a:cubicBezTo>
                <a:cubicBezTo>
                  <a:pt x="246" y="11"/>
                  <a:pt x="245" y="11"/>
                  <a:pt x="245" y="11"/>
                </a:cubicBezTo>
                <a:close/>
                <a:moveTo>
                  <a:pt x="108" y="126"/>
                </a:moveTo>
                <a:cubicBezTo>
                  <a:pt x="108" y="125"/>
                  <a:pt x="109" y="125"/>
                  <a:pt x="110" y="125"/>
                </a:cubicBezTo>
                <a:cubicBezTo>
                  <a:pt x="111" y="125"/>
                  <a:pt x="110" y="127"/>
                  <a:pt x="109" y="127"/>
                </a:cubicBezTo>
                <a:cubicBezTo>
                  <a:pt x="109" y="127"/>
                  <a:pt x="108" y="125"/>
                  <a:pt x="108" y="126"/>
                </a:cubicBezTo>
                <a:close/>
                <a:moveTo>
                  <a:pt x="99" y="129"/>
                </a:moveTo>
                <a:cubicBezTo>
                  <a:pt x="99" y="128"/>
                  <a:pt x="102" y="127"/>
                  <a:pt x="101" y="128"/>
                </a:cubicBezTo>
                <a:cubicBezTo>
                  <a:pt x="101" y="129"/>
                  <a:pt x="100" y="129"/>
                  <a:pt x="99" y="129"/>
                </a:cubicBezTo>
                <a:close/>
                <a:moveTo>
                  <a:pt x="42" y="169"/>
                </a:moveTo>
                <a:cubicBezTo>
                  <a:pt x="43" y="168"/>
                  <a:pt x="44" y="169"/>
                  <a:pt x="44" y="170"/>
                </a:cubicBezTo>
                <a:cubicBezTo>
                  <a:pt x="43" y="171"/>
                  <a:pt x="42" y="170"/>
                  <a:pt x="42" y="169"/>
                </a:cubicBezTo>
                <a:close/>
                <a:moveTo>
                  <a:pt x="112" y="104"/>
                </a:moveTo>
                <a:cubicBezTo>
                  <a:pt x="112" y="103"/>
                  <a:pt x="115" y="102"/>
                  <a:pt x="115" y="102"/>
                </a:cubicBezTo>
                <a:cubicBezTo>
                  <a:pt x="115" y="103"/>
                  <a:pt x="112" y="105"/>
                  <a:pt x="112" y="104"/>
                </a:cubicBezTo>
                <a:close/>
                <a:moveTo>
                  <a:pt x="58" y="149"/>
                </a:moveTo>
                <a:cubicBezTo>
                  <a:pt x="58" y="149"/>
                  <a:pt x="58" y="148"/>
                  <a:pt x="59" y="148"/>
                </a:cubicBezTo>
                <a:cubicBezTo>
                  <a:pt x="60" y="148"/>
                  <a:pt x="58" y="151"/>
                  <a:pt x="58" y="149"/>
                </a:cubicBezTo>
                <a:close/>
                <a:moveTo>
                  <a:pt x="46" y="153"/>
                </a:moveTo>
                <a:cubicBezTo>
                  <a:pt x="47" y="151"/>
                  <a:pt x="49" y="155"/>
                  <a:pt x="47" y="155"/>
                </a:cubicBezTo>
                <a:cubicBezTo>
                  <a:pt x="47" y="155"/>
                  <a:pt x="46" y="154"/>
                  <a:pt x="46" y="153"/>
                </a:cubicBezTo>
                <a:close/>
                <a:moveTo>
                  <a:pt x="81" y="121"/>
                </a:moveTo>
                <a:cubicBezTo>
                  <a:pt x="80" y="121"/>
                  <a:pt x="81" y="121"/>
                  <a:pt x="81" y="121"/>
                </a:cubicBezTo>
                <a:cubicBezTo>
                  <a:pt x="83" y="122"/>
                  <a:pt x="82" y="122"/>
                  <a:pt x="81" y="121"/>
                </a:cubicBezTo>
                <a:close/>
                <a:moveTo>
                  <a:pt x="80" y="93"/>
                </a:moveTo>
                <a:cubicBezTo>
                  <a:pt x="80" y="92"/>
                  <a:pt x="81" y="91"/>
                  <a:pt x="81" y="92"/>
                </a:cubicBezTo>
                <a:cubicBezTo>
                  <a:pt x="81" y="92"/>
                  <a:pt x="81" y="92"/>
                  <a:pt x="81" y="93"/>
                </a:cubicBezTo>
                <a:cubicBezTo>
                  <a:pt x="81" y="94"/>
                  <a:pt x="82" y="95"/>
                  <a:pt x="81" y="95"/>
                </a:cubicBezTo>
                <a:cubicBezTo>
                  <a:pt x="81" y="96"/>
                  <a:pt x="80" y="93"/>
                  <a:pt x="80" y="93"/>
                </a:cubicBezTo>
                <a:close/>
                <a:moveTo>
                  <a:pt x="94" y="79"/>
                </a:moveTo>
                <a:cubicBezTo>
                  <a:pt x="94" y="78"/>
                  <a:pt x="97" y="76"/>
                  <a:pt x="98" y="76"/>
                </a:cubicBezTo>
                <a:cubicBezTo>
                  <a:pt x="101" y="73"/>
                  <a:pt x="102" y="72"/>
                  <a:pt x="104" y="70"/>
                </a:cubicBezTo>
                <a:cubicBezTo>
                  <a:pt x="106" y="69"/>
                  <a:pt x="104" y="71"/>
                  <a:pt x="104" y="71"/>
                </a:cubicBezTo>
                <a:cubicBezTo>
                  <a:pt x="102" y="73"/>
                  <a:pt x="99" y="75"/>
                  <a:pt x="96" y="78"/>
                </a:cubicBezTo>
                <a:cubicBezTo>
                  <a:pt x="96" y="78"/>
                  <a:pt x="94" y="79"/>
                  <a:pt x="94" y="79"/>
                </a:cubicBezTo>
                <a:close/>
                <a:moveTo>
                  <a:pt x="88" y="84"/>
                </a:moveTo>
                <a:cubicBezTo>
                  <a:pt x="88" y="83"/>
                  <a:pt x="93" y="80"/>
                  <a:pt x="93" y="80"/>
                </a:cubicBezTo>
                <a:cubicBezTo>
                  <a:pt x="96" y="78"/>
                  <a:pt x="91" y="82"/>
                  <a:pt x="90" y="82"/>
                </a:cubicBezTo>
                <a:cubicBezTo>
                  <a:pt x="90" y="83"/>
                  <a:pt x="88" y="84"/>
                  <a:pt x="88" y="84"/>
                </a:cubicBezTo>
                <a:close/>
                <a:moveTo>
                  <a:pt x="103" y="62"/>
                </a:moveTo>
                <a:cubicBezTo>
                  <a:pt x="103" y="62"/>
                  <a:pt x="106" y="59"/>
                  <a:pt x="108" y="58"/>
                </a:cubicBezTo>
                <a:cubicBezTo>
                  <a:pt x="109" y="57"/>
                  <a:pt x="112" y="53"/>
                  <a:pt x="113" y="53"/>
                </a:cubicBezTo>
                <a:cubicBezTo>
                  <a:pt x="113" y="53"/>
                  <a:pt x="109" y="57"/>
                  <a:pt x="109" y="58"/>
                </a:cubicBezTo>
                <a:cubicBezTo>
                  <a:pt x="107" y="59"/>
                  <a:pt x="106" y="61"/>
                  <a:pt x="104" y="62"/>
                </a:cubicBezTo>
                <a:cubicBezTo>
                  <a:pt x="104" y="62"/>
                  <a:pt x="103" y="62"/>
                  <a:pt x="103" y="62"/>
                </a:cubicBezTo>
                <a:close/>
                <a:moveTo>
                  <a:pt x="96" y="69"/>
                </a:moveTo>
                <a:cubicBezTo>
                  <a:pt x="97" y="68"/>
                  <a:pt x="97" y="68"/>
                  <a:pt x="99" y="66"/>
                </a:cubicBezTo>
                <a:cubicBezTo>
                  <a:pt x="104" y="61"/>
                  <a:pt x="97" y="69"/>
                  <a:pt x="95" y="70"/>
                </a:cubicBezTo>
                <a:cubicBezTo>
                  <a:pt x="95" y="70"/>
                  <a:pt x="96" y="69"/>
                  <a:pt x="96" y="69"/>
                </a:cubicBezTo>
                <a:close/>
                <a:moveTo>
                  <a:pt x="11" y="142"/>
                </a:moveTo>
                <a:cubicBezTo>
                  <a:pt x="11" y="142"/>
                  <a:pt x="13" y="143"/>
                  <a:pt x="13" y="143"/>
                </a:cubicBezTo>
                <a:cubicBezTo>
                  <a:pt x="12" y="144"/>
                  <a:pt x="12" y="143"/>
                  <a:pt x="11" y="142"/>
                </a:cubicBezTo>
                <a:close/>
                <a:moveTo>
                  <a:pt x="70" y="86"/>
                </a:moveTo>
                <a:cubicBezTo>
                  <a:pt x="70" y="84"/>
                  <a:pt x="73" y="87"/>
                  <a:pt x="73" y="88"/>
                </a:cubicBezTo>
                <a:cubicBezTo>
                  <a:pt x="72" y="88"/>
                  <a:pt x="70" y="87"/>
                  <a:pt x="70" y="86"/>
                </a:cubicBezTo>
                <a:close/>
                <a:moveTo>
                  <a:pt x="10" y="141"/>
                </a:moveTo>
                <a:cubicBezTo>
                  <a:pt x="10" y="140"/>
                  <a:pt x="12" y="140"/>
                  <a:pt x="11" y="141"/>
                </a:cubicBezTo>
                <a:cubicBezTo>
                  <a:pt x="11" y="141"/>
                  <a:pt x="10" y="141"/>
                  <a:pt x="10" y="141"/>
                </a:cubicBezTo>
                <a:close/>
                <a:moveTo>
                  <a:pt x="78" y="77"/>
                </a:moveTo>
                <a:cubicBezTo>
                  <a:pt x="78" y="76"/>
                  <a:pt x="79" y="76"/>
                  <a:pt x="79" y="76"/>
                </a:cubicBezTo>
                <a:cubicBezTo>
                  <a:pt x="80" y="77"/>
                  <a:pt x="78" y="78"/>
                  <a:pt x="78" y="77"/>
                </a:cubicBezTo>
                <a:close/>
                <a:moveTo>
                  <a:pt x="101" y="55"/>
                </a:moveTo>
                <a:cubicBezTo>
                  <a:pt x="101" y="55"/>
                  <a:pt x="101" y="55"/>
                  <a:pt x="102" y="55"/>
                </a:cubicBezTo>
                <a:cubicBezTo>
                  <a:pt x="103" y="54"/>
                  <a:pt x="106" y="50"/>
                  <a:pt x="106" y="51"/>
                </a:cubicBezTo>
                <a:cubicBezTo>
                  <a:pt x="106" y="51"/>
                  <a:pt x="104" y="54"/>
                  <a:pt x="104" y="54"/>
                </a:cubicBezTo>
                <a:cubicBezTo>
                  <a:pt x="101" y="57"/>
                  <a:pt x="98" y="60"/>
                  <a:pt x="95" y="62"/>
                </a:cubicBezTo>
                <a:cubicBezTo>
                  <a:pt x="93" y="65"/>
                  <a:pt x="91" y="67"/>
                  <a:pt x="87" y="70"/>
                </a:cubicBezTo>
                <a:cubicBezTo>
                  <a:pt x="86" y="72"/>
                  <a:pt x="83" y="74"/>
                  <a:pt x="84" y="71"/>
                </a:cubicBezTo>
                <a:cubicBezTo>
                  <a:pt x="86" y="68"/>
                  <a:pt x="90" y="66"/>
                  <a:pt x="92" y="64"/>
                </a:cubicBezTo>
                <a:cubicBezTo>
                  <a:pt x="96" y="61"/>
                  <a:pt x="98" y="58"/>
                  <a:pt x="101" y="55"/>
                </a:cubicBezTo>
                <a:close/>
                <a:moveTo>
                  <a:pt x="70" y="77"/>
                </a:moveTo>
                <a:cubicBezTo>
                  <a:pt x="71" y="76"/>
                  <a:pt x="72" y="78"/>
                  <a:pt x="72" y="79"/>
                </a:cubicBezTo>
                <a:cubicBezTo>
                  <a:pt x="71" y="79"/>
                  <a:pt x="70" y="77"/>
                  <a:pt x="70" y="77"/>
                </a:cubicBezTo>
                <a:close/>
                <a:moveTo>
                  <a:pt x="69" y="74"/>
                </a:moveTo>
                <a:cubicBezTo>
                  <a:pt x="69" y="74"/>
                  <a:pt x="70" y="73"/>
                  <a:pt x="70" y="74"/>
                </a:cubicBezTo>
                <a:cubicBezTo>
                  <a:pt x="71" y="74"/>
                  <a:pt x="70" y="75"/>
                  <a:pt x="69" y="74"/>
                </a:cubicBezTo>
                <a:close/>
                <a:moveTo>
                  <a:pt x="54" y="84"/>
                </a:moveTo>
                <a:cubicBezTo>
                  <a:pt x="54" y="84"/>
                  <a:pt x="55" y="83"/>
                  <a:pt x="55" y="83"/>
                </a:cubicBezTo>
                <a:cubicBezTo>
                  <a:pt x="56" y="83"/>
                  <a:pt x="54" y="84"/>
                  <a:pt x="54" y="84"/>
                </a:cubicBezTo>
                <a:close/>
                <a:moveTo>
                  <a:pt x="13" y="117"/>
                </a:moveTo>
                <a:cubicBezTo>
                  <a:pt x="13" y="116"/>
                  <a:pt x="15" y="115"/>
                  <a:pt x="15" y="116"/>
                </a:cubicBezTo>
                <a:cubicBezTo>
                  <a:pt x="17" y="116"/>
                  <a:pt x="13" y="119"/>
                  <a:pt x="13" y="117"/>
                </a:cubicBezTo>
                <a:close/>
                <a:moveTo>
                  <a:pt x="0" y="130"/>
                </a:moveTo>
                <a:cubicBezTo>
                  <a:pt x="0" y="129"/>
                  <a:pt x="2" y="129"/>
                  <a:pt x="2" y="130"/>
                </a:cubicBezTo>
                <a:cubicBezTo>
                  <a:pt x="2" y="130"/>
                  <a:pt x="0" y="130"/>
                  <a:pt x="0" y="130"/>
                </a:cubicBezTo>
                <a:close/>
                <a:moveTo>
                  <a:pt x="65" y="70"/>
                </a:moveTo>
                <a:cubicBezTo>
                  <a:pt x="65" y="69"/>
                  <a:pt x="66" y="71"/>
                  <a:pt x="65" y="71"/>
                </a:cubicBezTo>
                <a:cubicBezTo>
                  <a:pt x="65" y="71"/>
                  <a:pt x="65" y="70"/>
                  <a:pt x="65" y="70"/>
                </a:cubicBezTo>
                <a:close/>
                <a:moveTo>
                  <a:pt x="73" y="58"/>
                </a:moveTo>
                <a:cubicBezTo>
                  <a:pt x="74" y="56"/>
                  <a:pt x="74" y="59"/>
                  <a:pt x="73" y="59"/>
                </a:cubicBezTo>
                <a:cubicBezTo>
                  <a:pt x="73" y="59"/>
                  <a:pt x="73" y="58"/>
                  <a:pt x="73" y="58"/>
                </a:cubicBezTo>
                <a:close/>
                <a:moveTo>
                  <a:pt x="34" y="88"/>
                </a:moveTo>
                <a:cubicBezTo>
                  <a:pt x="35" y="87"/>
                  <a:pt x="33" y="91"/>
                  <a:pt x="34" y="88"/>
                </a:cubicBezTo>
                <a:cubicBezTo>
                  <a:pt x="34" y="88"/>
                  <a:pt x="34" y="88"/>
                  <a:pt x="34" y="88"/>
                </a:cubicBezTo>
                <a:close/>
                <a:moveTo>
                  <a:pt x="68" y="54"/>
                </a:moveTo>
                <a:cubicBezTo>
                  <a:pt x="68" y="54"/>
                  <a:pt x="69" y="52"/>
                  <a:pt x="70" y="52"/>
                </a:cubicBezTo>
                <a:cubicBezTo>
                  <a:pt x="72" y="52"/>
                  <a:pt x="70" y="55"/>
                  <a:pt x="70" y="56"/>
                </a:cubicBezTo>
                <a:cubicBezTo>
                  <a:pt x="71" y="56"/>
                  <a:pt x="71" y="56"/>
                  <a:pt x="71" y="56"/>
                </a:cubicBezTo>
                <a:cubicBezTo>
                  <a:pt x="72" y="56"/>
                  <a:pt x="72" y="57"/>
                  <a:pt x="71" y="57"/>
                </a:cubicBezTo>
                <a:cubicBezTo>
                  <a:pt x="72" y="57"/>
                  <a:pt x="70" y="57"/>
                  <a:pt x="69" y="57"/>
                </a:cubicBezTo>
                <a:cubicBezTo>
                  <a:pt x="69" y="56"/>
                  <a:pt x="68" y="54"/>
                  <a:pt x="68" y="54"/>
                </a:cubicBezTo>
                <a:close/>
                <a:moveTo>
                  <a:pt x="69" y="50"/>
                </a:moveTo>
                <a:cubicBezTo>
                  <a:pt x="69" y="48"/>
                  <a:pt x="71" y="51"/>
                  <a:pt x="69" y="50"/>
                </a:cubicBezTo>
                <a:cubicBezTo>
                  <a:pt x="69" y="50"/>
                  <a:pt x="69" y="50"/>
                  <a:pt x="69" y="50"/>
                </a:cubicBezTo>
                <a:close/>
                <a:moveTo>
                  <a:pt x="68" y="51"/>
                </a:moveTo>
                <a:cubicBezTo>
                  <a:pt x="68" y="49"/>
                  <a:pt x="70" y="51"/>
                  <a:pt x="70" y="51"/>
                </a:cubicBezTo>
                <a:cubicBezTo>
                  <a:pt x="70" y="52"/>
                  <a:pt x="68" y="51"/>
                  <a:pt x="68" y="51"/>
                </a:cubicBezTo>
                <a:close/>
                <a:moveTo>
                  <a:pt x="26" y="83"/>
                </a:moveTo>
                <a:cubicBezTo>
                  <a:pt x="26" y="82"/>
                  <a:pt x="26" y="86"/>
                  <a:pt x="26" y="87"/>
                </a:cubicBezTo>
                <a:cubicBezTo>
                  <a:pt x="25" y="89"/>
                  <a:pt x="25" y="92"/>
                  <a:pt x="25" y="92"/>
                </a:cubicBezTo>
                <a:cubicBezTo>
                  <a:pt x="25" y="93"/>
                  <a:pt x="25" y="92"/>
                  <a:pt x="25" y="92"/>
                </a:cubicBezTo>
                <a:cubicBezTo>
                  <a:pt x="24" y="92"/>
                  <a:pt x="25" y="90"/>
                  <a:pt x="25" y="90"/>
                </a:cubicBezTo>
                <a:cubicBezTo>
                  <a:pt x="25" y="88"/>
                  <a:pt x="25" y="87"/>
                  <a:pt x="25" y="86"/>
                </a:cubicBezTo>
                <a:cubicBezTo>
                  <a:pt x="25" y="85"/>
                  <a:pt x="26" y="84"/>
                  <a:pt x="26" y="83"/>
                </a:cubicBezTo>
                <a:close/>
                <a:moveTo>
                  <a:pt x="17" y="90"/>
                </a:moveTo>
                <a:cubicBezTo>
                  <a:pt x="18" y="89"/>
                  <a:pt x="19" y="92"/>
                  <a:pt x="19" y="93"/>
                </a:cubicBezTo>
                <a:cubicBezTo>
                  <a:pt x="20" y="93"/>
                  <a:pt x="20" y="92"/>
                  <a:pt x="20" y="93"/>
                </a:cubicBezTo>
                <a:cubicBezTo>
                  <a:pt x="21" y="93"/>
                  <a:pt x="21" y="94"/>
                  <a:pt x="21" y="94"/>
                </a:cubicBezTo>
                <a:cubicBezTo>
                  <a:pt x="22" y="95"/>
                  <a:pt x="24" y="94"/>
                  <a:pt x="24" y="95"/>
                </a:cubicBezTo>
                <a:cubicBezTo>
                  <a:pt x="25" y="95"/>
                  <a:pt x="24" y="97"/>
                  <a:pt x="24" y="98"/>
                </a:cubicBezTo>
                <a:cubicBezTo>
                  <a:pt x="24" y="99"/>
                  <a:pt x="25" y="99"/>
                  <a:pt x="25" y="100"/>
                </a:cubicBezTo>
                <a:cubicBezTo>
                  <a:pt x="25" y="100"/>
                  <a:pt x="22" y="100"/>
                  <a:pt x="22" y="100"/>
                </a:cubicBezTo>
                <a:cubicBezTo>
                  <a:pt x="22" y="101"/>
                  <a:pt x="22" y="102"/>
                  <a:pt x="22" y="102"/>
                </a:cubicBezTo>
                <a:cubicBezTo>
                  <a:pt x="22" y="103"/>
                  <a:pt x="21" y="104"/>
                  <a:pt x="20" y="104"/>
                </a:cubicBezTo>
                <a:cubicBezTo>
                  <a:pt x="20" y="105"/>
                  <a:pt x="17" y="112"/>
                  <a:pt x="16" y="111"/>
                </a:cubicBezTo>
                <a:cubicBezTo>
                  <a:pt x="15" y="111"/>
                  <a:pt x="16" y="109"/>
                  <a:pt x="16" y="108"/>
                </a:cubicBezTo>
                <a:cubicBezTo>
                  <a:pt x="16" y="106"/>
                  <a:pt x="16" y="104"/>
                  <a:pt x="15" y="101"/>
                </a:cubicBezTo>
                <a:cubicBezTo>
                  <a:pt x="15" y="98"/>
                  <a:pt x="17" y="107"/>
                  <a:pt x="17" y="103"/>
                </a:cubicBezTo>
                <a:cubicBezTo>
                  <a:pt x="17" y="102"/>
                  <a:pt x="17" y="100"/>
                  <a:pt x="17" y="100"/>
                </a:cubicBezTo>
                <a:cubicBezTo>
                  <a:pt x="17" y="98"/>
                  <a:pt x="17" y="95"/>
                  <a:pt x="17" y="94"/>
                </a:cubicBezTo>
                <a:cubicBezTo>
                  <a:pt x="17" y="93"/>
                  <a:pt x="18" y="92"/>
                  <a:pt x="18" y="92"/>
                </a:cubicBezTo>
                <a:cubicBezTo>
                  <a:pt x="18" y="93"/>
                  <a:pt x="17" y="91"/>
                  <a:pt x="17" y="90"/>
                </a:cubicBezTo>
                <a:close/>
                <a:moveTo>
                  <a:pt x="55" y="47"/>
                </a:moveTo>
                <a:cubicBezTo>
                  <a:pt x="55" y="46"/>
                  <a:pt x="56" y="47"/>
                  <a:pt x="56" y="47"/>
                </a:cubicBezTo>
                <a:cubicBezTo>
                  <a:pt x="56" y="48"/>
                  <a:pt x="55" y="47"/>
                  <a:pt x="55" y="47"/>
                </a:cubicBezTo>
                <a:close/>
                <a:moveTo>
                  <a:pt x="15" y="73"/>
                </a:moveTo>
                <a:cubicBezTo>
                  <a:pt x="15" y="72"/>
                  <a:pt x="20" y="75"/>
                  <a:pt x="21" y="75"/>
                </a:cubicBezTo>
                <a:cubicBezTo>
                  <a:pt x="22" y="74"/>
                  <a:pt x="20" y="72"/>
                  <a:pt x="20" y="72"/>
                </a:cubicBezTo>
                <a:cubicBezTo>
                  <a:pt x="20" y="70"/>
                  <a:pt x="23" y="71"/>
                  <a:pt x="24" y="70"/>
                </a:cubicBezTo>
                <a:cubicBezTo>
                  <a:pt x="25" y="70"/>
                  <a:pt x="25" y="69"/>
                  <a:pt x="26" y="70"/>
                </a:cubicBezTo>
                <a:cubicBezTo>
                  <a:pt x="28" y="71"/>
                  <a:pt x="27" y="73"/>
                  <a:pt x="28" y="74"/>
                </a:cubicBezTo>
                <a:cubicBezTo>
                  <a:pt x="29" y="75"/>
                  <a:pt x="30" y="76"/>
                  <a:pt x="31" y="76"/>
                </a:cubicBezTo>
                <a:cubicBezTo>
                  <a:pt x="33" y="77"/>
                  <a:pt x="33" y="76"/>
                  <a:pt x="35" y="76"/>
                </a:cubicBezTo>
                <a:cubicBezTo>
                  <a:pt x="35" y="75"/>
                  <a:pt x="37" y="75"/>
                  <a:pt x="38" y="76"/>
                </a:cubicBezTo>
                <a:cubicBezTo>
                  <a:pt x="40" y="77"/>
                  <a:pt x="42" y="80"/>
                  <a:pt x="44" y="80"/>
                </a:cubicBezTo>
                <a:cubicBezTo>
                  <a:pt x="45" y="80"/>
                  <a:pt x="48" y="78"/>
                  <a:pt x="47" y="80"/>
                </a:cubicBezTo>
                <a:cubicBezTo>
                  <a:pt x="45" y="83"/>
                  <a:pt x="46" y="81"/>
                  <a:pt x="45" y="82"/>
                </a:cubicBezTo>
                <a:cubicBezTo>
                  <a:pt x="44" y="83"/>
                  <a:pt x="40" y="82"/>
                  <a:pt x="37" y="82"/>
                </a:cubicBezTo>
                <a:cubicBezTo>
                  <a:pt x="36" y="81"/>
                  <a:pt x="35" y="81"/>
                  <a:pt x="34" y="81"/>
                </a:cubicBezTo>
                <a:cubicBezTo>
                  <a:pt x="34" y="81"/>
                  <a:pt x="34" y="81"/>
                  <a:pt x="33" y="82"/>
                </a:cubicBezTo>
                <a:cubicBezTo>
                  <a:pt x="32" y="82"/>
                  <a:pt x="32" y="82"/>
                  <a:pt x="30" y="82"/>
                </a:cubicBezTo>
                <a:cubicBezTo>
                  <a:pt x="30" y="82"/>
                  <a:pt x="29" y="81"/>
                  <a:pt x="28" y="81"/>
                </a:cubicBezTo>
                <a:cubicBezTo>
                  <a:pt x="28" y="81"/>
                  <a:pt x="27" y="81"/>
                  <a:pt x="27" y="81"/>
                </a:cubicBezTo>
                <a:cubicBezTo>
                  <a:pt x="25" y="81"/>
                  <a:pt x="24" y="79"/>
                  <a:pt x="23" y="79"/>
                </a:cubicBezTo>
                <a:cubicBezTo>
                  <a:pt x="22" y="78"/>
                  <a:pt x="21" y="79"/>
                  <a:pt x="21" y="79"/>
                </a:cubicBezTo>
                <a:cubicBezTo>
                  <a:pt x="20" y="79"/>
                  <a:pt x="14" y="74"/>
                  <a:pt x="15" y="73"/>
                </a:cubicBezTo>
                <a:close/>
                <a:moveTo>
                  <a:pt x="14" y="72"/>
                </a:moveTo>
                <a:cubicBezTo>
                  <a:pt x="15" y="71"/>
                  <a:pt x="15" y="73"/>
                  <a:pt x="14" y="73"/>
                </a:cubicBezTo>
                <a:cubicBezTo>
                  <a:pt x="14" y="73"/>
                  <a:pt x="14" y="72"/>
                  <a:pt x="14" y="72"/>
                </a:cubicBezTo>
                <a:close/>
                <a:moveTo>
                  <a:pt x="50" y="38"/>
                </a:moveTo>
                <a:cubicBezTo>
                  <a:pt x="50" y="37"/>
                  <a:pt x="50" y="39"/>
                  <a:pt x="49" y="39"/>
                </a:cubicBezTo>
                <a:cubicBezTo>
                  <a:pt x="49" y="39"/>
                  <a:pt x="50" y="38"/>
                  <a:pt x="50" y="38"/>
                </a:cubicBezTo>
                <a:close/>
                <a:moveTo>
                  <a:pt x="52" y="22"/>
                </a:moveTo>
                <a:cubicBezTo>
                  <a:pt x="52" y="21"/>
                  <a:pt x="52" y="21"/>
                  <a:pt x="53" y="21"/>
                </a:cubicBezTo>
                <a:cubicBezTo>
                  <a:pt x="54" y="21"/>
                  <a:pt x="53" y="23"/>
                  <a:pt x="52" y="22"/>
                </a:cubicBezTo>
                <a:close/>
                <a:moveTo>
                  <a:pt x="57" y="16"/>
                </a:moveTo>
                <a:cubicBezTo>
                  <a:pt x="56" y="16"/>
                  <a:pt x="57" y="15"/>
                  <a:pt x="58" y="15"/>
                </a:cubicBezTo>
                <a:cubicBezTo>
                  <a:pt x="59" y="16"/>
                  <a:pt x="57" y="18"/>
                  <a:pt x="57" y="16"/>
                </a:cubicBezTo>
                <a:close/>
                <a:moveTo>
                  <a:pt x="59" y="13"/>
                </a:moveTo>
                <a:cubicBezTo>
                  <a:pt x="59" y="12"/>
                  <a:pt x="60" y="15"/>
                  <a:pt x="59" y="15"/>
                </a:cubicBezTo>
                <a:cubicBezTo>
                  <a:pt x="59" y="15"/>
                  <a:pt x="59" y="14"/>
                  <a:pt x="59" y="13"/>
                </a:cubicBezTo>
                <a:close/>
                <a:moveTo>
                  <a:pt x="47" y="15"/>
                </a:moveTo>
                <a:cubicBezTo>
                  <a:pt x="46" y="13"/>
                  <a:pt x="49" y="15"/>
                  <a:pt x="47" y="15"/>
                </a:cubicBezTo>
                <a:cubicBezTo>
                  <a:pt x="47" y="15"/>
                  <a:pt x="47" y="15"/>
                  <a:pt x="47" y="15"/>
                </a:cubicBezTo>
                <a:close/>
              </a:path>
            </a:pathLst>
          </a:custGeom>
          <a:blipFill dpi="0" rotWithShape="1">
            <a:blip r:embed="rId2"/>
            <a:srcRect/>
            <a:tile tx="0" ty="0" sx="10000" sy="10000" flip="xy" algn="ctr"/>
          </a:blipFill>
          <a:ln>
            <a:noFill/>
          </a:ln>
        </p:spPr>
        <p:txBody>
          <a:bodyPr/>
          <a:lstStyle/>
          <a:p>
            <a:pPr>
              <a:defRPr/>
            </a:pPr>
            <a:endParaRPr lang="zh-CN" altLang="en-US"/>
          </a:p>
        </p:txBody>
      </p:sp>
      <p:sp>
        <p:nvSpPr>
          <p:cNvPr id="3" name="矩形 2">
            <a:extLst>
              <a:ext uri="{FF2B5EF4-FFF2-40B4-BE49-F238E27FC236}">
                <a16:creationId xmlns:a16="http://schemas.microsoft.com/office/drawing/2014/main" xmlns="" id="{FEAF3978-06AC-462B-A27D-D2A21DE3E4E5}"/>
              </a:ext>
            </a:extLst>
          </p:cNvPr>
          <p:cNvSpPr>
            <a:spLocks noChangeArrowheads="1"/>
          </p:cNvSpPr>
          <p:nvPr/>
        </p:nvSpPr>
        <p:spPr bwMode="auto">
          <a:xfrm>
            <a:off x="1023938" y="206375"/>
            <a:ext cx="35433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defRPr/>
            </a:pPr>
            <a:r>
              <a:rPr lang="en-US" altLang="zh-CN" sz="2800" b="1">
                <a:solidFill>
                  <a:srgbClr val="0E0F13"/>
                </a:solidFill>
                <a:ea typeface="Yu Gothic Medium" panose="020B0500000000000000" pitchFamily="34" charset="-128"/>
              </a:rPr>
              <a:t>ADD YOUR TEXT HERE</a:t>
            </a:r>
          </a:p>
        </p:txBody>
      </p:sp>
      <p:sp>
        <p:nvSpPr>
          <p:cNvPr id="4" name="矩形 3">
            <a:extLst>
              <a:ext uri="{FF2B5EF4-FFF2-40B4-BE49-F238E27FC236}">
                <a16:creationId xmlns:a16="http://schemas.microsoft.com/office/drawing/2014/main" xmlns="" id="{1174241F-E7E0-414D-B011-9781992B564C}"/>
              </a:ext>
            </a:extLst>
          </p:cNvPr>
          <p:cNvSpPr>
            <a:spLocks noChangeArrowheads="1"/>
          </p:cNvSpPr>
          <p:nvPr/>
        </p:nvSpPr>
        <p:spPr bwMode="auto">
          <a:xfrm>
            <a:off x="111125" y="144463"/>
            <a:ext cx="6524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defRPr/>
            </a:pPr>
            <a:r>
              <a:rPr lang="en-US" altLang="zh-CN" sz="3600" b="1">
                <a:solidFill>
                  <a:schemeClr val="bg1"/>
                </a:solidFill>
                <a:ea typeface="Yu Gothic Medium" panose="020B0500000000000000" pitchFamily="34" charset="-128"/>
              </a:rPr>
              <a:t>02</a:t>
            </a:r>
            <a:endParaRPr lang="zh-CN" altLang="en-US" sz="3600">
              <a:solidFill>
                <a:schemeClr val="bg1"/>
              </a:solidFill>
            </a:endParaRPr>
          </a:p>
        </p:txBody>
      </p:sp>
    </p:spTree>
    <p:extLst>
      <p:ext uri="{BB962C8B-B14F-4D97-AF65-F5344CB8AC3E}">
        <p14:creationId xmlns:p14="http://schemas.microsoft.com/office/powerpoint/2010/main" xmlns="" val="1492735759"/>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F1F7FD"/>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34F101DD-3E94-4901-BBF2-BAF6672B8E73}"/>
              </a:ext>
            </a:extLst>
          </p:cNvPr>
          <p:cNvSpPr>
            <a:spLocks noEditPoints="1"/>
          </p:cNvSpPr>
          <p:nvPr userDrawn="1"/>
        </p:nvSpPr>
        <p:spPr bwMode="auto">
          <a:xfrm>
            <a:off x="-149382" y="-694611"/>
            <a:ext cx="2590800" cy="1981200"/>
          </a:xfrm>
          <a:custGeom>
            <a:avLst/>
            <a:gdLst>
              <a:gd name="T0" fmla="*/ 113 w 265"/>
              <a:gd name="T1" fmla="*/ 175 h 202"/>
              <a:gd name="T2" fmla="*/ 160 w 265"/>
              <a:gd name="T3" fmla="*/ 125 h 202"/>
              <a:gd name="T4" fmla="*/ 161 w 265"/>
              <a:gd name="T5" fmla="*/ 97 h 202"/>
              <a:gd name="T6" fmla="*/ 76 w 265"/>
              <a:gd name="T7" fmla="*/ 174 h 202"/>
              <a:gd name="T8" fmla="*/ 56 w 265"/>
              <a:gd name="T9" fmla="*/ 168 h 202"/>
              <a:gd name="T10" fmla="*/ 28 w 265"/>
              <a:gd name="T11" fmla="*/ 182 h 202"/>
              <a:gd name="T12" fmla="*/ 34 w 265"/>
              <a:gd name="T13" fmla="*/ 87 h 202"/>
              <a:gd name="T14" fmla="*/ 82 w 265"/>
              <a:gd name="T15" fmla="*/ 104 h 202"/>
              <a:gd name="T16" fmla="*/ 107 w 265"/>
              <a:gd name="T17" fmla="*/ 94 h 202"/>
              <a:gd name="T18" fmla="*/ 106 w 265"/>
              <a:gd name="T19" fmla="*/ 102 h 202"/>
              <a:gd name="T20" fmla="*/ 120 w 265"/>
              <a:gd name="T21" fmla="*/ 106 h 202"/>
              <a:gd name="T22" fmla="*/ 110 w 265"/>
              <a:gd name="T23" fmla="*/ 121 h 202"/>
              <a:gd name="T24" fmla="*/ 83 w 265"/>
              <a:gd name="T25" fmla="*/ 142 h 202"/>
              <a:gd name="T26" fmla="*/ 67 w 265"/>
              <a:gd name="T27" fmla="*/ 154 h 202"/>
              <a:gd name="T28" fmla="*/ 60 w 265"/>
              <a:gd name="T29" fmla="*/ 163 h 202"/>
              <a:gd name="T30" fmla="*/ 53 w 265"/>
              <a:gd name="T31" fmla="*/ 164 h 202"/>
              <a:gd name="T32" fmla="*/ 32 w 265"/>
              <a:gd name="T33" fmla="*/ 165 h 202"/>
              <a:gd name="T34" fmla="*/ 28 w 265"/>
              <a:gd name="T35" fmla="*/ 164 h 202"/>
              <a:gd name="T36" fmla="*/ 21 w 265"/>
              <a:gd name="T37" fmla="*/ 162 h 202"/>
              <a:gd name="T38" fmla="*/ 14 w 265"/>
              <a:gd name="T39" fmla="*/ 161 h 202"/>
              <a:gd name="T40" fmla="*/ 15 w 265"/>
              <a:gd name="T41" fmla="*/ 128 h 202"/>
              <a:gd name="T42" fmla="*/ 11 w 265"/>
              <a:gd name="T43" fmla="*/ 119 h 202"/>
              <a:gd name="T44" fmla="*/ 21 w 265"/>
              <a:gd name="T45" fmla="*/ 109 h 202"/>
              <a:gd name="T46" fmla="*/ 31 w 265"/>
              <a:gd name="T47" fmla="*/ 95 h 202"/>
              <a:gd name="T48" fmla="*/ 38 w 265"/>
              <a:gd name="T49" fmla="*/ 95 h 202"/>
              <a:gd name="T50" fmla="*/ 51 w 265"/>
              <a:gd name="T51" fmla="*/ 83 h 202"/>
              <a:gd name="T52" fmla="*/ 69 w 265"/>
              <a:gd name="T53" fmla="*/ 78 h 202"/>
              <a:gd name="T54" fmla="*/ 71 w 265"/>
              <a:gd name="T55" fmla="*/ 94 h 202"/>
              <a:gd name="T56" fmla="*/ 71 w 265"/>
              <a:gd name="T57" fmla="*/ 76 h 202"/>
              <a:gd name="T58" fmla="*/ 55 w 265"/>
              <a:gd name="T59" fmla="*/ 43 h 202"/>
              <a:gd name="T60" fmla="*/ 71 w 265"/>
              <a:gd name="T61" fmla="*/ 68 h 202"/>
              <a:gd name="T62" fmla="*/ 86 w 265"/>
              <a:gd name="T63" fmla="*/ 81 h 202"/>
              <a:gd name="T64" fmla="*/ 57 w 265"/>
              <a:gd name="T65" fmla="*/ 85 h 202"/>
              <a:gd name="T66" fmla="*/ 93 w 265"/>
              <a:gd name="T67" fmla="*/ 99 h 202"/>
              <a:gd name="T68" fmla="*/ 82 w 265"/>
              <a:gd name="T69" fmla="*/ 120 h 202"/>
              <a:gd name="T70" fmla="*/ 80 w 265"/>
              <a:gd name="T71" fmla="*/ 112 h 202"/>
              <a:gd name="T72" fmla="*/ 79 w 265"/>
              <a:gd name="T73" fmla="*/ 126 h 202"/>
              <a:gd name="T74" fmla="*/ 69 w 265"/>
              <a:gd name="T75" fmla="*/ 147 h 202"/>
              <a:gd name="T76" fmla="*/ 82 w 265"/>
              <a:gd name="T77" fmla="*/ 126 h 202"/>
              <a:gd name="T78" fmla="*/ 39 w 265"/>
              <a:gd name="T79" fmla="*/ 154 h 202"/>
              <a:gd name="T80" fmla="*/ 46 w 265"/>
              <a:gd name="T81" fmla="*/ 153 h 202"/>
              <a:gd name="T82" fmla="*/ 49 w 265"/>
              <a:gd name="T83" fmla="*/ 156 h 202"/>
              <a:gd name="T84" fmla="*/ 54 w 265"/>
              <a:gd name="T85" fmla="*/ 149 h 202"/>
              <a:gd name="T86" fmla="*/ 58 w 265"/>
              <a:gd name="T87" fmla="*/ 150 h 202"/>
              <a:gd name="T88" fmla="*/ 63 w 265"/>
              <a:gd name="T89" fmla="*/ 147 h 202"/>
              <a:gd name="T90" fmla="*/ 63 w 265"/>
              <a:gd name="T91" fmla="*/ 27 h 202"/>
              <a:gd name="T92" fmla="*/ 61 w 265"/>
              <a:gd name="T93" fmla="*/ 189 h 202"/>
              <a:gd name="T94" fmla="*/ 245 w 265"/>
              <a:gd name="T95" fmla="*/ 11 h 202"/>
              <a:gd name="T96" fmla="*/ 99 w 265"/>
              <a:gd name="T97" fmla="*/ 129 h 202"/>
              <a:gd name="T98" fmla="*/ 46 w 265"/>
              <a:gd name="T99" fmla="*/ 153 h 202"/>
              <a:gd name="T100" fmla="*/ 104 w 265"/>
              <a:gd name="T101" fmla="*/ 71 h 202"/>
              <a:gd name="T102" fmla="*/ 103 w 265"/>
              <a:gd name="T103" fmla="*/ 62 h 202"/>
              <a:gd name="T104" fmla="*/ 11 w 265"/>
              <a:gd name="T105" fmla="*/ 141 h 202"/>
              <a:gd name="T106" fmla="*/ 92 w 265"/>
              <a:gd name="T107" fmla="*/ 64 h 202"/>
              <a:gd name="T108" fmla="*/ 15 w 265"/>
              <a:gd name="T109" fmla="*/ 116 h 202"/>
              <a:gd name="T110" fmla="*/ 34 w 265"/>
              <a:gd name="T111" fmla="*/ 88 h 202"/>
              <a:gd name="T112" fmla="*/ 68 w 265"/>
              <a:gd name="T113" fmla="*/ 51 h 202"/>
              <a:gd name="T114" fmla="*/ 20 w 265"/>
              <a:gd name="T115" fmla="*/ 93 h 202"/>
              <a:gd name="T116" fmla="*/ 17 w 265"/>
              <a:gd name="T117" fmla="*/ 100 h 202"/>
              <a:gd name="T118" fmla="*/ 28 w 265"/>
              <a:gd name="T119" fmla="*/ 74 h 202"/>
              <a:gd name="T120" fmla="*/ 27 w 265"/>
              <a:gd name="T121" fmla="*/ 81 h 202"/>
              <a:gd name="T122" fmla="*/ 52 w 265"/>
              <a:gd name="T123"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2">
                <a:moveTo>
                  <a:pt x="51" y="9"/>
                </a:moveTo>
                <a:cubicBezTo>
                  <a:pt x="52" y="7"/>
                  <a:pt x="55" y="6"/>
                  <a:pt x="57" y="8"/>
                </a:cubicBezTo>
                <a:cubicBezTo>
                  <a:pt x="58" y="9"/>
                  <a:pt x="57" y="8"/>
                  <a:pt x="57" y="9"/>
                </a:cubicBezTo>
                <a:cubicBezTo>
                  <a:pt x="58" y="11"/>
                  <a:pt x="60" y="11"/>
                  <a:pt x="58" y="13"/>
                </a:cubicBezTo>
                <a:cubicBezTo>
                  <a:pt x="57" y="13"/>
                  <a:pt x="55" y="13"/>
                  <a:pt x="54" y="13"/>
                </a:cubicBezTo>
                <a:cubicBezTo>
                  <a:pt x="52" y="13"/>
                  <a:pt x="50" y="11"/>
                  <a:pt x="51" y="9"/>
                </a:cubicBezTo>
                <a:close/>
                <a:moveTo>
                  <a:pt x="184" y="116"/>
                </a:moveTo>
                <a:cubicBezTo>
                  <a:pt x="184" y="116"/>
                  <a:pt x="186" y="116"/>
                  <a:pt x="188" y="115"/>
                </a:cubicBezTo>
                <a:cubicBezTo>
                  <a:pt x="188" y="115"/>
                  <a:pt x="192" y="114"/>
                  <a:pt x="192" y="115"/>
                </a:cubicBezTo>
                <a:cubicBezTo>
                  <a:pt x="192" y="115"/>
                  <a:pt x="189" y="115"/>
                  <a:pt x="189" y="116"/>
                </a:cubicBezTo>
                <a:cubicBezTo>
                  <a:pt x="187" y="116"/>
                  <a:pt x="185" y="117"/>
                  <a:pt x="184" y="116"/>
                </a:cubicBezTo>
                <a:close/>
                <a:moveTo>
                  <a:pt x="113" y="175"/>
                </a:moveTo>
                <a:cubicBezTo>
                  <a:pt x="114" y="175"/>
                  <a:pt x="120" y="176"/>
                  <a:pt x="122" y="176"/>
                </a:cubicBezTo>
                <a:cubicBezTo>
                  <a:pt x="122" y="176"/>
                  <a:pt x="119" y="176"/>
                  <a:pt x="118" y="175"/>
                </a:cubicBezTo>
                <a:cubicBezTo>
                  <a:pt x="116" y="175"/>
                  <a:pt x="115" y="175"/>
                  <a:pt x="113" y="175"/>
                </a:cubicBezTo>
                <a:close/>
                <a:moveTo>
                  <a:pt x="200" y="92"/>
                </a:moveTo>
                <a:cubicBezTo>
                  <a:pt x="199" y="93"/>
                  <a:pt x="196" y="93"/>
                  <a:pt x="198" y="93"/>
                </a:cubicBezTo>
                <a:cubicBezTo>
                  <a:pt x="199" y="92"/>
                  <a:pt x="200" y="92"/>
                  <a:pt x="200" y="92"/>
                </a:cubicBezTo>
                <a:close/>
                <a:moveTo>
                  <a:pt x="160" y="125"/>
                </a:moveTo>
                <a:cubicBezTo>
                  <a:pt x="159" y="125"/>
                  <a:pt x="161" y="125"/>
                  <a:pt x="162" y="124"/>
                </a:cubicBezTo>
                <a:cubicBezTo>
                  <a:pt x="163" y="124"/>
                  <a:pt x="164" y="124"/>
                  <a:pt x="164" y="124"/>
                </a:cubicBezTo>
                <a:cubicBezTo>
                  <a:pt x="165" y="123"/>
                  <a:pt x="169" y="122"/>
                  <a:pt x="169" y="122"/>
                </a:cubicBezTo>
                <a:cubicBezTo>
                  <a:pt x="170" y="122"/>
                  <a:pt x="166" y="124"/>
                  <a:pt x="165" y="124"/>
                </a:cubicBezTo>
                <a:cubicBezTo>
                  <a:pt x="163" y="124"/>
                  <a:pt x="162" y="125"/>
                  <a:pt x="160" y="125"/>
                </a:cubicBezTo>
                <a:close/>
                <a:moveTo>
                  <a:pt x="161" y="122"/>
                </a:moveTo>
                <a:cubicBezTo>
                  <a:pt x="158" y="123"/>
                  <a:pt x="160" y="121"/>
                  <a:pt x="161" y="122"/>
                </a:cubicBezTo>
                <a:cubicBezTo>
                  <a:pt x="161" y="122"/>
                  <a:pt x="161" y="122"/>
                  <a:pt x="161" y="122"/>
                </a:cubicBezTo>
                <a:close/>
                <a:moveTo>
                  <a:pt x="191" y="95"/>
                </a:moveTo>
                <a:cubicBezTo>
                  <a:pt x="191" y="95"/>
                  <a:pt x="186" y="97"/>
                  <a:pt x="186" y="97"/>
                </a:cubicBezTo>
                <a:cubicBezTo>
                  <a:pt x="186" y="96"/>
                  <a:pt x="194" y="93"/>
                  <a:pt x="191" y="95"/>
                </a:cubicBezTo>
                <a:close/>
                <a:moveTo>
                  <a:pt x="170" y="99"/>
                </a:moveTo>
                <a:cubicBezTo>
                  <a:pt x="170" y="99"/>
                  <a:pt x="173" y="97"/>
                  <a:pt x="174" y="97"/>
                </a:cubicBezTo>
                <a:cubicBezTo>
                  <a:pt x="175" y="97"/>
                  <a:pt x="178" y="96"/>
                  <a:pt x="176" y="97"/>
                </a:cubicBezTo>
                <a:cubicBezTo>
                  <a:pt x="175" y="98"/>
                  <a:pt x="171" y="100"/>
                  <a:pt x="170" y="99"/>
                </a:cubicBezTo>
                <a:close/>
                <a:moveTo>
                  <a:pt x="159" y="97"/>
                </a:moveTo>
                <a:cubicBezTo>
                  <a:pt x="159" y="97"/>
                  <a:pt x="161" y="96"/>
                  <a:pt x="161" y="97"/>
                </a:cubicBezTo>
                <a:cubicBezTo>
                  <a:pt x="161" y="97"/>
                  <a:pt x="159" y="97"/>
                  <a:pt x="159" y="97"/>
                </a:cubicBezTo>
                <a:close/>
                <a:moveTo>
                  <a:pt x="175" y="77"/>
                </a:moveTo>
                <a:cubicBezTo>
                  <a:pt x="174" y="77"/>
                  <a:pt x="177" y="76"/>
                  <a:pt x="177" y="76"/>
                </a:cubicBezTo>
                <a:cubicBezTo>
                  <a:pt x="176" y="77"/>
                  <a:pt x="176" y="77"/>
                  <a:pt x="175" y="77"/>
                </a:cubicBezTo>
                <a:close/>
                <a:moveTo>
                  <a:pt x="145" y="102"/>
                </a:moveTo>
                <a:cubicBezTo>
                  <a:pt x="145" y="102"/>
                  <a:pt x="146" y="102"/>
                  <a:pt x="146" y="102"/>
                </a:cubicBezTo>
                <a:cubicBezTo>
                  <a:pt x="149" y="100"/>
                  <a:pt x="154" y="99"/>
                  <a:pt x="158" y="98"/>
                </a:cubicBezTo>
                <a:cubicBezTo>
                  <a:pt x="160" y="97"/>
                  <a:pt x="156" y="99"/>
                  <a:pt x="155" y="99"/>
                </a:cubicBezTo>
                <a:cubicBezTo>
                  <a:pt x="153" y="100"/>
                  <a:pt x="148" y="102"/>
                  <a:pt x="145" y="102"/>
                </a:cubicBezTo>
                <a:close/>
                <a:moveTo>
                  <a:pt x="69" y="172"/>
                </a:moveTo>
                <a:cubicBezTo>
                  <a:pt x="67" y="171"/>
                  <a:pt x="71" y="172"/>
                  <a:pt x="72" y="173"/>
                </a:cubicBezTo>
                <a:cubicBezTo>
                  <a:pt x="73" y="173"/>
                  <a:pt x="75" y="173"/>
                  <a:pt x="76" y="174"/>
                </a:cubicBezTo>
                <a:cubicBezTo>
                  <a:pt x="76" y="174"/>
                  <a:pt x="74" y="174"/>
                  <a:pt x="73" y="173"/>
                </a:cubicBezTo>
                <a:cubicBezTo>
                  <a:pt x="71" y="173"/>
                  <a:pt x="70" y="172"/>
                  <a:pt x="69" y="172"/>
                </a:cubicBezTo>
                <a:close/>
                <a:moveTo>
                  <a:pt x="236" y="16"/>
                </a:moveTo>
                <a:cubicBezTo>
                  <a:pt x="235" y="16"/>
                  <a:pt x="234" y="17"/>
                  <a:pt x="234" y="17"/>
                </a:cubicBezTo>
                <a:cubicBezTo>
                  <a:pt x="234" y="17"/>
                  <a:pt x="232" y="18"/>
                  <a:pt x="232" y="18"/>
                </a:cubicBezTo>
                <a:cubicBezTo>
                  <a:pt x="232" y="18"/>
                  <a:pt x="237" y="15"/>
                  <a:pt x="237" y="15"/>
                </a:cubicBezTo>
                <a:cubicBezTo>
                  <a:pt x="238" y="15"/>
                  <a:pt x="235" y="16"/>
                  <a:pt x="236" y="16"/>
                </a:cubicBezTo>
                <a:close/>
                <a:moveTo>
                  <a:pt x="157" y="78"/>
                </a:moveTo>
                <a:cubicBezTo>
                  <a:pt x="156" y="79"/>
                  <a:pt x="156" y="79"/>
                  <a:pt x="155" y="79"/>
                </a:cubicBezTo>
                <a:cubicBezTo>
                  <a:pt x="154" y="80"/>
                  <a:pt x="153" y="80"/>
                  <a:pt x="155" y="79"/>
                </a:cubicBezTo>
                <a:cubicBezTo>
                  <a:pt x="156" y="78"/>
                  <a:pt x="157" y="78"/>
                  <a:pt x="157" y="78"/>
                </a:cubicBezTo>
                <a:close/>
                <a:moveTo>
                  <a:pt x="56" y="168"/>
                </a:moveTo>
                <a:cubicBezTo>
                  <a:pt x="55" y="167"/>
                  <a:pt x="58" y="168"/>
                  <a:pt x="58" y="168"/>
                </a:cubicBezTo>
                <a:cubicBezTo>
                  <a:pt x="58" y="168"/>
                  <a:pt x="58" y="169"/>
                  <a:pt x="56" y="168"/>
                </a:cubicBezTo>
                <a:close/>
                <a:moveTo>
                  <a:pt x="65" y="160"/>
                </a:moveTo>
                <a:cubicBezTo>
                  <a:pt x="65" y="160"/>
                  <a:pt x="64" y="160"/>
                  <a:pt x="66" y="160"/>
                </a:cubicBezTo>
                <a:cubicBezTo>
                  <a:pt x="67" y="160"/>
                  <a:pt x="68" y="161"/>
                  <a:pt x="70" y="161"/>
                </a:cubicBezTo>
                <a:cubicBezTo>
                  <a:pt x="71" y="161"/>
                  <a:pt x="71" y="161"/>
                  <a:pt x="69" y="161"/>
                </a:cubicBezTo>
                <a:cubicBezTo>
                  <a:pt x="68" y="161"/>
                  <a:pt x="67" y="161"/>
                  <a:pt x="65" y="160"/>
                </a:cubicBezTo>
                <a:close/>
                <a:moveTo>
                  <a:pt x="52" y="167"/>
                </a:moveTo>
                <a:cubicBezTo>
                  <a:pt x="50" y="165"/>
                  <a:pt x="56" y="168"/>
                  <a:pt x="56" y="168"/>
                </a:cubicBezTo>
                <a:cubicBezTo>
                  <a:pt x="56" y="168"/>
                  <a:pt x="53" y="167"/>
                  <a:pt x="52" y="167"/>
                </a:cubicBezTo>
                <a:close/>
                <a:moveTo>
                  <a:pt x="27" y="180"/>
                </a:moveTo>
                <a:cubicBezTo>
                  <a:pt x="26" y="180"/>
                  <a:pt x="28" y="181"/>
                  <a:pt x="28" y="182"/>
                </a:cubicBezTo>
                <a:cubicBezTo>
                  <a:pt x="28" y="182"/>
                  <a:pt x="25" y="183"/>
                  <a:pt x="26" y="183"/>
                </a:cubicBezTo>
                <a:cubicBezTo>
                  <a:pt x="25" y="183"/>
                  <a:pt x="25" y="181"/>
                  <a:pt x="26" y="181"/>
                </a:cubicBezTo>
                <a:cubicBezTo>
                  <a:pt x="25" y="181"/>
                  <a:pt x="27" y="180"/>
                  <a:pt x="27" y="180"/>
                </a:cubicBezTo>
                <a:close/>
                <a:moveTo>
                  <a:pt x="132" y="70"/>
                </a:moveTo>
                <a:cubicBezTo>
                  <a:pt x="130" y="71"/>
                  <a:pt x="134" y="69"/>
                  <a:pt x="134" y="68"/>
                </a:cubicBezTo>
                <a:cubicBezTo>
                  <a:pt x="134" y="69"/>
                  <a:pt x="136" y="67"/>
                  <a:pt x="135" y="68"/>
                </a:cubicBezTo>
                <a:cubicBezTo>
                  <a:pt x="134" y="69"/>
                  <a:pt x="134" y="69"/>
                  <a:pt x="132" y="70"/>
                </a:cubicBezTo>
                <a:close/>
                <a:moveTo>
                  <a:pt x="85" y="92"/>
                </a:moveTo>
                <a:cubicBezTo>
                  <a:pt x="85" y="92"/>
                  <a:pt x="83" y="94"/>
                  <a:pt x="83" y="94"/>
                </a:cubicBezTo>
                <a:cubicBezTo>
                  <a:pt x="82" y="93"/>
                  <a:pt x="88" y="90"/>
                  <a:pt x="86" y="91"/>
                </a:cubicBezTo>
                <a:cubicBezTo>
                  <a:pt x="86" y="92"/>
                  <a:pt x="85" y="92"/>
                  <a:pt x="85" y="92"/>
                </a:cubicBezTo>
                <a:close/>
                <a:moveTo>
                  <a:pt x="34" y="87"/>
                </a:moveTo>
                <a:cubicBezTo>
                  <a:pt x="34" y="87"/>
                  <a:pt x="34" y="88"/>
                  <a:pt x="33" y="89"/>
                </a:cubicBezTo>
                <a:cubicBezTo>
                  <a:pt x="33" y="90"/>
                  <a:pt x="33" y="88"/>
                  <a:pt x="34" y="87"/>
                </a:cubicBezTo>
                <a:close/>
                <a:moveTo>
                  <a:pt x="80" y="88"/>
                </a:moveTo>
                <a:cubicBezTo>
                  <a:pt x="80" y="88"/>
                  <a:pt x="79" y="86"/>
                  <a:pt x="78" y="89"/>
                </a:cubicBezTo>
                <a:cubicBezTo>
                  <a:pt x="77" y="90"/>
                  <a:pt x="79" y="91"/>
                  <a:pt x="79" y="92"/>
                </a:cubicBezTo>
                <a:cubicBezTo>
                  <a:pt x="79" y="93"/>
                  <a:pt x="78" y="93"/>
                  <a:pt x="78" y="94"/>
                </a:cubicBezTo>
                <a:cubicBezTo>
                  <a:pt x="78" y="95"/>
                  <a:pt x="80" y="96"/>
                  <a:pt x="80" y="97"/>
                </a:cubicBezTo>
                <a:cubicBezTo>
                  <a:pt x="80" y="98"/>
                  <a:pt x="79" y="99"/>
                  <a:pt x="80" y="100"/>
                </a:cubicBezTo>
                <a:cubicBezTo>
                  <a:pt x="80" y="101"/>
                  <a:pt x="80" y="103"/>
                  <a:pt x="80" y="104"/>
                </a:cubicBezTo>
                <a:cubicBezTo>
                  <a:pt x="80" y="104"/>
                  <a:pt x="80" y="104"/>
                  <a:pt x="80" y="104"/>
                </a:cubicBezTo>
                <a:cubicBezTo>
                  <a:pt x="79" y="105"/>
                  <a:pt x="82" y="107"/>
                  <a:pt x="83" y="106"/>
                </a:cubicBezTo>
                <a:cubicBezTo>
                  <a:pt x="84" y="105"/>
                  <a:pt x="83" y="105"/>
                  <a:pt x="82" y="104"/>
                </a:cubicBezTo>
                <a:cubicBezTo>
                  <a:pt x="82" y="103"/>
                  <a:pt x="82" y="100"/>
                  <a:pt x="82" y="100"/>
                </a:cubicBezTo>
                <a:cubicBezTo>
                  <a:pt x="82" y="100"/>
                  <a:pt x="83" y="100"/>
                  <a:pt x="84" y="100"/>
                </a:cubicBezTo>
                <a:cubicBezTo>
                  <a:pt x="85" y="99"/>
                  <a:pt x="84" y="99"/>
                  <a:pt x="85" y="99"/>
                </a:cubicBezTo>
                <a:cubicBezTo>
                  <a:pt x="86" y="98"/>
                  <a:pt x="86" y="99"/>
                  <a:pt x="87" y="99"/>
                </a:cubicBezTo>
                <a:cubicBezTo>
                  <a:pt x="88" y="99"/>
                  <a:pt x="95" y="96"/>
                  <a:pt x="96" y="95"/>
                </a:cubicBezTo>
                <a:cubicBezTo>
                  <a:pt x="96" y="95"/>
                  <a:pt x="96" y="95"/>
                  <a:pt x="96" y="95"/>
                </a:cubicBezTo>
                <a:cubicBezTo>
                  <a:pt x="98" y="93"/>
                  <a:pt x="99" y="93"/>
                  <a:pt x="101" y="92"/>
                </a:cubicBezTo>
                <a:cubicBezTo>
                  <a:pt x="102" y="91"/>
                  <a:pt x="103" y="90"/>
                  <a:pt x="105" y="90"/>
                </a:cubicBezTo>
                <a:cubicBezTo>
                  <a:pt x="106" y="90"/>
                  <a:pt x="104" y="90"/>
                  <a:pt x="104" y="90"/>
                </a:cubicBezTo>
                <a:cubicBezTo>
                  <a:pt x="102" y="92"/>
                  <a:pt x="97" y="94"/>
                  <a:pt x="94" y="97"/>
                </a:cubicBezTo>
                <a:cubicBezTo>
                  <a:pt x="93" y="99"/>
                  <a:pt x="95" y="99"/>
                  <a:pt x="97" y="98"/>
                </a:cubicBezTo>
                <a:cubicBezTo>
                  <a:pt x="101" y="97"/>
                  <a:pt x="102" y="97"/>
                  <a:pt x="107" y="94"/>
                </a:cubicBezTo>
                <a:cubicBezTo>
                  <a:pt x="116" y="89"/>
                  <a:pt x="124" y="89"/>
                  <a:pt x="133" y="84"/>
                </a:cubicBezTo>
                <a:cubicBezTo>
                  <a:pt x="141" y="80"/>
                  <a:pt x="150" y="77"/>
                  <a:pt x="157" y="71"/>
                </a:cubicBezTo>
                <a:cubicBezTo>
                  <a:pt x="160" y="69"/>
                  <a:pt x="164" y="68"/>
                  <a:pt x="167" y="66"/>
                </a:cubicBezTo>
                <a:cubicBezTo>
                  <a:pt x="167" y="65"/>
                  <a:pt x="170" y="62"/>
                  <a:pt x="171" y="64"/>
                </a:cubicBezTo>
                <a:cubicBezTo>
                  <a:pt x="172" y="66"/>
                  <a:pt x="166" y="67"/>
                  <a:pt x="165" y="67"/>
                </a:cubicBezTo>
                <a:cubicBezTo>
                  <a:pt x="165" y="68"/>
                  <a:pt x="164" y="68"/>
                  <a:pt x="164" y="69"/>
                </a:cubicBezTo>
                <a:cubicBezTo>
                  <a:pt x="162" y="70"/>
                  <a:pt x="160" y="71"/>
                  <a:pt x="159" y="72"/>
                </a:cubicBezTo>
                <a:cubicBezTo>
                  <a:pt x="157" y="73"/>
                  <a:pt x="155" y="75"/>
                  <a:pt x="153" y="76"/>
                </a:cubicBezTo>
                <a:cubicBezTo>
                  <a:pt x="152" y="77"/>
                  <a:pt x="150" y="78"/>
                  <a:pt x="148" y="79"/>
                </a:cubicBezTo>
                <a:cubicBezTo>
                  <a:pt x="146" y="80"/>
                  <a:pt x="144" y="80"/>
                  <a:pt x="142" y="81"/>
                </a:cubicBezTo>
                <a:cubicBezTo>
                  <a:pt x="140" y="82"/>
                  <a:pt x="139" y="83"/>
                  <a:pt x="138" y="84"/>
                </a:cubicBezTo>
                <a:cubicBezTo>
                  <a:pt x="128" y="89"/>
                  <a:pt x="115" y="95"/>
                  <a:pt x="106" y="102"/>
                </a:cubicBezTo>
                <a:cubicBezTo>
                  <a:pt x="105" y="102"/>
                  <a:pt x="105" y="103"/>
                  <a:pt x="104" y="103"/>
                </a:cubicBezTo>
                <a:cubicBezTo>
                  <a:pt x="104" y="103"/>
                  <a:pt x="105" y="104"/>
                  <a:pt x="105" y="104"/>
                </a:cubicBezTo>
                <a:cubicBezTo>
                  <a:pt x="104" y="105"/>
                  <a:pt x="102" y="106"/>
                  <a:pt x="100" y="106"/>
                </a:cubicBezTo>
                <a:cubicBezTo>
                  <a:pt x="101" y="106"/>
                  <a:pt x="99" y="105"/>
                  <a:pt x="98" y="106"/>
                </a:cubicBezTo>
                <a:cubicBezTo>
                  <a:pt x="97" y="106"/>
                  <a:pt x="96" y="110"/>
                  <a:pt x="96" y="110"/>
                </a:cubicBezTo>
                <a:cubicBezTo>
                  <a:pt x="97" y="112"/>
                  <a:pt x="102" y="105"/>
                  <a:pt x="104" y="106"/>
                </a:cubicBezTo>
                <a:cubicBezTo>
                  <a:pt x="104" y="106"/>
                  <a:pt x="104" y="108"/>
                  <a:pt x="104" y="108"/>
                </a:cubicBezTo>
                <a:cubicBezTo>
                  <a:pt x="104" y="109"/>
                  <a:pt x="103" y="108"/>
                  <a:pt x="103" y="109"/>
                </a:cubicBezTo>
                <a:cubicBezTo>
                  <a:pt x="103" y="110"/>
                  <a:pt x="106" y="109"/>
                  <a:pt x="107" y="109"/>
                </a:cubicBezTo>
                <a:cubicBezTo>
                  <a:pt x="107" y="109"/>
                  <a:pt x="108" y="109"/>
                  <a:pt x="109" y="109"/>
                </a:cubicBezTo>
                <a:cubicBezTo>
                  <a:pt x="112" y="108"/>
                  <a:pt x="116" y="107"/>
                  <a:pt x="116" y="107"/>
                </a:cubicBezTo>
                <a:cubicBezTo>
                  <a:pt x="117" y="107"/>
                  <a:pt x="120" y="105"/>
                  <a:pt x="120" y="106"/>
                </a:cubicBezTo>
                <a:cubicBezTo>
                  <a:pt x="120" y="107"/>
                  <a:pt x="115" y="107"/>
                  <a:pt x="113" y="109"/>
                </a:cubicBezTo>
                <a:cubicBezTo>
                  <a:pt x="111" y="112"/>
                  <a:pt x="114" y="111"/>
                  <a:pt x="116" y="111"/>
                </a:cubicBezTo>
                <a:cubicBezTo>
                  <a:pt x="123" y="110"/>
                  <a:pt x="130" y="107"/>
                  <a:pt x="137" y="105"/>
                </a:cubicBezTo>
                <a:cubicBezTo>
                  <a:pt x="138" y="104"/>
                  <a:pt x="139" y="104"/>
                  <a:pt x="141" y="103"/>
                </a:cubicBezTo>
                <a:cubicBezTo>
                  <a:pt x="144" y="103"/>
                  <a:pt x="140" y="104"/>
                  <a:pt x="139" y="105"/>
                </a:cubicBezTo>
                <a:cubicBezTo>
                  <a:pt x="137" y="106"/>
                  <a:pt x="137" y="106"/>
                  <a:pt x="134" y="107"/>
                </a:cubicBezTo>
                <a:cubicBezTo>
                  <a:pt x="129" y="108"/>
                  <a:pt x="126" y="111"/>
                  <a:pt x="121" y="113"/>
                </a:cubicBezTo>
                <a:cubicBezTo>
                  <a:pt x="115" y="115"/>
                  <a:pt x="110" y="117"/>
                  <a:pt x="104" y="119"/>
                </a:cubicBezTo>
                <a:cubicBezTo>
                  <a:pt x="102" y="120"/>
                  <a:pt x="100" y="120"/>
                  <a:pt x="101" y="122"/>
                </a:cubicBezTo>
                <a:cubicBezTo>
                  <a:pt x="101" y="122"/>
                  <a:pt x="102" y="123"/>
                  <a:pt x="103" y="123"/>
                </a:cubicBezTo>
                <a:cubicBezTo>
                  <a:pt x="105" y="123"/>
                  <a:pt x="107" y="121"/>
                  <a:pt x="109" y="121"/>
                </a:cubicBezTo>
                <a:cubicBezTo>
                  <a:pt x="109" y="121"/>
                  <a:pt x="110" y="120"/>
                  <a:pt x="110" y="121"/>
                </a:cubicBezTo>
                <a:cubicBezTo>
                  <a:pt x="110" y="122"/>
                  <a:pt x="106" y="123"/>
                  <a:pt x="105" y="123"/>
                </a:cubicBezTo>
                <a:cubicBezTo>
                  <a:pt x="104" y="124"/>
                  <a:pt x="101" y="124"/>
                  <a:pt x="100" y="125"/>
                </a:cubicBezTo>
                <a:cubicBezTo>
                  <a:pt x="99" y="125"/>
                  <a:pt x="96" y="128"/>
                  <a:pt x="96" y="128"/>
                </a:cubicBezTo>
                <a:cubicBezTo>
                  <a:pt x="96" y="129"/>
                  <a:pt x="101" y="126"/>
                  <a:pt x="101" y="126"/>
                </a:cubicBezTo>
                <a:cubicBezTo>
                  <a:pt x="103" y="126"/>
                  <a:pt x="99" y="127"/>
                  <a:pt x="99" y="127"/>
                </a:cubicBezTo>
                <a:cubicBezTo>
                  <a:pt x="99" y="128"/>
                  <a:pt x="93" y="132"/>
                  <a:pt x="93" y="133"/>
                </a:cubicBezTo>
                <a:cubicBezTo>
                  <a:pt x="93" y="134"/>
                  <a:pt x="96" y="131"/>
                  <a:pt x="96" y="132"/>
                </a:cubicBezTo>
                <a:cubicBezTo>
                  <a:pt x="97" y="134"/>
                  <a:pt x="92" y="134"/>
                  <a:pt x="90" y="135"/>
                </a:cubicBezTo>
                <a:cubicBezTo>
                  <a:pt x="89" y="135"/>
                  <a:pt x="89" y="136"/>
                  <a:pt x="88" y="136"/>
                </a:cubicBezTo>
                <a:cubicBezTo>
                  <a:pt x="88" y="136"/>
                  <a:pt x="82" y="137"/>
                  <a:pt x="85" y="138"/>
                </a:cubicBezTo>
                <a:cubicBezTo>
                  <a:pt x="86" y="138"/>
                  <a:pt x="86" y="138"/>
                  <a:pt x="86" y="138"/>
                </a:cubicBezTo>
                <a:cubicBezTo>
                  <a:pt x="86" y="139"/>
                  <a:pt x="84" y="141"/>
                  <a:pt x="83" y="142"/>
                </a:cubicBezTo>
                <a:cubicBezTo>
                  <a:pt x="82" y="143"/>
                  <a:pt x="82" y="144"/>
                  <a:pt x="82" y="144"/>
                </a:cubicBezTo>
                <a:cubicBezTo>
                  <a:pt x="82" y="144"/>
                  <a:pt x="81" y="144"/>
                  <a:pt x="81" y="145"/>
                </a:cubicBezTo>
                <a:cubicBezTo>
                  <a:pt x="81" y="145"/>
                  <a:pt x="81" y="145"/>
                  <a:pt x="81" y="145"/>
                </a:cubicBezTo>
                <a:cubicBezTo>
                  <a:pt x="79" y="146"/>
                  <a:pt x="76" y="147"/>
                  <a:pt x="76" y="148"/>
                </a:cubicBezTo>
                <a:cubicBezTo>
                  <a:pt x="76" y="149"/>
                  <a:pt x="81" y="147"/>
                  <a:pt x="79" y="148"/>
                </a:cubicBezTo>
                <a:cubicBezTo>
                  <a:pt x="79" y="148"/>
                  <a:pt x="76" y="149"/>
                  <a:pt x="75" y="150"/>
                </a:cubicBezTo>
                <a:cubicBezTo>
                  <a:pt x="74" y="150"/>
                  <a:pt x="75" y="150"/>
                  <a:pt x="74" y="151"/>
                </a:cubicBezTo>
                <a:cubicBezTo>
                  <a:pt x="73" y="152"/>
                  <a:pt x="71" y="152"/>
                  <a:pt x="74" y="153"/>
                </a:cubicBezTo>
                <a:cubicBezTo>
                  <a:pt x="75" y="154"/>
                  <a:pt x="79" y="152"/>
                  <a:pt x="80" y="153"/>
                </a:cubicBezTo>
                <a:cubicBezTo>
                  <a:pt x="80" y="154"/>
                  <a:pt x="76" y="153"/>
                  <a:pt x="79" y="154"/>
                </a:cubicBezTo>
                <a:cubicBezTo>
                  <a:pt x="78" y="154"/>
                  <a:pt x="78" y="153"/>
                  <a:pt x="78" y="153"/>
                </a:cubicBezTo>
                <a:cubicBezTo>
                  <a:pt x="75" y="153"/>
                  <a:pt x="68" y="155"/>
                  <a:pt x="67" y="154"/>
                </a:cubicBezTo>
                <a:cubicBezTo>
                  <a:pt x="66" y="154"/>
                  <a:pt x="66" y="153"/>
                  <a:pt x="65" y="155"/>
                </a:cubicBezTo>
                <a:cubicBezTo>
                  <a:pt x="64" y="157"/>
                  <a:pt x="71" y="158"/>
                  <a:pt x="73" y="159"/>
                </a:cubicBezTo>
                <a:cubicBezTo>
                  <a:pt x="73" y="160"/>
                  <a:pt x="75" y="161"/>
                  <a:pt x="75" y="161"/>
                </a:cubicBezTo>
                <a:cubicBezTo>
                  <a:pt x="75" y="161"/>
                  <a:pt x="76" y="161"/>
                  <a:pt x="76" y="161"/>
                </a:cubicBezTo>
                <a:cubicBezTo>
                  <a:pt x="76" y="163"/>
                  <a:pt x="74" y="161"/>
                  <a:pt x="74" y="161"/>
                </a:cubicBezTo>
                <a:cubicBezTo>
                  <a:pt x="73" y="161"/>
                  <a:pt x="72" y="161"/>
                  <a:pt x="72" y="161"/>
                </a:cubicBezTo>
                <a:cubicBezTo>
                  <a:pt x="72" y="161"/>
                  <a:pt x="73" y="161"/>
                  <a:pt x="73" y="161"/>
                </a:cubicBezTo>
                <a:cubicBezTo>
                  <a:pt x="72" y="159"/>
                  <a:pt x="68" y="159"/>
                  <a:pt x="65" y="157"/>
                </a:cubicBezTo>
                <a:cubicBezTo>
                  <a:pt x="65" y="157"/>
                  <a:pt x="64" y="155"/>
                  <a:pt x="63" y="155"/>
                </a:cubicBezTo>
                <a:cubicBezTo>
                  <a:pt x="63" y="155"/>
                  <a:pt x="61" y="157"/>
                  <a:pt x="61" y="159"/>
                </a:cubicBezTo>
                <a:cubicBezTo>
                  <a:pt x="61" y="160"/>
                  <a:pt x="61" y="161"/>
                  <a:pt x="61" y="161"/>
                </a:cubicBezTo>
                <a:cubicBezTo>
                  <a:pt x="61" y="162"/>
                  <a:pt x="60" y="162"/>
                  <a:pt x="60" y="163"/>
                </a:cubicBezTo>
                <a:cubicBezTo>
                  <a:pt x="61" y="164"/>
                  <a:pt x="58" y="165"/>
                  <a:pt x="58" y="163"/>
                </a:cubicBezTo>
                <a:cubicBezTo>
                  <a:pt x="58" y="163"/>
                  <a:pt x="61" y="161"/>
                  <a:pt x="59" y="161"/>
                </a:cubicBezTo>
                <a:cubicBezTo>
                  <a:pt x="59" y="161"/>
                  <a:pt x="58" y="162"/>
                  <a:pt x="58" y="162"/>
                </a:cubicBezTo>
                <a:cubicBezTo>
                  <a:pt x="58" y="161"/>
                  <a:pt x="61" y="161"/>
                  <a:pt x="60" y="160"/>
                </a:cubicBezTo>
                <a:cubicBezTo>
                  <a:pt x="60" y="160"/>
                  <a:pt x="57" y="160"/>
                  <a:pt x="56" y="160"/>
                </a:cubicBezTo>
                <a:cubicBezTo>
                  <a:pt x="55" y="161"/>
                  <a:pt x="56" y="161"/>
                  <a:pt x="54" y="161"/>
                </a:cubicBezTo>
                <a:cubicBezTo>
                  <a:pt x="55" y="161"/>
                  <a:pt x="52" y="161"/>
                  <a:pt x="53" y="162"/>
                </a:cubicBezTo>
                <a:cubicBezTo>
                  <a:pt x="53" y="162"/>
                  <a:pt x="55" y="162"/>
                  <a:pt x="55" y="162"/>
                </a:cubicBezTo>
                <a:cubicBezTo>
                  <a:pt x="55" y="162"/>
                  <a:pt x="57" y="161"/>
                  <a:pt x="58" y="161"/>
                </a:cubicBezTo>
                <a:cubicBezTo>
                  <a:pt x="57" y="161"/>
                  <a:pt x="57" y="164"/>
                  <a:pt x="56" y="164"/>
                </a:cubicBezTo>
                <a:cubicBezTo>
                  <a:pt x="56" y="164"/>
                  <a:pt x="50" y="162"/>
                  <a:pt x="51" y="164"/>
                </a:cubicBezTo>
                <a:cubicBezTo>
                  <a:pt x="51" y="164"/>
                  <a:pt x="52" y="164"/>
                  <a:pt x="53" y="164"/>
                </a:cubicBezTo>
                <a:cubicBezTo>
                  <a:pt x="58" y="165"/>
                  <a:pt x="51" y="164"/>
                  <a:pt x="50" y="164"/>
                </a:cubicBezTo>
                <a:cubicBezTo>
                  <a:pt x="50" y="165"/>
                  <a:pt x="51" y="166"/>
                  <a:pt x="51" y="166"/>
                </a:cubicBezTo>
                <a:cubicBezTo>
                  <a:pt x="51" y="167"/>
                  <a:pt x="48" y="165"/>
                  <a:pt x="48" y="165"/>
                </a:cubicBezTo>
                <a:cubicBezTo>
                  <a:pt x="45" y="165"/>
                  <a:pt x="43" y="165"/>
                  <a:pt x="40" y="164"/>
                </a:cubicBezTo>
                <a:cubicBezTo>
                  <a:pt x="39" y="164"/>
                  <a:pt x="37" y="163"/>
                  <a:pt x="36" y="162"/>
                </a:cubicBezTo>
                <a:cubicBezTo>
                  <a:pt x="36" y="161"/>
                  <a:pt x="37" y="160"/>
                  <a:pt x="36" y="160"/>
                </a:cubicBezTo>
                <a:cubicBezTo>
                  <a:pt x="36" y="159"/>
                  <a:pt x="35" y="162"/>
                  <a:pt x="33" y="162"/>
                </a:cubicBezTo>
                <a:cubicBezTo>
                  <a:pt x="33" y="162"/>
                  <a:pt x="34" y="161"/>
                  <a:pt x="34" y="161"/>
                </a:cubicBezTo>
                <a:cubicBezTo>
                  <a:pt x="34" y="161"/>
                  <a:pt x="33" y="161"/>
                  <a:pt x="32" y="161"/>
                </a:cubicBezTo>
                <a:cubicBezTo>
                  <a:pt x="33" y="161"/>
                  <a:pt x="31" y="161"/>
                  <a:pt x="32" y="160"/>
                </a:cubicBezTo>
                <a:cubicBezTo>
                  <a:pt x="31" y="162"/>
                  <a:pt x="33" y="162"/>
                  <a:pt x="33" y="163"/>
                </a:cubicBezTo>
                <a:cubicBezTo>
                  <a:pt x="33" y="164"/>
                  <a:pt x="32" y="164"/>
                  <a:pt x="32" y="165"/>
                </a:cubicBezTo>
                <a:cubicBezTo>
                  <a:pt x="31" y="166"/>
                  <a:pt x="31" y="166"/>
                  <a:pt x="31" y="167"/>
                </a:cubicBezTo>
                <a:cubicBezTo>
                  <a:pt x="30" y="169"/>
                  <a:pt x="28" y="174"/>
                  <a:pt x="29" y="176"/>
                </a:cubicBezTo>
                <a:cubicBezTo>
                  <a:pt x="30" y="177"/>
                  <a:pt x="32" y="178"/>
                  <a:pt x="31" y="179"/>
                </a:cubicBezTo>
                <a:cubicBezTo>
                  <a:pt x="29" y="181"/>
                  <a:pt x="26" y="180"/>
                  <a:pt x="27" y="177"/>
                </a:cubicBezTo>
                <a:cubicBezTo>
                  <a:pt x="27" y="177"/>
                  <a:pt x="28" y="177"/>
                  <a:pt x="28" y="176"/>
                </a:cubicBezTo>
                <a:cubicBezTo>
                  <a:pt x="28" y="175"/>
                  <a:pt x="28" y="174"/>
                  <a:pt x="28" y="174"/>
                </a:cubicBezTo>
                <a:cubicBezTo>
                  <a:pt x="28" y="173"/>
                  <a:pt x="29" y="173"/>
                  <a:pt x="29" y="172"/>
                </a:cubicBezTo>
                <a:cubicBezTo>
                  <a:pt x="29" y="171"/>
                  <a:pt x="28" y="171"/>
                  <a:pt x="28" y="170"/>
                </a:cubicBezTo>
                <a:cubicBezTo>
                  <a:pt x="28" y="169"/>
                  <a:pt x="28" y="168"/>
                  <a:pt x="28" y="168"/>
                </a:cubicBezTo>
                <a:cubicBezTo>
                  <a:pt x="28" y="168"/>
                  <a:pt x="29" y="168"/>
                  <a:pt x="29" y="168"/>
                </a:cubicBezTo>
                <a:cubicBezTo>
                  <a:pt x="29" y="167"/>
                  <a:pt x="29" y="165"/>
                  <a:pt x="29" y="165"/>
                </a:cubicBezTo>
                <a:cubicBezTo>
                  <a:pt x="29" y="165"/>
                  <a:pt x="28" y="165"/>
                  <a:pt x="28" y="164"/>
                </a:cubicBezTo>
                <a:cubicBezTo>
                  <a:pt x="27" y="164"/>
                  <a:pt x="28" y="164"/>
                  <a:pt x="28" y="163"/>
                </a:cubicBezTo>
                <a:cubicBezTo>
                  <a:pt x="27" y="163"/>
                  <a:pt x="27" y="162"/>
                  <a:pt x="27" y="161"/>
                </a:cubicBezTo>
                <a:cubicBezTo>
                  <a:pt x="27" y="161"/>
                  <a:pt x="27" y="161"/>
                  <a:pt x="27" y="161"/>
                </a:cubicBezTo>
                <a:cubicBezTo>
                  <a:pt x="27" y="160"/>
                  <a:pt x="27" y="160"/>
                  <a:pt x="27" y="160"/>
                </a:cubicBezTo>
                <a:cubicBezTo>
                  <a:pt x="27" y="160"/>
                  <a:pt x="28" y="158"/>
                  <a:pt x="27" y="158"/>
                </a:cubicBezTo>
                <a:cubicBezTo>
                  <a:pt x="27" y="158"/>
                  <a:pt x="25" y="163"/>
                  <a:pt x="27" y="159"/>
                </a:cubicBezTo>
                <a:cubicBezTo>
                  <a:pt x="27" y="159"/>
                  <a:pt x="25" y="160"/>
                  <a:pt x="25" y="160"/>
                </a:cubicBezTo>
                <a:cubicBezTo>
                  <a:pt x="25" y="160"/>
                  <a:pt x="24" y="158"/>
                  <a:pt x="23" y="160"/>
                </a:cubicBezTo>
                <a:cubicBezTo>
                  <a:pt x="23" y="160"/>
                  <a:pt x="25" y="160"/>
                  <a:pt x="25" y="160"/>
                </a:cubicBezTo>
                <a:cubicBezTo>
                  <a:pt x="26" y="160"/>
                  <a:pt x="26" y="163"/>
                  <a:pt x="26" y="164"/>
                </a:cubicBezTo>
                <a:cubicBezTo>
                  <a:pt x="26" y="164"/>
                  <a:pt x="23" y="164"/>
                  <a:pt x="22" y="164"/>
                </a:cubicBezTo>
                <a:cubicBezTo>
                  <a:pt x="22" y="163"/>
                  <a:pt x="21" y="162"/>
                  <a:pt x="21" y="162"/>
                </a:cubicBezTo>
                <a:cubicBezTo>
                  <a:pt x="20" y="162"/>
                  <a:pt x="20" y="163"/>
                  <a:pt x="19" y="162"/>
                </a:cubicBezTo>
                <a:cubicBezTo>
                  <a:pt x="18" y="161"/>
                  <a:pt x="17" y="159"/>
                  <a:pt x="19" y="158"/>
                </a:cubicBezTo>
                <a:cubicBezTo>
                  <a:pt x="19" y="158"/>
                  <a:pt x="20" y="158"/>
                  <a:pt x="21" y="158"/>
                </a:cubicBezTo>
                <a:cubicBezTo>
                  <a:pt x="21" y="158"/>
                  <a:pt x="22" y="159"/>
                  <a:pt x="22" y="159"/>
                </a:cubicBezTo>
                <a:cubicBezTo>
                  <a:pt x="23" y="159"/>
                  <a:pt x="24" y="157"/>
                  <a:pt x="24" y="158"/>
                </a:cubicBezTo>
                <a:cubicBezTo>
                  <a:pt x="24" y="157"/>
                  <a:pt x="22" y="158"/>
                  <a:pt x="22" y="158"/>
                </a:cubicBezTo>
                <a:cubicBezTo>
                  <a:pt x="22" y="158"/>
                  <a:pt x="22" y="157"/>
                  <a:pt x="22" y="157"/>
                </a:cubicBezTo>
                <a:cubicBezTo>
                  <a:pt x="21" y="156"/>
                  <a:pt x="22" y="157"/>
                  <a:pt x="21" y="157"/>
                </a:cubicBezTo>
                <a:cubicBezTo>
                  <a:pt x="20" y="156"/>
                  <a:pt x="21" y="155"/>
                  <a:pt x="19" y="156"/>
                </a:cubicBezTo>
                <a:cubicBezTo>
                  <a:pt x="18" y="156"/>
                  <a:pt x="19" y="157"/>
                  <a:pt x="19" y="157"/>
                </a:cubicBezTo>
                <a:cubicBezTo>
                  <a:pt x="18" y="158"/>
                  <a:pt x="18" y="157"/>
                  <a:pt x="17" y="158"/>
                </a:cubicBezTo>
                <a:cubicBezTo>
                  <a:pt x="16" y="159"/>
                  <a:pt x="14" y="163"/>
                  <a:pt x="14" y="161"/>
                </a:cubicBezTo>
                <a:cubicBezTo>
                  <a:pt x="15" y="161"/>
                  <a:pt x="15" y="159"/>
                  <a:pt x="15" y="159"/>
                </a:cubicBezTo>
                <a:cubicBezTo>
                  <a:pt x="14" y="158"/>
                  <a:pt x="13" y="160"/>
                  <a:pt x="12" y="160"/>
                </a:cubicBezTo>
                <a:cubicBezTo>
                  <a:pt x="13" y="160"/>
                  <a:pt x="10" y="158"/>
                  <a:pt x="11" y="159"/>
                </a:cubicBezTo>
                <a:cubicBezTo>
                  <a:pt x="10" y="158"/>
                  <a:pt x="11" y="155"/>
                  <a:pt x="12" y="154"/>
                </a:cubicBezTo>
                <a:cubicBezTo>
                  <a:pt x="13" y="153"/>
                  <a:pt x="13" y="153"/>
                  <a:pt x="13" y="153"/>
                </a:cubicBezTo>
                <a:cubicBezTo>
                  <a:pt x="16" y="155"/>
                  <a:pt x="13" y="152"/>
                  <a:pt x="12" y="151"/>
                </a:cubicBezTo>
                <a:cubicBezTo>
                  <a:pt x="12" y="149"/>
                  <a:pt x="14" y="147"/>
                  <a:pt x="14" y="145"/>
                </a:cubicBezTo>
                <a:cubicBezTo>
                  <a:pt x="14" y="144"/>
                  <a:pt x="13" y="141"/>
                  <a:pt x="13" y="140"/>
                </a:cubicBezTo>
                <a:cubicBezTo>
                  <a:pt x="13" y="140"/>
                  <a:pt x="11" y="140"/>
                  <a:pt x="12" y="140"/>
                </a:cubicBezTo>
                <a:cubicBezTo>
                  <a:pt x="13" y="139"/>
                  <a:pt x="12" y="139"/>
                  <a:pt x="12" y="138"/>
                </a:cubicBezTo>
                <a:cubicBezTo>
                  <a:pt x="13" y="137"/>
                  <a:pt x="15" y="136"/>
                  <a:pt x="15" y="135"/>
                </a:cubicBezTo>
                <a:cubicBezTo>
                  <a:pt x="16" y="133"/>
                  <a:pt x="15" y="130"/>
                  <a:pt x="15" y="128"/>
                </a:cubicBezTo>
                <a:cubicBezTo>
                  <a:pt x="15" y="128"/>
                  <a:pt x="15" y="127"/>
                  <a:pt x="15" y="127"/>
                </a:cubicBezTo>
                <a:cubicBezTo>
                  <a:pt x="15" y="126"/>
                  <a:pt x="15" y="127"/>
                  <a:pt x="15" y="125"/>
                </a:cubicBezTo>
                <a:cubicBezTo>
                  <a:pt x="15" y="124"/>
                  <a:pt x="16" y="123"/>
                  <a:pt x="16" y="122"/>
                </a:cubicBezTo>
                <a:cubicBezTo>
                  <a:pt x="16" y="121"/>
                  <a:pt x="17" y="121"/>
                  <a:pt x="16" y="120"/>
                </a:cubicBezTo>
                <a:cubicBezTo>
                  <a:pt x="17" y="122"/>
                  <a:pt x="16" y="119"/>
                  <a:pt x="15" y="119"/>
                </a:cubicBezTo>
                <a:cubicBezTo>
                  <a:pt x="15" y="119"/>
                  <a:pt x="16" y="121"/>
                  <a:pt x="15" y="121"/>
                </a:cubicBezTo>
                <a:cubicBezTo>
                  <a:pt x="15" y="122"/>
                  <a:pt x="13" y="124"/>
                  <a:pt x="13" y="126"/>
                </a:cubicBezTo>
                <a:cubicBezTo>
                  <a:pt x="13" y="126"/>
                  <a:pt x="14" y="128"/>
                  <a:pt x="13" y="128"/>
                </a:cubicBezTo>
                <a:cubicBezTo>
                  <a:pt x="13" y="129"/>
                  <a:pt x="12" y="126"/>
                  <a:pt x="12" y="125"/>
                </a:cubicBezTo>
                <a:cubicBezTo>
                  <a:pt x="12" y="124"/>
                  <a:pt x="13" y="123"/>
                  <a:pt x="13" y="123"/>
                </a:cubicBezTo>
                <a:cubicBezTo>
                  <a:pt x="13" y="123"/>
                  <a:pt x="12" y="120"/>
                  <a:pt x="12" y="120"/>
                </a:cubicBezTo>
                <a:cubicBezTo>
                  <a:pt x="12" y="119"/>
                  <a:pt x="11" y="119"/>
                  <a:pt x="11" y="119"/>
                </a:cubicBezTo>
                <a:cubicBezTo>
                  <a:pt x="11" y="119"/>
                  <a:pt x="13" y="120"/>
                  <a:pt x="13" y="120"/>
                </a:cubicBezTo>
                <a:cubicBezTo>
                  <a:pt x="14" y="120"/>
                  <a:pt x="13" y="119"/>
                  <a:pt x="14" y="119"/>
                </a:cubicBezTo>
                <a:cubicBezTo>
                  <a:pt x="14" y="119"/>
                  <a:pt x="14" y="119"/>
                  <a:pt x="14" y="119"/>
                </a:cubicBezTo>
                <a:cubicBezTo>
                  <a:pt x="15" y="119"/>
                  <a:pt x="15" y="118"/>
                  <a:pt x="16" y="118"/>
                </a:cubicBezTo>
                <a:cubicBezTo>
                  <a:pt x="15" y="118"/>
                  <a:pt x="15" y="119"/>
                  <a:pt x="16" y="119"/>
                </a:cubicBezTo>
                <a:cubicBezTo>
                  <a:pt x="16" y="119"/>
                  <a:pt x="16" y="118"/>
                  <a:pt x="16" y="119"/>
                </a:cubicBezTo>
                <a:cubicBezTo>
                  <a:pt x="16" y="118"/>
                  <a:pt x="16" y="118"/>
                  <a:pt x="17" y="118"/>
                </a:cubicBezTo>
                <a:cubicBezTo>
                  <a:pt x="17" y="117"/>
                  <a:pt x="17" y="117"/>
                  <a:pt x="17" y="117"/>
                </a:cubicBezTo>
                <a:cubicBezTo>
                  <a:pt x="17" y="117"/>
                  <a:pt x="17" y="117"/>
                  <a:pt x="17" y="117"/>
                </a:cubicBezTo>
                <a:cubicBezTo>
                  <a:pt x="18" y="115"/>
                  <a:pt x="17" y="115"/>
                  <a:pt x="17" y="113"/>
                </a:cubicBezTo>
                <a:cubicBezTo>
                  <a:pt x="17" y="113"/>
                  <a:pt x="19" y="109"/>
                  <a:pt x="20" y="109"/>
                </a:cubicBezTo>
                <a:cubicBezTo>
                  <a:pt x="20" y="109"/>
                  <a:pt x="21" y="109"/>
                  <a:pt x="21" y="109"/>
                </a:cubicBezTo>
                <a:cubicBezTo>
                  <a:pt x="21" y="109"/>
                  <a:pt x="20" y="108"/>
                  <a:pt x="21" y="108"/>
                </a:cubicBezTo>
                <a:cubicBezTo>
                  <a:pt x="21" y="107"/>
                  <a:pt x="22" y="107"/>
                  <a:pt x="22" y="106"/>
                </a:cubicBezTo>
                <a:cubicBezTo>
                  <a:pt x="23" y="106"/>
                  <a:pt x="22" y="104"/>
                  <a:pt x="23" y="103"/>
                </a:cubicBezTo>
                <a:cubicBezTo>
                  <a:pt x="23" y="102"/>
                  <a:pt x="25" y="102"/>
                  <a:pt x="26" y="101"/>
                </a:cubicBezTo>
                <a:cubicBezTo>
                  <a:pt x="26" y="101"/>
                  <a:pt x="26" y="99"/>
                  <a:pt x="26" y="99"/>
                </a:cubicBezTo>
                <a:cubicBezTo>
                  <a:pt x="26" y="98"/>
                  <a:pt x="25" y="99"/>
                  <a:pt x="26" y="98"/>
                </a:cubicBezTo>
                <a:cubicBezTo>
                  <a:pt x="27" y="96"/>
                  <a:pt x="25" y="94"/>
                  <a:pt x="25" y="93"/>
                </a:cubicBezTo>
                <a:cubicBezTo>
                  <a:pt x="25" y="92"/>
                  <a:pt x="27" y="95"/>
                  <a:pt x="26" y="94"/>
                </a:cubicBezTo>
                <a:cubicBezTo>
                  <a:pt x="26" y="94"/>
                  <a:pt x="26" y="95"/>
                  <a:pt x="27" y="94"/>
                </a:cubicBezTo>
                <a:cubicBezTo>
                  <a:pt x="28" y="94"/>
                  <a:pt x="28" y="93"/>
                  <a:pt x="28" y="93"/>
                </a:cubicBezTo>
                <a:cubicBezTo>
                  <a:pt x="29" y="93"/>
                  <a:pt x="29" y="94"/>
                  <a:pt x="30" y="95"/>
                </a:cubicBezTo>
                <a:cubicBezTo>
                  <a:pt x="30" y="95"/>
                  <a:pt x="31" y="95"/>
                  <a:pt x="31" y="95"/>
                </a:cubicBezTo>
                <a:cubicBezTo>
                  <a:pt x="32" y="95"/>
                  <a:pt x="32" y="97"/>
                  <a:pt x="33" y="95"/>
                </a:cubicBezTo>
                <a:cubicBezTo>
                  <a:pt x="34" y="94"/>
                  <a:pt x="33" y="92"/>
                  <a:pt x="34" y="91"/>
                </a:cubicBezTo>
                <a:cubicBezTo>
                  <a:pt x="34" y="91"/>
                  <a:pt x="35" y="90"/>
                  <a:pt x="35" y="90"/>
                </a:cubicBezTo>
                <a:cubicBezTo>
                  <a:pt x="36" y="89"/>
                  <a:pt x="37" y="87"/>
                  <a:pt x="37" y="87"/>
                </a:cubicBezTo>
                <a:cubicBezTo>
                  <a:pt x="37" y="87"/>
                  <a:pt x="37" y="85"/>
                  <a:pt x="37" y="85"/>
                </a:cubicBezTo>
                <a:cubicBezTo>
                  <a:pt x="37" y="85"/>
                  <a:pt x="38" y="85"/>
                  <a:pt x="38" y="86"/>
                </a:cubicBezTo>
                <a:cubicBezTo>
                  <a:pt x="38" y="86"/>
                  <a:pt x="37" y="87"/>
                  <a:pt x="36" y="88"/>
                </a:cubicBezTo>
                <a:cubicBezTo>
                  <a:pt x="36" y="89"/>
                  <a:pt x="36" y="89"/>
                  <a:pt x="36" y="90"/>
                </a:cubicBezTo>
                <a:cubicBezTo>
                  <a:pt x="34" y="92"/>
                  <a:pt x="35" y="94"/>
                  <a:pt x="37" y="91"/>
                </a:cubicBezTo>
                <a:cubicBezTo>
                  <a:pt x="37" y="91"/>
                  <a:pt x="37" y="91"/>
                  <a:pt x="37" y="91"/>
                </a:cubicBezTo>
                <a:cubicBezTo>
                  <a:pt x="38" y="91"/>
                  <a:pt x="37" y="95"/>
                  <a:pt x="37" y="96"/>
                </a:cubicBezTo>
                <a:cubicBezTo>
                  <a:pt x="38" y="96"/>
                  <a:pt x="38" y="95"/>
                  <a:pt x="38" y="95"/>
                </a:cubicBezTo>
                <a:cubicBezTo>
                  <a:pt x="38" y="95"/>
                  <a:pt x="39" y="96"/>
                  <a:pt x="39" y="96"/>
                </a:cubicBezTo>
                <a:cubicBezTo>
                  <a:pt x="39" y="96"/>
                  <a:pt x="40" y="95"/>
                  <a:pt x="39" y="95"/>
                </a:cubicBezTo>
                <a:cubicBezTo>
                  <a:pt x="39" y="95"/>
                  <a:pt x="40" y="96"/>
                  <a:pt x="40" y="96"/>
                </a:cubicBezTo>
                <a:cubicBezTo>
                  <a:pt x="41" y="95"/>
                  <a:pt x="40" y="94"/>
                  <a:pt x="40" y="92"/>
                </a:cubicBezTo>
                <a:cubicBezTo>
                  <a:pt x="41" y="92"/>
                  <a:pt x="44" y="90"/>
                  <a:pt x="45" y="91"/>
                </a:cubicBezTo>
                <a:cubicBezTo>
                  <a:pt x="46" y="92"/>
                  <a:pt x="46" y="87"/>
                  <a:pt x="47" y="87"/>
                </a:cubicBezTo>
                <a:cubicBezTo>
                  <a:pt x="47" y="87"/>
                  <a:pt x="47" y="89"/>
                  <a:pt x="48" y="89"/>
                </a:cubicBezTo>
                <a:cubicBezTo>
                  <a:pt x="49" y="89"/>
                  <a:pt x="49" y="88"/>
                  <a:pt x="50" y="87"/>
                </a:cubicBezTo>
                <a:cubicBezTo>
                  <a:pt x="50" y="87"/>
                  <a:pt x="51" y="88"/>
                  <a:pt x="51" y="88"/>
                </a:cubicBezTo>
                <a:cubicBezTo>
                  <a:pt x="51" y="88"/>
                  <a:pt x="52" y="86"/>
                  <a:pt x="52" y="86"/>
                </a:cubicBezTo>
                <a:cubicBezTo>
                  <a:pt x="52" y="85"/>
                  <a:pt x="51" y="85"/>
                  <a:pt x="50" y="85"/>
                </a:cubicBezTo>
                <a:cubicBezTo>
                  <a:pt x="50" y="84"/>
                  <a:pt x="51" y="84"/>
                  <a:pt x="51" y="83"/>
                </a:cubicBezTo>
                <a:cubicBezTo>
                  <a:pt x="51" y="83"/>
                  <a:pt x="50" y="82"/>
                  <a:pt x="50" y="82"/>
                </a:cubicBezTo>
                <a:cubicBezTo>
                  <a:pt x="50" y="81"/>
                  <a:pt x="51" y="80"/>
                  <a:pt x="51" y="79"/>
                </a:cubicBezTo>
                <a:cubicBezTo>
                  <a:pt x="50" y="78"/>
                  <a:pt x="52" y="78"/>
                  <a:pt x="53" y="78"/>
                </a:cubicBezTo>
                <a:cubicBezTo>
                  <a:pt x="54" y="78"/>
                  <a:pt x="55" y="80"/>
                  <a:pt x="56" y="80"/>
                </a:cubicBezTo>
                <a:cubicBezTo>
                  <a:pt x="58" y="80"/>
                  <a:pt x="61" y="77"/>
                  <a:pt x="60" y="76"/>
                </a:cubicBezTo>
                <a:cubicBezTo>
                  <a:pt x="60" y="74"/>
                  <a:pt x="62" y="77"/>
                  <a:pt x="63" y="76"/>
                </a:cubicBezTo>
                <a:cubicBezTo>
                  <a:pt x="64" y="75"/>
                  <a:pt x="64" y="72"/>
                  <a:pt x="64" y="72"/>
                </a:cubicBezTo>
                <a:cubicBezTo>
                  <a:pt x="64" y="72"/>
                  <a:pt x="65" y="72"/>
                  <a:pt x="65" y="72"/>
                </a:cubicBezTo>
                <a:cubicBezTo>
                  <a:pt x="65" y="73"/>
                  <a:pt x="65" y="73"/>
                  <a:pt x="65" y="74"/>
                </a:cubicBezTo>
                <a:cubicBezTo>
                  <a:pt x="65" y="74"/>
                  <a:pt x="66" y="75"/>
                  <a:pt x="66" y="76"/>
                </a:cubicBezTo>
                <a:cubicBezTo>
                  <a:pt x="66" y="75"/>
                  <a:pt x="65" y="77"/>
                  <a:pt x="65" y="77"/>
                </a:cubicBezTo>
                <a:cubicBezTo>
                  <a:pt x="66" y="78"/>
                  <a:pt x="68" y="77"/>
                  <a:pt x="69" y="78"/>
                </a:cubicBezTo>
                <a:cubicBezTo>
                  <a:pt x="70" y="79"/>
                  <a:pt x="70" y="81"/>
                  <a:pt x="70" y="82"/>
                </a:cubicBezTo>
                <a:cubicBezTo>
                  <a:pt x="70" y="82"/>
                  <a:pt x="71" y="83"/>
                  <a:pt x="71" y="83"/>
                </a:cubicBezTo>
                <a:cubicBezTo>
                  <a:pt x="71" y="83"/>
                  <a:pt x="69" y="86"/>
                  <a:pt x="69" y="86"/>
                </a:cubicBezTo>
                <a:cubicBezTo>
                  <a:pt x="69" y="86"/>
                  <a:pt x="68" y="87"/>
                  <a:pt x="68" y="87"/>
                </a:cubicBezTo>
                <a:cubicBezTo>
                  <a:pt x="68" y="88"/>
                  <a:pt x="69" y="88"/>
                  <a:pt x="69" y="88"/>
                </a:cubicBezTo>
                <a:cubicBezTo>
                  <a:pt x="69" y="88"/>
                  <a:pt x="70" y="88"/>
                  <a:pt x="70" y="88"/>
                </a:cubicBezTo>
                <a:cubicBezTo>
                  <a:pt x="70" y="89"/>
                  <a:pt x="69" y="88"/>
                  <a:pt x="69" y="88"/>
                </a:cubicBezTo>
                <a:cubicBezTo>
                  <a:pt x="69" y="88"/>
                  <a:pt x="68" y="90"/>
                  <a:pt x="67" y="90"/>
                </a:cubicBezTo>
                <a:cubicBezTo>
                  <a:pt x="67" y="90"/>
                  <a:pt x="67" y="89"/>
                  <a:pt x="67" y="89"/>
                </a:cubicBezTo>
                <a:cubicBezTo>
                  <a:pt x="66" y="91"/>
                  <a:pt x="69" y="90"/>
                  <a:pt x="69" y="90"/>
                </a:cubicBezTo>
                <a:cubicBezTo>
                  <a:pt x="70" y="90"/>
                  <a:pt x="69" y="90"/>
                  <a:pt x="70" y="91"/>
                </a:cubicBezTo>
                <a:cubicBezTo>
                  <a:pt x="70" y="93"/>
                  <a:pt x="72" y="92"/>
                  <a:pt x="71" y="94"/>
                </a:cubicBezTo>
                <a:cubicBezTo>
                  <a:pt x="71" y="96"/>
                  <a:pt x="72" y="94"/>
                  <a:pt x="73" y="94"/>
                </a:cubicBezTo>
                <a:cubicBezTo>
                  <a:pt x="75" y="95"/>
                  <a:pt x="75" y="96"/>
                  <a:pt x="74" y="94"/>
                </a:cubicBezTo>
                <a:cubicBezTo>
                  <a:pt x="74" y="93"/>
                  <a:pt x="74" y="90"/>
                  <a:pt x="73" y="91"/>
                </a:cubicBezTo>
                <a:cubicBezTo>
                  <a:pt x="72" y="92"/>
                  <a:pt x="71" y="93"/>
                  <a:pt x="72" y="93"/>
                </a:cubicBezTo>
                <a:cubicBezTo>
                  <a:pt x="70" y="93"/>
                  <a:pt x="73" y="91"/>
                  <a:pt x="72" y="89"/>
                </a:cubicBezTo>
                <a:cubicBezTo>
                  <a:pt x="72" y="90"/>
                  <a:pt x="70" y="89"/>
                  <a:pt x="71" y="88"/>
                </a:cubicBezTo>
                <a:cubicBezTo>
                  <a:pt x="71" y="88"/>
                  <a:pt x="73" y="91"/>
                  <a:pt x="73" y="90"/>
                </a:cubicBezTo>
                <a:cubicBezTo>
                  <a:pt x="75" y="90"/>
                  <a:pt x="73" y="88"/>
                  <a:pt x="73" y="86"/>
                </a:cubicBezTo>
                <a:cubicBezTo>
                  <a:pt x="73" y="85"/>
                  <a:pt x="74" y="84"/>
                  <a:pt x="73" y="84"/>
                </a:cubicBezTo>
                <a:cubicBezTo>
                  <a:pt x="73" y="83"/>
                  <a:pt x="73" y="83"/>
                  <a:pt x="73" y="83"/>
                </a:cubicBezTo>
                <a:cubicBezTo>
                  <a:pt x="73" y="82"/>
                  <a:pt x="73" y="81"/>
                  <a:pt x="73" y="81"/>
                </a:cubicBezTo>
                <a:cubicBezTo>
                  <a:pt x="73" y="79"/>
                  <a:pt x="72" y="78"/>
                  <a:pt x="71" y="76"/>
                </a:cubicBezTo>
                <a:cubicBezTo>
                  <a:pt x="71" y="74"/>
                  <a:pt x="71" y="72"/>
                  <a:pt x="69" y="71"/>
                </a:cubicBezTo>
                <a:cubicBezTo>
                  <a:pt x="68" y="69"/>
                  <a:pt x="67" y="69"/>
                  <a:pt x="66" y="68"/>
                </a:cubicBezTo>
                <a:cubicBezTo>
                  <a:pt x="65" y="67"/>
                  <a:pt x="66" y="65"/>
                  <a:pt x="64" y="66"/>
                </a:cubicBezTo>
                <a:cubicBezTo>
                  <a:pt x="63" y="66"/>
                  <a:pt x="63" y="67"/>
                  <a:pt x="62" y="67"/>
                </a:cubicBezTo>
                <a:cubicBezTo>
                  <a:pt x="62" y="67"/>
                  <a:pt x="63" y="64"/>
                  <a:pt x="63" y="64"/>
                </a:cubicBezTo>
                <a:cubicBezTo>
                  <a:pt x="64" y="62"/>
                  <a:pt x="62" y="61"/>
                  <a:pt x="62" y="60"/>
                </a:cubicBezTo>
                <a:cubicBezTo>
                  <a:pt x="61" y="60"/>
                  <a:pt x="62" y="59"/>
                  <a:pt x="61" y="58"/>
                </a:cubicBezTo>
                <a:cubicBezTo>
                  <a:pt x="61" y="56"/>
                  <a:pt x="58" y="54"/>
                  <a:pt x="58" y="53"/>
                </a:cubicBezTo>
                <a:cubicBezTo>
                  <a:pt x="58" y="52"/>
                  <a:pt x="58" y="51"/>
                  <a:pt x="58" y="50"/>
                </a:cubicBezTo>
                <a:cubicBezTo>
                  <a:pt x="58" y="51"/>
                  <a:pt x="56" y="50"/>
                  <a:pt x="56" y="51"/>
                </a:cubicBezTo>
                <a:cubicBezTo>
                  <a:pt x="56" y="50"/>
                  <a:pt x="56" y="49"/>
                  <a:pt x="57" y="48"/>
                </a:cubicBezTo>
                <a:cubicBezTo>
                  <a:pt x="57" y="47"/>
                  <a:pt x="56" y="43"/>
                  <a:pt x="55" y="43"/>
                </a:cubicBezTo>
                <a:cubicBezTo>
                  <a:pt x="55" y="43"/>
                  <a:pt x="53" y="41"/>
                  <a:pt x="53" y="40"/>
                </a:cubicBezTo>
                <a:cubicBezTo>
                  <a:pt x="54" y="40"/>
                  <a:pt x="55" y="41"/>
                  <a:pt x="55" y="41"/>
                </a:cubicBezTo>
                <a:cubicBezTo>
                  <a:pt x="57" y="43"/>
                  <a:pt x="58" y="43"/>
                  <a:pt x="59" y="45"/>
                </a:cubicBezTo>
                <a:cubicBezTo>
                  <a:pt x="59" y="45"/>
                  <a:pt x="58" y="47"/>
                  <a:pt x="59" y="48"/>
                </a:cubicBezTo>
                <a:cubicBezTo>
                  <a:pt x="59" y="48"/>
                  <a:pt x="59" y="48"/>
                  <a:pt x="60" y="49"/>
                </a:cubicBezTo>
                <a:cubicBezTo>
                  <a:pt x="60" y="49"/>
                  <a:pt x="61" y="51"/>
                  <a:pt x="61" y="52"/>
                </a:cubicBezTo>
                <a:cubicBezTo>
                  <a:pt x="62" y="53"/>
                  <a:pt x="63" y="53"/>
                  <a:pt x="63" y="54"/>
                </a:cubicBezTo>
                <a:cubicBezTo>
                  <a:pt x="65" y="56"/>
                  <a:pt x="65" y="58"/>
                  <a:pt x="65" y="58"/>
                </a:cubicBezTo>
                <a:cubicBezTo>
                  <a:pt x="66" y="59"/>
                  <a:pt x="68" y="58"/>
                  <a:pt x="69" y="60"/>
                </a:cubicBezTo>
                <a:cubicBezTo>
                  <a:pt x="70" y="60"/>
                  <a:pt x="69" y="61"/>
                  <a:pt x="69" y="61"/>
                </a:cubicBezTo>
                <a:cubicBezTo>
                  <a:pt x="69" y="62"/>
                  <a:pt x="71" y="64"/>
                  <a:pt x="71" y="65"/>
                </a:cubicBezTo>
                <a:cubicBezTo>
                  <a:pt x="71" y="65"/>
                  <a:pt x="71" y="67"/>
                  <a:pt x="71" y="68"/>
                </a:cubicBezTo>
                <a:cubicBezTo>
                  <a:pt x="71" y="69"/>
                  <a:pt x="73" y="69"/>
                  <a:pt x="73" y="69"/>
                </a:cubicBezTo>
                <a:cubicBezTo>
                  <a:pt x="74" y="70"/>
                  <a:pt x="75" y="71"/>
                  <a:pt x="76" y="72"/>
                </a:cubicBezTo>
                <a:cubicBezTo>
                  <a:pt x="76" y="72"/>
                  <a:pt x="77" y="72"/>
                  <a:pt x="77" y="72"/>
                </a:cubicBezTo>
                <a:cubicBezTo>
                  <a:pt x="77" y="73"/>
                  <a:pt x="76" y="73"/>
                  <a:pt x="76" y="74"/>
                </a:cubicBezTo>
                <a:cubicBezTo>
                  <a:pt x="76" y="75"/>
                  <a:pt x="76" y="78"/>
                  <a:pt x="77" y="79"/>
                </a:cubicBezTo>
                <a:cubicBezTo>
                  <a:pt x="77" y="80"/>
                  <a:pt x="78" y="80"/>
                  <a:pt x="78" y="81"/>
                </a:cubicBezTo>
                <a:cubicBezTo>
                  <a:pt x="78" y="82"/>
                  <a:pt x="76" y="86"/>
                  <a:pt x="77" y="86"/>
                </a:cubicBezTo>
                <a:cubicBezTo>
                  <a:pt x="78" y="87"/>
                  <a:pt x="78" y="86"/>
                  <a:pt x="79" y="85"/>
                </a:cubicBezTo>
                <a:cubicBezTo>
                  <a:pt x="79" y="85"/>
                  <a:pt x="81" y="84"/>
                  <a:pt x="82" y="84"/>
                </a:cubicBezTo>
                <a:cubicBezTo>
                  <a:pt x="86" y="81"/>
                  <a:pt x="91" y="77"/>
                  <a:pt x="94" y="74"/>
                </a:cubicBezTo>
                <a:cubicBezTo>
                  <a:pt x="96" y="72"/>
                  <a:pt x="97" y="71"/>
                  <a:pt x="95" y="73"/>
                </a:cubicBezTo>
                <a:cubicBezTo>
                  <a:pt x="92" y="76"/>
                  <a:pt x="89" y="78"/>
                  <a:pt x="86" y="81"/>
                </a:cubicBezTo>
                <a:cubicBezTo>
                  <a:pt x="85" y="82"/>
                  <a:pt x="82" y="84"/>
                  <a:pt x="81" y="85"/>
                </a:cubicBezTo>
                <a:cubicBezTo>
                  <a:pt x="81" y="85"/>
                  <a:pt x="81" y="87"/>
                  <a:pt x="81" y="87"/>
                </a:cubicBezTo>
                <a:cubicBezTo>
                  <a:pt x="81" y="87"/>
                  <a:pt x="80" y="87"/>
                  <a:pt x="80" y="88"/>
                </a:cubicBezTo>
                <a:cubicBezTo>
                  <a:pt x="80" y="88"/>
                  <a:pt x="82" y="88"/>
                  <a:pt x="82" y="88"/>
                </a:cubicBezTo>
                <a:cubicBezTo>
                  <a:pt x="82" y="89"/>
                  <a:pt x="81" y="90"/>
                  <a:pt x="81" y="90"/>
                </a:cubicBezTo>
                <a:cubicBezTo>
                  <a:pt x="80" y="90"/>
                  <a:pt x="78" y="90"/>
                  <a:pt x="78" y="90"/>
                </a:cubicBezTo>
                <a:cubicBezTo>
                  <a:pt x="78" y="89"/>
                  <a:pt x="80" y="89"/>
                  <a:pt x="80" y="88"/>
                </a:cubicBezTo>
                <a:close/>
                <a:moveTo>
                  <a:pt x="52" y="83"/>
                </a:moveTo>
                <a:cubicBezTo>
                  <a:pt x="52" y="83"/>
                  <a:pt x="53" y="86"/>
                  <a:pt x="53" y="85"/>
                </a:cubicBezTo>
                <a:cubicBezTo>
                  <a:pt x="53" y="86"/>
                  <a:pt x="54" y="85"/>
                  <a:pt x="55" y="85"/>
                </a:cubicBezTo>
                <a:cubicBezTo>
                  <a:pt x="55" y="85"/>
                  <a:pt x="56" y="86"/>
                  <a:pt x="56" y="86"/>
                </a:cubicBezTo>
                <a:cubicBezTo>
                  <a:pt x="57" y="86"/>
                  <a:pt x="57" y="85"/>
                  <a:pt x="57" y="85"/>
                </a:cubicBezTo>
                <a:cubicBezTo>
                  <a:pt x="58" y="83"/>
                  <a:pt x="59" y="83"/>
                  <a:pt x="58" y="82"/>
                </a:cubicBezTo>
                <a:cubicBezTo>
                  <a:pt x="57" y="81"/>
                  <a:pt x="54" y="81"/>
                  <a:pt x="53" y="81"/>
                </a:cubicBezTo>
                <a:cubicBezTo>
                  <a:pt x="53" y="81"/>
                  <a:pt x="52" y="82"/>
                  <a:pt x="52" y="83"/>
                </a:cubicBezTo>
                <a:close/>
                <a:moveTo>
                  <a:pt x="60" y="91"/>
                </a:moveTo>
                <a:cubicBezTo>
                  <a:pt x="60" y="90"/>
                  <a:pt x="59" y="90"/>
                  <a:pt x="59" y="91"/>
                </a:cubicBezTo>
                <a:cubicBezTo>
                  <a:pt x="59" y="92"/>
                  <a:pt x="60" y="91"/>
                  <a:pt x="60" y="91"/>
                </a:cubicBezTo>
                <a:close/>
                <a:moveTo>
                  <a:pt x="73" y="99"/>
                </a:moveTo>
                <a:cubicBezTo>
                  <a:pt x="74" y="99"/>
                  <a:pt x="74" y="97"/>
                  <a:pt x="74" y="98"/>
                </a:cubicBezTo>
                <a:cubicBezTo>
                  <a:pt x="73" y="98"/>
                  <a:pt x="73" y="99"/>
                  <a:pt x="73" y="99"/>
                </a:cubicBezTo>
                <a:close/>
                <a:moveTo>
                  <a:pt x="84" y="103"/>
                </a:moveTo>
                <a:cubicBezTo>
                  <a:pt x="84" y="103"/>
                  <a:pt x="87" y="104"/>
                  <a:pt x="87" y="103"/>
                </a:cubicBezTo>
                <a:cubicBezTo>
                  <a:pt x="89" y="103"/>
                  <a:pt x="93" y="99"/>
                  <a:pt x="93" y="99"/>
                </a:cubicBezTo>
                <a:cubicBezTo>
                  <a:pt x="92" y="98"/>
                  <a:pt x="89" y="102"/>
                  <a:pt x="88" y="101"/>
                </a:cubicBezTo>
                <a:cubicBezTo>
                  <a:pt x="87" y="101"/>
                  <a:pt x="88" y="100"/>
                  <a:pt x="87" y="100"/>
                </a:cubicBezTo>
                <a:cubicBezTo>
                  <a:pt x="86" y="100"/>
                  <a:pt x="86" y="100"/>
                  <a:pt x="85" y="102"/>
                </a:cubicBezTo>
                <a:cubicBezTo>
                  <a:pt x="85" y="102"/>
                  <a:pt x="84" y="102"/>
                  <a:pt x="84" y="103"/>
                </a:cubicBezTo>
                <a:close/>
                <a:moveTo>
                  <a:pt x="48" y="136"/>
                </a:moveTo>
                <a:cubicBezTo>
                  <a:pt x="48" y="135"/>
                  <a:pt x="47" y="137"/>
                  <a:pt x="48" y="137"/>
                </a:cubicBezTo>
                <a:cubicBezTo>
                  <a:pt x="49" y="138"/>
                  <a:pt x="50" y="137"/>
                  <a:pt x="50" y="136"/>
                </a:cubicBezTo>
                <a:cubicBezTo>
                  <a:pt x="49" y="135"/>
                  <a:pt x="48" y="136"/>
                  <a:pt x="49" y="135"/>
                </a:cubicBezTo>
                <a:cubicBezTo>
                  <a:pt x="50" y="135"/>
                  <a:pt x="49" y="139"/>
                  <a:pt x="48" y="136"/>
                </a:cubicBezTo>
                <a:close/>
                <a:moveTo>
                  <a:pt x="83" y="125"/>
                </a:moveTo>
                <a:cubicBezTo>
                  <a:pt x="83" y="124"/>
                  <a:pt x="83" y="122"/>
                  <a:pt x="83" y="121"/>
                </a:cubicBezTo>
                <a:cubicBezTo>
                  <a:pt x="83" y="121"/>
                  <a:pt x="82" y="121"/>
                  <a:pt x="82" y="120"/>
                </a:cubicBezTo>
                <a:cubicBezTo>
                  <a:pt x="82" y="119"/>
                  <a:pt x="83" y="119"/>
                  <a:pt x="82" y="118"/>
                </a:cubicBezTo>
                <a:cubicBezTo>
                  <a:pt x="82" y="117"/>
                  <a:pt x="80" y="118"/>
                  <a:pt x="80" y="117"/>
                </a:cubicBezTo>
                <a:cubicBezTo>
                  <a:pt x="80" y="117"/>
                  <a:pt x="83" y="117"/>
                  <a:pt x="83" y="117"/>
                </a:cubicBezTo>
                <a:cubicBezTo>
                  <a:pt x="83" y="117"/>
                  <a:pt x="82" y="116"/>
                  <a:pt x="82" y="116"/>
                </a:cubicBezTo>
                <a:cubicBezTo>
                  <a:pt x="82" y="115"/>
                  <a:pt x="83" y="115"/>
                  <a:pt x="83" y="114"/>
                </a:cubicBezTo>
                <a:cubicBezTo>
                  <a:pt x="83" y="111"/>
                  <a:pt x="82" y="109"/>
                  <a:pt x="83" y="108"/>
                </a:cubicBezTo>
                <a:cubicBezTo>
                  <a:pt x="83" y="108"/>
                  <a:pt x="84" y="107"/>
                  <a:pt x="84" y="107"/>
                </a:cubicBezTo>
                <a:cubicBezTo>
                  <a:pt x="84" y="107"/>
                  <a:pt x="81" y="107"/>
                  <a:pt x="81" y="107"/>
                </a:cubicBezTo>
                <a:cubicBezTo>
                  <a:pt x="80" y="106"/>
                  <a:pt x="81" y="107"/>
                  <a:pt x="81" y="108"/>
                </a:cubicBezTo>
                <a:cubicBezTo>
                  <a:pt x="81" y="108"/>
                  <a:pt x="80" y="110"/>
                  <a:pt x="80" y="110"/>
                </a:cubicBezTo>
                <a:cubicBezTo>
                  <a:pt x="80" y="111"/>
                  <a:pt x="81" y="111"/>
                  <a:pt x="81" y="112"/>
                </a:cubicBezTo>
                <a:cubicBezTo>
                  <a:pt x="81" y="112"/>
                  <a:pt x="80" y="112"/>
                  <a:pt x="80" y="112"/>
                </a:cubicBezTo>
                <a:cubicBezTo>
                  <a:pt x="80" y="111"/>
                  <a:pt x="80" y="117"/>
                  <a:pt x="80" y="116"/>
                </a:cubicBezTo>
                <a:cubicBezTo>
                  <a:pt x="80" y="116"/>
                  <a:pt x="80" y="116"/>
                  <a:pt x="80" y="117"/>
                </a:cubicBezTo>
                <a:cubicBezTo>
                  <a:pt x="80" y="117"/>
                  <a:pt x="80" y="117"/>
                  <a:pt x="80" y="117"/>
                </a:cubicBezTo>
                <a:cubicBezTo>
                  <a:pt x="80" y="117"/>
                  <a:pt x="81" y="119"/>
                  <a:pt x="81" y="120"/>
                </a:cubicBezTo>
                <a:cubicBezTo>
                  <a:pt x="81" y="121"/>
                  <a:pt x="80" y="121"/>
                  <a:pt x="80" y="121"/>
                </a:cubicBezTo>
                <a:cubicBezTo>
                  <a:pt x="80" y="122"/>
                  <a:pt x="81" y="122"/>
                  <a:pt x="81" y="123"/>
                </a:cubicBezTo>
                <a:cubicBezTo>
                  <a:pt x="81" y="123"/>
                  <a:pt x="80" y="123"/>
                  <a:pt x="80" y="123"/>
                </a:cubicBezTo>
                <a:cubicBezTo>
                  <a:pt x="81" y="124"/>
                  <a:pt x="82" y="124"/>
                  <a:pt x="82" y="124"/>
                </a:cubicBezTo>
                <a:cubicBezTo>
                  <a:pt x="82" y="124"/>
                  <a:pt x="81" y="124"/>
                  <a:pt x="81" y="124"/>
                </a:cubicBezTo>
                <a:cubicBezTo>
                  <a:pt x="82" y="123"/>
                  <a:pt x="81" y="125"/>
                  <a:pt x="81" y="125"/>
                </a:cubicBezTo>
                <a:cubicBezTo>
                  <a:pt x="81" y="126"/>
                  <a:pt x="80" y="125"/>
                  <a:pt x="80" y="125"/>
                </a:cubicBezTo>
                <a:cubicBezTo>
                  <a:pt x="79" y="125"/>
                  <a:pt x="79" y="126"/>
                  <a:pt x="79" y="126"/>
                </a:cubicBezTo>
                <a:cubicBezTo>
                  <a:pt x="78" y="126"/>
                  <a:pt x="78" y="125"/>
                  <a:pt x="78" y="125"/>
                </a:cubicBezTo>
                <a:cubicBezTo>
                  <a:pt x="77" y="126"/>
                  <a:pt x="74" y="130"/>
                  <a:pt x="74" y="131"/>
                </a:cubicBezTo>
                <a:cubicBezTo>
                  <a:pt x="74" y="131"/>
                  <a:pt x="77" y="134"/>
                  <a:pt x="75" y="134"/>
                </a:cubicBezTo>
                <a:cubicBezTo>
                  <a:pt x="75" y="133"/>
                  <a:pt x="75" y="135"/>
                  <a:pt x="75" y="135"/>
                </a:cubicBezTo>
                <a:cubicBezTo>
                  <a:pt x="74" y="136"/>
                  <a:pt x="73" y="135"/>
                  <a:pt x="73" y="136"/>
                </a:cubicBezTo>
                <a:cubicBezTo>
                  <a:pt x="73" y="136"/>
                  <a:pt x="74" y="138"/>
                  <a:pt x="73" y="137"/>
                </a:cubicBezTo>
                <a:cubicBezTo>
                  <a:pt x="75" y="140"/>
                  <a:pt x="73" y="137"/>
                  <a:pt x="72" y="137"/>
                </a:cubicBezTo>
                <a:cubicBezTo>
                  <a:pt x="72" y="137"/>
                  <a:pt x="73" y="138"/>
                  <a:pt x="73" y="138"/>
                </a:cubicBezTo>
                <a:cubicBezTo>
                  <a:pt x="73" y="139"/>
                  <a:pt x="71" y="139"/>
                  <a:pt x="71" y="140"/>
                </a:cubicBezTo>
                <a:cubicBezTo>
                  <a:pt x="71" y="139"/>
                  <a:pt x="71" y="141"/>
                  <a:pt x="71" y="141"/>
                </a:cubicBezTo>
                <a:cubicBezTo>
                  <a:pt x="71" y="142"/>
                  <a:pt x="71" y="141"/>
                  <a:pt x="70" y="142"/>
                </a:cubicBezTo>
                <a:cubicBezTo>
                  <a:pt x="70" y="143"/>
                  <a:pt x="70" y="146"/>
                  <a:pt x="69" y="147"/>
                </a:cubicBezTo>
                <a:cubicBezTo>
                  <a:pt x="69" y="147"/>
                  <a:pt x="68" y="147"/>
                  <a:pt x="68" y="147"/>
                </a:cubicBezTo>
                <a:cubicBezTo>
                  <a:pt x="67" y="148"/>
                  <a:pt x="65" y="152"/>
                  <a:pt x="67" y="150"/>
                </a:cubicBezTo>
                <a:cubicBezTo>
                  <a:pt x="68" y="150"/>
                  <a:pt x="70" y="148"/>
                  <a:pt x="70" y="147"/>
                </a:cubicBezTo>
                <a:cubicBezTo>
                  <a:pt x="72" y="146"/>
                  <a:pt x="73" y="143"/>
                  <a:pt x="73" y="142"/>
                </a:cubicBezTo>
                <a:cubicBezTo>
                  <a:pt x="73" y="142"/>
                  <a:pt x="73" y="141"/>
                  <a:pt x="73" y="141"/>
                </a:cubicBezTo>
                <a:cubicBezTo>
                  <a:pt x="73" y="141"/>
                  <a:pt x="74" y="140"/>
                  <a:pt x="74" y="140"/>
                </a:cubicBezTo>
                <a:cubicBezTo>
                  <a:pt x="75" y="139"/>
                  <a:pt x="74" y="137"/>
                  <a:pt x="75" y="135"/>
                </a:cubicBezTo>
                <a:cubicBezTo>
                  <a:pt x="76" y="134"/>
                  <a:pt x="77" y="134"/>
                  <a:pt x="77" y="133"/>
                </a:cubicBezTo>
                <a:cubicBezTo>
                  <a:pt x="76" y="131"/>
                  <a:pt x="75" y="132"/>
                  <a:pt x="74" y="132"/>
                </a:cubicBezTo>
                <a:cubicBezTo>
                  <a:pt x="73" y="130"/>
                  <a:pt x="78" y="129"/>
                  <a:pt x="78" y="129"/>
                </a:cubicBezTo>
                <a:cubicBezTo>
                  <a:pt x="78" y="129"/>
                  <a:pt x="78" y="130"/>
                  <a:pt x="78" y="130"/>
                </a:cubicBezTo>
                <a:cubicBezTo>
                  <a:pt x="78" y="130"/>
                  <a:pt x="82" y="126"/>
                  <a:pt x="82" y="126"/>
                </a:cubicBezTo>
                <a:cubicBezTo>
                  <a:pt x="82" y="126"/>
                  <a:pt x="82" y="125"/>
                  <a:pt x="82" y="125"/>
                </a:cubicBezTo>
                <a:cubicBezTo>
                  <a:pt x="82" y="125"/>
                  <a:pt x="83" y="125"/>
                  <a:pt x="83" y="125"/>
                </a:cubicBezTo>
                <a:close/>
                <a:moveTo>
                  <a:pt x="29" y="156"/>
                </a:moveTo>
                <a:cubicBezTo>
                  <a:pt x="30" y="156"/>
                  <a:pt x="30" y="155"/>
                  <a:pt x="29" y="155"/>
                </a:cubicBezTo>
                <a:cubicBezTo>
                  <a:pt x="29" y="155"/>
                  <a:pt x="29" y="156"/>
                  <a:pt x="29" y="156"/>
                </a:cubicBezTo>
                <a:cubicBezTo>
                  <a:pt x="29" y="156"/>
                  <a:pt x="29" y="156"/>
                  <a:pt x="29" y="156"/>
                </a:cubicBezTo>
                <a:close/>
                <a:moveTo>
                  <a:pt x="34" y="156"/>
                </a:moveTo>
                <a:cubicBezTo>
                  <a:pt x="35" y="156"/>
                  <a:pt x="34" y="154"/>
                  <a:pt x="34" y="155"/>
                </a:cubicBezTo>
                <a:cubicBezTo>
                  <a:pt x="34" y="155"/>
                  <a:pt x="34" y="156"/>
                  <a:pt x="34" y="156"/>
                </a:cubicBezTo>
                <a:close/>
                <a:moveTo>
                  <a:pt x="39" y="151"/>
                </a:moveTo>
                <a:cubicBezTo>
                  <a:pt x="39" y="151"/>
                  <a:pt x="40" y="151"/>
                  <a:pt x="40" y="152"/>
                </a:cubicBezTo>
                <a:cubicBezTo>
                  <a:pt x="40" y="152"/>
                  <a:pt x="39" y="153"/>
                  <a:pt x="39" y="154"/>
                </a:cubicBezTo>
                <a:cubicBezTo>
                  <a:pt x="40" y="155"/>
                  <a:pt x="41" y="156"/>
                  <a:pt x="40" y="155"/>
                </a:cubicBezTo>
                <a:cubicBezTo>
                  <a:pt x="40" y="155"/>
                  <a:pt x="40" y="149"/>
                  <a:pt x="39" y="150"/>
                </a:cubicBezTo>
                <a:cubicBezTo>
                  <a:pt x="40" y="150"/>
                  <a:pt x="39" y="151"/>
                  <a:pt x="39" y="151"/>
                </a:cubicBezTo>
                <a:close/>
                <a:moveTo>
                  <a:pt x="51" y="144"/>
                </a:moveTo>
                <a:cubicBezTo>
                  <a:pt x="52" y="144"/>
                  <a:pt x="50" y="141"/>
                  <a:pt x="50" y="142"/>
                </a:cubicBezTo>
                <a:cubicBezTo>
                  <a:pt x="50" y="143"/>
                  <a:pt x="50" y="144"/>
                  <a:pt x="51" y="144"/>
                </a:cubicBezTo>
                <a:close/>
                <a:moveTo>
                  <a:pt x="48" y="148"/>
                </a:moveTo>
                <a:cubicBezTo>
                  <a:pt x="48" y="148"/>
                  <a:pt x="45" y="145"/>
                  <a:pt x="45" y="147"/>
                </a:cubicBezTo>
                <a:cubicBezTo>
                  <a:pt x="46" y="147"/>
                  <a:pt x="47" y="149"/>
                  <a:pt x="48" y="148"/>
                </a:cubicBezTo>
                <a:close/>
                <a:moveTo>
                  <a:pt x="47" y="151"/>
                </a:moveTo>
                <a:cubicBezTo>
                  <a:pt x="47" y="151"/>
                  <a:pt x="47" y="151"/>
                  <a:pt x="46" y="152"/>
                </a:cubicBezTo>
                <a:cubicBezTo>
                  <a:pt x="46" y="152"/>
                  <a:pt x="46" y="152"/>
                  <a:pt x="46" y="153"/>
                </a:cubicBezTo>
                <a:cubicBezTo>
                  <a:pt x="46" y="154"/>
                  <a:pt x="44" y="154"/>
                  <a:pt x="43" y="155"/>
                </a:cubicBezTo>
                <a:cubicBezTo>
                  <a:pt x="43" y="156"/>
                  <a:pt x="43" y="156"/>
                  <a:pt x="43" y="157"/>
                </a:cubicBezTo>
                <a:cubicBezTo>
                  <a:pt x="42" y="157"/>
                  <a:pt x="40" y="158"/>
                  <a:pt x="40" y="158"/>
                </a:cubicBezTo>
                <a:cubicBezTo>
                  <a:pt x="40" y="160"/>
                  <a:pt x="42" y="158"/>
                  <a:pt x="43" y="158"/>
                </a:cubicBezTo>
                <a:cubicBezTo>
                  <a:pt x="44" y="158"/>
                  <a:pt x="46" y="158"/>
                  <a:pt x="47" y="158"/>
                </a:cubicBezTo>
                <a:cubicBezTo>
                  <a:pt x="48" y="158"/>
                  <a:pt x="48" y="158"/>
                  <a:pt x="49" y="158"/>
                </a:cubicBezTo>
                <a:cubicBezTo>
                  <a:pt x="49" y="158"/>
                  <a:pt x="50" y="158"/>
                  <a:pt x="50" y="158"/>
                </a:cubicBezTo>
                <a:cubicBezTo>
                  <a:pt x="50" y="158"/>
                  <a:pt x="51" y="157"/>
                  <a:pt x="52" y="157"/>
                </a:cubicBezTo>
                <a:cubicBezTo>
                  <a:pt x="51" y="158"/>
                  <a:pt x="52" y="155"/>
                  <a:pt x="52" y="156"/>
                </a:cubicBezTo>
                <a:cubicBezTo>
                  <a:pt x="52" y="155"/>
                  <a:pt x="51" y="154"/>
                  <a:pt x="51" y="154"/>
                </a:cubicBezTo>
                <a:cubicBezTo>
                  <a:pt x="51" y="154"/>
                  <a:pt x="51" y="155"/>
                  <a:pt x="51" y="155"/>
                </a:cubicBezTo>
                <a:cubicBezTo>
                  <a:pt x="50" y="157"/>
                  <a:pt x="49" y="156"/>
                  <a:pt x="49" y="156"/>
                </a:cubicBezTo>
                <a:cubicBezTo>
                  <a:pt x="48" y="156"/>
                  <a:pt x="49" y="157"/>
                  <a:pt x="48" y="156"/>
                </a:cubicBezTo>
                <a:cubicBezTo>
                  <a:pt x="48" y="156"/>
                  <a:pt x="48" y="154"/>
                  <a:pt x="48" y="153"/>
                </a:cubicBezTo>
                <a:cubicBezTo>
                  <a:pt x="48" y="151"/>
                  <a:pt x="47" y="147"/>
                  <a:pt x="46" y="149"/>
                </a:cubicBezTo>
                <a:cubicBezTo>
                  <a:pt x="46" y="149"/>
                  <a:pt x="48" y="151"/>
                  <a:pt x="47" y="151"/>
                </a:cubicBezTo>
                <a:close/>
                <a:moveTo>
                  <a:pt x="52" y="145"/>
                </a:moveTo>
                <a:cubicBezTo>
                  <a:pt x="52" y="144"/>
                  <a:pt x="51" y="145"/>
                  <a:pt x="52" y="145"/>
                </a:cubicBezTo>
                <a:cubicBezTo>
                  <a:pt x="52" y="146"/>
                  <a:pt x="53" y="145"/>
                  <a:pt x="52" y="145"/>
                </a:cubicBezTo>
                <a:close/>
                <a:moveTo>
                  <a:pt x="92" y="112"/>
                </a:moveTo>
                <a:cubicBezTo>
                  <a:pt x="92" y="112"/>
                  <a:pt x="95" y="111"/>
                  <a:pt x="94" y="110"/>
                </a:cubicBezTo>
                <a:cubicBezTo>
                  <a:pt x="94" y="109"/>
                  <a:pt x="93" y="110"/>
                  <a:pt x="93" y="110"/>
                </a:cubicBezTo>
                <a:cubicBezTo>
                  <a:pt x="92" y="111"/>
                  <a:pt x="92" y="112"/>
                  <a:pt x="92" y="112"/>
                </a:cubicBezTo>
                <a:close/>
                <a:moveTo>
                  <a:pt x="54" y="149"/>
                </a:moveTo>
                <a:cubicBezTo>
                  <a:pt x="54" y="149"/>
                  <a:pt x="53" y="152"/>
                  <a:pt x="54" y="152"/>
                </a:cubicBezTo>
                <a:cubicBezTo>
                  <a:pt x="53" y="152"/>
                  <a:pt x="55" y="151"/>
                  <a:pt x="55" y="151"/>
                </a:cubicBezTo>
                <a:cubicBezTo>
                  <a:pt x="55" y="150"/>
                  <a:pt x="54" y="145"/>
                  <a:pt x="53" y="146"/>
                </a:cubicBezTo>
                <a:cubicBezTo>
                  <a:pt x="53" y="148"/>
                  <a:pt x="54" y="148"/>
                  <a:pt x="54" y="149"/>
                </a:cubicBezTo>
                <a:close/>
                <a:moveTo>
                  <a:pt x="62" y="144"/>
                </a:moveTo>
                <a:cubicBezTo>
                  <a:pt x="63" y="144"/>
                  <a:pt x="61" y="141"/>
                  <a:pt x="61" y="142"/>
                </a:cubicBezTo>
                <a:cubicBezTo>
                  <a:pt x="61" y="143"/>
                  <a:pt x="62" y="144"/>
                  <a:pt x="62" y="144"/>
                </a:cubicBezTo>
                <a:close/>
                <a:moveTo>
                  <a:pt x="73" y="132"/>
                </a:moveTo>
                <a:cubicBezTo>
                  <a:pt x="73" y="132"/>
                  <a:pt x="73" y="132"/>
                  <a:pt x="73" y="132"/>
                </a:cubicBezTo>
                <a:cubicBezTo>
                  <a:pt x="72" y="134"/>
                  <a:pt x="75" y="132"/>
                  <a:pt x="73" y="132"/>
                </a:cubicBezTo>
                <a:close/>
                <a:moveTo>
                  <a:pt x="57" y="151"/>
                </a:moveTo>
                <a:cubicBezTo>
                  <a:pt x="57" y="153"/>
                  <a:pt x="58" y="151"/>
                  <a:pt x="58" y="150"/>
                </a:cubicBezTo>
                <a:cubicBezTo>
                  <a:pt x="59" y="150"/>
                  <a:pt x="62" y="152"/>
                  <a:pt x="63" y="151"/>
                </a:cubicBezTo>
                <a:cubicBezTo>
                  <a:pt x="64" y="151"/>
                  <a:pt x="61" y="151"/>
                  <a:pt x="62" y="151"/>
                </a:cubicBezTo>
                <a:cubicBezTo>
                  <a:pt x="61" y="151"/>
                  <a:pt x="60" y="148"/>
                  <a:pt x="60" y="147"/>
                </a:cubicBezTo>
                <a:cubicBezTo>
                  <a:pt x="59" y="147"/>
                  <a:pt x="58" y="148"/>
                  <a:pt x="58" y="147"/>
                </a:cubicBezTo>
                <a:cubicBezTo>
                  <a:pt x="57" y="147"/>
                  <a:pt x="58" y="146"/>
                  <a:pt x="58" y="147"/>
                </a:cubicBezTo>
                <a:cubicBezTo>
                  <a:pt x="57" y="148"/>
                  <a:pt x="56" y="150"/>
                  <a:pt x="57" y="151"/>
                </a:cubicBezTo>
                <a:close/>
                <a:moveTo>
                  <a:pt x="64" y="144"/>
                </a:moveTo>
                <a:cubicBezTo>
                  <a:pt x="65" y="144"/>
                  <a:pt x="64" y="142"/>
                  <a:pt x="64" y="143"/>
                </a:cubicBezTo>
                <a:cubicBezTo>
                  <a:pt x="64" y="143"/>
                  <a:pt x="64" y="145"/>
                  <a:pt x="64" y="144"/>
                </a:cubicBezTo>
                <a:close/>
                <a:moveTo>
                  <a:pt x="63" y="147"/>
                </a:moveTo>
                <a:cubicBezTo>
                  <a:pt x="64" y="148"/>
                  <a:pt x="64" y="146"/>
                  <a:pt x="63" y="146"/>
                </a:cubicBezTo>
                <a:cubicBezTo>
                  <a:pt x="62" y="145"/>
                  <a:pt x="64" y="147"/>
                  <a:pt x="63" y="147"/>
                </a:cubicBezTo>
                <a:cubicBezTo>
                  <a:pt x="63" y="147"/>
                  <a:pt x="63" y="147"/>
                  <a:pt x="63" y="147"/>
                </a:cubicBezTo>
                <a:close/>
                <a:moveTo>
                  <a:pt x="60" y="159"/>
                </a:moveTo>
                <a:cubicBezTo>
                  <a:pt x="60" y="158"/>
                  <a:pt x="57" y="158"/>
                  <a:pt x="58" y="159"/>
                </a:cubicBezTo>
                <a:cubicBezTo>
                  <a:pt x="58" y="159"/>
                  <a:pt x="60" y="160"/>
                  <a:pt x="60" y="159"/>
                </a:cubicBezTo>
                <a:close/>
                <a:moveTo>
                  <a:pt x="47" y="49"/>
                </a:moveTo>
                <a:cubicBezTo>
                  <a:pt x="46" y="47"/>
                  <a:pt x="48" y="45"/>
                  <a:pt x="48" y="43"/>
                </a:cubicBezTo>
                <a:cubicBezTo>
                  <a:pt x="49" y="41"/>
                  <a:pt x="48" y="45"/>
                  <a:pt x="48" y="46"/>
                </a:cubicBezTo>
                <a:cubicBezTo>
                  <a:pt x="47" y="47"/>
                  <a:pt x="47" y="49"/>
                  <a:pt x="47" y="49"/>
                </a:cubicBezTo>
                <a:close/>
                <a:moveTo>
                  <a:pt x="63" y="27"/>
                </a:moveTo>
                <a:cubicBezTo>
                  <a:pt x="64" y="27"/>
                  <a:pt x="62" y="30"/>
                  <a:pt x="62" y="31"/>
                </a:cubicBezTo>
                <a:cubicBezTo>
                  <a:pt x="61" y="31"/>
                  <a:pt x="60" y="35"/>
                  <a:pt x="60" y="33"/>
                </a:cubicBezTo>
                <a:cubicBezTo>
                  <a:pt x="61" y="32"/>
                  <a:pt x="62" y="28"/>
                  <a:pt x="63" y="27"/>
                </a:cubicBezTo>
                <a:close/>
                <a:moveTo>
                  <a:pt x="66" y="19"/>
                </a:moveTo>
                <a:cubicBezTo>
                  <a:pt x="67" y="18"/>
                  <a:pt x="64" y="24"/>
                  <a:pt x="64" y="24"/>
                </a:cubicBezTo>
                <a:cubicBezTo>
                  <a:pt x="64" y="24"/>
                  <a:pt x="64" y="22"/>
                  <a:pt x="64" y="23"/>
                </a:cubicBezTo>
                <a:cubicBezTo>
                  <a:pt x="64" y="22"/>
                  <a:pt x="66" y="20"/>
                  <a:pt x="66" y="19"/>
                </a:cubicBezTo>
                <a:close/>
                <a:moveTo>
                  <a:pt x="155" y="123"/>
                </a:moveTo>
                <a:cubicBezTo>
                  <a:pt x="155" y="122"/>
                  <a:pt x="158" y="121"/>
                  <a:pt x="158" y="122"/>
                </a:cubicBezTo>
                <a:cubicBezTo>
                  <a:pt x="158" y="123"/>
                  <a:pt x="156" y="122"/>
                  <a:pt x="156" y="122"/>
                </a:cubicBezTo>
                <a:cubicBezTo>
                  <a:pt x="156" y="122"/>
                  <a:pt x="155" y="123"/>
                  <a:pt x="155" y="123"/>
                </a:cubicBezTo>
                <a:close/>
                <a:moveTo>
                  <a:pt x="85" y="170"/>
                </a:moveTo>
                <a:cubicBezTo>
                  <a:pt x="85" y="170"/>
                  <a:pt x="88" y="171"/>
                  <a:pt x="88" y="172"/>
                </a:cubicBezTo>
                <a:cubicBezTo>
                  <a:pt x="88" y="172"/>
                  <a:pt x="86" y="171"/>
                  <a:pt x="85" y="170"/>
                </a:cubicBezTo>
                <a:close/>
                <a:moveTo>
                  <a:pt x="61" y="189"/>
                </a:moveTo>
                <a:cubicBezTo>
                  <a:pt x="61" y="187"/>
                  <a:pt x="64" y="189"/>
                  <a:pt x="63" y="190"/>
                </a:cubicBezTo>
                <a:cubicBezTo>
                  <a:pt x="62" y="191"/>
                  <a:pt x="61" y="190"/>
                  <a:pt x="61" y="189"/>
                </a:cubicBezTo>
                <a:close/>
                <a:moveTo>
                  <a:pt x="48" y="200"/>
                </a:moveTo>
                <a:cubicBezTo>
                  <a:pt x="48" y="199"/>
                  <a:pt x="49" y="201"/>
                  <a:pt x="49" y="201"/>
                </a:cubicBezTo>
                <a:cubicBezTo>
                  <a:pt x="49" y="202"/>
                  <a:pt x="48" y="200"/>
                  <a:pt x="48" y="200"/>
                </a:cubicBezTo>
                <a:close/>
                <a:moveTo>
                  <a:pt x="112" y="132"/>
                </a:moveTo>
                <a:cubicBezTo>
                  <a:pt x="112" y="132"/>
                  <a:pt x="112" y="132"/>
                  <a:pt x="113" y="131"/>
                </a:cubicBezTo>
                <a:cubicBezTo>
                  <a:pt x="114" y="131"/>
                  <a:pt x="118" y="130"/>
                  <a:pt x="120" y="130"/>
                </a:cubicBezTo>
                <a:cubicBezTo>
                  <a:pt x="113" y="132"/>
                  <a:pt x="121" y="130"/>
                  <a:pt x="121" y="130"/>
                </a:cubicBezTo>
                <a:cubicBezTo>
                  <a:pt x="121" y="130"/>
                  <a:pt x="113" y="132"/>
                  <a:pt x="113" y="132"/>
                </a:cubicBezTo>
                <a:cubicBezTo>
                  <a:pt x="113" y="132"/>
                  <a:pt x="112" y="133"/>
                  <a:pt x="112" y="132"/>
                </a:cubicBezTo>
                <a:close/>
                <a:moveTo>
                  <a:pt x="245" y="11"/>
                </a:moveTo>
                <a:cubicBezTo>
                  <a:pt x="245" y="11"/>
                  <a:pt x="249" y="8"/>
                  <a:pt x="249" y="8"/>
                </a:cubicBezTo>
                <a:cubicBezTo>
                  <a:pt x="253" y="6"/>
                  <a:pt x="254" y="5"/>
                  <a:pt x="258" y="3"/>
                </a:cubicBezTo>
                <a:cubicBezTo>
                  <a:pt x="260" y="2"/>
                  <a:pt x="265" y="0"/>
                  <a:pt x="261" y="2"/>
                </a:cubicBezTo>
                <a:cubicBezTo>
                  <a:pt x="256" y="5"/>
                  <a:pt x="251" y="8"/>
                  <a:pt x="246" y="10"/>
                </a:cubicBezTo>
                <a:cubicBezTo>
                  <a:pt x="246" y="11"/>
                  <a:pt x="245" y="11"/>
                  <a:pt x="245" y="11"/>
                </a:cubicBezTo>
                <a:close/>
                <a:moveTo>
                  <a:pt x="108" y="126"/>
                </a:moveTo>
                <a:cubicBezTo>
                  <a:pt x="108" y="125"/>
                  <a:pt x="109" y="125"/>
                  <a:pt x="110" y="125"/>
                </a:cubicBezTo>
                <a:cubicBezTo>
                  <a:pt x="111" y="125"/>
                  <a:pt x="110" y="127"/>
                  <a:pt x="109" y="127"/>
                </a:cubicBezTo>
                <a:cubicBezTo>
                  <a:pt x="109" y="127"/>
                  <a:pt x="108" y="125"/>
                  <a:pt x="108" y="126"/>
                </a:cubicBezTo>
                <a:close/>
                <a:moveTo>
                  <a:pt x="99" y="129"/>
                </a:moveTo>
                <a:cubicBezTo>
                  <a:pt x="99" y="128"/>
                  <a:pt x="102" y="127"/>
                  <a:pt x="101" y="128"/>
                </a:cubicBezTo>
                <a:cubicBezTo>
                  <a:pt x="101" y="129"/>
                  <a:pt x="100" y="129"/>
                  <a:pt x="99" y="129"/>
                </a:cubicBezTo>
                <a:close/>
                <a:moveTo>
                  <a:pt x="42" y="169"/>
                </a:moveTo>
                <a:cubicBezTo>
                  <a:pt x="43" y="168"/>
                  <a:pt x="44" y="169"/>
                  <a:pt x="44" y="170"/>
                </a:cubicBezTo>
                <a:cubicBezTo>
                  <a:pt x="43" y="171"/>
                  <a:pt x="42" y="170"/>
                  <a:pt x="42" y="169"/>
                </a:cubicBezTo>
                <a:close/>
                <a:moveTo>
                  <a:pt x="112" y="104"/>
                </a:moveTo>
                <a:cubicBezTo>
                  <a:pt x="112" y="103"/>
                  <a:pt x="115" y="102"/>
                  <a:pt x="115" y="102"/>
                </a:cubicBezTo>
                <a:cubicBezTo>
                  <a:pt x="115" y="103"/>
                  <a:pt x="112" y="105"/>
                  <a:pt x="112" y="104"/>
                </a:cubicBezTo>
                <a:close/>
                <a:moveTo>
                  <a:pt x="58" y="149"/>
                </a:moveTo>
                <a:cubicBezTo>
                  <a:pt x="58" y="149"/>
                  <a:pt x="58" y="148"/>
                  <a:pt x="59" y="148"/>
                </a:cubicBezTo>
                <a:cubicBezTo>
                  <a:pt x="60" y="148"/>
                  <a:pt x="58" y="151"/>
                  <a:pt x="58" y="149"/>
                </a:cubicBezTo>
                <a:close/>
                <a:moveTo>
                  <a:pt x="46" y="153"/>
                </a:moveTo>
                <a:cubicBezTo>
                  <a:pt x="47" y="151"/>
                  <a:pt x="49" y="155"/>
                  <a:pt x="47" y="155"/>
                </a:cubicBezTo>
                <a:cubicBezTo>
                  <a:pt x="47" y="155"/>
                  <a:pt x="46" y="154"/>
                  <a:pt x="46" y="153"/>
                </a:cubicBezTo>
                <a:close/>
                <a:moveTo>
                  <a:pt x="81" y="121"/>
                </a:moveTo>
                <a:cubicBezTo>
                  <a:pt x="80" y="121"/>
                  <a:pt x="81" y="121"/>
                  <a:pt x="81" y="121"/>
                </a:cubicBezTo>
                <a:cubicBezTo>
                  <a:pt x="83" y="122"/>
                  <a:pt x="82" y="122"/>
                  <a:pt x="81" y="121"/>
                </a:cubicBezTo>
                <a:close/>
                <a:moveTo>
                  <a:pt x="80" y="93"/>
                </a:moveTo>
                <a:cubicBezTo>
                  <a:pt x="80" y="92"/>
                  <a:pt x="81" y="91"/>
                  <a:pt x="81" y="92"/>
                </a:cubicBezTo>
                <a:cubicBezTo>
                  <a:pt x="81" y="92"/>
                  <a:pt x="81" y="92"/>
                  <a:pt x="81" y="93"/>
                </a:cubicBezTo>
                <a:cubicBezTo>
                  <a:pt x="81" y="94"/>
                  <a:pt x="82" y="95"/>
                  <a:pt x="81" y="95"/>
                </a:cubicBezTo>
                <a:cubicBezTo>
                  <a:pt x="81" y="96"/>
                  <a:pt x="80" y="93"/>
                  <a:pt x="80" y="93"/>
                </a:cubicBezTo>
                <a:close/>
                <a:moveTo>
                  <a:pt x="94" y="79"/>
                </a:moveTo>
                <a:cubicBezTo>
                  <a:pt x="94" y="78"/>
                  <a:pt x="97" y="76"/>
                  <a:pt x="98" y="76"/>
                </a:cubicBezTo>
                <a:cubicBezTo>
                  <a:pt x="101" y="73"/>
                  <a:pt x="102" y="72"/>
                  <a:pt x="104" y="70"/>
                </a:cubicBezTo>
                <a:cubicBezTo>
                  <a:pt x="106" y="69"/>
                  <a:pt x="104" y="71"/>
                  <a:pt x="104" y="71"/>
                </a:cubicBezTo>
                <a:cubicBezTo>
                  <a:pt x="102" y="73"/>
                  <a:pt x="99" y="75"/>
                  <a:pt x="96" y="78"/>
                </a:cubicBezTo>
                <a:cubicBezTo>
                  <a:pt x="96" y="78"/>
                  <a:pt x="94" y="79"/>
                  <a:pt x="94" y="79"/>
                </a:cubicBezTo>
                <a:close/>
                <a:moveTo>
                  <a:pt x="88" y="84"/>
                </a:moveTo>
                <a:cubicBezTo>
                  <a:pt x="88" y="83"/>
                  <a:pt x="93" y="80"/>
                  <a:pt x="93" y="80"/>
                </a:cubicBezTo>
                <a:cubicBezTo>
                  <a:pt x="96" y="78"/>
                  <a:pt x="91" y="82"/>
                  <a:pt x="90" y="82"/>
                </a:cubicBezTo>
                <a:cubicBezTo>
                  <a:pt x="90" y="83"/>
                  <a:pt x="88" y="84"/>
                  <a:pt x="88" y="84"/>
                </a:cubicBezTo>
                <a:close/>
                <a:moveTo>
                  <a:pt x="103" y="62"/>
                </a:moveTo>
                <a:cubicBezTo>
                  <a:pt x="103" y="62"/>
                  <a:pt x="106" y="59"/>
                  <a:pt x="108" y="58"/>
                </a:cubicBezTo>
                <a:cubicBezTo>
                  <a:pt x="109" y="57"/>
                  <a:pt x="112" y="53"/>
                  <a:pt x="113" y="53"/>
                </a:cubicBezTo>
                <a:cubicBezTo>
                  <a:pt x="113" y="53"/>
                  <a:pt x="109" y="57"/>
                  <a:pt x="109" y="58"/>
                </a:cubicBezTo>
                <a:cubicBezTo>
                  <a:pt x="107" y="59"/>
                  <a:pt x="106" y="61"/>
                  <a:pt x="104" y="62"/>
                </a:cubicBezTo>
                <a:cubicBezTo>
                  <a:pt x="104" y="62"/>
                  <a:pt x="103" y="62"/>
                  <a:pt x="103" y="62"/>
                </a:cubicBezTo>
                <a:close/>
                <a:moveTo>
                  <a:pt x="96" y="69"/>
                </a:moveTo>
                <a:cubicBezTo>
                  <a:pt x="97" y="68"/>
                  <a:pt x="97" y="68"/>
                  <a:pt x="99" y="66"/>
                </a:cubicBezTo>
                <a:cubicBezTo>
                  <a:pt x="104" y="61"/>
                  <a:pt x="97" y="69"/>
                  <a:pt x="95" y="70"/>
                </a:cubicBezTo>
                <a:cubicBezTo>
                  <a:pt x="95" y="70"/>
                  <a:pt x="96" y="69"/>
                  <a:pt x="96" y="69"/>
                </a:cubicBezTo>
                <a:close/>
                <a:moveTo>
                  <a:pt x="11" y="142"/>
                </a:moveTo>
                <a:cubicBezTo>
                  <a:pt x="11" y="142"/>
                  <a:pt x="13" y="143"/>
                  <a:pt x="13" y="143"/>
                </a:cubicBezTo>
                <a:cubicBezTo>
                  <a:pt x="12" y="144"/>
                  <a:pt x="12" y="143"/>
                  <a:pt x="11" y="142"/>
                </a:cubicBezTo>
                <a:close/>
                <a:moveTo>
                  <a:pt x="70" y="86"/>
                </a:moveTo>
                <a:cubicBezTo>
                  <a:pt x="70" y="84"/>
                  <a:pt x="73" y="87"/>
                  <a:pt x="73" y="88"/>
                </a:cubicBezTo>
                <a:cubicBezTo>
                  <a:pt x="72" y="88"/>
                  <a:pt x="70" y="87"/>
                  <a:pt x="70" y="86"/>
                </a:cubicBezTo>
                <a:close/>
                <a:moveTo>
                  <a:pt x="10" y="141"/>
                </a:moveTo>
                <a:cubicBezTo>
                  <a:pt x="10" y="140"/>
                  <a:pt x="12" y="140"/>
                  <a:pt x="11" y="141"/>
                </a:cubicBezTo>
                <a:cubicBezTo>
                  <a:pt x="11" y="141"/>
                  <a:pt x="10" y="141"/>
                  <a:pt x="10" y="141"/>
                </a:cubicBezTo>
                <a:close/>
                <a:moveTo>
                  <a:pt x="78" y="77"/>
                </a:moveTo>
                <a:cubicBezTo>
                  <a:pt x="78" y="76"/>
                  <a:pt x="79" y="76"/>
                  <a:pt x="79" y="76"/>
                </a:cubicBezTo>
                <a:cubicBezTo>
                  <a:pt x="80" y="77"/>
                  <a:pt x="78" y="78"/>
                  <a:pt x="78" y="77"/>
                </a:cubicBezTo>
                <a:close/>
                <a:moveTo>
                  <a:pt x="101" y="55"/>
                </a:moveTo>
                <a:cubicBezTo>
                  <a:pt x="101" y="55"/>
                  <a:pt x="101" y="55"/>
                  <a:pt x="102" y="55"/>
                </a:cubicBezTo>
                <a:cubicBezTo>
                  <a:pt x="103" y="54"/>
                  <a:pt x="106" y="50"/>
                  <a:pt x="106" y="51"/>
                </a:cubicBezTo>
                <a:cubicBezTo>
                  <a:pt x="106" y="51"/>
                  <a:pt x="104" y="54"/>
                  <a:pt x="104" y="54"/>
                </a:cubicBezTo>
                <a:cubicBezTo>
                  <a:pt x="101" y="57"/>
                  <a:pt x="98" y="60"/>
                  <a:pt x="95" y="62"/>
                </a:cubicBezTo>
                <a:cubicBezTo>
                  <a:pt x="93" y="65"/>
                  <a:pt x="91" y="67"/>
                  <a:pt x="87" y="70"/>
                </a:cubicBezTo>
                <a:cubicBezTo>
                  <a:pt x="86" y="72"/>
                  <a:pt x="83" y="74"/>
                  <a:pt x="84" y="71"/>
                </a:cubicBezTo>
                <a:cubicBezTo>
                  <a:pt x="86" y="68"/>
                  <a:pt x="90" y="66"/>
                  <a:pt x="92" y="64"/>
                </a:cubicBezTo>
                <a:cubicBezTo>
                  <a:pt x="96" y="61"/>
                  <a:pt x="98" y="58"/>
                  <a:pt x="101" y="55"/>
                </a:cubicBezTo>
                <a:close/>
                <a:moveTo>
                  <a:pt x="70" y="77"/>
                </a:moveTo>
                <a:cubicBezTo>
                  <a:pt x="71" y="76"/>
                  <a:pt x="72" y="78"/>
                  <a:pt x="72" y="79"/>
                </a:cubicBezTo>
                <a:cubicBezTo>
                  <a:pt x="71" y="79"/>
                  <a:pt x="70" y="77"/>
                  <a:pt x="70" y="77"/>
                </a:cubicBezTo>
                <a:close/>
                <a:moveTo>
                  <a:pt x="69" y="74"/>
                </a:moveTo>
                <a:cubicBezTo>
                  <a:pt x="69" y="74"/>
                  <a:pt x="70" y="73"/>
                  <a:pt x="70" y="74"/>
                </a:cubicBezTo>
                <a:cubicBezTo>
                  <a:pt x="71" y="74"/>
                  <a:pt x="70" y="75"/>
                  <a:pt x="69" y="74"/>
                </a:cubicBezTo>
                <a:close/>
                <a:moveTo>
                  <a:pt x="54" y="84"/>
                </a:moveTo>
                <a:cubicBezTo>
                  <a:pt x="54" y="84"/>
                  <a:pt x="55" y="83"/>
                  <a:pt x="55" y="83"/>
                </a:cubicBezTo>
                <a:cubicBezTo>
                  <a:pt x="56" y="83"/>
                  <a:pt x="54" y="84"/>
                  <a:pt x="54" y="84"/>
                </a:cubicBezTo>
                <a:close/>
                <a:moveTo>
                  <a:pt x="13" y="117"/>
                </a:moveTo>
                <a:cubicBezTo>
                  <a:pt x="13" y="116"/>
                  <a:pt x="15" y="115"/>
                  <a:pt x="15" y="116"/>
                </a:cubicBezTo>
                <a:cubicBezTo>
                  <a:pt x="17" y="116"/>
                  <a:pt x="13" y="119"/>
                  <a:pt x="13" y="117"/>
                </a:cubicBezTo>
                <a:close/>
                <a:moveTo>
                  <a:pt x="0" y="130"/>
                </a:moveTo>
                <a:cubicBezTo>
                  <a:pt x="0" y="129"/>
                  <a:pt x="2" y="129"/>
                  <a:pt x="2" y="130"/>
                </a:cubicBezTo>
                <a:cubicBezTo>
                  <a:pt x="2" y="130"/>
                  <a:pt x="0" y="130"/>
                  <a:pt x="0" y="130"/>
                </a:cubicBezTo>
                <a:close/>
                <a:moveTo>
                  <a:pt x="65" y="70"/>
                </a:moveTo>
                <a:cubicBezTo>
                  <a:pt x="65" y="69"/>
                  <a:pt x="66" y="71"/>
                  <a:pt x="65" y="71"/>
                </a:cubicBezTo>
                <a:cubicBezTo>
                  <a:pt x="65" y="71"/>
                  <a:pt x="65" y="70"/>
                  <a:pt x="65" y="70"/>
                </a:cubicBezTo>
                <a:close/>
                <a:moveTo>
                  <a:pt x="73" y="58"/>
                </a:moveTo>
                <a:cubicBezTo>
                  <a:pt x="74" y="56"/>
                  <a:pt x="74" y="59"/>
                  <a:pt x="73" y="59"/>
                </a:cubicBezTo>
                <a:cubicBezTo>
                  <a:pt x="73" y="59"/>
                  <a:pt x="73" y="58"/>
                  <a:pt x="73" y="58"/>
                </a:cubicBezTo>
                <a:close/>
                <a:moveTo>
                  <a:pt x="34" y="88"/>
                </a:moveTo>
                <a:cubicBezTo>
                  <a:pt x="35" y="87"/>
                  <a:pt x="33" y="91"/>
                  <a:pt x="34" y="88"/>
                </a:cubicBezTo>
                <a:cubicBezTo>
                  <a:pt x="34" y="88"/>
                  <a:pt x="34" y="88"/>
                  <a:pt x="34" y="88"/>
                </a:cubicBezTo>
                <a:close/>
                <a:moveTo>
                  <a:pt x="68" y="54"/>
                </a:moveTo>
                <a:cubicBezTo>
                  <a:pt x="68" y="54"/>
                  <a:pt x="69" y="52"/>
                  <a:pt x="70" y="52"/>
                </a:cubicBezTo>
                <a:cubicBezTo>
                  <a:pt x="72" y="52"/>
                  <a:pt x="70" y="55"/>
                  <a:pt x="70" y="56"/>
                </a:cubicBezTo>
                <a:cubicBezTo>
                  <a:pt x="71" y="56"/>
                  <a:pt x="71" y="56"/>
                  <a:pt x="71" y="56"/>
                </a:cubicBezTo>
                <a:cubicBezTo>
                  <a:pt x="72" y="56"/>
                  <a:pt x="72" y="57"/>
                  <a:pt x="71" y="57"/>
                </a:cubicBezTo>
                <a:cubicBezTo>
                  <a:pt x="72" y="57"/>
                  <a:pt x="70" y="57"/>
                  <a:pt x="69" y="57"/>
                </a:cubicBezTo>
                <a:cubicBezTo>
                  <a:pt x="69" y="56"/>
                  <a:pt x="68" y="54"/>
                  <a:pt x="68" y="54"/>
                </a:cubicBezTo>
                <a:close/>
                <a:moveTo>
                  <a:pt x="69" y="50"/>
                </a:moveTo>
                <a:cubicBezTo>
                  <a:pt x="69" y="48"/>
                  <a:pt x="71" y="51"/>
                  <a:pt x="69" y="50"/>
                </a:cubicBezTo>
                <a:cubicBezTo>
                  <a:pt x="69" y="50"/>
                  <a:pt x="69" y="50"/>
                  <a:pt x="69" y="50"/>
                </a:cubicBezTo>
                <a:close/>
                <a:moveTo>
                  <a:pt x="68" y="51"/>
                </a:moveTo>
                <a:cubicBezTo>
                  <a:pt x="68" y="49"/>
                  <a:pt x="70" y="51"/>
                  <a:pt x="70" y="51"/>
                </a:cubicBezTo>
                <a:cubicBezTo>
                  <a:pt x="70" y="52"/>
                  <a:pt x="68" y="51"/>
                  <a:pt x="68" y="51"/>
                </a:cubicBezTo>
                <a:close/>
                <a:moveTo>
                  <a:pt x="26" y="83"/>
                </a:moveTo>
                <a:cubicBezTo>
                  <a:pt x="26" y="82"/>
                  <a:pt x="26" y="86"/>
                  <a:pt x="26" y="87"/>
                </a:cubicBezTo>
                <a:cubicBezTo>
                  <a:pt x="25" y="89"/>
                  <a:pt x="25" y="92"/>
                  <a:pt x="25" y="92"/>
                </a:cubicBezTo>
                <a:cubicBezTo>
                  <a:pt x="25" y="93"/>
                  <a:pt x="25" y="92"/>
                  <a:pt x="25" y="92"/>
                </a:cubicBezTo>
                <a:cubicBezTo>
                  <a:pt x="24" y="92"/>
                  <a:pt x="25" y="90"/>
                  <a:pt x="25" y="90"/>
                </a:cubicBezTo>
                <a:cubicBezTo>
                  <a:pt x="25" y="88"/>
                  <a:pt x="25" y="87"/>
                  <a:pt x="25" y="86"/>
                </a:cubicBezTo>
                <a:cubicBezTo>
                  <a:pt x="25" y="85"/>
                  <a:pt x="26" y="84"/>
                  <a:pt x="26" y="83"/>
                </a:cubicBezTo>
                <a:close/>
                <a:moveTo>
                  <a:pt x="17" y="90"/>
                </a:moveTo>
                <a:cubicBezTo>
                  <a:pt x="18" y="89"/>
                  <a:pt x="19" y="92"/>
                  <a:pt x="19" y="93"/>
                </a:cubicBezTo>
                <a:cubicBezTo>
                  <a:pt x="20" y="93"/>
                  <a:pt x="20" y="92"/>
                  <a:pt x="20" y="93"/>
                </a:cubicBezTo>
                <a:cubicBezTo>
                  <a:pt x="21" y="93"/>
                  <a:pt x="21" y="94"/>
                  <a:pt x="21" y="94"/>
                </a:cubicBezTo>
                <a:cubicBezTo>
                  <a:pt x="22" y="95"/>
                  <a:pt x="24" y="94"/>
                  <a:pt x="24" y="95"/>
                </a:cubicBezTo>
                <a:cubicBezTo>
                  <a:pt x="25" y="95"/>
                  <a:pt x="24" y="97"/>
                  <a:pt x="24" y="98"/>
                </a:cubicBezTo>
                <a:cubicBezTo>
                  <a:pt x="24" y="99"/>
                  <a:pt x="25" y="99"/>
                  <a:pt x="25" y="100"/>
                </a:cubicBezTo>
                <a:cubicBezTo>
                  <a:pt x="25" y="100"/>
                  <a:pt x="22" y="100"/>
                  <a:pt x="22" y="100"/>
                </a:cubicBezTo>
                <a:cubicBezTo>
                  <a:pt x="22" y="101"/>
                  <a:pt x="22" y="102"/>
                  <a:pt x="22" y="102"/>
                </a:cubicBezTo>
                <a:cubicBezTo>
                  <a:pt x="22" y="103"/>
                  <a:pt x="21" y="104"/>
                  <a:pt x="20" y="104"/>
                </a:cubicBezTo>
                <a:cubicBezTo>
                  <a:pt x="20" y="105"/>
                  <a:pt x="17" y="112"/>
                  <a:pt x="16" y="111"/>
                </a:cubicBezTo>
                <a:cubicBezTo>
                  <a:pt x="15" y="111"/>
                  <a:pt x="16" y="109"/>
                  <a:pt x="16" y="108"/>
                </a:cubicBezTo>
                <a:cubicBezTo>
                  <a:pt x="16" y="106"/>
                  <a:pt x="16" y="104"/>
                  <a:pt x="15" y="101"/>
                </a:cubicBezTo>
                <a:cubicBezTo>
                  <a:pt x="15" y="98"/>
                  <a:pt x="17" y="107"/>
                  <a:pt x="17" y="103"/>
                </a:cubicBezTo>
                <a:cubicBezTo>
                  <a:pt x="17" y="102"/>
                  <a:pt x="17" y="100"/>
                  <a:pt x="17" y="100"/>
                </a:cubicBezTo>
                <a:cubicBezTo>
                  <a:pt x="17" y="98"/>
                  <a:pt x="17" y="95"/>
                  <a:pt x="17" y="94"/>
                </a:cubicBezTo>
                <a:cubicBezTo>
                  <a:pt x="17" y="93"/>
                  <a:pt x="18" y="92"/>
                  <a:pt x="18" y="92"/>
                </a:cubicBezTo>
                <a:cubicBezTo>
                  <a:pt x="18" y="93"/>
                  <a:pt x="17" y="91"/>
                  <a:pt x="17" y="90"/>
                </a:cubicBezTo>
                <a:close/>
                <a:moveTo>
                  <a:pt x="55" y="47"/>
                </a:moveTo>
                <a:cubicBezTo>
                  <a:pt x="55" y="46"/>
                  <a:pt x="56" y="47"/>
                  <a:pt x="56" y="47"/>
                </a:cubicBezTo>
                <a:cubicBezTo>
                  <a:pt x="56" y="48"/>
                  <a:pt x="55" y="47"/>
                  <a:pt x="55" y="47"/>
                </a:cubicBezTo>
                <a:close/>
                <a:moveTo>
                  <a:pt x="15" y="73"/>
                </a:moveTo>
                <a:cubicBezTo>
                  <a:pt x="15" y="72"/>
                  <a:pt x="20" y="75"/>
                  <a:pt x="21" y="75"/>
                </a:cubicBezTo>
                <a:cubicBezTo>
                  <a:pt x="22" y="74"/>
                  <a:pt x="20" y="72"/>
                  <a:pt x="20" y="72"/>
                </a:cubicBezTo>
                <a:cubicBezTo>
                  <a:pt x="20" y="70"/>
                  <a:pt x="23" y="71"/>
                  <a:pt x="24" y="70"/>
                </a:cubicBezTo>
                <a:cubicBezTo>
                  <a:pt x="25" y="70"/>
                  <a:pt x="25" y="69"/>
                  <a:pt x="26" y="70"/>
                </a:cubicBezTo>
                <a:cubicBezTo>
                  <a:pt x="28" y="71"/>
                  <a:pt x="27" y="73"/>
                  <a:pt x="28" y="74"/>
                </a:cubicBezTo>
                <a:cubicBezTo>
                  <a:pt x="29" y="75"/>
                  <a:pt x="30" y="76"/>
                  <a:pt x="31" y="76"/>
                </a:cubicBezTo>
                <a:cubicBezTo>
                  <a:pt x="33" y="77"/>
                  <a:pt x="33" y="76"/>
                  <a:pt x="35" y="76"/>
                </a:cubicBezTo>
                <a:cubicBezTo>
                  <a:pt x="35" y="75"/>
                  <a:pt x="37" y="75"/>
                  <a:pt x="38" y="76"/>
                </a:cubicBezTo>
                <a:cubicBezTo>
                  <a:pt x="40" y="77"/>
                  <a:pt x="42" y="80"/>
                  <a:pt x="44" y="80"/>
                </a:cubicBezTo>
                <a:cubicBezTo>
                  <a:pt x="45" y="80"/>
                  <a:pt x="48" y="78"/>
                  <a:pt x="47" y="80"/>
                </a:cubicBezTo>
                <a:cubicBezTo>
                  <a:pt x="45" y="83"/>
                  <a:pt x="46" y="81"/>
                  <a:pt x="45" y="82"/>
                </a:cubicBezTo>
                <a:cubicBezTo>
                  <a:pt x="44" y="83"/>
                  <a:pt x="40" y="82"/>
                  <a:pt x="37" y="82"/>
                </a:cubicBezTo>
                <a:cubicBezTo>
                  <a:pt x="36" y="81"/>
                  <a:pt x="35" y="81"/>
                  <a:pt x="34" y="81"/>
                </a:cubicBezTo>
                <a:cubicBezTo>
                  <a:pt x="34" y="81"/>
                  <a:pt x="34" y="81"/>
                  <a:pt x="33" y="82"/>
                </a:cubicBezTo>
                <a:cubicBezTo>
                  <a:pt x="32" y="82"/>
                  <a:pt x="32" y="82"/>
                  <a:pt x="30" y="82"/>
                </a:cubicBezTo>
                <a:cubicBezTo>
                  <a:pt x="30" y="82"/>
                  <a:pt x="29" y="81"/>
                  <a:pt x="28" y="81"/>
                </a:cubicBezTo>
                <a:cubicBezTo>
                  <a:pt x="28" y="81"/>
                  <a:pt x="27" y="81"/>
                  <a:pt x="27" y="81"/>
                </a:cubicBezTo>
                <a:cubicBezTo>
                  <a:pt x="25" y="81"/>
                  <a:pt x="24" y="79"/>
                  <a:pt x="23" y="79"/>
                </a:cubicBezTo>
                <a:cubicBezTo>
                  <a:pt x="22" y="78"/>
                  <a:pt x="21" y="79"/>
                  <a:pt x="21" y="79"/>
                </a:cubicBezTo>
                <a:cubicBezTo>
                  <a:pt x="20" y="79"/>
                  <a:pt x="14" y="74"/>
                  <a:pt x="15" y="73"/>
                </a:cubicBezTo>
                <a:close/>
                <a:moveTo>
                  <a:pt x="14" y="72"/>
                </a:moveTo>
                <a:cubicBezTo>
                  <a:pt x="15" y="71"/>
                  <a:pt x="15" y="73"/>
                  <a:pt x="14" y="73"/>
                </a:cubicBezTo>
                <a:cubicBezTo>
                  <a:pt x="14" y="73"/>
                  <a:pt x="14" y="72"/>
                  <a:pt x="14" y="72"/>
                </a:cubicBezTo>
                <a:close/>
                <a:moveTo>
                  <a:pt x="50" y="38"/>
                </a:moveTo>
                <a:cubicBezTo>
                  <a:pt x="50" y="37"/>
                  <a:pt x="50" y="39"/>
                  <a:pt x="49" y="39"/>
                </a:cubicBezTo>
                <a:cubicBezTo>
                  <a:pt x="49" y="39"/>
                  <a:pt x="50" y="38"/>
                  <a:pt x="50" y="38"/>
                </a:cubicBezTo>
                <a:close/>
                <a:moveTo>
                  <a:pt x="52" y="22"/>
                </a:moveTo>
                <a:cubicBezTo>
                  <a:pt x="52" y="21"/>
                  <a:pt x="52" y="21"/>
                  <a:pt x="53" y="21"/>
                </a:cubicBezTo>
                <a:cubicBezTo>
                  <a:pt x="54" y="21"/>
                  <a:pt x="53" y="23"/>
                  <a:pt x="52" y="22"/>
                </a:cubicBezTo>
                <a:close/>
                <a:moveTo>
                  <a:pt x="57" y="16"/>
                </a:moveTo>
                <a:cubicBezTo>
                  <a:pt x="56" y="16"/>
                  <a:pt x="57" y="15"/>
                  <a:pt x="58" y="15"/>
                </a:cubicBezTo>
                <a:cubicBezTo>
                  <a:pt x="59" y="16"/>
                  <a:pt x="57" y="18"/>
                  <a:pt x="57" y="16"/>
                </a:cubicBezTo>
                <a:close/>
                <a:moveTo>
                  <a:pt x="59" y="13"/>
                </a:moveTo>
                <a:cubicBezTo>
                  <a:pt x="59" y="12"/>
                  <a:pt x="60" y="15"/>
                  <a:pt x="59" y="15"/>
                </a:cubicBezTo>
                <a:cubicBezTo>
                  <a:pt x="59" y="15"/>
                  <a:pt x="59" y="14"/>
                  <a:pt x="59" y="13"/>
                </a:cubicBezTo>
                <a:close/>
                <a:moveTo>
                  <a:pt x="47" y="15"/>
                </a:moveTo>
                <a:cubicBezTo>
                  <a:pt x="46" y="13"/>
                  <a:pt x="49" y="15"/>
                  <a:pt x="47" y="15"/>
                </a:cubicBezTo>
                <a:cubicBezTo>
                  <a:pt x="47" y="15"/>
                  <a:pt x="47" y="15"/>
                  <a:pt x="47" y="15"/>
                </a:cubicBezTo>
                <a:close/>
              </a:path>
            </a:pathLst>
          </a:custGeom>
          <a:blipFill dpi="0" rotWithShape="1">
            <a:blip r:embed="rId2"/>
            <a:srcRect/>
            <a:tile tx="0" ty="0" sx="10000" sy="10000" flip="xy" algn="ctr"/>
          </a:blipFill>
          <a:ln>
            <a:noFill/>
          </a:ln>
        </p:spPr>
        <p:txBody>
          <a:bodyPr/>
          <a:lstStyle/>
          <a:p>
            <a:pPr>
              <a:defRPr/>
            </a:pPr>
            <a:endParaRPr lang="zh-CN" altLang="en-US"/>
          </a:p>
        </p:txBody>
      </p:sp>
      <p:sp>
        <p:nvSpPr>
          <p:cNvPr id="3" name="矩形 2">
            <a:extLst>
              <a:ext uri="{FF2B5EF4-FFF2-40B4-BE49-F238E27FC236}">
                <a16:creationId xmlns:a16="http://schemas.microsoft.com/office/drawing/2014/main" xmlns="" id="{382C00D3-E090-4628-BFD3-4160740B72C4}"/>
              </a:ext>
            </a:extLst>
          </p:cNvPr>
          <p:cNvSpPr>
            <a:spLocks noChangeArrowheads="1"/>
          </p:cNvSpPr>
          <p:nvPr/>
        </p:nvSpPr>
        <p:spPr bwMode="auto">
          <a:xfrm>
            <a:off x="1023938" y="206375"/>
            <a:ext cx="35433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defRPr/>
            </a:pPr>
            <a:r>
              <a:rPr lang="en-US" altLang="zh-CN" sz="2800" b="1">
                <a:solidFill>
                  <a:srgbClr val="0E0F13"/>
                </a:solidFill>
                <a:ea typeface="Yu Gothic Medium" panose="020B0500000000000000" pitchFamily="34" charset="-128"/>
              </a:rPr>
              <a:t>ADD YOUR TEXT HERE</a:t>
            </a:r>
          </a:p>
        </p:txBody>
      </p:sp>
      <p:sp>
        <p:nvSpPr>
          <p:cNvPr id="4" name="矩形 3">
            <a:extLst>
              <a:ext uri="{FF2B5EF4-FFF2-40B4-BE49-F238E27FC236}">
                <a16:creationId xmlns:a16="http://schemas.microsoft.com/office/drawing/2014/main" xmlns="" id="{4D2572BA-037A-44EF-ACB0-27E4525A3D9A}"/>
              </a:ext>
            </a:extLst>
          </p:cNvPr>
          <p:cNvSpPr>
            <a:spLocks noChangeArrowheads="1"/>
          </p:cNvSpPr>
          <p:nvPr/>
        </p:nvSpPr>
        <p:spPr bwMode="auto">
          <a:xfrm>
            <a:off x="111125" y="144463"/>
            <a:ext cx="6524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defRPr/>
            </a:pPr>
            <a:r>
              <a:rPr lang="en-US" altLang="zh-CN" sz="3600" b="1">
                <a:solidFill>
                  <a:schemeClr val="bg1"/>
                </a:solidFill>
                <a:ea typeface="Yu Gothic Medium" panose="020B0500000000000000" pitchFamily="34" charset="-128"/>
              </a:rPr>
              <a:t>03</a:t>
            </a:r>
            <a:endParaRPr lang="zh-CN" altLang="en-US" sz="3600">
              <a:solidFill>
                <a:schemeClr val="bg1"/>
              </a:solidFill>
            </a:endParaRPr>
          </a:p>
        </p:txBody>
      </p:sp>
    </p:spTree>
    <p:extLst>
      <p:ext uri="{BB962C8B-B14F-4D97-AF65-F5344CB8AC3E}">
        <p14:creationId xmlns:p14="http://schemas.microsoft.com/office/powerpoint/2010/main" xmlns="" val="2661578408"/>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rgbClr val="F1F7FD"/>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86BF8A83-942C-4F88-B11F-DF661C24C038}"/>
              </a:ext>
            </a:extLst>
          </p:cNvPr>
          <p:cNvSpPr>
            <a:spLocks noEditPoints="1"/>
          </p:cNvSpPr>
          <p:nvPr userDrawn="1"/>
        </p:nvSpPr>
        <p:spPr bwMode="auto">
          <a:xfrm>
            <a:off x="-149382" y="-694611"/>
            <a:ext cx="2590800" cy="1981200"/>
          </a:xfrm>
          <a:custGeom>
            <a:avLst/>
            <a:gdLst>
              <a:gd name="T0" fmla="*/ 113 w 265"/>
              <a:gd name="T1" fmla="*/ 175 h 202"/>
              <a:gd name="T2" fmla="*/ 160 w 265"/>
              <a:gd name="T3" fmla="*/ 125 h 202"/>
              <a:gd name="T4" fmla="*/ 161 w 265"/>
              <a:gd name="T5" fmla="*/ 97 h 202"/>
              <a:gd name="T6" fmla="*/ 76 w 265"/>
              <a:gd name="T7" fmla="*/ 174 h 202"/>
              <a:gd name="T8" fmla="*/ 56 w 265"/>
              <a:gd name="T9" fmla="*/ 168 h 202"/>
              <a:gd name="T10" fmla="*/ 28 w 265"/>
              <a:gd name="T11" fmla="*/ 182 h 202"/>
              <a:gd name="T12" fmla="*/ 34 w 265"/>
              <a:gd name="T13" fmla="*/ 87 h 202"/>
              <a:gd name="T14" fmla="*/ 82 w 265"/>
              <a:gd name="T15" fmla="*/ 104 h 202"/>
              <a:gd name="T16" fmla="*/ 107 w 265"/>
              <a:gd name="T17" fmla="*/ 94 h 202"/>
              <a:gd name="T18" fmla="*/ 106 w 265"/>
              <a:gd name="T19" fmla="*/ 102 h 202"/>
              <a:gd name="T20" fmla="*/ 120 w 265"/>
              <a:gd name="T21" fmla="*/ 106 h 202"/>
              <a:gd name="T22" fmla="*/ 110 w 265"/>
              <a:gd name="T23" fmla="*/ 121 h 202"/>
              <a:gd name="T24" fmla="*/ 83 w 265"/>
              <a:gd name="T25" fmla="*/ 142 h 202"/>
              <a:gd name="T26" fmla="*/ 67 w 265"/>
              <a:gd name="T27" fmla="*/ 154 h 202"/>
              <a:gd name="T28" fmla="*/ 60 w 265"/>
              <a:gd name="T29" fmla="*/ 163 h 202"/>
              <a:gd name="T30" fmla="*/ 53 w 265"/>
              <a:gd name="T31" fmla="*/ 164 h 202"/>
              <a:gd name="T32" fmla="*/ 32 w 265"/>
              <a:gd name="T33" fmla="*/ 165 h 202"/>
              <a:gd name="T34" fmla="*/ 28 w 265"/>
              <a:gd name="T35" fmla="*/ 164 h 202"/>
              <a:gd name="T36" fmla="*/ 21 w 265"/>
              <a:gd name="T37" fmla="*/ 162 h 202"/>
              <a:gd name="T38" fmla="*/ 14 w 265"/>
              <a:gd name="T39" fmla="*/ 161 h 202"/>
              <a:gd name="T40" fmla="*/ 15 w 265"/>
              <a:gd name="T41" fmla="*/ 128 h 202"/>
              <a:gd name="T42" fmla="*/ 11 w 265"/>
              <a:gd name="T43" fmla="*/ 119 h 202"/>
              <a:gd name="T44" fmla="*/ 21 w 265"/>
              <a:gd name="T45" fmla="*/ 109 h 202"/>
              <a:gd name="T46" fmla="*/ 31 w 265"/>
              <a:gd name="T47" fmla="*/ 95 h 202"/>
              <a:gd name="T48" fmla="*/ 38 w 265"/>
              <a:gd name="T49" fmla="*/ 95 h 202"/>
              <a:gd name="T50" fmla="*/ 51 w 265"/>
              <a:gd name="T51" fmla="*/ 83 h 202"/>
              <a:gd name="T52" fmla="*/ 69 w 265"/>
              <a:gd name="T53" fmla="*/ 78 h 202"/>
              <a:gd name="T54" fmla="*/ 71 w 265"/>
              <a:gd name="T55" fmla="*/ 94 h 202"/>
              <a:gd name="T56" fmla="*/ 71 w 265"/>
              <a:gd name="T57" fmla="*/ 76 h 202"/>
              <a:gd name="T58" fmla="*/ 55 w 265"/>
              <a:gd name="T59" fmla="*/ 43 h 202"/>
              <a:gd name="T60" fmla="*/ 71 w 265"/>
              <a:gd name="T61" fmla="*/ 68 h 202"/>
              <a:gd name="T62" fmla="*/ 86 w 265"/>
              <a:gd name="T63" fmla="*/ 81 h 202"/>
              <a:gd name="T64" fmla="*/ 57 w 265"/>
              <a:gd name="T65" fmla="*/ 85 h 202"/>
              <a:gd name="T66" fmla="*/ 93 w 265"/>
              <a:gd name="T67" fmla="*/ 99 h 202"/>
              <a:gd name="T68" fmla="*/ 82 w 265"/>
              <a:gd name="T69" fmla="*/ 120 h 202"/>
              <a:gd name="T70" fmla="*/ 80 w 265"/>
              <a:gd name="T71" fmla="*/ 112 h 202"/>
              <a:gd name="T72" fmla="*/ 79 w 265"/>
              <a:gd name="T73" fmla="*/ 126 h 202"/>
              <a:gd name="T74" fmla="*/ 69 w 265"/>
              <a:gd name="T75" fmla="*/ 147 h 202"/>
              <a:gd name="T76" fmla="*/ 82 w 265"/>
              <a:gd name="T77" fmla="*/ 126 h 202"/>
              <a:gd name="T78" fmla="*/ 39 w 265"/>
              <a:gd name="T79" fmla="*/ 154 h 202"/>
              <a:gd name="T80" fmla="*/ 46 w 265"/>
              <a:gd name="T81" fmla="*/ 153 h 202"/>
              <a:gd name="T82" fmla="*/ 49 w 265"/>
              <a:gd name="T83" fmla="*/ 156 h 202"/>
              <a:gd name="T84" fmla="*/ 54 w 265"/>
              <a:gd name="T85" fmla="*/ 149 h 202"/>
              <a:gd name="T86" fmla="*/ 58 w 265"/>
              <a:gd name="T87" fmla="*/ 150 h 202"/>
              <a:gd name="T88" fmla="*/ 63 w 265"/>
              <a:gd name="T89" fmla="*/ 147 h 202"/>
              <a:gd name="T90" fmla="*/ 63 w 265"/>
              <a:gd name="T91" fmla="*/ 27 h 202"/>
              <a:gd name="T92" fmla="*/ 61 w 265"/>
              <a:gd name="T93" fmla="*/ 189 h 202"/>
              <a:gd name="T94" fmla="*/ 245 w 265"/>
              <a:gd name="T95" fmla="*/ 11 h 202"/>
              <a:gd name="T96" fmla="*/ 99 w 265"/>
              <a:gd name="T97" fmla="*/ 129 h 202"/>
              <a:gd name="T98" fmla="*/ 46 w 265"/>
              <a:gd name="T99" fmla="*/ 153 h 202"/>
              <a:gd name="T100" fmla="*/ 104 w 265"/>
              <a:gd name="T101" fmla="*/ 71 h 202"/>
              <a:gd name="T102" fmla="*/ 103 w 265"/>
              <a:gd name="T103" fmla="*/ 62 h 202"/>
              <a:gd name="T104" fmla="*/ 11 w 265"/>
              <a:gd name="T105" fmla="*/ 141 h 202"/>
              <a:gd name="T106" fmla="*/ 92 w 265"/>
              <a:gd name="T107" fmla="*/ 64 h 202"/>
              <a:gd name="T108" fmla="*/ 15 w 265"/>
              <a:gd name="T109" fmla="*/ 116 h 202"/>
              <a:gd name="T110" fmla="*/ 34 w 265"/>
              <a:gd name="T111" fmla="*/ 88 h 202"/>
              <a:gd name="T112" fmla="*/ 68 w 265"/>
              <a:gd name="T113" fmla="*/ 51 h 202"/>
              <a:gd name="T114" fmla="*/ 20 w 265"/>
              <a:gd name="T115" fmla="*/ 93 h 202"/>
              <a:gd name="T116" fmla="*/ 17 w 265"/>
              <a:gd name="T117" fmla="*/ 100 h 202"/>
              <a:gd name="T118" fmla="*/ 28 w 265"/>
              <a:gd name="T119" fmla="*/ 74 h 202"/>
              <a:gd name="T120" fmla="*/ 27 w 265"/>
              <a:gd name="T121" fmla="*/ 81 h 202"/>
              <a:gd name="T122" fmla="*/ 52 w 265"/>
              <a:gd name="T123"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2">
                <a:moveTo>
                  <a:pt x="51" y="9"/>
                </a:moveTo>
                <a:cubicBezTo>
                  <a:pt x="52" y="7"/>
                  <a:pt x="55" y="6"/>
                  <a:pt x="57" y="8"/>
                </a:cubicBezTo>
                <a:cubicBezTo>
                  <a:pt x="58" y="9"/>
                  <a:pt x="57" y="8"/>
                  <a:pt x="57" y="9"/>
                </a:cubicBezTo>
                <a:cubicBezTo>
                  <a:pt x="58" y="11"/>
                  <a:pt x="60" y="11"/>
                  <a:pt x="58" y="13"/>
                </a:cubicBezTo>
                <a:cubicBezTo>
                  <a:pt x="57" y="13"/>
                  <a:pt x="55" y="13"/>
                  <a:pt x="54" y="13"/>
                </a:cubicBezTo>
                <a:cubicBezTo>
                  <a:pt x="52" y="13"/>
                  <a:pt x="50" y="11"/>
                  <a:pt x="51" y="9"/>
                </a:cubicBezTo>
                <a:close/>
                <a:moveTo>
                  <a:pt x="184" y="116"/>
                </a:moveTo>
                <a:cubicBezTo>
                  <a:pt x="184" y="116"/>
                  <a:pt x="186" y="116"/>
                  <a:pt x="188" y="115"/>
                </a:cubicBezTo>
                <a:cubicBezTo>
                  <a:pt x="188" y="115"/>
                  <a:pt x="192" y="114"/>
                  <a:pt x="192" y="115"/>
                </a:cubicBezTo>
                <a:cubicBezTo>
                  <a:pt x="192" y="115"/>
                  <a:pt x="189" y="115"/>
                  <a:pt x="189" y="116"/>
                </a:cubicBezTo>
                <a:cubicBezTo>
                  <a:pt x="187" y="116"/>
                  <a:pt x="185" y="117"/>
                  <a:pt x="184" y="116"/>
                </a:cubicBezTo>
                <a:close/>
                <a:moveTo>
                  <a:pt x="113" y="175"/>
                </a:moveTo>
                <a:cubicBezTo>
                  <a:pt x="114" y="175"/>
                  <a:pt x="120" y="176"/>
                  <a:pt x="122" y="176"/>
                </a:cubicBezTo>
                <a:cubicBezTo>
                  <a:pt x="122" y="176"/>
                  <a:pt x="119" y="176"/>
                  <a:pt x="118" y="175"/>
                </a:cubicBezTo>
                <a:cubicBezTo>
                  <a:pt x="116" y="175"/>
                  <a:pt x="115" y="175"/>
                  <a:pt x="113" y="175"/>
                </a:cubicBezTo>
                <a:close/>
                <a:moveTo>
                  <a:pt x="200" y="92"/>
                </a:moveTo>
                <a:cubicBezTo>
                  <a:pt x="199" y="93"/>
                  <a:pt x="196" y="93"/>
                  <a:pt x="198" y="93"/>
                </a:cubicBezTo>
                <a:cubicBezTo>
                  <a:pt x="199" y="92"/>
                  <a:pt x="200" y="92"/>
                  <a:pt x="200" y="92"/>
                </a:cubicBezTo>
                <a:close/>
                <a:moveTo>
                  <a:pt x="160" y="125"/>
                </a:moveTo>
                <a:cubicBezTo>
                  <a:pt x="159" y="125"/>
                  <a:pt x="161" y="125"/>
                  <a:pt x="162" y="124"/>
                </a:cubicBezTo>
                <a:cubicBezTo>
                  <a:pt x="163" y="124"/>
                  <a:pt x="164" y="124"/>
                  <a:pt x="164" y="124"/>
                </a:cubicBezTo>
                <a:cubicBezTo>
                  <a:pt x="165" y="123"/>
                  <a:pt x="169" y="122"/>
                  <a:pt x="169" y="122"/>
                </a:cubicBezTo>
                <a:cubicBezTo>
                  <a:pt x="170" y="122"/>
                  <a:pt x="166" y="124"/>
                  <a:pt x="165" y="124"/>
                </a:cubicBezTo>
                <a:cubicBezTo>
                  <a:pt x="163" y="124"/>
                  <a:pt x="162" y="125"/>
                  <a:pt x="160" y="125"/>
                </a:cubicBezTo>
                <a:close/>
                <a:moveTo>
                  <a:pt x="161" y="122"/>
                </a:moveTo>
                <a:cubicBezTo>
                  <a:pt x="158" y="123"/>
                  <a:pt x="160" y="121"/>
                  <a:pt x="161" y="122"/>
                </a:cubicBezTo>
                <a:cubicBezTo>
                  <a:pt x="161" y="122"/>
                  <a:pt x="161" y="122"/>
                  <a:pt x="161" y="122"/>
                </a:cubicBezTo>
                <a:close/>
                <a:moveTo>
                  <a:pt x="191" y="95"/>
                </a:moveTo>
                <a:cubicBezTo>
                  <a:pt x="191" y="95"/>
                  <a:pt x="186" y="97"/>
                  <a:pt x="186" y="97"/>
                </a:cubicBezTo>
                <a:cubicBezTo>
                  <a:pt x="186" y="96"/>
                  <a:pt x="194" y="93"/>
                  <a:pt x="191" y="95"/>
                </a:cubicBezTo>
                <a:close/>
                <a:moveTo>
                  <a:pt x="170" y="99"/>
                </a:moveTo>
                <a:cubicBezTo>
                  <a:pt x="170" y="99"/>
                  <a:pt x="173" y="97"/>
                  <a:pt x="174" y="97"/>
                </a:cubicBezTo>
                <a:cubicBezTo>
                  <a:pt x="175" y="97"/>
                  <a:pt x="178" y="96"/>
                  <a:pt x="176" y="97"/>
                </a:cubicBezTo>
                <a:cubicBezTo>
                  <a:pt x="175" y="98"/>
                  <a:pt x="171" y="100"/>
                  <a:pt x="170" y="99"/>
                </a:cubicBezTo>
                <a:close/>
                <a:moveTo>
                  <a:pt x="159" y="97"/>
                </a:moveTo>
                <a:cubicBezTo>
                  <a:pt x="159" y="97"/>
                  <a:pt x="161" y="96"/>
                  <a:pt x="161" y="97"/>
                </a:cubicBezTo>
                <a:cubicBezTo>
                  <a:pt x="161" y="97"/>
                  <a:pt x="159" y="97"/>
                  <a:pt x="159" y="97"/>
                </a:cubicBezTo>
                <a:close/>
                <a:moveTo>
                  <a:pt x="175" y="77"/>
                </a:moveTo>
                <a:cubicBezTo>
                  <a:pt x="174" y="77"/>
                  <a:pt x="177" y="76"/>
                  <a:pt x="177" y="76"/>
                </a:cubicBezTo>
                <a:cubicBezTo>
                  <a:pt x="176" y="77"/>
                  <a:pt x="176" y="77"/>
                  <a:pt x="175" y="77"/>
                </a:cubicBezTo>
                <a:close/>
                <a:moveTo>
                  <a:pt x="145" y="102"/>
                </a:moveTo>
                <a:cubicBezTo>
                  <a:pt x="145" y="102"/>
                  <a:pt x="146" y="102"/>
                  <a:pt x="146" y="102"/>
                </a:cubicBezTo>
                <a:cubicBezTo>
                  <a:pt x="149" y="100"/>
                  <a:pt x="154" y="99"/>
                  <a:pt x="158" y="98"/>
                </a:cubicBezTo>
                <a:cubicBezTo>
                  <a:pt x="160" y="97"/>
                  <a:pt x="156" y="99"/>
                  <a:pt x="155" y="99"/>
                </a:cubicBezTo>
                <a:cubicBezTo>
                  <a:pt x="153" y="100"/>
                  <a:pt x="148" y="102"/>
                  <a:pt x="145" y="102"/>
                </a:cubicBezTo>
                <a:close/>
                <a:moveTo>
                  <a:pt x="69" y="172"/>
                </a:moveTo>
                <a:cubicBezTo>
                  <a:pt x="67" y="171"/>
                  <a:pt x="71" y="172"/>
                  <a:pt x="72" y="173"/>
                </a:cubicBezTo>
                <a:cubicBezTo>
                  <a:pt x="73" y="173"/>
                  <a:pt x="75" y="173"/>
                  <a:pt x="76" y="174"/>
                </a:cubicBezTo>
                <a:cubicBezTo>
                  <a:pt x="76" y="174"/>
                  <a:pt x="74" y="174"/>
                  <a:pt x="73" y="173"/>
                </a:cubicBezTo>
                <a:cubicBezTo>
                  <a:pt x="71" y="173"/>
                  <a:pt x="70" y="172"/>
                  <a:pt x="69" y="172"/>
                </a:cubicBezTo>
                <a:close/>
                <a:moveTo>
                  <a:pt x="236" y="16"/>
                </a:moveTo>
                <a:cubicBezTo>
                  <a:pt x="235" y="16"/>
                  <a:pt x="234" y="17"/>
                  <a:pt x="234" y="17"/>
                </a:cubicBezTo>
                <a:cubicBezTo>
                  <a:pt x="234" y="17"/>
                  <a:pt x="232" y="18"/>
                  <a:pt x="232" y="18"/>
                </a:cubicBezTo>
                <a:cubicBezTo>
                  <a:pt x="232" y="18"/>
                  <a:pt x="237" y="15"/>
                  <a:pt x="237" y="15"/>
                </a:cubicBezTo>
                <a:cubicBezTo>
                  <a:pt x="238" y="15"/>
                  <a:pt x="235" y="16"/>
                  <a:pt x="236" y="16"/>
                </a:cubicBezTo>
                <a:close/>
                <a:moveTo>
                  <a:pt x="157" y="78"/>
                </a:moveTo>
                <a:cubicBezTo>
                  <a:pt x="156" y="79"/>
                  <a:pt x="156" y="79"/>
                  <a:pt x="155" y="79"/>
                </a:cubicBezTo>
                <a:cubicBezTo>
                  <a:pt x="154" y="80"/>
                  <a:pt x="153" y="80"/>
                  <a:pt x="155" y="79"/>
                </a:cubicBezTo>
                <a:cubicBezTo>
                  <a:pt x="156" y="78"/>
                  <a:pt x="157" y="78"/>
                  <a:pt x="157" y="78"/>
                </a:cubicBezTo>
                <a:close/>
                <a:moveTo>
                  <a:pt x="56" y="168"/>
                </a:moveTo>
                <a:cubicBezTo>
                  <a:pt x="55" y="167"/>
                  <a:pt x="58" y="168"/>
                  <a:pt x="58" y="168"/>
                </a:cubicBezTo>
                <a:cubicBezTo>
                  <a:pt x="58" y="168"/>
                  <a:pt x="58" y="169"/>
                  <a:pt x="56" y="168"/>
                </a:cubicBezTo>
                <a:close/>
                <a:moveTo>
                  <a:pt x="65" y="160"/>
                </a:moveTo>
                <a:cubicBezTo>
                  <a:pt x="65" y="160"/>
                  <a:pt x="64" y="160"/>
                  <a:pt x="66" y="160"/>
                </a:cubicBezTo>
                <a:cubicBezTo>
                  <a:pt x="67" y="160"/>
                  <a:pt x="68" y="161"/>
                  <a:pt x="70" y="161"/>
                </a:cubicBezTo>
                <a:cubicBezTo>
                  <a:pt x="71" y="161"/>
                  <a:pt x="71" y="161"/>
                  <a:pt x="69" y="161"/>
                </a:cubicBezTo>
                <a:cubicBezTo>
                  <a:pt x="68" y="161"/>
                  <a:pt x="67" y="161"/>
                  <a:pt x="65" y="160"/>
                </a:cubicBezTo>
                <a:close/>
                <a:moveTo>
                  <a:pt x="52" y="167"/>
                </a:moveTo>
                <a:cubicBezTo>
                  <a:pt x="50" y="165"/>
                  <a:pt x="56" y="168"/>
                  <a:pt x="56" y="168"/>
                </a:cubicBezTo>
                <a:cubicBezTo>
                  <a:pt x="56" y="168"/>
                  <a:pt x="53" y="167"/>
                  <a:pt x="52" y="167"/>
                </a:cubicBezTo>
                <a:close/>
                <a:moveTo>
                  <a:pt x="27" y="180"/>
                </a:moveTo>
                <a:cubicBezTo>
                  <a:pt x="26" y="180"/>
                  <a:pt x="28" y="181"/>
                  <a:pt x="28" y="182"/>
                </a:cubicBezTo>
                <a:cubicBezTo>
                  <a:pt x="28" y="182"/>
                  <a:pt x="25" y="183"/>
                  <a:pt x="26" y="183"/>
                </a:cubicBezTo>
                <a:cubicBezTo>
                  <a:pt x="25" y="183"/>
                  <a:pt x="25" y="181"/>
                  <a:pt x="26" y="181"/>
                </a:cubicBezTo>
                <a:cubicBezTo>
                  <a:pt x="25" y="181"/>
                  <a:pt x="27" y="180"/>
                  <a:pt x="27" y="180"/>
                </a:cubicBezTo>
                <a:close/>
                <a:moveTo>
                  <a:pt x="132" y="70"/>
                </a:moveTo>
                <a:cubicBezTo>
                  <a:pt x="130" y="71"/>
                  <a:pt x="134" y="69"/>
                  <a:pt x="134" y="68"/>
                </a:cubicBezTo>
                <a:cubicBezTo>
                  <a:pt x="134" y="69"/>
                  <a:pt x="136" y="67"/>
                  <a:pt x="135" y="68"/>
                </a:cubicBezTo>
                <a:cubicBezTo>
                  <a:pt x="134" y="69"/>
                  <a:pt x="134" y="69"/>
                  <a:pt x="132" y="70"/>
                </a:cubicBezTo>
                <a:close/>
                <a:moveTo>
                  <a:pt x="85" y="92"/>
                </a:moveTo>
                <a:cubicBezTo>
                  <a:pt x="85" y="92"/>
                  <a:pt x="83" y="94"/>
                  <a:pt x="83" y="94"/>
                </a:cubicBezTo>
                <a:cubicBezTo>
                  <a:pt x="82" y="93"/>
                  <a:pt x="88" y="90"/>
                  <a:pt x="86" y="91"/>
                </a:cubicBezTo>
                <a:cubicBezTo>
                  <a:pt x="86" y="92"/>
                  <a:pt x="85" y="92"/>
                  <a:pt x="85" y="92"/>
                </a:cubicBezTo>
                <a:close/>
                <a:moveTo>
                  <a:pt x="34" y="87"/>
                </a:moveTo>
                <a:cubicBezTo>
                  <a:pt x="34" y="87"/>
                  <a:pt x="34" y="88"/>
                  <a:pt x="33" y="89"/>
                </a:cubicBezTo>
                <a:cubicBezTo>
                  <a:pt x="33" y="90"/>
                  <a:pt x="33" y="88"/>
                  <a:pt x="34" y="87"/>
                </a:cubicBezTo>
                <a:close/>
                <a:moveTo>
                  <a:pt x="80" y="88"/>
                </a:moveTo>
                <a:cubicBezTo>
                  <a:pt x="80" y="88"/>
                  <a:pt x="79" y="86"/>
                  <a:pt x="78" y="89"/>
                </a:cubicBezTo>
                <a:cubicBezTo>
                  <a:pt x="77" y="90"/>
                  <a:pt x="79" y="91"/>
                  <a:pt x="79" y="92"/>
                </a:cubicBezTo>
                <a:cubicBezTo>
                  <a:pt x="79" y="93"/>
                  <a:pt x="78" y="93"/>
                  <a:pt x="78" y="94"/>
                </a:cubicBezTo>
                <a:cubicBezTo>
                  <a:pt x="78" y="95"/>
                  <a:pt x="80" y="96"/>
                  <a:pt x="80" y="97"/>
                </a:cubicBezTo>
                <a:cubicBezTo>
                  <a:pt x="80" y="98"/>
                  <a:pt x="79" y="99"/>
                  <a:pt x="80" y="100"/>
                </a:cubicBezTo>
                <a:cubicBezTo>
                  <a:pt x="80" y="101"/>
                  <a:pt x="80" y="103"/>
                  <a:pt x="80" y="104"/>
                </a:cubicBezTo>
                <a:cubicBezTo>
                  <a:pt x="80" y="104"/>
                  <a:pt x="80" y="104"/>
                  <a:pt x="80" y="104"/>
                </a:cubicBezTo>
                <a:cubicBezTo>
                  <a:pt x="79" y="105"/>
                  <a:pt x="82" y="107"/>
                  <a:pt x="83" y="106"/>
                </a:cubicBezTo>
                <a:cubicBezTo>
                  <a:pt x="84" y="105"/>
                  <a:pt x="83" y="105"/>
                  <a:pt x="82" y="104"/>
                </a:cubicBezTo>
                <a:cubicBezTo>
                  <a:pt x="82" y="103"/>
                  <a:pt x="82" y="100"/>
                  <a:pt x="82" y="100"/>
                </a:cubicBezTo>
                <a:cubicBezTo>
                  <a:pt x="82" y="100"/>
                  <a:pt x="83" y="100"/>
                  <a:pt x="84" y="100"/>
                </a:cubicBezTo>
                <a:cubicBezTo>
                  <a:pt x="85" y="99"/>
                  <a:pt x="84" y="99"/>
                  <a:pt x="85" y="99"/>
                </a:cubicBezTo>
                <a:cubicBezTo>
                  <a:pt x="86" y="98"/>
                  <a:pt x="86" y="99"/>
                  <a:pt x="87" y="99"/>
                </a:cubicBezTo>
                <a:cubicBezTo>
                  <a:pt x="88" y="99"/>
                  <a:pt x="95" y="96"/>
                  <a:pt x="96" y="95"/>
                </a:cubicBezTo>
                <a:cubicBezTo>
                  <a:pt x="96" y="95"/>
                  <a:pt x="96" y="95"/>
                  <a:pt x="96" y="95"/>
                </a:cubicBezTo>
                <a:cubicBezTo>
                  <a:pt x="98" y="93"/>
                  <a:pt x="99" y="93"/>
                  <a:pt x="101" y="92"/>
                </a:cubicBezTo>
                <a:cubicBezTo>
                  <a:pt x="102" y="91"/>
                  <a:pt x="103" y="90"/>
                  <a:pt x="105" y="90"/>
                </a:cubicBezTo>
                <a:cubicBezTo>
                  <a:pt x="106" y="90"/>
                  <a:pt x="104" y="90"/>
                  <a:pt x="104" y="90"/>
                </a:cubicBezTo>
                <a:cubicBezTo>
                  <a:pt x="102" y="92"/>
                  <a:pt x="97" y="94"/>
                  <a:pt x="94" y="97"/>
                </a:cubicBezTo>
                <a:cubicBezTo>
                  <a:pt x="93" y="99"/>
                  <a:pt x="95" y="99"/>
                  <a:pt x="97" y="98"/>
                </a:cubicBezTo>
                <a:cubicBezTo>
                  <a:pt x="101" y="97"/>
                  <a:pt x="102" y="97"/>
                  <a:pt x="107" y="94"/>
                </a:cubicBezTo>
                <a:cubicBezTo>
                  <a:pt x="116" y="89"/>
                  <a:pt x="124" y="89"/>
                  <a:pt x="133" y="84"/>
                </a:cubicBezTo>
                <a:cubicBezTo>
                  <a:pt x="141" y="80"/>
                  <a:pt x="150" y="77"/>
                  <a:pt x="157" y="71"/>
                </a:cubicBezTo>
                <a:cubicBezTo>
                  <a:pt x="160" y="69"/>
                  <a:pt x="164" y="68"/>
                  <a:pt x="167" y="66"/>
                </a:cubicBezTo>
                <a:cubicBezTo>
                  <a:pt x="167" y="65"/>
                  <a:pt x="170" y="62"/>
                  <a:pt x="171" y="64"/>
                </a:cubicBezTo>
                <a:cubicBezTo>
                  <a:pt x="172" y="66"/>
                  <a:pt x="166" y="67"/>
                  <a:pt x="165" y="67"/>
                </a:cubicBezTo>
                <a:cubicBezTo>
                  <a:pt x="165" y="68"/>
                  <a:pt x="164" y="68"/>
                  <a:pt x="164" y="69"/>
                </a:cubicBezTo>
                <a:cubicBezTo>
                  <a:pt x="162" y="70"/>
                  <a:pt x="160" y="71"/>
                  <a:pt x="159" y="72"/>
                </a:cubicBezTo>
                <a:cubicBezTo>
                  <a:pt x="157" y="73"/>
                  <a:pt x="155" y="75"/>
                  <a:pt x="153" y="76"/>
                </a:cubicBezTo>
                <a:cubicBezTo>
                  <a:pt x="152" y="77"/>
                  <a:pt x="150" y="78"/>
                  <a:pt x="148" y="79"/>
                </a:cubicBezTo>
                <a:cubicBezTo>
                  <a:pt x="146" y="80"/>
                  <a:pt x="144" y="80"/>
                  <a:pt x="142" y="81"/>
                </a:cubicBezTo>
                <a:cubicBezTo>
                  <a:pt x="140" y="82"/>
                  <a:pt x="139" y="83"/>
                  <a:pt x="138" y="84"/>
                </a:cubicBezTo>
                <a:cubicBezTo>
                  <a:pt x="128" y="89"/>
                  <a:pt x="115" y="95"/>
                  <a:pt x="106" y="102"/>
                </a:cubicBezTo>
                <a:cubicBezTo>
                  <a:pt x="105" y="102"/>
                  <a:pt x="105" y="103"/>
                  <a:pt x="104" y="103"/>
                </a:cubicBezTo>
                <a:cubicBezTo>
                  <a:pt x="104" y="103"/>
                  <a:pt x="105" y="104"/>
                  <a:pt x="105" y="104"/>
                </a:cubicBezTo>
                <a:cubicBezTo>
                  <a:pt x="104" y="105"/>
                  <a:pt x="102" y="106"/>
                  <a:pt x="100" y="106"/>
                </a:cubicBezTo>
                <a:cubicBezTo>
                  <a:pt x="101" y="106"/>
                  <a:pt x="99" y="105"/>
                  <a:pt x="98" y="106"/>
                </a:cubicBezTo>
                <a:cubicBezTo>
                  <a:pt x="97" y="106"/>
                  <a:pt x="96" y="110"/>
                  <a:pt x="96" y="110"/>
                </a:cubicBezTo>
                <a:cubicBezTo>
                  <a:pt x="97" y="112"/>
                  <a:pt x="102" y="105"/>
                  <a:pt x="104" y="106"/>
                </a:cubicBezTo>
                <a:cubicBezTo>
                  <a:pt x="104" y="106"/>
                  <a:pt x="104" y="108"/>
                  <a:pt x="104" y="108"/>
                </a:cubicBezTo>
                <a:cubicBezTo>
                  <a:pt x="104" y="109"/>
                  <a:pt x="103" y="108"/>
                  <a:pt x="103" y="109"/>
                </a:cubicBezTo>
                <a:cubicBezTo>
                  <a:pt x="103" y="110"/>
                  <a:pt x="106" y="109"/>
                  <a:pt x="107" y="109"/>
                </a:cubicBezTo>
                <a:cubicBezTo>
                  <a:pt x="107" y="109"/>
                  <a:pt x="108" y="109"/>
                  <a:pt x="109" y="109"/>
                </a:cubicBezTo>
                <a:cubicBezTo>
                  <a:pt x="112" y="108"/>
                  <a:pt x="116" y="107"/>
                  <a:pt x="116" y="107"/>
                </a:cubicBezTo>
                <a:cubicBezTo>
                  <a:pt x="117" y="107"/>
                  <a:pt x="120" y="105"/>
                  <a:pt x="120" y="106"/>
                </a:cubicBezTo>
                <a:cubicBezTo>
                  <a:pt x="120" y="107"/>
                  <a:pt x="115" y="107"/>
                  <a:pt x="113" y="109"/>
                </a:cubicBezTo>
                <a:cubicBezTo>
                  <a:pt x="111" y="112"/>
                  <a:pt x="114" y="111"/>
                  <a:pt x="116" y="111"/>
                </a:cubicBezTo>
                <a:cubicBezTo>
                  <a:pt x="123" y="110"/>
                  <a:pt x="130" y="107"/>
                  <a:pt x="137" y="105"/>
                </a:cubicBezTo>
                <a:cubicBezTo>
                  <a:pt x="138" y="104"/>
                  <a:pt x="139" y="104"/>
                  <a:pt x="141" y="103"/>
                </a:cubicBezTo>
                <a:cubicBezTo>
                  <a:pt x="144" y="103"/>
                  <a:pt x="140" y="104"/>
                  <a:pt x="139" y="105"/>
                </a:cubicBezTo>
                <a:cubicBezTo>
                  <a:pt x="137" y="106"/>
                  <a:pt x="137" y="106"/>
                  <a:pt x="134" y="107"/>
                </a:cubicBezTo>
                <a:cubicBezTo>
                  <a:pt x="129" y="108"/>
                  <a:pt x="126" y="111"/>
                  <a:pt x="121" y="113"/>
                </a:cubicBezTo>
                <a:cubicBezTo>
                  <a:pt x="115" y="115"/>
                  <a:pt x="110" y="117"/>
                  <a:pt x="104" y="119"/>
                </a:cubicBezTo>
                <a:cubicBezTo>
                  <a:pt x="102" y="120"/>
                  <a:pt x="100" y="120"/>
                  <a:pt x="101" y="122"/>
                </a:cubicBezTo>
                <a:cubicBezTo>
                  <a:pt x="101" y="122"/>
                  <a:pt x="102" y="123"/>
                  <a:pt x="103" y="123"/>
                </a:cubicBezTo>
                <a:cubicBezTo>
                  <a:pt x="105" y="123"/>
                  <a:pt x="107" y="121"/>
                  <a:pt x="109" y="121"/>
                </a:cubicBezTo>
                <a:cubicBezTo>
                  <a:pt x="109" y="121"/>
                  <a:pt x="110" y="120"/>
                  <a:pt x="110" y="121"/>
                </a:cubicBezTo>
                <a:cubicBezTo>
                  <a:pt x="110" y="122"/>
                  <a:pt x="106" y="123"/>
                  <a:pt x="105" y="123"/>
                </a:cubicBezTo>
                <a:cubicBezTo>
                  <a:pt x="104" y="124"/>
                  <a:pt x="101" y="124"/>
                  <a:pt x="100" y="125"/>
                </a:cubicBezTo>
                <a:cubicBezTo>
                  <a:pt x="99" y="125"/>
                  <a:pt x="96" y="128"/>
                  <a:pt x="96" y="128"/>
                </a:cubicBezTo>
                <a:cubicBezTo>
                  <a:pt x="96" y="129"/>
                  <a:pt x="101" y="126"/>
                  <a:pt x="101" y="126"/>
                </a:cubicBezTo>
                <a:cubicBezTo>
                  <a:pt x="103" y="126"/>
                  <a:pt x="99" y="127"/>
                  <a:pt x="99" y="127"/>
                </a:cubicBezTo>
                <a:cubicBezTo>
                  <a:pt x="99" y="128"/>
                  <a:pt x="93" y="132"/>
                  <a:pt x="93" y="133"/>
                </a:cubicBezTo>
                <a:cubicBezTo>
                  <a:pt x="93" y="134"/>
                  <a:pt x="96" y="131"/>
                  <a:pt x="96" y="132"/>
                </a:cubicBezTo>
                <a:cubicBezTo>
                  <a:pt x="97" y="134"/>
                  <a:pt x="92" y="134"/>
                  <a:pt x="90" y="135"/>
                </a:cubicBezTo>
                <a:cubicBezTo>
                  <a:pt x="89" y="135"/>
                  <a:pt x="89" y="136"/>
                  <a:pt x="88" y="136"/>
                </a:cubicBezTo>
                <a:cubicBezTo>
                  <a:pt x="88" y="136"/>
                  <a:pt x="82" y="137"/>
                  <a:pt x="85" y="138"/>
                </a:cubicBezTo>
                <a:cubicBezTo>
                  <a:pt x="86" y="138"/>
                  <a:pt x="86" y="138"/>
                  <a:pt x="86" y="138"/>
                </a:cubicBezTo>
                <a:cubicBezTo>
                  <a:pt x="86" y="139"/>
                  <a:pt x="84" y="141"/>
                  <a:pt x="83" y="142"/>
                </a:cubicBezTo>
                <a:cubicBezTo>
                  <a:pt x="82" y="143"/>
                  <a:pt x="82" y="144"/>
                  <a:pt x="82" y="144"/>
                </a:cubicBezTo>
                <a:cubicBezTo>
                  <a:pt x="82" y="144"/>
                  <a:pt x="81" y="144"/>
                  <a:pt x="81" y="145"/>
                </a:cubicBezTo>
                <a:cubicBezTo>
                  <a:pt x="81" y="145"/>
                  <a:pt x="81" y="145"/>
                  <a:pt x="81" y="145"/>
                </a:cubicBezTo>
                <a:cubicBezTo>
                  <a:pt x="79" y="146"/>
                  <a:pt x="76" y="147"/>
                  <a:pt x="76" y="148"/>
                </a:cubicBezTo>
                <a:cubicBezTo>
                  <a:pt x="76" y="149"/>
                  <a:pt x="81" y="147"/>
                  <a:pt x="79" y="148"/>
                </a:cubicBezTo>
                <a:cubicBezTo>
                  <a:pt x="79" y="148"/>
                  <a:pt x="76" y="149"/>
                  <a:pt x="75" y="150"/>
                </a:cubicBezTo>
                <a:cubicBezTo>
                  <a:pt x="74" y="150"/>
                  <a:pt x="75" y="150"/>
                  <a:pt x="74" y="151"/>
                </a:cubicBezTo>
                <a:cubicBezTo>
                  <a:pt x="73" y="152"/>
                  <a:pt x="71" y="152"/>
                  <a:pt x="74" y="153"/>
                </a:cubicBezTo>
                <a:cubicBezTo>
                  <a:pt x="75" y="154"/>
                  <a:pt x="79" y="152"/>
                  <a:pt x="80" y="153"/>
                </a:cubicBezTo>
                <a:cubicBezTo>
                  <a:pt x="80" y="154"/>
                  <a:pt x="76" y="153"/>
                  <a:pt x="79" y="154"/>
                </a:cubicBezTo>
                <a:cubicBezTo>
                  <a:pt x="78" y="154"/>
                  <a:pt x="78" y="153"/>
                  <a:pt x="78" y="153"/>
                </a:cubicBezTo>
                <a:cubicBezTo>
                  <a:pt x="75" y="153"/>
                  <a:pt x="68" y="155"/>
                  <a:pt x="67" y="154"/>
                </a:cubicBezTo>
                <a:cubicBezTo>
                  <a:pt x="66" y="154"/>
                  <a:pt x="66" y="153"/>
                  <a:pt x="65" y="155"/>
                </a:cubicBezTo>
                <a:cubicBezTo>
                  <a:pt x="64" y="157"/>
                  <a:pt x="71" y="158"/>
                  <a:pt x="73" y="159"/>
                </a:cubicBezTo>
                <a:cubicBezTo>
                  <a:pt x="73" y="160"/>
                  <a:pt x="75" y="161"/>
                  <a:pt x="75" y="161"/>
                </a:cubicBezTo>
                <a:cubicBezTo>
                  <a:pt x="75" y="161"/>
                  <a:pt x="76" y="161"/>
                  <a:pt x="76" y="161"/>
                </a:cubicBezTo>
                <a:cubicBezTo>
                  <a:pt x="76" y="163"/>
                  <a:pt x="74" y="161"/>
                  <a:pt x="74" y="161"/>
                </a:cubicBezTo>
                <a:cubicBezTo>
                  <a:pt x="73" y="161"/>
                  <a:pt x="72" y="161"/>
                  <a:pt x="72" y="161"/>
                </a:cubicBezTo>
                <a:cubicBezTo>
                  <a:pt x="72" y="161"/>
                  <a:pt x="73" y="161"/>
                  <a:pt x="73" y="161"/>
                </a:cubicBezTo>
                <a:cubicBezTo>
                  <a:pt x="72" y="159"/>
                  <a:pt x="68" y="159"/>
                  <a:pt x="65" y="157"/>
                </a:cubicBezTo>
                <a:cubicBezTo>
                  <a:pt x="65" y="157"/>
                  <a:pt x="64" y="155"/>
                  <a:pt x="63" y="155"/>
                </a:cubicBezTo>
                <a:cubicBezTo>
                  <a:pt x="63" y="155"/>
                  <a:pt x="61" y="157"/>
                  <a:pt x="61" y="159"/>
                </a:cubicBezTo>
                <a:cubicBezTo>
                  <a:pt x="61" y="160"/>
                  <a:pt x="61" y="161"/>
                  <a:pt x="61" y="161"/>
                </a:cubicBezTo>
                <a:cubicBezTo>
                  <a:pt x="61" y="162"/>
                  <a:pt x="60" y="162"/>
                  <a:pt x="60" y="163"/>
                </a:cubicBezTo>
                <a:cubicBezTo>
                  <a:pt x="61" y="164"/>
                  <a:pt x="58" y="165"/>
                  <a:pt x="58" y="163"/>
                </a:cubicBezTo>
                <a:cubicBezTo>
                  <a:pt x="58" y="163"/>
                  <a:pt x="61" y="161"/>
                  <a:pt x="59" y="161"/>
                </a:cubicBezTo>
                <a:cubicBezTo>
                  <a:pt x="59" y="161"/>
                  <a:pt x="58" y="162"/>
                  <a:pt x="58" y="162"/>
                </a:cubicBezTo>
                <a:cubicBezTo>
                  <a:pt x="58" y="161"/>
                  <a:pt x="61" y="161"/>
                  <a:pt x="60" y="160"/>
                </a:cubicBezTo>
                <a:cubicBezTo>
                  <a:pt x="60" y="160"/>
                  <a:pt x="57" y="160"/>
                  <a:pt x="56" y="160"/>
                </a:cubicBezTo>
                <a:cubicBezTo>
                  <a:pt x="55" y="161"/>
                  <a:pt x="56" y="161"/>
                  <a:pt x="54" y="161"/>
                </a:cubicBezTo>
                <a:cubicBezTo>
                  <a:pt x="55" y="161"/>
                  <a:pt x="52" y="161"/>
                  <a:pt x="53" y="162"/>
                </a:cubicBezTo>
                <a:cubicBezTo>
                  <a:pt x="53" y="162"/>
                  <a:pt x="55" y="162"/>
                  <a:pt x="55" y="162"/>
                </a:cubicBezTo>
                <a:cubicBezTo>
                  <a:pt x="55" y="162"/>
                  <a:pt x="57" y="161"/>
                  <a:pt x="58" y="161"/>
                </a:cubicBezTo>
                <a:cubicBezTo>
                  <a:pt x="57" y="161"/>
                  <a:pt x="57" y="164"/>
                  <a:pt x="56" y="164"/>
                </a:cubicBezTo>
                <a:cubicBezTo>
                  <a:pt x="56" y="164"/>
                  <a:pt x="50" y="162"/>
                  <a:pt x="51" y="164"/>
                </a:cubicBezTo>
                <a:cubicBezTo>
                  <a:pt x="51" y="164"/>
                  <a:pt x="52" y="164"/>
                  <a:pt x="53" y="164"/>
                </a:cubicBezTo>
                <a:cubicBezTo>
                  <a:pt x="58" y="165"/>
                  <a:pt x="51" y="164"/>
                  <a:pt x="50" y="164"/>
                </a:cubicBezTo>
                <a:cubicBezTo>
                  <a:pt x="50" y="165"/>
                  <a:pt x="51" y="166"/>
                  <a:pt x="51" y="166"/>
                </a:cubicBezTo>
                <a:cubicBezTo>
                  <a:pt x="51" y="167"/>
                  <a:pt x="48" y="165"/>
                  <a:pt x="48" y="165"/>
                </a:cubicBezTo>
                <a:cubicBezTo>
                  <a:pt x="45" y="165"/>
                  <a:pt x="43" y="165"/>
                  <a:pt x="40" y="164"/>
                </a:cubicBezTo>
                <a:cubicBezTo>
                  <a:pt x="39" y="164"/>
                  <a:pt x="37" y="163"/>
                  <a:pt x="36" y="162"/>
                </a:cubicBezTo>
                <a:cubicBezTo>
                  <a:pt x="36" y="161"/>
                  <a:pt x="37" y="160"/>
                  <a:pt x="36" y="160"/>
                </a:cubicBezTo>
                <a:cubicBezTo>
                  <a:pt x="36" y="159"/>
                  <a:pt x="35" y="162"/>
                  <a:pt x="33" y="162"/>
                </a:cubicBezTo>
                <a:cubicBezTo>
                  <a:pt x="33" y="162"/>
                  <a:pt x="34" y="161"/>
                  <a:pt x="34" y="161"/>
                </a:cubicBezTo>
                <a:cubicBezTo>
                  <a:pt x="34" y="161"/>
                  <a:pt x="33" y="161"/>
                  <a:pt x="32" y="161"/>
                </a:cubicBezTo>
                <a:cubicBezTo>
                  <a:pt x="33" y="161"/>
                  <a:pt x="31" y="161"/>
                  <a:pt x="32" y="160"/>
                </a:cubicBezTo>
                <a:cubicBezTo>
                  <a:pt x="31" y="162"/>
                  <a:pt x="33" y="162"/>
                  <a:pt x="33" y="163"/>
                </a:cubicBezTo>
                <a:cubicBezTo>
                  <a:pt x="33" y="164"/>
                  <a:pt x="32" y="164"/>
                  <a:pt x="32" y="165"/>
                </a:cubicBezTo>
                <a:cubicBezTo>
                  <a:pt x="31" y="166"/>
                  <a:pt x="31" y="166"/>
                  <a:pt x="31" y="167"/>
                </a:cubicBezTo>
                <a:cubicBezTo>
                  <a:pt x="30" y="169"/>
                  <a:pt x="28" y="174"/>
                  <a:pt x="29" y="176"/>
                </a:cubicBezTo>
                <a:cubicBezTo>
                  <a:pt x="30" y="177"/>
                  <a:pt x="32" y="178"/>
                  <a:pt x="31" y="179"/>
                </a:cubicBezTo>
                <a:cubicBezTo>
                  <a:pt x="29" y="181"/>
                  <a:pt x="26" y="180"/>
                  <a:pt x="27" y="177"/>
                </a:cubicBezTo>
                <a:cubicBezTo>
                  <a:pt x="27" y="177"/>
                  <a:pt x="28" y="177"/>
                  <a:pt x="28" y="176"/>
                </a:cubicBezTo>
                <a:cubicBezTo>
                  <a:pt x="28" y="175"/>
                  <a:pt x="28" y="174"/>
                  <a:pt x="28" y="174"/>
                </a:cubicBezTo>
                <a:cubicBezTo>
                  <a:pt x="28" y="173"/>
                  <a:pt x="29" y="173"/>
                  <a:pt x="29" y="172"/>
                </a:cubicBezTo>
                <a:cubicBezTo>
                  <a:pt x="29" y="171"/>
                  <a:pt x="28" y="171"/>
                  <a:pt x="28" y="170"/>
                </a:cubicBezTo>
                <a:cubicBezTo>
                  <a:pt x="28" y="169"/>
                  <a:pt x="28" y="168"/>
                  <a:pt x="28" y="168"/>
                </a:cubicBezTo>
                <a:cubicBezTo>
                  <a:pt x="28" y="168"/>
                  <a:pt x="29" y="168"/>
                  <a:pt x="29" y="168"/>
                </a:cubicBezTo>
                <a:cubicBezTo>
                  <a:pt x="29" y="167"/>
                  <a:pt x="29" y="165"/>
                  <a:pt x="29" y="165"/>
                </a:cubicBezTo>
                <a:cubicBezTo>
                  <a:pt x="29" y="165"/>
                  <a:pt x="28" y="165"/>
                  <a:pt x="28" y="164"/>
                </a:cubicBezTo>
                <a:cubicBezTo>
                  <a:pt x="27" y="164"/>
                  <a:pt x="28" y="164"/>
                  <a:pt x="28" y="163"/>
                </a:cubicBezTo>
                <a:cubicBezTo>
                  <a:pt x="27" y="163"/>
                  <a:pt x="27" y="162"/>
                  <a:pt x="27" y="161"/>
                </a:cubicBezTo>
                <a:cubicBezTo>
                  <a:pt x="27" y="161"/>
                  <a:pt x="27" y="161"/>
                  <a:pt x="27" y="161"/>
                </a:cubicBezTo>
                <a:cubicBezTo>
                  <a:pt x="27" y="160"/>
                  <a:pt x="27" y="160"/>
                  <a:pt x="27" y="160"/>
                </a:cubicBezTo>
                <a:cubicBezTo>
                  <a:pt x="27" y="160"/>
                  <a:pt x="28" y="158"/>
                  <a:pt x="27" y="158"/>
                </a:cubicBezTo>
                <a:cubicBezTo>
                  <a:pt x="27" y="158"/>
                  <a:pt x="25" y="163"/>
                  <a:pt x="27" y="159"/>
                </a:cubicBezTo>
                <a:cubicBezTo>
                  <a:pt x="27" y="159"/>
                  <a:pt x="25" y="160"/>
                  <a:pt x="25" y="160"/>
                </a:cubicBezTo>
                <a:cubicBezTo>
                  <a:pt x="25" y="160"/>
                  <a:pt x="24" y="158"/>
                  <a:pt x="23" y="160"/>
                </a:cubicBezTo>
                <a:cubicBezTo>
                  <a:pt x="23" y="160"/>
                  <a:pt x="25" y="160"/>
                  <a:pt x="25" y="160"/>
                </a:cubicBezTo>
                <a:cubicBezTo>
                  <a:pt x="26" y="160"/>
                  <a:pt x="26" y="163"/>
                  <a:pt x="26" y="164"/>
                </a:cubicBezTo>
                <a:cubicBezTo>
                  <a:pt x="26" y="164"/>
                  <a:pt x="23" y="164"/>
                  <a:pt x="22" y="164"/>
                </a:cubicBezTo>
                <a:cubicBezTo>
                  <a:pt x="22" y="163"/>
                  <a:pt x="21" y="162"/>
                  <a:pt x="21" y="162"/>
                </a:cubicBezTo>
                <a:cubicBezTo>
                  <a:pt x="20" y="162"/>
                  <a:pt x="20" y="163"/>
                  <a:pt x="19" y="162"/>
                </a:cubicBezTo>
                <a:cubicBezTo>
                  <a:pt x="18" y="161"/>
                  <a:pt x="17" y="159"/>
                  <a:pt x="19" y="158"/>
                </a:cubicBezTo>
                <a:cubicBezTo>
                  <a:pt x="19" y="158"/>
                  <a:pt x="20" y="158"/>
                  <a:pt x="21" y="158"/>
                </a:cubicBezTo>
                <a:cubicBezTo>
                  <a:pt x="21" y="158"/>
                  <a:pt x="22" y="159"/>
                  <a:pt x="22" y="159"/>
                </a:cubicBezTo>
                <a:cubicBezTo>
                  <a:pt x="23" y="159"/>
                  <a:pt x="24" y="157"/>
                  <a:pt x="24" y="158"/>
                </a:cubicBezTo>
                <a:cubicBezTo>
                  <a:pt x="24" y="157"/>
                  <a:pt x="22" y="158"/>
                  <a:pt x="22" y="158"/>
                </a:cubicBezTo>
                <a:cubicBezTo>
                  <a:pt x="22" y="158"/>
                  <a:pt x="22" y="157"/>
                  <a:pt x="22" y="157"/>
                </a:cubicBezTo>
                <a:cubicBezTo>
                  <a:pt x="21" y="156"/>
                  <a:pt x="22" y="157"/>
                  <a:pt x="21" y="157"/>
                </a:cubicBezTo>
                <a:cubicBezTo>
                  <a:pt x="20" y="156"/>
                  <a:pt x="21" y="155"/>
                  <a:pt x="19" y="156"/>
                </a:cubicBezTo>
                <a:cubicBezTo>
                  <a:pt x="18" y="156"/>
                  <a:pt x="19" y="157"/>
                  <a:pt x="19" y="157"/>
                </a:cubicBezTo>
                <a:cubicBezTo>
                  <a:pt x="18" y="158"/>
                  <a:pt x="18" y="157"/>
                  <a:pt x="17" y="158"/>
                </a:cubicBezTo>
                <a:cubicBezTo>
                  <a:pt x="16" y="159"/>
                  <a:pt x="14" y="163"/>
                  <a:pt x="14" y="161"/>
                </a:cubicBezTo>
                <a:cubicBezTo>
                  <a:pt x="15" y="161"/>
                  <a:pt x="15" y="159"/>
                  <a:pt x="15" y="159"/>
                </a:cubicBezTo>
                <a:cubicBezTo>
                  <a:pt x="14" y="158"/>
                  <a:pt x="13" y="160"/>
                  <a:pt x="12" y="160"/>
                </a:cubicBezTo>
                <a:cubicBezTo>
                  <a:pt x="13" y="160"/>
                  <a:pt x="10" y="158"/>
                  <a:pt x="11" y="159"/>
                </a:cubicBezTo>
                <a:cubicBezTo>
                  <a:pt x="10" y="158"/>
                  <a:pt x="11" y="155"/>
                  <a:pt x="12" y="154"/>
                </a:cubicBezTo>
                <a:cubicBezTo>
                  <a:pt x="13" y="153"/>
                  <a:pt x="13" y="153"/>
                  <a:pt x="13" y="153"/>
                </a:cubicBezTo>
                <a:cubicBezTo>
                  <a:pt x="16" y="155"/>
                  <a:pt x="13" y="152"/>
                  <a:pt x="12" y="151"/>
                </a:cubicBezTo>
                <a:cubicBezTo>
                  <a:pt x="12" y="149"/>
                  <a:pt x="14" y="147"/>
                  <a:pt x="14" y="145"/>
                </a:cubicBezTo>
                <a:cubicBezTo>
                  <a:pt x="14" y="144"/>
                  <a:pt x="13" y="141"/>
                  <a:pt x="13" y="140"/>
                </a:cubicBezTo>
                <a:cubicBezTo>
                  <a:pt x="13" y="140"/>
                  <a:pt x="11" y="140"/>
                  <a:pt x="12" y="140"/>
                </a:cubicBezTo>
                <a:cubicBezTo>
                  <a:pt x="13" y="139"/>
                  <a:pt x="12" y="139"/>
                  <a:pt x="12" y="138"/>
                </a:cubicBezTo>
                <a:cubicBezTo>
                  <a:pt x="13" y="137"/>
                  <a:pt x="15" y="136"/>
                  <a:pt x="15" y="135"/>
                </a:cubicBezTo>
                <a:cubicBezTo>
                  <a:pt x="16" y="133"/>
                  <a:pt x="15" y="130"/>
                  <a:pt x="15" y="128"/>
                </a:cubicBezTo>
                <a:cubicBezTo>
                  <a:pt x="15" y="128"/>
                  <a:pt x="15" y="127"/>
                  <a:pt x="15" y="127"/>
                </a:cubicBezTo>
                <a:cubicBezTo>
                  <a:pt x="15" y="126"/>
                  <a:pt x="15" y="127"/>
                  <a:pt x="15" y="125"/>
                </a:cubicBezTo>
                <a:cubicBezTo>
                  <a:pt x="15" y="124"/>
                  <a:pt x="16" y="123"/>
                  <a:pt x="16" y="122"/>
                </a:cubicBezTo>
                <a:cubicBezTo>
                  <a:pt x="16" y="121"/>
                  <a:pt x="17" y="121"/>
                  <a:pt x="16" y="120"/>
                </a:cubicBezTo>
                <a:cubicBezTo>
                  <a:pt x="17" y="122"/>
                  <a:pt x="16" y="119"/>
                  <a:pt x="15" y="119"/>
                </a:cubicBezTo>
                <a:cubicBezTo>
                  <a:pt x="15" y="119"/>
                  <a:pt x="16" y="121"/>
                  <a:pt x="15" y="121"/>
                </a:cubicBezTo>
                <a:cubicBezTo>
                  <a:pt x="15" y="122"/>
                  <a:pt x="13" y="124"/>
                  <a:pt x="13" y="126"/>
                </a:cubicBezTo>
                <a:cubicBezTo>
                  <a:pt x="13" y="126"/>
                  <a:pt x="14" y="128"/>
                  <a:pt x="13" y="128"/>
                </a:cubicBezTo>
                <a:cubicBezTo>
                  <a:pt x="13" y="129"/>
                  <a:pt x="12" y="126"/>
                  <a:pt x="12" y="125"/>
                </a:cubicBezTo>
                <a:cubicBezTo>
                  <a:pt x="12" y="124"/>
                  <a:pt x="13" y="123"/>
                  <a:pt x="13" y="123"/>
                </a:cubicBezTo>
                <a:cubicBezTo>
                  <a:pt x="13" y="123"/>
                  <a:pt x="12" y="120"/>
                  <a:pt x="12" y="120"/>
                </a:cubicBezTo>
                <a:cubicBezTo>
                  <a:pt x="12" y="119"/>
                  <a:pt x="11" y="119"/>
                  <a:pt x="11" y="119"/>
                </a:cubicBezTo>
                <a:cubicBezTo>
                  <a:pt x="11" y="119"/>
                  <a:pt x="13" y="120"/>
                  <a:pt x="13" y="120"/>
                </a:cubicBezTo>
                <a:cubicBezTo>
                  <a:pt x="14" y="120"/>
                  <a:pt x="13" y="119"/>
                  <a:pt x="14" y="119"/>
                </a:cubicBezTo>
                <a:cubicBezTo>
                  <a:pt x="14" y="119"/>
                  <a:pt x="14" y="119"/>
                  <a:pt x="14" y="119"/>
                </a:cubicBezTo>
                <a:cubicBezTo>
                  <a:pt x="15" y="119"/>
                  <a:pt x="15" y="118"/>
                  <a:pt x="16" y="118"/>
                </a:cubicBezTo>
                <a:cubicBezTo>
                  <a:pt x="15" y="118"/>
                  <a:pt x="15" y="119"/>
                  <a:pt x="16" y="119"/>
                </a:cubicBezTo>
                <a:cubicBezTo>
                  <a:pt x="16" y="119"/>
                  <a:pt x="16" y="118"/>
                  <a:pt x="16" y="119"/>
                </a:cubicBezTo>
                <a:cubicBezTo>
                  <a:pt x="16" y="118"/>
                  <a:pt x="16" y="118"/>
                  <a:pt x="17" y="118"/>
                </a:cubicBezTo>
                <a:cubicBezTo>
                  <a:pt x="17" y="117"/>
                  <a:pt x="17" y="117"/>
                  <a:pt x="17" y="117"/>
                </a:cubicBezTo>
                <a:cubicBezTo>
                  <a:pt x="17" y="117"/>
                  <a:pt x="17" y="117"/>
                  <a:pt x="17" y="117"/>
                </a:cubicBezTo>
                <a:cubicBezTo>
                  <a:pt x="18" y="115"/>
                  <a:pt x="17" y="115"/>
                  <a:pt x="17" y="113"/>
                </a:cubicBezTo>
                <a:cubicBezTo>
                  <a:pt x="17" y="113"/>
                  <a:pt x="19" y="109"/>
                  <a:pt x="20" y="109"/>
                </a:cubicBezTo>
                <a:cubicBezTo>
                  <a:pt x="20" y="109"/>
                  <a:pt x="21" y="109"/>
                  <a:pt x="21" y="109"/>
                </a:cubicBezTo>
                <a:cubicBezTo>
                  <a:pt x="21" y="109"/>
                  <a:pt x="20" y="108"/>
                  <a:pt x="21" y="108"/>
                </a:cubicBezTo>
                <a:cubicBezTo>
                  <a:pt x="21" y="107"/>
                  <a:pt x="22" y="107"/>
                  <a:pt x="22" y="106"/>
                </a:cubicBezTo>
                <a:cubicBezTo>
                  <a:pt x="23" y="106"/>
                  <a:pt x="22" y="104"/>
                  <a:pt x="23" y="103"/>
                </a:cubicBezTo>
                <a:cubicBezTo>
                  <a:pt x="23" y="102"/>
                  <a:pt x="25" y="102"/>
                  <a:pt x="26" y="101"/>
                </a:cubicBezTo>
                <a:cubicBezTo>
                  <a:pt x="26" y="101"/>
                  <a:pt x="26" y="99"/>
                  <a:pt x="26" y="99"/>
                </a:cubicBezTo>
                <a:cubicBezTo>
                  <a:pt x="26" y="98"/>
                  <a:pt x="25" y="99"/>
                  <a:pt x="26" y="98"/>
                </a:cubicBezTo>
                <a:cubicBezTo>
                  <a:pt x="27" y="96"/>
                  <a:pt x="25" y="94"/>
                  <a:pt x="25" y="93"/>
                </a:cubicBezTo>
                <a:cubicBezTo>
                  <a:pt x="25" y="92"/>
                  <a:pt x="27" y="95"/>
                  <a:pt x="26" y="94"/>
                </a:cubicBezTo>
                <a:cubicBezTo>
                  <a:pt x="26" y="94"/>
                  <a:pt x="26" y="95"/>
                  <a:pt x="27" y="94"/>
                </a:cubicBezTo>
                <a:cubicBezTo>
                  <a:pt x="28" y="94"/>
                  <a:pt x="28" y="93"/>
                  <a:pt x="28" y="93"/>
                </a:cubicBezTo>
                <a:cubicBezTo>
                  <a:pt x="29" y="93"/>
                  <a:pt x="29" y="94"/>
                  <a:pt x="30" y="95"/>
                </a:cubicBezTo>
                <a:cubicBezTo>
                  <a:pt x="30" y="95"/>
                  <a:pt x="31" y="95"/>
                  <a:pt x="31" y="95"/>
                </a:cubicBezTo>
                <a:cubicBezTo>
                  <a:pt x="32" y="95"/>
                  <a:pt x="32" y="97"/>
                  <a:pt x="33" y="95"/>
                </a:cubicBezTo>
                <a:cubicBezTo>
                  <a:pt x="34" y="94"/>
                  <a:pt x="33" y="92"/>
                  <a:pt x="34" y="91"/>
                </a:cubicBezTo>
                <a:cubicBezTo>
                  <a:pt x="34" y="91"/>
                  <a:pt x="35" y="90"/>
                  <a:pt x="35" y="90"/>
                </a:cubicBezTo>
                <a:cubicBezTo>
                  <a:pt x="36" y="89"/>
                  <a:pt x="37" y="87"/>
                  <a:pt x="37" y="87"/>
                </a:cubicBezTo>
                <a:cubicBezTo>
                  <a:pt x="37" y="87"/>
                  <a:pt x="37" y="85"/>
                  <a:pt x="37" y="85"/>
                </a:cubicBezTo>
                <a:cubicBezTo>
                  <a:pt x="37" y="85"/>
                  <a:pt x="38" y="85"/>
                  <a:pt x="38" y="86"/>
                </a:cubicBezTo>
                <a:cubicBezTo>
                  <a:pt x="38" y="86"/>
                  <a:pt x="37" y="87"/>
                  <a:pt x="36" y="88"/>
                </a:cubicBezTo>
                <a:cubicBezTo>
                  <a:pt x="36" y="89"/>
                  <a:pt x="36" y="89"/>
                  <a:pt x="36" y="90"/>
                </a:cubicBezTo>
                <a:cubicBezTo>
                  <a:pt x="34" y="92"/>
                  <a:pt x="35" y="94"/>
                  <a:pt x="37" y="91"/>
                </a:cubicBezTo>
                <a:cubicBezTo>
                  <a:pt x="37" y="91"/>
                  <a:pt x="37" y="91"/>
                  <a:pt x="37" y="91"/>
                </a:cubicBezTo>
                <a:cubicBezTo>
                  <a:pt x="38" y="91"/>
                  <a:pt x="37" y="95"/>
                  <a:pt x="37" y="96"/>
                </a:cubicBezTo>
                <a:cubicBezTo>
                  <a:pt x="38" y="96"/>
                  <a:pt x="38" y="95"/>
                  <a:pt x="38" y="95"/>
                </a:cubicBezTo>
                <a:cubicBezTo>
                  <a:pt x="38" y="95"/>
                  <a:pt x="39" y="96"/>
                  <a:pt x="39" y="96"/>
                </a:cubicBezTo>
                <a:cubicBezTo>
                  <a:pt x="39" y="96"/>
                  <a:pt x="40" y="95"/>
                  <a:pt x="39" y="95"/>
                </a:cubicBezTo>
                <a:cubicBezTo>
                  <a:pt x="39" y="95"/>
                  <a:pt x="40" y="96"/>
                  <a:pt x="40" y="96"/>
                </a:cubicBezTo>
                <a:cubicBezTo>
                  <a:pt x="41" y="95"/>
                  <a:pt x="40" y="94"/>
                  <a:pt x="40" y="92"/>
                </a:cubicBezTo>
                <a:cubicBezTo>
                  <a:pt x="41" y="92"/>
                  <a:pt x="44" y="90"/>
                  <a:pt x="45" y="91"/>
                </a:cubicBezTo>
                <a:cubicBezTo>
                  <a:pt x="46" y="92"/>
                  <a:pt x="46" y="87"/>
                  <a:pt x="47" y="87"/>
                </a:cubicBezTo>
                <a:cubicBezTo>
                  <a:pt x="47" y="87"/>
                  <a:pt x="47" y="89"/>
                  <a:pt x="48" y="89"/>
                </a:cubicBezTo>
                <a:cubicBezTo>
                  <a:pt x="49" y="89"/>
                  <a:pt x="49" y="88"/>
                  <a:pt x="50" y="87"/>
                </a:cubicBezTo>
                <a:cubicBezTo>
                  <a:pt x="50" y="87"/>
                  <a:pt x="51" y="88"/>
                  <a:pt x="51" y="88"/>
                </a:cubicBezTo>
                <a:cubicBezTo>
                  <a:pt x="51" y="88"/>
                  <a:pt x="52" y="86"/>
                  <a:pt x="52" y="86"/>
                </a:cubicBezTo>
                <a:cubicBezTo>
                  <a:pt x="52" y="85"/>
                  <a:pt x="51" y="85"/>
                  <a:pt x="50" y="85"/>
                </a:cubicBezTo>
                <a:cubicBezTo>
                  <a:pt x="50" y="84"/>
                  <a:pt x="51" y="84"/>
                  <a:pt x="51" y="83"/>
                </a:cubicBezTo>
                <a:cubicBezTo>
                  <a:pt x="51" y="83"/>
                  <a:pt x="50" y="82"/>
                  <a:pt x="50" y="82"/>
                </a:cubicBezTo>
                <a:cubicBezTo>
                  <a:pt x="50" y="81"/>
                  <a:pt x="51" y="80"/>
                  <a:pt x="51" y="79"/>
                </a:cubicBezTo>
                <a:cubicBezTo>
                  <a:pt x="50" y="78"/>
                  <a:pt x="52" y="78"/>
                  <a:pt x="53" y="78"/>
                </a:cubicBezTo>
                <a:cubicBezTo>
                  <a:pt x="54" y="78"/>
                  <a:pt x="55" y="80"/>
                  <a:pt x="56" y="80"/>
                </a:cubicBezTo>
                <a:cubicBezTo>
                  <a:pt x="58" y="80"/>
                  <a:pt x="61" y="77"/>
                  <a:pt x="60" y="76"/>
                </a:cubicBezTo>
                <a:cubicBezTo>
                  <a:pt x="60" y="74"/>
                  <a:pt x="62" y="77"/>
                  <a:pt x="63" y="76"/>
                </a:cubicBezTo>
                <a:cubicBezTo>
                  <a:pt x="64" y="75"/>
                  <a:pt x="64" y="72"/>
                  <a:pt x="64" y="72"/>
                </a:cubicBezTo>
                <a:cubicBezTo>
                  <a:pt x="64" y="72"/>
                  <a:pt x="65" y="72"/>
                  <a:pt x="65" y="72"/>
                </a:cubicBezTo>
                <a:cubicBezTo>
                  <a:pt x="65" y="73"/>
                  <a:pt x="65" y="73"/>
                  <a:pt x="65" y="74"/>
                </a:cubicBezTo>
                <a:cubicBezTo>
                  <a:pt x="65" y="74"/>
                  <a:pt x="66" y="75"/>
                  <a:pt x="66" y="76"/>
                </a:cubicBezTo>
                <a:cubicBezTo>
                  <a:pt x="66" y="75"/>
                  <a:pt x="65" y="77"/>
                  <a:pt x="65" y="77"/>
                </a:cubicBezTo>
                <a:cubicBezTo>
                  <a:pt x="66" y="78"/>
                  <a:pt x="68" y="77"/>
                  <a:pt x="69" y="78"/>
                </a:cubicBezTo>
                <a:cubicBezTo>
                  <a:pt x="70" y="79"/>
                  <a:pt x="70" y="81"/>
                  <a:pt x="70" y="82"/>
                </a:cubicBezTo>
                <a:cubicBezTo>
                  <a:pt x="70" y="82"/>
                  <a:pt x="71" y="83"/>
                  <a:pt x="71" y="83"/>
                </a:cubicBezTo>
                <a:cubicBezTo>
                  <a:pt x="71" y="83"/>
                  <a:pt x="69" y="86"/>
                  <a:pt x="69" y="86"/>
                </a:cubicBezTo>
                <a:cubicBezTo>
                  <a:pt x="69" y="86"/>
                  <a:pt x="68" y="87"/>
                  <a:pt x="68" y="87"/>
                </a:cubicBezTo>
                <a:cubicBezTo>
                  <a:pt x="68" y="88"/>
                  <a:pt x="69" y="88"/>
                  <a:pt x="69" y="88"/>
                </a:cubicBezTo>
                <a:cubicBezTo>
                  <a:pt x="69" y="88"/>
                  <a:pt x="70" y="88"/>
                  <a:pt x="70" y="88"/>
                </a:cubicBezTo>
                <a:cubicBezTo>
                  <a:pt x="70" y="89"/>
                  <a:pt x="69" y="88"/>
                  <a:pt x="69" y="88"/>
                </a:cubicBezTo>
                <a:cubicBezTo>
                  <a:pt x="69" y="88"/>
                  <a:pt x="68" y="90"/>
                  <a:pt x="67" y="90"/>
                </a:cubicBezTo>
                <a:cubicBezTo>
                  <a:pt x="67" y="90"/>
                  <a:pt x="67" y="89"/>
                  <a:pt x="67" y="89"/>
                </a:cubicBezTo>
                <a:cubicBezTo>
                  <a:pt x="66" y="91"/>
                  <a:pt x="69" y="90"/>
                  <a:pt x="69" y="90"/>
                </a:cubicBezTo>
                <a:cubicBezTo>
                  <a:pt x="70" y="90"/>
                  <a:pt x="69" y="90"/>
                  <a:pt x="70" y="91"/>
                </a:cubicBezTo>
                <a:cubicBezTo>
                  <a:pt x="70" y="93"/>
                  <a:pt x="72" y="92"/>
                  <a:pt x="71" y="94"/>
                </a:cubicBezTo>
                <a:cubicBezTo>
                  <a:pt x="71" y="96"/>
                  <a:pt x="72" y="94"/>
                  <a:pt x="73" y="94"/>
                </a:cubicBezTo>
                <a:cubicBezTo>
                  <a:pt x="75" y="95"/>
                  <a:pt x="75" y="96"/>
                  <a:pt x="74" y="94"/>
                </a:cubicBezTo>
                <a:cubicBezTo>
                  <a:pt x="74" y="93"/>
                  <a:pt x="74" y="90"/>
                  <a:pt x="73" y="91"/>
                </a:cubicBezTo>
                <a:cubicBezTo>
                  <a:pt x="72" y="92"/>
                  <a:pt x="71" y="93"/>
                  <a:pt x="72" y="93"/>
                </a:cubicBezTo>
                <a:cubicBezTo>
                  <a:pt x="70" y="93"/>
                  <a:pt x="73" y="91"/>
                  <a:pt x="72" y="89"/>
                </a:cubicBezTo>
                <a:cubicBezTo>
                  <a:pt x="72" y="90"/>
                  <a:pt x="70" y="89"/>
                  <a:pt x="71" y="88"/>
                </a:cubicBezTo>
                <a:cubicBezTo>
                  <a:pt x="71" y="88"/>
                  <a:pt x="73" y="91"/>
                  <a:pt x="73" y="90"/>
                </a:cubicBezTo>
                <a:cubicBezTo>
                  <a:pt x="75" y="90"/>
                  <a:pt x="73" y="88"/>
                  <a:pt x="73" y="86"/>
                </a:cubicBezTo>
                <a:cubicBezTo>
                  <a:pt x="73" y="85"/>
                  <a:pt x="74" y="84"/>
                  <a:pt x="73" y="84"/>
                </a:cubicBezTo>
                <a:cubicBezTo>
                  <a:pt x="73" y="83"/>
                  <a:pt x="73" y="83"/>
                  <a:pt x="73" y="83"/>
                </a:cubicBezTo>
                <a:cubicBezTo>
                  <a:pt x="73" y="82"/>
                  <a:pt x="73" y="81"/>
                  <a:pt x="73" y="81"/>
                </a:cubicBezTo>
                <a:cubicBezTo>
                  <a:pt x="73" y="79"/>
                  <a:pt x="72" y="78"/>
                  <a:pt x="71" y="76"/>
                </a:cubicBezTo>
                <a:cubicBezTo>
                  <a:pt x="71" y="74"/>
                  <a:pt x="71" y="72"/>
                  <a:pt x="69" y="71"/>
                </a:cubicBezTo>
                <a:cubicBezTo>
                  <a:pt x="68" y="69"/>
                  <a:pt x="67" y="69"/>
                  <a:pt x="66" y="68"/>
                </a:cubicBezTo>
                <a:cubicBezTo>
                  <a:pt x="65" y="67"/>
                  <a:pt x="66" y="65"/>
                  <a:pt x="64" y="66"/>
                </a:cubicBezTo>
                <a:cubicBezTo>
                  <a:pt x="63" y="66"/>
                  <a:pt x="63" y="67"/>
                  <a:pt x="62" y="67"/>
                </a:cubicBezTo>
                <a:cubicBezTo>
                  <a:pt x="62" y="67"/>
                  <a:pt x="63" y="64"/>
                  <a:pt x="63" y="64"/>
                </a:cubicBezTo>
                <a:cubicBezTo>
                  <a:pt x="64" y="62"/>
                  <a:pt x="62" y="61"/>
                  <a:pt x="62" y="60"/>
                </a:cubicBezTo>
                <a:cubicBezTo>
                  <a:pt x="61" y="60"/>
                  <a:pt x="62" y="59"/>
                  <a:pt x="61" y="58"/>
                </a:cubicBezTo>
                <a:cubicBezTo>
                  <a:pt x="61" y="56"/>
                  <a:pt x="58" y="54"/>
                  <a:pt x="58" y="53"/>
                </a:cubicBezTo>
                <a:cubicBezTo>
                  <a:pt x="58" y="52"/>
                  <a:pt x="58" y="51"/>
                  <a:pt x="58" y="50"/>
                </a:cubicBezTo>
                <a:cubicBezTo>
                  <a:pt x="58" y="51"/>
                  <a:pt x="56" y="50"/>
                  <a:pt x="56" y="51"/>
                </a:cubicBezTo>
                <a:cubicBezTo>
                  <a:pt x="56" y="50"/>
                  <a:pt x="56" y="49"/>
                  <a:pt x="57" y="48"/>
                </a:cubicBezTo>
                <a:cubicBezTo>
                  <a:pt x="57" y="47"/>
                  <a:pt x="56" y="43"/>
                  <a:pt x="55" y="43"/>
                </a:cubicBezTo>
                <a:cubicBezTo>
                  <a:pt x="55" y="43"/>
                  <a:pt x="53" y="41"/>
                  <a:pt x="53" y="40"/>
                </a:cubicBezTo>
                <a:cubicBezTo>
                  <a:pt x="54" y="40"/>
                  <a:pt x="55" y="41"/>
                  <a:pt x="55" y="41"/>
                </a:cubicBezTo>
                <a:cubicBezTo>
                  <a:pt x="57" y="43"/>
                  <a:pt x="58" y="43"/>
                  <a:pt x="59" y="45"/>
                </a:cubicBezTo>
                <a:cubicBezTo>
                  <a:pt x="59" y="45"/>
                  <a:pt x="58" y="47"/>
                  <a:pt x="59" y="48"/>
                </a:cubicBezTo>
                <a:cubicBezTo>
                  <a:pt x="59" y="48"/>
                  <a:pt x="59" y="48"/>
                  <a:pt x="60" y="49"/>
                </a:cubicBezTo>
                <a:cubicBezTo>
                  <a:pt x="60" y="49"/>
                  <a:pt x="61" y="51"/>
                  <a:pt x="61" y="52"/>
                </a:cubicBezTo>
                <a:cubicBezTo>
                  <a:pt x="62" y="53"/>
                  <a:pt x="63" y="53"/>
                  <a:pt x="63" y="54"/>
                </a:cubicBezTo>
                <a:cubicBezTo>
                  <a:pt x="65" y="56"/>
                  <a:pt x="65" y="58"/>
                  <a:pt x="65" y="58"/>
                </a:cubicBezTo>
                <a:cubicBezTo>
                  <a:pt x="66" y="59"/>
                  <a:pt x="68" y="58"/>
                  <a:pt x="69" y="60"/>
                </a:cubicBezTo>
                <a:cubicBezTo>
                  <a:pt x="70" y="60"/>
                  <a:pt x="69" y="61"/>
                  <a:pt x="69" y="61"/>
                </a:cubicBezTo>
                <a:cubicBezTo>
                  <a:pt x="69" y="62"/>
                  <a:pt x="71" y="64"/>
                  <a:pt x="71" y="65"/>
                </a:cubicBezTo>
                <a:cubicBezTo>
                  <a:pt x="71" y="65"/>
                  <a:pt x="71" y="67"/>
                  <a:pt x="71" y="68"/>
                </a:cubicBezTo>
                <a:cubicBezTo>
                  <a:pt x="71" y="69"/>
                  <a:pt x="73" y="69"/>
                  <a:pt x="73" y="69"/>
                </a:cubicBezTo>
                <a:cubicBezTo>
                  <a:pt x="74" y="70"/>
                  <a:pt x="75" y="71"/>
                  <a:pt x="76" y="72"/>
                </a:cubicBezTo>
                <a:cubicBezTo>
                  <a:pt x="76" y="72"/>
                  <a:pt x="77" y="72"/>
                  <a:pt x="77" y="72"/>
                </a:cubicBezTo>
                <a:cubicBezTo>
                  <a:pt x="77" y="73"/>
                  <a:pt x="76" y="73"/>
                  <a:pt x="76" y="74"/>
                </a:cubicBezTo>
                <a:cubicBezTo>
                  <a:pt x="76" y="75"/>
                  <a:pt x="76" y="78"/>
                  <a:pt x="77" y="79"/>
                </a:cubicBezTo>
                <a:cubicBezTo>
                  <a:pt x="77" y="80"/>
                  <a:pt x="78" y="80"/>
                  <a:pt x="78" y="81"/>
                </a:cubicBezTo>
                <a:cubicBezTo>
                  <a:pt x="78" y="82"/>
                  <a:pt x="76" y="86"/>
                  <a:pt x="77" y="86"/>
                </a:cubicBezTo>
                <a:cubicBezTo>
                  <a:pt x="78" y="87"/>
                  <a:pt x="78" y="86"/>
                  <a:pt x="79" y="85"/>
                </a:cubicBezTo>
                <a:cubicBezTo>
                  <a:pt x="79" y="85"/>
                  <a:pt x="81" y="84"/>
                  <a:pt x="82" y="84"/>
                </a:cubicBezTo>
                <a:cubicBezTo>
                  <a:pt x="86" y="81"/>
                  <a:pt x="91" y="77"/>
                  <a:pt x="94" y="74"/>
                </a:cubicBezTo>
                <a:cubicBezTo>
                  <a:pt x="96" y="72"/>
                  <a:pt x="97" y="71"/>
                  <a:pt x="95" y="73"/>
                </a:cubicBezTo>
                <a:cubicBezTo>
                  <a:pt x="92" y="76"/>
                  <a:pt x="89" y="78"/>
                  <a:pt x="86" y="81"/>
                </a:cubicBezTo>
                <a:cubicBezTo>
                  <a:pt x="85" y="82"/>
                  <a:pt x="82" y="84"/>
                  <a:pt x="81" y="85"/>
                </a:cubicBezTo>
                <a:cubicBezTo>
                  <a:pt x="81" y="85"/>
                  <a:pt x="81" y="87"/>
                  <a:pt x="81" y="87"/>
                </a:cubicBezTo>
                <a:cubicBezTo>
                  <a:pt x="81" y="87"/>
                  <a:pt x="80" y="87"/>
                  <a:pt x="80" y="88"/>
                </a:cubicBezTo>
                <a:cubicBezTo>
                  <a:pt x="80" y="88"/>
                  <a:pt x="82" y="88"/>
                  <a:pt x="82" y="88"/>
                </a:cubicBezTo>
                <a:cubicBezTo>
                  <a:pt x="82" y="89"/>
                  <a:pt x="81" y="90"/>
                  <a:pt x="81" y="90"/>
                </a:cubicBezTo>
                <a:cubicBezTo>
                  <a:pt x="80" y="90"/>
                  <a:pt x="78" y="90"/>
                  <a:pt x="78" y="90"/>
                </a:cubicBezTo>
                <a:cubicBezTo>
                  <a:pt x="78" y="89"/>
                  <a:pt x="80" y="89"/>
                  <a:pt x="80" y="88"/>
                </a:cubicBezTo>
                <a:close/>
                <a:moveTo>
                  <a:pt x="52" y="83"/>
                </a:moveTo>
                <a:cubicBezTo>
                  <a:pt x="52" y="83"/>
                  <a:pt x="53" y="86"/>
                  <a:pt x="53" y="85"/>
                </a:cubicBezTo>
                <a:cubicBezTo>
                  <a:pt x="53" y="86"/>
                  <a:pt x="54" y="85"/>
                  <a:pt x="55" y="85"/>
                </a:cubicBezTo>
                <a:cubicBezTo>
                  <a:pt x="55" y="85"/>
                  <a:pt x="56" y="86"/>
                  <a:pt x="56" y="86"/>
                </a:cubicBezTo>
                <a:cubicBezTo>
                  <a:pt x="57" y="86"/>
                  <a:pt x="57" y="85"/>
                  <a:pt x="57" y="85"/>
                </a:cubicBezTo>
                <a:cubicBezTo>
                  <a:pt x="58" y="83"/>
                  <a:pt x="59" y="83"/>
                  <a:pt x="58" y="82"/>
                </a:cubicBezTo>
                <a:cubicBezTo>
                  <a:pt x="57" y="81"/>
                  <a:pt x="54" y="81"/>
                  <a:pt x="53" y="81"/>
                </a:cubicBezTo>
                <a:cubicBezTo>
                  <a:pt x="53" y="81"/>
                  <a:pt x="52" y="82"/>
                  <a:pt x="52" y="83"/>
                </a:cubicBezTo>
                <a:close/>
                <a:moveTo>
                  <a:pt x="60" y="91"/>
                </a:moveTo>
                <a:cubicBezTo>
                  <a:pt x="60" y="90"/>
                  <a:pt x="59" y="90"/>
                  <a:pt x="59" y="91"/>
                </a:cubicBezTo>
                <a:cubicBezTo>
                  <a:pt x="59" y="92"/>
                  <a:pt x="60" y="91"/>
                  <a:pt x="60" y="91"/>
                </a:cubicBezTo>
                <a:close/>
                <a:moveTo>
                  <a:pt x="73" y="99"/>
                </a:moveTo>
                <a:cubicBezTo>
                  <a:pt x="74" y="99"/>
                  <a:pt x="74" y="97"/>
                  <a:pt x="74" y="98"/>
                </a:cubicBezTo>
                <a:cubicBezTo>
                  <a:pt x="73" y="98"/>
                  <a:pt x="73" y="99"/>
                  <a:pt x="73" y="99"/>
                </a:cubicBezTo>
                <a:close/>
                <a:moveTo>
                  <a:pt x="84" y="103"/>
                </a:moveTo>
                <a:cubicBezTo>
                  <a:pt x="84" y="103"/>
                  <a:pt x="87" y="104"/>
                  <a:pt x="87" y="103"/>
                </a:cubicBezTo>
                <a:cubicBezTo>
                  <a:pt x="89" y="103"/>
                  <a:pt x="93" y="99"/>
                  <a:pt x="93" y="99"/>
                </a:cubicBezTo>
                <a:cubicBezTo>
                  <a:pt x="92" y="98"/>
                  <a:pt x="89" y="102"/>
                  <a:pt x="88" y="101"/>
                </a:cubicBezTo>
                <a:cubicBezTo>
                  <a:pt x="87" y="101"/>
                  <a:pt x="88" y="100"/>
                  <a:pt x="87" y="100"/>
                </a:cubicBezTo>
                <a:cubicBezTo>
                  <a:pt x="86" y="100"/>
                  <a:pt x="86" y="100"/>
                  <a:pt x="85" y="102"/>
                </a:cubicBezTo>
                <a:cubicBezTo>
                  <a:pt x="85" y="102"/>
                  <a:pt x="84" y="102"/>
                  <a:pt x="84" y="103"/>
                </a:cubicBezTo>
                <a:close/>
                <a:moveTo>
                  <a:pt x="48" y="136"/>
                </a:moveTo>
                <a:cubicBezTo>
                  <a:pt x="48" y="135"/>
                  <a:pt x="47" y="137"/>
                  <a:pt x="48" y="137"/>
                </a:cubicBezTo>
                <a:cubicBezTo>
                  <a:pt x="49" y="138"/>
                  <a:pt x="50" y="137"/>
                  <a:pt x="50" y="136"/>
                </a:cubicBezTo>
                <a:cubicBezTo>
                  <a:pt x="49" y="135"/>
                  <a:pt x="48" y="136"/>
                  <a:pt x="49" y="135"/>
                </a:cubicBezTo>
                <a:cubicBezTo>
                  <a:pt x="50" y="135"/>
                  <a:pt x="49" y="139"/>
                  <a:pt x="48" y="136"/>
                </a:cubicBezTo>
                <a:close/>
                <a:moveTo>
                  <a:pt x="83" y="125"/>
                </a:moveTo>
                <a:cubicBezTo>
                  <a:pt x="83" y="124"/>
                  <a:pt x="83" y="122"/>
                  <a:pt x="83" y="121"/>
                </a:cubicBezTo>
                <a:cubicBezTo>
                  <a:pt x="83" y="121"/>
                  <a:pt x="82" y="121"/>
                  <a:pt x="82" y="120"/>
                </a:cubicBezTo>
                <a:cubicBezTo>
                  <a:pt x="82" y="119"/>
                  <a:pt x="83" y="119"/>
                  <a:pt x="82" y="118"/>
                </a:cubicBezTo>
                <a:cubicBezTo>
                  <a:pt x="82" y="117"/>
                  <a:pt x="80" y="118"/>
                  <a:pt x="80" y="117"/>
                </a:cubicBezTo>
                <a:cubicBezTo>
                  <a:pt x="80" y="117"/>
                  <a:pt x="83" y="117"/>
                  <a:pt x="83" y="117"/>
                </a:cubicBezTo>
                <a:cubicBezTo>
                  <a:pt x="83" y="117"/>
                  <a:pt x="82" y="116"/>
                  <a:pt x="82" y="116"/>
                </a:cubicBezTo>
                <a:cubicBezTo>
                  <a:pt x="82" y="115"/>
                  <a:pt x="83" y="115"/>
                  <a:pt x="83" y="114"/>
                </a:cubicBezTo>
                <a:cubicBezTo>
                  <a:pt x="83" y="111"/>
                  <a:pt x="82" y="109"/>
                  <a:pt x="83" y="108"/>
                </a:cubicBezTo>
                <a:cubicBezTo>
                  <a:pt x="83" y="108"/>
                  <a:pt x="84" y="107"/>
                  <a:pt x="84" y="107"/>
                </a:cubicBezTo>
                <a:cubicBezTo>
                  <a:pt x="84" y="107"/>
                  <a:pt x="81" y="107"/>
                  <a:pt x="81" y="107"/>
                </a:cubicBezTo>
                <a:cubicBezTo>
                  <a:pt x="80" y="106"/>
                  <a:pt x="81" y="107"/>
                  <a:pt x="81" y="108"/>
                </a:cubicBezTo>
                <a:cubicBezTo>
                  <a:pt x="81" y="108"/>
                  <a:pt x="80" y="110"/>
                  <a:pt x="80" y="110"/>
                </a:cubicBezTo>
                <a:cubicBezTo>
                  <a:pt x="80" y="111"/>
                  <a:pt x="81" y="111"/>
                  <a:pt x="81" y="112"/>
                </a:cubicBezTo>
                <a:cubicBezTo>
                  <a:pt x="81" y="112"/>
                  <a:pt x="80" y="112"/>
                  <a:pt x="80" y="112"/>
                </a:cubicBezTo>
                <a:cubicBezTo>
                  <a:pt x="80" y="111"/>
                  <a:pt x="80" y="117"/>
                  <a:pt x="80" y="116"/>
                </a:cubicBezTo>
                <a:cubicBezTo>
                  <a:pt x="80" y="116"/>
                  <a:pt x="80" y="116"/>
                  <a:pt x="80" y="117"/>
                </a:cubicBezTo>
                <a:cubicBezTo>
                  <a:pt x="80" y="117"/>
                  <a:pt x="80" y="117"/>
                  <a:pt x="80" y="117"/>
                </a:cubicBezTo>
                <a:cubicBezTo>
                  <a:pt x="80" y="117"/>
                  <a:pt x="81" y="119"/>
                  <a:pt x="81" y="120"/>
                </a:cubicBezTo>
                <a:cubicBezTo>
                  <a:pt x="81" y="121"/>
                  <a:pt x="80" y="121"/>
                  <a:pt x="80" y="121"/>
                </a:cubicBezTo>
                <a:cubicBezTo>
                  <a:pt x="80" y="122"/>
                  <a:pt x="81" y="122"/>
                  <a:pt x="81" y="123"/>
                </a:cubicBezTo>
                <a:cubicBezTo>
                  <a:pt x="81" y="123"/>
                  <a:pt x="80" y="123"/>
                  <a:pt x="80" y="123"/>
                </a:cubicBezTo>
                <a:cubicBezTo>
                  <a:pt x="81" y="124"/>
                  <a:pt x="82" y="124"/>
                  <a:pt x="82" y="124"/>
                </a:cubicBezTo>
                <a:cubicBezTo>
                  <a:pt x="82" y="124"/>
                  <a:pt x="81" y="124"/>
                  <a:pt x="81" y="124"/>
                </a:cubicBezTo>
                <a:cubicBezTo>
                  <a:pt x="82" y="123"/>
                  <a:pt x="81" y="125"/>
                  <a:pt x="81" y="125"/>
                </a:cubicBezTo>
                <a:cubicBezTo>
                  <a:pt x="81" y="126"/>
                  <a:pt x="80" y="125"/>
                  <a:pt x="80" y="125"/>
                </a:cubicBezTo>
                <a:cubicBezTo>
                  <a:pt x="79" y="125"/>
                  <a:pt x="79" y="126"/>
                  <a:pt x="79" y="126"/>
                </a:cubicBezTo>
                <a:cubicBezTo>
                  <a:pt x="78" y="126"/>
                  <a:pt x="78" y="125"/>
                  <a:pt x="78" y="125"/>
                </a:cubicBezTo>
                <a:cubicBezTo>
                  <a:pt x="77" y="126"/>
                  <a:pt x="74" y="130"/>
                  <a:pt x="74" y="131"/>
                </a:cubicBezTo>
                <a:cubicBezTo>
                  <a:pt x="74" y="131"/>
                  <a:pt x="77" y="134"/>
                  <a:pt x="75" y="134"/>
                </a:cubicBezTo>
                <a:cubicBezTo>
                  <a:pt x="75" y="133"/>
                  <a:pt x="75" y="135"/>
                  <a:pt x="75" y="135"/>
                </a:cubicBezTo>
                <a:cubicBezTo>
                  <a:pt x="74" y="136"/>
                  <a:pt x="73" y="135"/>
                  <a:pt x="73" y="136"/>
                </a:cubicBezTo>
                <a:cubicBezTo>
                  <a:pt x="73" y="136"/>
                  <a:pt x="74" y="138"/>
                  <a:pt x="73" y="137"/>
                </a:cubicBezTo>
                <a:cubicBezTo>
                  <a:pt x="75" y="140"/>
                  <a:pt x="73" y="137"/>
                  <a:pt x="72" y="137"/>
                </a:cubicBezTo>
                <a:cubicBezTo>
                  <a:pt x="72" y="137"/>
                  <a:pt x="73" y="138"/>
                  <a:pt x="73" y="138"/>
                </a:cubicBezTo>
                <a:cubicBezTo>
                  <a:pt x="73" y="139"/>
                  <a:pt x="71" y="139"/>
                  <a:pt x="71" y="140"/>
                </a:cubicBezTo>
                <a:cubicBezTo>
                  <a:pt x="71" y="139"/>
                  <a:pt x="71" y="141"/>
                  <a:pt x="71" y="141"/>
                </a:cubicBezTo>
                <a:cubicBezTo>
                  <a:pt x="71" y="142"/>
                  <a:pt x="71" y="141"/>
                  <a:pt x="70" y="142"/>
                </a:cubicBezTo>
                <a:cubicBezTo>
                  <a:pt x="70" y="143"/>
                  <a:pt x="70" y="146"/>
                  <a:pt x="69" y="147"/>
                </a:cubicBezTo>
                <a:cubicBezTo>
                  <a:pt x="69" y="147"/>
                  <a:pt x="68" y="147"/>
                  <a:pt x="68" y="147"/>
                </a:cubicBezTo>
                <a:cubicBezTo>
                  <a:pt x="67" y="148"/>
                  <a:pt x="65" y="152"/>
                  <a:pt x="67" y="150"/>
                </a:cubicBezTo>
                <a:cubicBezTo>
                  <a:pt x="68" y="150"/>
                  <a:pt x="70" y="148"/>
                  <a:pt x="70" y="147"/>
                </a:cubicBezTo>
                <a:cubicBezTo>
                  <a:pt x="72" y="146"/>
                  <a:pt x="73" y="143"/>
                  <a:pt x="73" y="142"/>
                </a:cubicBezTo>
                <a:cubicBezTo>
                  <a:pt x="73" y="142"/>
                  <a:pt x="73" y="141"/>
                  <a:pt x="73" y="141"/>
                </a:cubicBezTo>
                <a:cubicBezTo>
                  <a:pt x="73" y="141"/>
                  <a:pt x="74" y="140"/>
                  <a:pt x="74" y="140"/>
                </a:cubicBezTo>
                <a:cubicBezTo>
                  <a:pt x="75" y="139"/>
                  <a:pt x="74" y="137"/>
                  <a:pt x="75" y="135"/>
                </a:cubicBezTo>
                <a:cubicBezTo>
                  <a:pt x="76" y="134"/>
                  <a:pt x="77" y="134"/>
                  <a:pt x="77" y="133"/>
                </a:cubicBezTo>
                <a:cubicBezTo>
                  <a:pt x="76" y="131"/>
                  <a:pt x="75" y="132"/>
                  <a:pt x="74" y="132"/>
                </a:cubicBezTo>
                <a:cubicBezTo>
                  <a:pt x="73" y="130"/>
                  <a:pt x="78" y="129"/>
                  <a:pt x="78" y="129"/>
                </a:cubicBezTo>
                <a:cubicBezTo>
                  <a:pt x="78" y="129"/>
                  <a:pt x="78" y="130"/>
                  <a:pt x="78" y="130"/>
                </a:cubicBezTo>
                <a:cubicBezTo>
                  <a:pt x="78" y="130"/>
                  <a:pt x="82" y="126"/>
                  <a:pt x="82" y="126"/>
                </a:cubicBezTo>
                <a:cubicBezTo>
                  <a:pt x="82" y="126"/>
                  <a:pt x="82" y="125"/>
                  <a:pt x="82" y="125"/>
                </a:cubicBezTo>
                <a:cubicBezTo>
                  <a:pt x="82" y="125"/>
                  <a:pt x="83" y="125"/>
                  <a:pt x="83" y="125"/>
                </a:cubicBezTo>
                <a:close/>
                <a:moveTo>
                  <a:pt x="29" y="156"/>
                </a:moveTo>
                <a:cubicBezTo>
                  <a:pt x="30" y="156"/>
                  <a:pt x="30" y="155"/>
                  <a:pt x="29" y="155"/>
                </a:cubicBezTo>
                <a:cubicBezTo>
                  <a:pt x="29" y="155"/>
                  <a:pt x="29" y="156"/>
                  <a:pt x="29" y="156"/>
                </a:cubicBezTo>
                <a:cubicBezTo>
                  <a:pt x="29" y="156"/>
                  <a:pt x="29" y="156"/>
                  <a:pt x="29" y="156"/>
                </a:cubicBezTo>
                <a:close/>
                <a:moveTo>
                  <a:pt x="34" y="156"/>
                </a:moveTo>
                <a:cubicBezTo>
                  <a:pt x="35" y="156"/>
                  <a:pt x="34" y="154"/>
                  <a:pt x="34" y="155"/>
                </a:cubicBezTo>
                <a:cubicBezTo>
                  <a:pt x="34" y="155"/>
                  <a:pt x="34" y="156"/>
                  <a:pt x="34" y="156"/>
                </a:cubicBezTo>
                <a:close/>
                <a:moveTo>
                  <a:pt x="39" y="151"/>
                </a:moveTo>
                <a:cubicBezTo>
                  <a:pt x="39" y="151"/>
                  <a:pt x="40" y="151"/>
                  <a:pt x="40" y="152"/>
                </a:cubicBezTo>
                <a:cubicBezTo>
                  <a:pt x="40" y="152"/>
                  <a:pt x="39" y="153"/>
                  <a:pt x="39" y="154"/>
                </a:cubicBezTo>
                <a:cubicBezTo>
                  <a:pt x="40" y="155"/>
                  <a:pt x="41" y="156"/>
                  <a:pt x="40" y="155"/>
                </a:cubicBezTo>
                <a:cubicBezTo>
                  <a:pt x="40" y="155"/>
                  <a:pt x="40" y="149"/>
                  <a:pt x="39" y="150"/>
                </a:cubicBezTo>
                <a:cubicBezTo>
                  <a:pt x="40" y="150"/>
                  <a:pt x="39" y="151"/>
                  <a:pt x="39" y="151"/>
                </a:cubicBezTo>
                <a:close/>
                <a:moveTo>
                  <a:pt x="51" y="144"/>
                </a:moveTo>
                <a:cubicBezTo>
                  <a:pt x="52" y="144"/>
                  <a:pt x="50" y="141"/>
                  <a:pt x="50" y="142"/>
                </a:cubicBezTo>
                <a:cubicBezTo>
                  <a:pt x="50" y="143"/>
                  <a:pt x="50" y="144"/>
                  <a:pt x="51" y="144"/>
                </a:cubicBezTo>
                <a:close/>
                <a:moveTo>
                  <a:pt x="48" y="148"/>
                </a:moveTo>
                <a:cubicBezTo>
                  <a:pt x="48" y="148"/>
                  <a:pt x="45" y="145"/>
                  <a:pt x="45" y="147"/>
                </a:cubicBezTo>
                <a:cubicBezTo>
                  <a:pt x="46" y="147"/>
                  <a:pt x="47" y="149"/>
                  <a:pt x="48" y="148"/>
                </a:cubicBezTo>
                <a:close/>
                <a:moveTo>
                  <a:pt x="47" y="151"/>
                </a:moveTo>
                <a:cubicBezTo>
                  <a:pt x="47" y="151"/>
                  <a:pt x="47" y="151"/>
                  <a:pt x="46" y="152"/>
                </a:cubicBezTo>
                <a:cubicBezTo>
                  <a:pt x="46" y="152"/>
                  <a:pt x="46" y="152"/>
                  <a:pt x="46" y="153"/>
                </a:cubicBezTo>
                <a:cubicBezTo>
                  <a:pt x="46" y="154"/>
                  <a:pt x="44" y="154"/>
                  <a:pt x="43" y="155"/>
                </a:cubicBezTo>
                <a:cubicBezTo>
                  <a:pt x="43" y="156"/>
                  <a:pt x="43" y="156"/>
                  <a:pt x="43" y="157"/>
                </a:cubicBezTo>
                <a:cubicBezTo>
                  <a:pt x="42" y="157"/>
                  <a:pt x="40" y="158"/>
                  <a:pt x="40" y="158"/>
                </a:cubicBezTo>
                <a:cubicBezTo>
                  <a:pt x="40" y="160"/>
                  <a:pt x="42" y="158"/>
                  <a:pt x="43" y="158"/>
                </a:cubicBezTo>
                <a:cubicBezTo>
                  <a:pt x="44" y="158"/>
                  <a:pt x="46" y="158"/>
                  <a:pt x="47" y="158"/>
                </a:cubicBezTo>
                <a:cubicBezTo>
                  <a:pt x="48" y="158"/>
                  <a:pt x="48" y="158"/>
                  <a:pt x="49" y="158"/>
                </a:cubicBezTo>
                <a:cubicBezTo>
                  <a:pt x="49" y="158"/>
                  <a:pt x="50" y="158"/>
                  <a:pt x="50" y="158"/>
                </a:cubicBezTo>
                <a:cubicBezTo>
                  <a:pt x="50" y="158"/>
                  <a:pt x="51" y="157"/>
                  <a:pt x="52" y="157"/>
                </a:cubicBezTo>
                <a:cubicBezTo>
                  <a:pt x="51" y="158"/>
                  <a:pt x="52" y="155"/>
                  <a:pt x="52" y="156"/>
                </a:cubicBezTo>
                <a:cubicBezTo>
                  <a:pt x="52" y="155"/>
                  <a:pt x="51" y="154"/>
                  <a:pt x="51" y="154"/>
                </a:cubicBezTo>
                <a:cubicBezTo>
                  <a:pt x="51" y="154"/>
                  <a:pt x="51" y="155"/>
                  <a:pt x="51" y="155"/>
                </a:cubicBezTo>
                <a:cubicBezTo>
                  <a:pt x="50" y="157"/>
                  <a:pt x="49" y="156"/>
                  <a:pt x="49" y="156"/>
                </a:cubicBezTo>
                <a:cubicBezTo>
                  <a:pt x="48" y="156"/>
                  <a:pt x="49" y="157"/>
                  <a:pt x="48" y="156"/>
                </a:cubicBezTo>
                <a:cubicBezTo>
                  <a:pt x="48" y="156"/>
                  <a:pt x="48" y="154"/>
                  <a:pt x="48" y="153"/>
                </a:cubicBezTo>
                <a:cubicBezTo>
                  <a:pt x="48" y="151"/>
                  <a:pt x="47" y="147"/>
                  <a:pt x="46" y="149"/>
                </a:cubicBezTo>
                <a:cubicBezTo>
                  <a:pt x="46" y="149"/>
                  <a:pt x="48" y="151"/>
                  <a:pt x="47" y="151"/>
                </a:cubicBezTo>
                <a:close/>
                <a:moveTo>
                  <a:pt x="52" y="145"/>
                </a:moveTo>
                <a:cubicBezTo>
                  <a:pt x="52" y="144"/>
                  <a:pt x="51" y="145"/>
                  <a:pt x="52" y="145"/>
                </a:cubicBezTo>
                <a:cubicBezTo>
                  <a:pt x="52" y="146"/>
                  <a:pt x="53" y="145"/>
                  <a:pt x="52" y="145"/>
                </a:cubicBezTo>
                <a:close/>
                <a:moveTo>
                  <a:pt x="92" y="112"/>
                </a:moveTo>
                <a:cubicBezTo>
                  <a:pt x="92" y="112"/>
                  <a:pt x="95" y="111"/>
                  <a:pt x="94" y="110"/>
                </a:cubicBezTo>
                <a:cubicBezTo>
                  <a:pt x="94" y="109"/>
                  <a:pt x="93" y="110"/>
                  <a:pt x="93" y="110"/>
                </a:cubicBezTo>
                <a:cubicBezTo>
                  <a:pt x="92" y="111"/>
                  <a:pt x="92" y="112"/>
                  <a:pt x="92" y="112"/>
                </a:cubicBezTo>
                <a:close/>
                <a:moveTo>
                  <a:pt x="54" y="149"/>
                </a:moveTo>
                <a:cubicBezTo>
                  <a:pt x="54" y="149"/>
                  <a:pt x="53" y="152"/>
                  <a:pt x="54" y="152"/>
                </a:cubicBezTo>
                <a:cubicBezTo>
                  <a:pt x="53" y="152"/>
                  <a:pt x="55" y="151"/>
                  <a:pt x="55" y="151"/>
                </a:cubicBezTo>
                <a:cubicBezTo>
                  <a:pt x="55" y="150"/>
                  <a:pt x="54" y="145"/>
                  <a:pt x="53" y="146"/>
                </a:cubicBezTo>
                <a:cubicBezTo>
                  <a:pt x="53" y="148"/>
                  <a:pt x="54" y="148"/>
                  <a:pt x="54" y="149"/>
                </a:cubicBezTo>
                <a:close/>
                <a:moveTo>
                  <a:pt x="62" y="144"/>
                </a:moveTo>
                <a:cubicBezTo>
                  <a:pt x="63" y="144"/>
                  <a:pt x="61" y="141"/>
                  <a:pt x="61" y="142"/>
                </a:cubicBezTo>
                <a:cubicBezTo>
                  <a:pt x="61" y="143"/>
                  <a:pt x="62" y="144"/>
                  <a:pt x="62" y="144"/>
                </a:cubicBezTo>
                <a:close/>
                <a:moveTo>
                  <a:pt x="73" y="132"/>
                </a:moveTo>
                <a:cubicBezTo>
                  <a:pt x="73" y="132"/>
                  <a:pt x="73" y="132"/>
                  <a:pt x="73" y="132"/>
                </a:cubicBezTo>
                <a:cubicBezTo>
                  <a:pt x="72" y="134"/>
                  <a:pt x="75" y="132"/>
                  <a:pt x="73" y="132"/>
                </a:cubicBezTo>
                <a:close/>
                <a:moveTo>
                  <a:pt x="57" y="151"/>
                </a:moveTo>
                <a:cubicBezTo>
                  <a:pt x="57" y="153"/>
                  <a:pt x="58" y="151"/>
                  <a:pt x="58" y="150"/>
                </a:cubicBezTo>
                <a:cubicBezTo>
                  <a:pt x="59" y="150"/>
                  <a:pt x="62" y="152"/>
                  <a:pt x="63" y="151"/>
                </a:cubicBezTo>
                <a:cubicBezTo>
                  <a:pt x="64" y="151"/>
                  <a:pt x="61" y="151"/>
                  <a:pt x="62" y="151"/>
                </a:cubicBezTo>
                <a:cubicBezTo>
                  <a:pt x="61" y="151"/>
                  <a:pt x="60" y="148"/>
                  <a:pt x="60" y="147"/>
                </a:cubicBezTo>
                <a:cubicBezTo>
                  <a:pt x="59" y="147"/>
                  <a:pt x="58" y="148"/>
                  <a:pt x="58" y="147"/>
                </a:cubicBezTo>
                <a:cubicBezTo>
                  <a:pt x="57" y="147"/>
                  <a:pt x="58" y="146"/>
                  <a:pt x="58" y="147"/>
                </a:cubicBezTo>
                <a:cubicBezTo>
                  <a:pt x="57" y="148"/>
                  <a:pt x="56" y="150"/>
                  <a:pt x="57" y="151"/>
                </a:cubicBezTo>
                <a:close/>
                <a:moveTo>
                  <a:pt x="64" y="144"/>
                </a:moveTo>
                <a:cubicBezTo>
                  <a:pt x="65" y="144"/>
                  <a:pt x="64" y="142"/>
                  <a:pt x="64" y="143"/>
                </a:cubicBezTo>
                <a:cubicBezTo>
                  <a:pt x="64" y="143"/>
                  <a:pt x="64" y="145"/>
                  <a:pt x="64" y="144"/>
                </a:cubicBezTo>
                <a:close/>
                <a:moveTo>
                  <a:pt x="63" y="147"/>
                </a:moveTo>
                <a:cubicBezTo>
                  <a:pt x="64" y="148"/>
                  <a:pt x="64" y="146"/>
                  <a:pt x="63" y="146"/>
                </a:cubicBezTo>
                <a:cubicBezTo>
                  <a:pt x="62" y="145"/>
                  <a:pt x="64" y="147"/>
                  <a:pt x="63" y="147"/>
                </a:cubicBezTo>
                <a:cubicBezTo>
                  <a:pt x="63" y="147"/>
                  <a:pt x="63" y="147"/>
                  <a:pt x="63" y="147"/>
                </a:cubicBezTo>
                <a:close/>
                <a:moveTo>
                  <a:pt x="60" y="159"/>
                </a:moveTo>
                <a:cubicBezTo>
                  <a:pt x="60" y="158"/>
                  <a:pt x="57" y="158"/>
                  <a:pt x="58" y="159"/>
                </a:cubicBezTo>
                <a:cubicBezTo>
                  <a:pt x="58" y="159"/>
                  <a:pt x="60" y="160"/>
                  <a:pt x="60" y="159"/>
                </a:cubicBezTo>
                <a:close/>
                <a:moveTo>
                  <a:pt x="47" y="49"/>
                </a:moveTo>
                <a:cubicBezTo>
                  <a:pt x="46" y="47"/>
                  <a:pt x="48" y="45"/>
                  <a:pt x="48" y="43"/>
                </a:cubicBezTo>
                <a:cubicBezTo>
                  <a:pt x="49" y="41"/>
                  <a:pt x="48" y="45"/>
                  <a:pt x="48" y="46"/>
                </a:cubicBezTo>
                <a:cubicBezTo>
                  <a:pt x="47" y="47"/>
                  <a:pt x="47" y="49"/>
                  <a:pt x="47" y="49"/>
                </a:cubicBezTo>
                <a:close/>
                <a:moveTo>
                  <a:pt x="63" y="27"/>
                </a:moveTo>
                <a:cubicBezTo>
                  <a:pt x="64" y="27"/>
                  <a:pt x="62" y="30"/>
                  <a:pt x="62" y="31"/>
                </a:cubicBezTo>
                <a:cubicBezTo>
                  <a:pt x="61" y="31"/>
                  <a:pt x="60" y="35"/>
                  <a:pt x="60" y="33"/>
                </a:cubicBezTo>
                <a:cubicBezTo>
                  <a:pt x="61" y="32"/>
                  <a:pt x="62" y="28"/>
                  <a:pt x="63" y="27"/>
                </a:cubicBezTo>
                <a:close/>
                <a:moveTo>
                  <a:pt x="66" y="19"/>
                </a:moveTo>
                <a:cubicBezTo>
                  <a:pt x="67" y="18"/>
                  <a:pt x="64" y="24"/>
                  <a:pt x="64" y="24"/>
                </a:cubicBezTo>
                <a:cubicBezTo>
                  <a:pt x="64" y="24"/>
                  <a:pt x="64" y="22"/>
                  <a:pt x="64" y="23"/>
                </a:cubicBezTo>
                <a:cubicBezTo>
                  <a:pt x="64" y="22"/>
                  <a:pt x="66" y="20"/>
                  <a:pt x="66" y="19"/>
                </a:cubicBezTo>
                <a:close/>
                <a:moveTo>
                  <a:pt x="155" y="123"/>
                </a:moveTo>
                <a:cubicBezTo>
                  <a:pt x="155" y="122"/>
                  <a:pt x="158" y="121"/>
                  <a:pt x="158" y="122"/>
                </a:cubicBezTo>
                <a:cubicBezTo>
                  <a:pt x="158" y="123"/>
                  <a:pt x="156" y="122"/>
                  <a:pt x="156" y="122"/>
                </a:cubicBezTo>
                <a:cubicBezTo>
                  <a:pt x="156" y="122"/>
                  <a:pt x="155" y="123"/>
                  <a:pt x="155" y="123"/>
                </a:cubicBezTo>
                <a:close/>
                <a:moveTo>
                  <a:pt x="85" y="170"/>
                </a:moveTo>
                <a:cubicBezTo>
                  <a:pt x="85" y="170"/>
                  <a:pt x="88" y="171"/>
                  <a:pt x="88" y="172"/>
                </a:cubicBezTo>
                <a:cubicBezTo>
                  <a:pt x="88" y="172"/>
                  <a:pt x="86" y="171"/>
                  <a:pt x="85" y="170"/>
                </a:cubicBezTo>
                <a:close/>
                <a:moveTo>
                  <a:pt x="61" y="189"/>
                </a:moveTo>
                <a:cubicBezTo>
                  <a:pt x="61" y="187"/>
                  <a:pt x="64" y="189"/>
                  <a:pt x="63" y="190"/>
                </a:cubicBezTo>
                <a:cubicBezTo>
                  <a:pt x="62" y="191"/>
                  <a:pt x="61" y="190"/>
                  <a:pt x="61" y="189"/>
                </a:cubicBezTo>
                <a:close/>
                <a:moveTo>
                  <a:pt x="48" y="200"/>
                </a:moveTo>
                <a:cubicBezTo>
                  <a:pt x="48" y="199"/>
                  <a:pt x="49" y="201"/>
                  <a:pt x="49" y="201"/>
                </a:cubicBezTo>
                <a:cubicBezTo>
                  <a:pt x="49" y="202"/>
                  <a:pt x="48" y="200"/>
                  <a:pt x="48" y="200"/>
                </a:cubicBezTo>
                <a:close/>
                <a:moveTo>
                  <a:pt x="112" y="132"/>
                </a:moveTo>
                <a:cubicBezTo>
                  <a:pt x="112" y="132"/>
                  <a:pt x="112" y="132"/>
                  <a:pt x="113" y="131"/>
                </a:cubicBezTo>
                <a:cubicBezTo>
                  <a:pt x="114" y="131"/>
                  <a:pt x="118" y="130"/>
                  <a:pt x="120" y="130"/>
                </a:cubicBezTo>
                <a:cubicBezTo>
                  <a:pt x="113" y="132"/>
                  <a:pt x="121" y="130"/>
                  <a:pt x="121" y="130"/>
                </a:cubicBezTo>
                <a:cubicBezTo>
                  <a:pt x="121" y="130"/>
                  <a:pt x="113" y="132"/>
                  <a:pt x="113" y="132"/>
                </a:cubicBezTo>
                <a:cubicBezTo>
                  <a:pt x="113" y="132"/>
                  <a:pt x="112" y="133"/>
                  <a:pt x="112" y="132"/>
                </a:cubicBezTo>
                <a:close/>
                <a:moveTo>
                  <a:pt x="245" y="11"/>
                </a:moveTo>
                <a:cubicBezTo>
                  <a:pt x="245" y="11"/>
                  <a:pt x="249" y="8"/>
                  <a:pt x="249" y="8"/>
                </a:cubicBezTo>
                <a:cubicBezTo>
                  <a:pt x="253" y="6"/>
                  <a:pt x="254" y="5"/>
                  <a:pt x="258" y="3"/>
                </a:cubicBezTo>
                <a:cubicBezTo>
                  <a:pt x="260" y="2"/>
                  <a:pt x="265" y="0"/>
                  <a:pt x="261" y="2"/>
                </a:cubicBezTo>
                <a:cubicBezTo>
                  <a:pt x="256" y="5"/>
                  <a:pt x="251" y="8"/>
                  <a:pt x="246" y="10"/>
                </a:cubicBezTo>
                <a:cubicBezTo>
                  <a:pt x="246" y="11"/>
                  <a:pt x="245" y="11"/>
                  <a:pt x="245" y="11"/>
                </a:cubicBezTo>
                <a:close/>
                <a:moveTo>
                  <a:pt x="108" y="126"/>
                </a:moveTo>
                <a:cubicBezTo>
                  <a:pt x="108" y="125"/>
                  <a:pt x="109" y="125"/>
                  <a:pt x="110" y="125"/>
                </a:cubicBezTo>
                <a:cubicBezTo>
                  <a:pt x="111" y="125"/>
                  <a:pt x="110" y="127"/>
                  <a:pt x="109" y="127"/>
                </a:cubicBezTo>
                <a:cubicBezTo>
                  <a:pt x="109" y="127"/>
                  <a:pt x="108" y="125"/>
                  <a:pt x="108" y="126"/>
                </a:cubicBezTo>
                <a:close/>
                <a:moveTo>
                  <a:pt x="99" y="129"/>
                </a:moveTo>
                <a:cubicBezTo>
                  <a:pt x="99" y="128"/>
                  <a:pt x="102" y="127"/>
                  <a:pt x="101" y="128"/>
                </a:cubicBezTo>
                <a:cubicBezTo>
                  <a:pt x="101" y="129"/>
                  <a:pt x="100" y="129"/>
                  <a:pt x="99" y="129"/>
                </a:cubicBezTo>
                <a:close/>
                <a:moveTo>
                  <a:pt x="42" y="169"/>
                </a:moveTo>
                <a:cubicBezTo>
                  <a:pt x="43" y="168"/>
                  <a:pt x="44" y="169"/>
                  <a:pt x="44" y="170"/>
                </a:cubicBezTo>
                <a:cubicBezTo>
                  <a:pt x="43" y="171"/>
                  <a:pt x="42" y="170"/>
                  <a:pt x="42" y="169"/>
                </a:cubicBezTo>
                <a:close/>
                <a:moveTo>
                  <a:pt x="112" y="104"/>
                </a:moveTo>
                <a:cubicBezTo>
                  <a:pt x="112" y="103"/>
                  <a:pt x="115" y="102"/>
                  <a:pt x="115" y="102"/>
                </a:cubicBezTo>
                <a:cubicBezTo>
                  <a:pt x="115" y="103"/>
                  <a:pt x="112" y="105"/>
                  <a:pt x="112" y="104"/>
                </a:cubicBezTo>
                <a:close/>
                <a:moveTo>
                  <a:pt x="58" y="149"/>
                </a:moveTo>
                <a:cubicBezTo>
                  <a:pt x="58" y="149"/>
                  <a:pt x="58" y="148"/>
                  <a:pt x="59" y="148"/>
                </a:cubicBezTo>
                <a:cubicBezTo>
                  <a:pt x="60" y="148"/>
                  <a:pt x="58" y="151"/>
                  <a:pt x="58" y="149"/>
                </a:cubicBezTo>
                <a:close/>
                <a:moveTo>
                  <a:pt x="46" y="153"/>
                </a:moveTo>
                <a:cubicBezTo>
                  <a:pt x="47" y="151"/>
                  <a:pt x="49" y="155"/>
                  <a:pt x="47" y="155"/>
                </a:cubicBezTo>
                <a:cubicBezTo>
                  <a:pt x="47" y="155"/>
                  <a:pt x="46" y="154"/>
                  <a:pt x="46" y="153"/>
                </a:cubicBezTo>
                <a:close/>
                <a:moveTo>
                  <a:pt x="81" y="121"/>
                </a:moveTo>
                <a:cubicBezTo>
                  <a:pt x="80" y="121"/>
                  <a:pt x="81" y="121"/>
                  <a:pt x="81" y="121"/>
                </a:cubicBezTo>
                <a:cubicBezTo>
                  <a:pt x="83" y="122"/>
                  <a:pt x="82" y="122"/>
                  <a:pt x="81" y="121"/>
                </a:cubicBezTo>
                <a:close/>
                <a:moveTo>
                  <a:pt x="80" y="93"/>
                </a:moveTo>
                <a:cubicBezTo>
                  <a:pt x="80" y="92"/>
                  <a:pt x="81" y="91"/>
                  <a:pt x="81" y="92"/>
                </a:cubicBezTo>
                <a:cubicBezTo>
                  <a:pt x="81" y="92"/>
                  <a:pt x="81" y="92"/>
                  <a:pt x="81" y="93"/>
                </a:cubicBezTo>
                <a:cubicBezTo>
                  <a:pt x="81" y="94"/>
                  <a:pt x="82" y="95"/>
                  <a:pt x="81" y="95"/>
                </a:cubicBezTo>
                <a:cubicBezTo>
                  <a:pt x="81" y="96"/>
                  <a:pt x="80" y="93"/>
                  <a:pt x="80" y="93"/>
                </a:cubicBezTo>
                <a:close/>
                <a:moveTo>
                  <a:pt x="94" y="79"/>
                </a:moveTo>
                <a:cubicBezTo>
                  <a:pt x="94" y="78"/>
                  <a:pt x="97" y="76"/>
                  <a:pt x="98" y="76"/>
                </a:cubicBezTo>
                <a:cubicBezTo>
                  <a:pt x="101" y="73"/>
                  <a:pt x="102" y="72"/>
                  <a:pt x="104" y="70"/>
                </a:cubicBezTo>
                <a:cubicBezTo>
                  <a:pt x="106" y="69"/>
                  <a:pt x="104" y="71"/>
                  <a:pt x="104" y="71"/>
                </a:cubicBezTo>
                <a:cubicBezTo>
                  <a:pt x="102" y="73"/>
                  <a:pt x="99" y="75"/>
                  <a:pt x="96" y="78"/>
                </a:cubicBezTo>
                <a:cubicBezTo>
                  <a:pt x="96" y="78"/>
                  <a:pt x="94" y="79"/>
                  <a:pt x="94" y="79"/>
                </a:cubicBezTo>
                <a:close/>
                <a:moveTo>
                  <a:pt x="88" y="84"/>
                </a:moveTo>
                <a:cubicBezTo>
                  <a:pt x="88" y="83"/>
                  <a:pt x="93" y="80"/>
                  <a:pt x="93" y="80"/>
                </a:cubicBezTo>
                <a:cubicBezTo>
                  <a:pt x="96" y="78"/>
                  <a:pt x="91" y="82"/>
                  <a:pt x="90" y="82"/>
                </a:cubicBezTo>
                <a:cubicBezTo>
                  <a:pt x="90" y="83"/>
                  <a:pt x="88" y="84"/>
                  <a:pt x="88" y="84"/>
                </a:cubicBezTo>
                <a:close/>
                <a:moveTo>
                  <a:pt x="103" y="62"/>
                </a:moveTo>
                <a:cubicBezTo>
                  <a:pt x="103" y="62"/>
                  <a:pt x="106" y="59"/>
                  <a:pt x="108" y="58"/>
                </a:cubicBezTo>
                <a:cubicBezTo>
                  <a:pt x="109" y="57"/>
                  <a:pt x="112" y="53"/>
                  <a:pt x="113" y="53"/>
                </a:cubicBezTo>
                <a:cubicBezTo>
                  <a:pt x="113" y="53"/>
                  <a:pt x="109" y="57"/>
                  <a:pt x="109" y="58"/>
                </a:cubicBezTo>
                <a:cubicBezTo>
                  <a:pt x="107" y="59"/>
                  <a:pt x="106" y="61"/>
                  <a:pt x="104" y="62"/>
                </a:cubicBezTo>
                <a:cubicBezTo>
                  <a:pt x="104" y="62"/>
                  <a:pt x="103" y="62"/>
                  <a:pt x="103" y="62"/>
                </a:cubicBezTo>
                <a:close/>
                <a:moveTo>
                  <a:pt x="96" y="69"/>
                </a:moveTo>
                <a:cubicBezTo>
                  <a:pt x="97" y="68"/>
                  <a:pt x="97" y="68"/>
                  <a:pt x="99" y="66"/>
                </a:cubicBezTo>
                <a:cubicBezTo>
                  <a:pt x="104" y="61"/>
                  <a:pt x="97" y="69"/>
                  <a:pt x="95" y="70"/>
                </a:cubicBezTo>
                <a:cubicBezTo>
                  <a:pt x="95" y="70"/>
                  <a:pt x="96" y="69"/>
                  <a:pt x="96" y="69"/>
                </a:cubicBezTo>
                <a:close/>
                <a:moveTo>
                  <a:pt x="11" y="142"/>
                </a:moveTo>
                <a:cubicBezTo>
                  <a:pt x="11" y="142"/>
                  <a:pt x="13" y="143"/>
                  <a:pt x="13" y="143"/>
                </a:cubicBezTo>
                <a:cubicBezTo>
                  <a:pt x="12" y="144"/>
                  <a:pt x="12" y="143"/>
                  <a:pt x="11" y="142"/>
                </a:cubicBezTo>
                <a:close/>
                <a:moveTo>
                  <a:pt x="70" y="86"/>
                </a:moveTo>
                <a:cubicBezTo>
                  <a:pt x="70" y="84"/>
                  <a:pt x="73" y="87"/>
                  <a:pt x="73" y="88"/>
                </a:cubicBezTo>
                <a:cubicBezTo>
                  <a:pt x="72" y="88"/>
                  <a:pt x="70" y="87"/>
                  <a:pt x="70" y="86"/>
                </a:cubicBezTo>
                <a:close/>
                <a:moveTo>
                  <a:pt x="10" y="141"/>
                </a:moveTo>
                <a:cubicBezTo>
                  <a:pt x="10" y="140"/>
                  <a:pt x="12" y="140"/>
                  <a:pt x="11" y="141"/>
                </a:cubicBezTo>
                <a:cubicBezTo>
                  <a:pt x="11" y="141"/>
                  <a:pt x="10" y="141"/>
                  <a:pt x="10" y="141"/>
                </a:cubicBezTo>
                <a:close/>
                <a:moveTo>
                  <a:pt x="78" y="77"/>
                </a:moveTo>
                <a:cubicBezTo>
                  <a:pt x="78" y="76"/>
                  <a:pt x="79" y="76"/>
                  <a:pt x="79" y="76"/>
                </a:cubicBezTo>
                <a:cubicBezTo>
                  <a:pt x="80" y="77"/>
                  <a:pt x="78" y="78"/>
                  <a:pt x="78" y="77"/>
                </a:cubicBezTo>
                <a:close/>
                <a:moveTo>
                  <a:pt x="101" y="55"/>
                </a:moveTo>
                <a:cubicBezTo>
                  <a:pt x="101" y="55"/>
                  <a:pt x="101" y="55"/>
                  <a:pt x="102" y="55"/>
                </a:cubicBezTo>
                <a:cubicBezTo>
                  <a:pt x="103" y="54"/>
                  <a:pt x="106" y="50"/>
                  <a:pt x="106" y="51"/>
                </a:cubicBezTo>
                <a:cubicBezTo>
                  <a:pt x="106" y="51"/>
                  <a:pt x="104" y="54"/>
                  <a:pt x="104" y="54"/>
                </a:cubicBezTo>
                <a:cubicBezTo>
                  <a:pt x="101" y="57"/>
                  <a:pt x="98" y="60"/>
                  <a:pt x="95" y="62"/>
                </a:cubicBezTo>
                <a:cubicBezTo>
                  <a:pt x="93" y="65"/>
                  <a:pt x="91" y="67"/>
                  <a:pt x="87" y="70"/>
                </a:cubicBezTo>
                <a:cubicBezTo>
                  <a:pt x="86" y="72"/>
                  <a:pt x="83" y="74"/>
                  <a:pt x="84" y="71"/>
                </a:cubicBezTo>
                <a:cubicBezTo>
                  <a:pt x="86" y="68"/>
                  <a:pt x="90" y="66"/>
                  <a:pt x="92" y="64"/>
                </a:cubicBezTo>
                <a:cubicBezTo>
                  <a:pt x="96" y="61"/>
                  <a:pt x="98" y="58"/>
                  <a:pt x="101" y="55"/>
                </a:cubicBezTo>
                <a:close/>
                <a:moveTo>
                  <a:pt x="70" y="77"/>
                </a:moveTo>
                <a:cubicBezTo>
                  <a:pt x="71" y="76"/>
                  <a:pt x="72" y="78"/>
                  <a:pt x="72" y="79"/>
                </a:cubicBezTo>
                <a:cubicBezTo>
                  <a:pt x="71" y="79"/>
                  <a:pt x="70" y="77"/>
                  <a:pt x="70" y="77"/>
                </a:cubicBezTo>
                <a:close/>
                <a:moveTo>
                  <a:pt x="69" y="74"/>
                </a:moveTo>
                <a:cubicBezTo>
                  <a:pt x="69" y="74"/>
                  <a:pt x="70" y="73"/>
                  <a:pt x="70" y="74"/>
                </a:cubicBezTo>
                <a:cubicBezTo>
                  <a:pt x="71" y="74"/>
                  <a:pt x="70" y="75"/>
                  <a:pt x="69" y="74"/>
                </a:cubicBezTo>
                <a:close/>
                <a:moveTo>
                  <a:pt x="54" y="84"/>
                </a:moveTo>
                <a:cubicBezTo>
                  <a:pt x="54" y="84"/>
                  <a:pt x="55" y="83"/>
                  <a:pt x="55" y="83"/>
                </a:cubicBezTo>
                <a:cubicBezTo>
                  <a:pt x="56" y="83"/>
                  <a:pt x="54" y="84"/>
                  <a:pt x="54" y="84"/>
                </a:cubicBezTo>
                <a:close/>
                <a:moveTo>
                  <a:pt x="13" y="117"/>
                </a:moveTo>
                <a:cubicBezTo>
                  <a:pt x="13" y="116"/>
                  <a:pt x="15" y="115"/>
                  <a:pt x="15" y="116"/>
                </a:cubicBezTo>
                <a:cubicBezTo>
                  <a:pt x="17" y="116"/>
                  <a:pt x="13" y="119"/>
                  <a:pt x="13" y="117"/>
                </a:cubicBezTo>
                <a:close/>
                <a:moveTo>
                  <a:pt x="0" y="130"/>
                </a:moveTo>
                <a:cubicBezTo>
                  <a:pt x="0" y="129"/>
                  <a:pt x="2" y="129"/>
                  <a:pt x="2" y="130"/>
                </a:cubicBezTo>
                <a:cubicBezTo>
                  <a:pt x="2" y="130"/>
                  <a:pt x="0" y="130"/>
                  <a:pt x="0" y="130"/>
                </a:cubicBezTo>
                <a:close/>
                <a:moveTo>
                  <a:pt x="65" y="70"/>
                </a:moveTo>
                <a:cubicBezTo>
                  <a:pt x="65" y="69"/>
                  <a:pt x="66" y="71"/>
                  <a:pt x="65" y="71"/>
                </a:cubicBezTo>
                <a:cubicBezTo>
                  <a:pt x="65" y="71"/>
                  <a:pt x="65" y="70"/>
                  <a:pt x="65" y="70"/>
                </a:cubicBezTo>
                <a:close/>
                <a:moveTo>
                  <a:pt x="73" y="58"/>
                </a:moveTo>
                <a:cubicBezTo>
                  <a:pt x="74" y="56"/>
                  <a:pt x="74" y="59"/>
                  <a:pt x="73" y="59"/>
                </a:cubicBezTo>
                <a:cubicBezTo>
                  <a:pt x="73" y="59"/>
                  <a:pt x="73" y="58"/>
                  <a:pt x="73" y="58"/>
                </a:cubicBezTo>
                <a:close/>
                <a:moveTo>
                  <a:pt x="34" y="88"/>
                </a:moveTo>
                <a:cubicBezTo>
                  <a:pt x="35" y="87"/>
                  <a:pt x="33" y="91"/>
                  <a:pt x="34" y="88"/>
                </a:cubicBezTo>
                <a:cubicBezTo>
                  <a:pt x="34" y="88"/>
                  <a:pt x="34" y="88"/>
                  <a:pt x="34" y="88"/>
                </a:cubicBezTo>
                <a:close/>
                <a:moveTo>
                  <a:pt x="68" y="54"/>
                </a:moveTo>
                <a:cubicBezTo>
                  <a:pt x="68" y="54"/>
                  <a:pt x="69" y="52"/>
                  <a:pt x="70" y="52"/>
                </a:cubicBezTo>
                <a:cubicBezTo>
                  <a:pt x="72" y="52"/>
                  <a:pt x="70" y="55"/>
                  <a:pt x="70" y="56"/>
                </a:cubicBezTo>
                <a:cubicBezTo>
                  <a:pt x="71" y="56"/>
                  <a:pt x="71" y="56"/>
                  <a:pt x="71" y="56"/>
                </a:cubicBezTo>
                <a:cubicBezTo>
                  <a:pt x="72" y="56"/>
                  <a:pt x="72" y="57"/>
                  <a:pt x="71" y="57"/>
                </a:cubicBezTo>
                <a:cubicBezTo>
                  <a:pt x="72" y="57"/>
                  <a:pt x="70" y="57"/>
                  <a:pt x="69" y="57"/>
                </a:cubicBezTo>
                <a:cubicBezTo>
                  <a:pt x="69" y="56"/>
                  <a:pt x="68" y="54"/>
                  <a:pt x="68" y="54"/>
                </a:cubicBezTo>
                <a:close/>
                <a:moveTo>
                  <a:pt x="69" y="50"/>
                </a:moveTo>
                <a:cubicBezTo>
                  <a:pt x="69" y="48"/>
                  <a:pt x="71" y="51"/>
                  <a:pt x="69" y="50"/>
                </a:cubicBezTo>
                <a:cubicBezTo>
                  <a:pt x="69" y="50"/>
                  <a:pt x="69" y="50"/>
                  <a:pt x="69" y="50"/>
                </a:cubicBezTo>
                <a:close/>
                <a:moveTo>
                  <a:pt x="68" y="51"/>
                </a:moveTo>
                <a:cubicBezTo>
                  <a:pt x="68" y="49"/>
                  <a:pt x="70" y="51"/>
                  <a:pt x="70" y="51"/>
                </a:cubicBezTo>
                <a:cubicBezTo>
                  <a:pt x="70" y="52"/>
                  <a:pt x="68" y="51"/>
                  <a:pt x="68" y="51"/>
                </a:cubicBezTo>
                <a:close/>
                <a:moveTo>
                  <a:pt x="26" y="83"/>
                </a:moveTo>
                <a:cubicBezTo>
                  <a:pt x="26" y="82"/>
                  <a:pt x="26" y="86"/>
                  <a:pt x="26" y="87"/>
                </a:cubicBezTo>
                <a:cubicBezTo>
                  <a:pt x="25" y="89"/>
                  <a:pt x="25" y="92"/>
                  <a:pt x="25" y="92"/>
                </a:cubicBezTo>
                <a:cubicBezTo>
                  <a:pt x="25" y="93"/>
                  <a:pt x="25" y="92"/>
                  <a:pt x="25" y="92"/>
                </a:cubicBezTo>
                <a:cubicBezTo>
                  <a:pt x="24" y="92"/>
                  <a:pt x="25" y="90"/>
                  <a:pt x="25" y="90"/>
                </a:cubicBezTo>
                <a:cubicBezTo>
                  <a:pt x="25" y="88"/>
                  <a:pt x="25" y="87"/>
                  <a:pt x="25" y="86"/>
                </a:cubicBezTo>
                <a:cubicBezTo>
                  <a:pt x="25" y="85"/>
                  <a:pt x="26" y="84"/>
                  <a:pt x="26" y="83"/>
                </a:cubicBezTo>
                <a:close/>
                <a:moveTo>
                  <a:pt x="17" y="90"/>
                </a:moveTo>
                <a:cubicBezTo>
                  <a:pt x="18" y="89"/>
                  <a:pt x="19" y="92"/>
                  <a:pt x="19" y="93"/>
                </a:cubicBezTo>
                <a:cubicBezTo>
                  <a:pt x="20" y="93"/>
                  <a:pt x="20" y="92"/>
                  <a:pt x="20" y="93"/>
                </a:cubicBezTo>
                <a:cubicBezTo>
                  <a:pt x="21" y="93"/>
                  <a:pt x="21" y="94"/>
                  <a:pt x="21" y="94"/>
                </a:cubicBezTo>
                <a:cubicBezTo>
                  <a:pt x="22" y="95"/>
                  <a:pt x="24" y="94"/>
                  <a:pt x="24" y="95"/>
                </a:cubicBezTo>
                <a:cubicBezTo>
                  <a:pt x="25" y="95"/>
                  <a:pt x="24" y="97"/>
                  <a:pt x="24" y="98"/>
                </a:cubicBezTo>
                <a:cubicBezTo>
                  <a:pt x="24" y="99"/>
                  <a:pt x="25" y="99"/>
                  <a:pt x="25" y="100"/>
                </a:cubicBezTo>
                <a:cubicBezTo>
                  <a:pt x="25" y="100"/>
                  <a:pt x="22" y="100"/>
                  <a:pt x="22" y="100"/>
                </a:cubicBezTo>
                <a:cubicBezTo>
                  <a:pt x="22" y="101"/>
                  <a:pt x="22" y="102"/>
                  <a:pt x="22" y="102"/>
                </a:cubicBezTo>
                <a:cubicBezTo>
                  <a:pt x="22" y="103"/>
                  <a:pt x="21" y="104"/>
                  <a:pt x="20" y="104"/>
                </a:cubicBezTo>
                <a:cubicBezTo>
                  <a:pt x="20" y="105"/>
                  <a:pt x="17" y="112"/>
                  <a:pt x="16" y="111"/>
                </a:cubicBezTo>
                <a:cubicBezTo>
                  <a:pt x="15" y="111"/>
                  <a:pt x="16" y="109"/>
                  <a:pt x="16" y="108"/>
                </a:cubicBezTo>
                <a:cubicBezTo>
                  <a:pt x="16" y="106"/>
                  <a:pt x="16" y="104"/>
                  <a:pt x="15" y="101"/>
                </a:cubicBezTo>
                <a:cubicBezTo>
                  <a:pt x="15" y="98"/>
                  <a:pt x="17" y="107"/>
                  <a:pt x="17" y="103"/>
                </a:cubicBezTo>
                <a:cubicBezTo>
                  <a:pt x="17" y="102"/>
                  <a:pt x="17" y="100"/>
                  <a:pt x="17" y="100"/>
                </a:cubicBezTo>
                <a:cubicBezTo>
                  <a:pt x="17" y="98"/>
                  <a:pt x="17" y="95"/>
                  <a:pt x="17" y="94"/>
                </a:cubicBezTo>
                <a:cubicBezTo>
                  <a:pt x="17" y="93"/>
                  <a:pt x="18" y="92"/>
                  <a:pt x="18" y="92"/>
                </a:cubicBezTo>
                <a:cubicBezTo>
                  <a:pt x="18" y="93"/>
                  <a:pt x="17" y="91"/>
                  <a:pt x="17" y="90"/>
                </a:cubicBezTo>
                <a:close/>
                <a:moveTo>
                  <a:pt x="55" y="47"/>
                </a:moveTo>
                <a:cubicBezTo>
                  <a:pt x="55" y="46"/>
                  <a:pt x="56" y="47"/>
                  <a:pt x="56" y="47"/>
                </a:cubicBezTo>
                <a:cubicBezTo>
                  <a:pt x="56" y="48"/>
                  <a:pt x="55" y="47"/>
                  <a:pt x="55" y="47"/>
                </a:cubicBezTo>
                <a:close/>
                <a:moveTo>
                  <a:pt x="15" y="73"/>
                </a:moveTo>
                <a:cubicBezTo>
                  <a:pt x="15" y="72"/>
                  <a:pt x="20" y="75"/>
                  <a:pt x="21" y="75"/>
                </a:cubicBezTo>
                <a:cubicBezTo>
                  <a:pt x="22" y="74"/>
                  <a:pt x="20" y="72"/>
                  <a:pt x="20" y="72"/>
                </a:cubicBezTo>
                <a:cubicBezTo>
                  <a:pt x="20" y="70"/>
                  <a:pt x="23" y="71"/>
                  <a:pt x="24" y="70"/>
                </a:cubicBezTo>
                <a:cubicBezTo>
                  <a:pt x="25" y="70"/>
                  <a:pt x="25" y="69"/>
                  <a:pt x="26" y="70"/>
                </a:cubicBezTo>
                <a:cubicBezTo>
                  <a:pt x="28" y="71"/>
                  <a:pt x="27" y="73"/>
                  <a:pt x="28" y="74"/>
                </a:cubicBezTo>
                <a:cubicBezTo>
                  <a:pt x="29" y="75"/>
                  <a:pt x="30" y="76"/>
                  <a:pt x="31" y="76"/>
                </a:cubicBezTo>
                <a:cubicBezTo>
                  <a:pt x="33" y="77"/>
                  <a:pt x="33" y="76"/>
                  <a:pt x="35" y="76"/>
                </a:cubicBezTo>
                <a:cubicBezTo>
                  <a:pt x="35" y="75"/>
                  <a:pt x="37" y="75"/>
                  <a:pt x="38" y="76"/>
                </a:cubicBezTo>
                <a:cubicBezTo>
                  <a:pt x="40" y="77"/>
                  <a:pt x="42" y="80"/>
                  <a:pt x="44" y="80"/>
                </a:cubicBezTo>
                <a:cubicBezTo>
                  <a:pt x="45" y="80"/>
                  <a:pt x="48" y="78"/>
                  <a:pt x="47" y="80"/>
                </a:cubicBezTo>
                <a:cubicBezTo>
                  <a:pt x="45" y="83"/>
                  <a:pt x="46" y="81"/>
                  <a:pt x="45" y="82"/>
                </a:cubicBezTo>
                <a:cubicBezTo>
                  <a:pt x="44" y="83"/>
                  <a:pt x="40" y="82"/>
                  <a:pt x="37" y="82"/>
                </a:cubicBezTo>
                <a:cubicBezTo>
                  <a:pt x="36" y="81"/>
                  <a:pt x="35" y="81"/>
                  <a:pt x="34" y="81"/>
                </a:cubicBezTo>
                <a:cubicBezTo>
                  <a:pt x="34" y="81"/>
                  <a:pt x="34" y="81"/>
                  <a:pt x="33" y="82"/>
                </a:cubicBezTo>
                <a:cubicBezTo>
                  <a:pt x="32" y="82"/>
                  <a:pt x="32" y="82"/>
                  <a:pt x="30" y="82"/>
                </a:cubicBezTo>
                <a:cubicBezTo>
                  <a:pt x="30" y="82"/>
                  <a:pt x="29" y="81"/>
                  <a:pt x="28" y="81"/>
                </a:cubicBezTo>
                <a:cubicBezTo>
                  <a:pt x="28" y="81"/>
                  <a:pt x="27" y="81"/>
                  <a:pt x="27" y="81"/>
                </a:cubicBezTo>
                <a:cubicBezTo>
                  <a:pt x="25" y="81"/>
                  <a:pt x="24" y="79"/>
                  <a:pt x="23" y="79"/>
                </a:cubicBezTo>
                <a:cubicBezTo>
                  <a:pt x="22" y="78"/>
                  <a:pt x="21" y="79"/>
                  <a:pt x="21" y="79"/>
                </a:cubicBezTo>
                <a:cubicBezTo>
                  <a:pt x="20" y="79"/>
                  <a:pt x="14" y="74"/>
                  <a:pt x="15" y="73"/>
                </a:cubicBezTo>
                <a:close/>
                <a:moveTo>
                  <a:pt x="14" y="72"/>
                </a:moveTo>
                <a:cubicBezTo>
                  <a:pt x="15" y="71"/>
                  <a:pt x="15" y="73"/>
                  <a:pt x="14" y="73"/>
                </a:cubicBezTo>
                <a:cubicBezTo>
                  <a:pt x="14" y="73"/>
                  <a:pt x="14" y="72"/>
                  <a:pt x="14" y="72"/>
                </a:cubicBezTo>
                <a:close/>
                <a:moveTo>
                  <a:pt x="50" y="38"/>
                </a:moveTo>
                <a:cubicBezTo>
                  <a:pt x="50" y="37"/>
                  <a:pt x="50" y="39"/>
                  <a:pt x="49" y="39"/>
                </a:cubicBezTo>
                <a:cubicBezTo>
                  <a:pt x="49" y="39"/>
                  <a:pt x="50" y="38"/>
                  <a:pt x="50" y="38"/>
                </a:cubicBezTo>
                <a:close/>
                <a:moveTo>
                  <a:pt x="52" y="22"/>
                </a:moveTo>
                <a:cubicBezTo>
                  <a:pt x="52" y="21"/>
                  <a:pt x="52" y="21"/>
                  <a:pt x="53" y="21"/>
                </a:cubicBezTo>
                <a:cubicBezTo>
                  <a:pt x="54" y="21"/>
                  <a:pt x="53" y="23"/>
                  <a:pt x="52" y="22"/>
                </a:cubicBezTo>
                <a:close/>
                <a:moveTo>
                  <a:pt x="57" y="16"/>
                </a:moveTo>
                <a:cubicBezTo>
                  <a:pt x="56" y="16"/>
                  <a:pt x="57" y="15"/>
                  <a:pt x="58" y="15"/>
                </a:cubicBezTo>
                <a:cubicBezTo>
                  <a:pt x="59" y="16"/>
                  <a:pt x="57" y="18"/>
                  <a:pt x="57" y="16"/>
                </a:cubicBezTo>
                <a:close/>
                <a:moveTo>
                  <a:pt x="59" y="13"/>
                </a:moveTo>
                <a:cubicBezTo>
                  <a:pt x="59" y="12"/>
                  <a:pt x="60" y="15"/>
                  <a:pt x="59" y="15"/>
                </a:cubicBezTo>
                <a:cubicBezTo>
                  <a:pt x="59" y="15"/>
                  <a:pt x="59" y="14"/>
                  <a:pt x="59" y="13"/>
                </a:cubicBezTo>
                <a:close/>
                <a:moveTo>
                  <a:pt x="47" y="15"/>
                </a:moveTo>
                <a:cubicBezTo>
                  <a:pt x="46" y="13"/>
                  <a:pt x="49" y="15"/>
                  <a:pt x="47" y="15"/>
                </a:cubicBezTo>
                <a:cubicBezTo>
                  <a:pt x="47" y="15"/>
                  <a:pt x="47" y="15"/>
                  <a:pt x="47" y="15"/>
                </a:cubicBezTo>
                <a:close/>
              </a:path>
            </a:pathLst>
          </a:custGeom>
          <a:blipFill dpi="0" rotWithShape="1">
            <a:blip r:embed="rId2"/>
            <a:srcRect/>
            <a:tile tx="0" ty="0" sx="10000" sy="10000" flip="xy" algn="ctr"/>
          </a:blipFill>
          <a:ln>
            <a:noFill/>
          </a:ln>
        </p:spPr>
        <p:txBody>
          <a:bodyPr/>
          <a:lstStyle/>
          <a:p>
            <a:pPr>
              <a:defRPr/>
            </a:pPr>
            <a:endParaRPr lang="zh-CN" altLang="en-US"/>
          </a:p>
        </p:txBody>
      </p:sp>
      <p:sp>
        <p:nvSpPr>
          <p:cNvPr id="3" name="矩形 2">
            <a:extLst>
              <a:ext uri="{FF2B5EF4-FFF2-40B4-BE49-F238E27FC236}">
                <a16:creationId xmlns:a16="http://schemas.microsoft.com/office/drawing/2014/main" xmlns="" id="{94CC4BB7-5FF2-46AA-8EC1-02E560E98A51}"/>
              </a:ext>
            </a:extLst>
          </p:cNvPr>
          <p:cNvSpPr>
            <a:spLocks noChangeArrowheads="1"/>
          </p:cNvSpPr>
          <p:nvPr/>
        </p:nvSpPr>
        <p:spPr bwMode="auto">
          <a:xfrm>
            <a:off x="1023938" y="206375"/>
            <a:ext cx="35433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defRPr/>
            </a:pPr>
            <a:r>
              <a:rPr lang="en-US" altLang="zh-CN" sz="2800" b="1">
                <a:solidFill>
                  <a:srgbClr val="0E0F13"/>
                </a:solidFill>
                <a:ea typeface="Yu Gothic Medium" panose="020B0500000000000000" pitchFamily="34" charset="-128"/>
              </a:rPr>
              <a:t>ADD YOUR TEXT HERE</a:t>
            </a:r>
          </a:p>
        </p:txBody>
      </p:sp>
      <p:sp>
        <p:nvSpPr>
          <p:cNvPr id="4" name="矩形 3">
            <a:extLst>
              <a:ext uri="{FF2B5EF4-FFF2-40B4-BE49-F238E27FC236}">
                <a16:creationId xmlns:a16="http://schemas.microsoft.com/office/drawing/2014/main" xmlns="" id="{B46C3734-2E12-4945-B779-E4D412048203}"/>
              </a:ext>
            </a:extLst>
          </p:cNvPr>
          <p:cNvSpPr>
            <a:spLocks noChangeArrowheads="1"/>
          </p:cNvSpPr>
          <p:nvPr/>
        </p:nvSpPr>
        <p:spPr bwMode="auto">
          <a:xfrm>
            <a:off x="111125" y="144463"/>
            <a:ext cx="6524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a:defRPr/>
            </a:pPr>
            <a:r>
              <a:rPr lang="en-US" altLang="zh-CN" sz="3600" b="1">
                <a:solidFill>
                  <a:schemeClr val="bg1"/>
                </a:solidFill>
                <a:ea typeface="Yu Gothic Medium" panose="020B0500000000000000" pitchFamily="34" charset="-128"/>
              </a:rPr>
              <a:t>04</a:t>
            </a:r>
            <a:endParaRPr lang="zh-CN" altLang="en-US" sz="3600">
              <a:solidFill>
                <a:schemeClr val="bg1"/>
              </a:solidFill>
            </a:endParaRPr>
          </a:p>
        </p:txBody>
      </p:sp>
    </p:spTree>
    <p:extLst>
      <p:ext uri="{BB962C8B-B14F-4D97-AF65-F5344CB8AC3E}">
        <p14:creationId xmlns:p14="http://schemas.microsoft.com/office/powerpoint/2010/main" xmlns="" val="1911592253"/>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B8F83C64-4D32-4D81-864F-44B900137B13}"/>
              </a:ext>
            </a:extLst>
          </p:cNvPr>
          <p:cNvSpPr>
            <a:spLocks noGrp="1"/>
          </p:cNvSpPr>
          <p:nvPr>
            <p:ph type="dt" sz="half" idx="10"/>
          </p:nvPr>
        </p:nvSpPr>
        <p:spPr/>
        <p:txBody>
          <a:bodyPr/>
          <a:lstStyle>
            <a:lvl1pPr>
              <a:defRPr/>
            </a:lvl1pPr>
          </a:lstStyle>
          <a:p>
            <a:pPr>
              <a:defRPr/>
            </a:pPr>
            <a:fld id="{D2F8CD4B-2112-480C-9E68-C561A6C83C23}"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05E00271-D526-4A6B-8AE2-E2165E17C7A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9399A2CC-3AC3-44B0-B5A3-562C0101ECFD}"/>
              </a:ext>
            </a:extLst>
          </p:cNvPr>
          <p:cNvSpPr>
            <a:spLocks noGrp="1"/>
          </p:cNvSpPr>
          <p:nvPr>
            <p:ph type="sldNum" sz="quarter" idx="12"/>
          </p:nvPr>
        </p:nvSpPr>
        <p:spPr/>
        <p:txBody>
          <a:bodyPr/>
          <a:lstStyle>
            <a:lvl1pPr>
              <a:defRPr/>
            </a:lvl1pPr>
          </a:lstStyle>
          <a:p>
            <a:pPr>
              <a:defRPr/>
            </a:pPr>
            <a:fld id="{241C3B1F-6A52-4952-826D-2AF19E0D2018}" type="slidenum">
              <a:rPr lang="zh-CN" altLang="en-US"/>
              <a:pPr>
                <a:defRPr/>
              </a:pPr>
              <a:t>‹#›</a:t>
            </a:fld>
            <a:endParaRPr lang="zh-CN" altLang="en-US"/>
          </a:p>
        </p:txBody>
      </p:sp>
    </p:spTree>
    <p:extLst>
      <p:ext uri="{BB962C8B-B14F-4D97-AF65-F5344CB8AC3E}">
        <p14:creationId xmlns:p14="http://schemas.microsoft.com/office/powerpoint/2010/main" xmlns="" val="3150161852"/>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xmlns="" id="{537EAFE1-23E8-419E-8789-92AA23978230}"/>
              </a:ext>
            </a:extLst>
          </p:cNvPr>
          <p:cNvSpPr>
            <a:spLocks noGrp="1"/>
          </p:cNvSpPr>
          <p:nvPr>
            <p:ph type="dt" sz="half" idx="10"/>
          </p:nvPr>
        </p:nvSpPr>
        <p:spPr/>
        <p:txBody>
          <a:bodyPr/>
          <a:lstStyle>
            <a:lvl1pPr>
              <a:defRPr/>
            </a:lvl1pPr>
          </a:lstStyle>
          <a:p>
            <a:pPr>
              <a:defRPr/>
            </a:pPr>
            <a:fld id="{23272FB9-7A63-4F60-ABF3-54AC55D2E8C7}" type="datetimeFigureOut">
              <a:rPr lang="zh-CN" altLang="en-US"/>
              <a:pPr>
                <a:defRPr/>
              </a:pPr>
              <a:t>2023/4/25</a:t>
            </a:fld>
            <a:endParaRPr lang="zh-CN" altLang="en-US"/>
          </a:p>
        </p:txBody>
      </p:sp>
      <p:sp>
        <p:nvSpPr>
          <p:cNvPr id="6" name="页脚占位符 4">
            <a:extLst>
              <a:ext uri="{FF2B5EF4-FFF2-40B4-BE49-F238E27FC236}">
                <a16:creationId xmlns:a16="http://schemas.microsoft.com/office/drawing/2014/main" xmlns="" id="{63AB21E7-E3BA-4CF2-89E6-89443D48DF4E}"/>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03303676-729F-499A-BF3A-D32F8872DC81}"/>
              </a:ext>
            </a:extLst>
          </p:cNvPr>
          <p:cNvSpPr>
            <a:spLocks noGrp="1"/>
          </p:cNvSpPr>
          <p:nvPr>
            <p:ph type="sldNum" sz="quarter" idx="12"/>
          </p:nvPr>
        </p:nvSpPr>
        <p:spPr/>
        <p:txBody>
          <a:bodyPr/>
          <a:lstStyle>
            <a:lvl1pPr>
              <a:defRPr/>
            </a:lvl1pPr>
          </a:lstStyle>
          <a:p>
            <a:pPr>
              <a:defRPr/>
            </a:pPr>
            <a:fld id="{3263A028-5A71-4FCC-B78B-7B5C78C12E69}" type="slidenum">
              <a:rPr lang="zh-CN" altLang="en-US"/>
              <a:pPr>
                <a:defRPr/>
              </a:pPr>
              <a:t>‹#›</a:t>
            </a:fld>
            <a:endParaRPr lang="zh-CN" altLang="en-US"/>
          </a:p>
        </p:txBody>
      </p:sp>
    </p:spTree>
    <p:extLst>
      <p:ext uri="{BB962C8B-B14F-4D97-AF65-F5344CB8AC3E}">
        <p14:creationId xmlns:p14="http://schemas.microsoft.com/office/powerpoint/2010/main" xmlns="" val="3136793902"/>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xmlns="" id="{0593347C-42DE-4822-B63D-C3EDF5ED6150}"/>
              </a:ext>
            </a:extLst>
          </p:cNvPr>
          <p:cNvSpPr>
            <a:spLocks noGrp="1"/>
          </p:cNvSpPr>
          <p:nvPr>
            <p:ph type="dt" sz="half" idx="10"/>
          </p:nvPr>
        </p:nvSpPr>
        <p:spPr/>
        <p:txBody>
          <a:bodyPr/>
          <a:lstStyle>
            <a:lvl1pPr>
              <a:defRPr/>
            </a:lvl1pPr>
          </a:lstStyle>
          <a:p>
            <a:pPr>
              <a:defRPr/>
            </a:pPr>
            <a:fld id="{56B03A0C-8B86-4090-872B-BEAB6961146A}" type="datetimeFigureOut">
              <a:rPr lang="zh-CN" altLang="en-US"/>
              <a:pPr>
                <a:defRPr/>
              </a:pPr>
              <a:t>2023/4/25</a:t>
            </a:fld>
            <a:endParaRPr lang="zh-CN" altLang="en-US"/>
          </a:p>
        </p:txBody>
      </p:sp>
      <p:sp>
        <p:nvSpPr>
          <p:cNvPr id="8" name="页脚占位符 4">
            <a:extLst>
              <a:ext uri="{FF2B5EF4-FFF2-40B4-BE49-F238E27FC236}">
                <a16:creationId xmlns:a16="http://schemas.microsoft.com/office/drawing/2014/main" xmlns="" id="{46267326-5C98-42DD-BC57-E278428D28D9}"/>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xmlns="" id="{D7BFF53D-0285-4D79-A94F-391021CF1336}"/>
              </a:ext>
            </a:extLst>
          </p:cNvPr>
          <p:cNvSpPr>
            <a:spLocks noGrp="1"/>
          </p:cNvSpPr>
          <p:nvPr>
            <p:ph type="sldNum" sz="quarter" idx="12"/>
          </p:nvPr>
        </p:nvSpPr>
        <p:spPr/>
        <p:txBody>
          <a:bodyPr/>
          <a:lstStyle>
            <a:lvl1pPr>
              <a:defRPr/>
            </a:lvl1pPr>
          </a:lstStyle>
          <a:p>
            <a:pPr>
              <a:defRPr/>
            </a:pPr>
            <a:fld id="{89F73619-A818-4A4D-AF47-2CC5853F65F7}" type="slidenum">
              <a:rPr lang="zh-CN" altLang="en-US"/>
              <a:pPr>
                <a:defRPr/>
              </a:pPr>
              <a:t>‹#›</a:t>
            </a:fld>
            <a:endParaRPr lang="zh-CN" altLang="en-US"/>
          </a:p>
        </p:txBody>
      </p:sp>
    </p:spTree>
    <p:extLst>
      <p:ext uri="{BB962C8B-B14F-4D97-AF65-F5344CB8AC3E}">
        <p14:creationId xmlns:p14="http://schemas.microsoft.com/office/powerpoint/2010/main" xmlns="" val="4276149905"/>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C05B155A-6C3F-4654-B89E-25DB213E399B}" type="datetimeFigureOut">
              <a:rPr lang="zh-CN" altLang="en-US" smtClean="0"/>
              <a:pPr/>
              <a:t>2023/4/25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015CE2E0-6DDF-4FAE-9DBA-F1C48BF5C133}" type="slidenum">
              <a:rPr lang="zh-CN" altLang="en-US" smtClean="0"/>
              <a:pPr/>
              <a:t>‹#›</a:t>
            </a:fld>
            <a:endParaRPr lang="zh-CN" altLang="en-US"/>
          </a:p>
        </p:txBody>
      </p:sp>
    </p:spTree>
    <p:extLst>
      <p:ext uri="{BB962C8B-B14F-4D97-AF65-F5344CB8AC3E}">
        <p14:creationId xmlns:p14="http://schemas.microsoft.com/office/powerpoint/2010/main" xmlns="" val="2952080342"/>
      </p:ext>
    </p:extLst>
  </p:cSld>
  <p:clrMapOvr>
    <a:masterClrMapping/>
  </p:clrMapOvr>
  <p:transition spd="slow" advTm="3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xmlns="" id="{AF959080-DA1C-4040-928E-EEB1593DD828}"/>
              </a:ext>
            </a:extLst>
          </p:cNvPr>
          <p:cNvSpPr>
            <a:spLocks noGrp="1"/>
          </p:cNvSpPr>
          <p:nvPr>
            <p:ph type="dt" sz="half" idx="10"/>
          </p:nvPr>
        </p:nvSpPr>
        <p:spPr/>
        <p:txBody>
          <a:bodyPr/>
          <a:lstStyle>
            <a:lvl1pPr>
              <a:defRPr/>
            </a:lvl1pPr>
          </a:lstStyle>
          <a:p>
            <a:pPr>
              <a:defRPr/>
            </a:pPr>
            <a:fld id="{9A33FA24-75C2-45B9-915E-515D9550A743}" type="datetimeFigureOut">
              <a:rPr lang="zh-CN" altLang="en-US"/>
              <a:pPr>
                <a:defRPr/>
              </a:pPr>
              <a:t>2023/4/25</a:t>
            </a:fld>
            <a:endParaRPr lang="zh-CN" altLang="en-US"/>
          </a:p>
        </p:txBody>
      </p:sp>
      <p:sp>
        <p:nvSpPr>
          <p:cNvPr id="4" name="页脚占位符 4">
            <a:extLst>
              <a:ext uri="{FF2B5EF4-FFF2-40B4-BE49-F238E27FC236}">
                <a16:creationId xmlns:a16="http://schemas.microsoft.com/office/drawing/2014/main" xmlns="" id="{2F572B79-89F3-4562-AFC1-A59638CF68FB}"/>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xmlns="" id="{3A9246CF-CB45-4F33-A7A3-C9F294D53A04}"/>
              </a:ext>
            </a:extLst>
          </p:cNvPr>
          <p:cNvSpPr>
            <a:spLocks noGrp="1"/>
          </p:cNvSpPr>
          <p:nvPr>
            <p:ph type="sldNum" sz="quarter" idx="12"/>
          </p:nvPr>
        </p:nvSpPr>
        <p:spPr/>
        <p:txBody>
          <a:bodyPr/>
          <a:lstStyle>
            <a:lvl1pPr>
              <a:defRPr/>
            </a:lvl1pPr>
          </a:lstStyle>
          <a:p>
            <a:pPr>
              <a:defRPr/>
            </a:pPr>
            <a:fld id="{C496B771-4107-4DB6-807B-4435EE288F7A}" type="slidenum">
              <a:rPr lang="zh-CN" altLang="en-US"/>
              <a:pPr>
                <a:defRPr/>
              </a:pPr>
              <a:t>‹#›</a:t>
            </a:fld>
            <a:endParaRPr lang="zh-CN" altLang="en-US"/>
          </a:p>
        </p:txBody>
      </p:sp>
    </p:spTree>
    <p:extLst>
      <p:ext uri="{BB962C8B-B14F-4D97-AF65-F5344CB8AC3E}">
        <p14:creationId xmlns:p14="http://schemas.microsoft.com/office/powerpoint/2010/main" xmlns="" val="1102151211"/>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EB0CE278-3829-4846-A370-7338D01E0129}"/>
              </a:ext>
            </a:extLst>
          </p:cNvPr>
          <p:cNvSpPr>
            <a:spLocks noGrp="1"/>
          </p:cNvSpPr>
          <p:nvPr>
            <p:ph type="dt" sz="half" idx="10"/>
          </p:nvPr>
        </p:nvSpPr>
        <p:spPr/>
        <p:txBody>
          <a:bodyPr/>
          <a:lstStyle>
            <a:lvl1pPr>
              <a:defRPr/>
            </a:lvl1pPr>
          </a:lstStyle>
          <a:p>
            <a:pPr>
              <a:defRPr/>
            </a:pPr>
            <a:fld id="{6085FA42-0EB3-4160-830F-66DF911C5E5F}" type="datetimeFigureOut">
              <a:rPr lang="zh-CN" altLang="en-US"/>
              <a:pPr>
                <a:defRPr/>
              </a:pPr>
              <a:t>2023/4/25</a:t>
            </a:fld>
            <a:endParaRPr lang="zh-CN" altLang="en-US"/>
          </a:p>
        </p:txBody>
      </p:sp>
      <p:sp>
        <p:nvSpPr>
          <p:cNvPr id="3" name="页脚占位符 4">
            <a:extLst>
              <a:ext uri="{FF2B5EF4-FFF2-40B4-BE49-F238E27FC236}">
                <a16:creationId xmlns:a16="http://schemas.microsoft.com/office/drawing/2014/main" xmlns="" id="{52D14D20-B0C0-455E-AF59-E643A3F6553E}"/>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xmlns="" id="{CBD470CA-ACBB-45A3-BDD8-255C59CD47EE}"/>
              </a:ext>
            </a:extLst>
          </p:cNvPr>
          <p:cNvSpPr>
            <a:spLocks noGrp="1"/>
          </p:cNvSpPr>
          <p:nvPr>
            <p:ph type="sldNum" sz="quarter" idx="12"/>
          </p:nvPr>
        </p:nvSpPr>
        <p:spPr/>
        <p:txBody>
          <a:bodyPr/>
          <a:lstStyle>
            <a:lvl1pPr>
              <a:defRPr/>
            </a:lvl1pPr>
          </a:lstStyle>
          <a:p>
            <a:pPr>
              <a:defRPr/>
            </a:pPr>
            <a:fld id="{49EA9FE9-AC8B-451D-8EB5-3F9E529E53FC}" type="slidenum">
              <a:rPr lang="zh-CN" altLang="en-US"/>
              <a:pPr>
                <a:defRPr/>
              </a:pPr>
              <a:t>‹#›</a:t>
            </a:fld>
            <a:endParaRPr lang="zh-CN" altLang="en-US"/>
          </a:p>
        </p:txBody>
      </p:sp>
    </p:spTree>
    <p:extLst>
      <p:ext uri="{BB962C8B-B14F-4D97-AF65-F5344CB8AC3E}">
        <p14:creationId xmlns:p14="http://schemas.microsoft.com/office/powerpoint/2010/main" xmlns="" val="1051211082"/>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xmlns="" id="{04200CA2-570B-4DED-8A8B-FD02D6E81D66}"/>
              </a:ext>
            </a:extLst>
          </p:cNvPr>
          <p:cNvSpPr>
            <a:spLocks noGrp="1"/>
          </p:cNvSpPr>
          <p:nvPr>
            <p:ph type="dt" sz="half" idx="10"/>
          </p:nvPr>
        </p:nvSpPr>
        <p:spPr/>
        <p:txBody>
          <a:bodyPr/>
          <a:lstStyle>
            <a:lvl1pPr>
              <a:defRPr/>
            </a:lvl1pPr>
          </a:lstStyle>
          <a:p>
            <a:pPr>
              <a:defRPr/>
            </a:pPr>
            <a:fld id="{52E3D27A-DD3C-4268-B995-AAC839D1D33D}" type="datetimeFigureOut">
              <a:rPr lang="zh-CN" altLang="en-US"/>
              <a:pPr>
                <a:defRPr/>
              </a:pPr>
              <a:t>2023/4/25</a:t>
            </a:fld>
            <a:endParaRPr lang="zh-CN" altLang="en-US"/>
          </a:p>
        </p:txBody>
      </p:sp>
      <p:sp>
        <p:nvSpPr>
          <p:cNvPr id="6" name="页脚占位符 4">
            <a:extLst>
              <a:ext uri="{FF2B5EF4-FFF2-40B4-BE49-F238E27FC236}">
                <a16:creationId xmlns:a16="http://schemas.microsoft.com/office/drawing/2014/main" xmlns="" id="{3AF8C673-891D-4479-BEA6-30FD7D515617}"/>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93BF7E0D-F8D8-44AF-977E-760FB0D6A59B}"/>
              </a:ext>
            </a:extLst>
          </p:cNvPr>
          <p:cNvSpPr>
            <a:spLocks noGrp="1"/>
          </p:cNvSpPr>
          <p:nvPr>
            <p:ph type="sldNum" sz="quarter" idx="12"/>
          </p:nvPr>
        </p:nvSpPr>
        <p:spPr/>
        <p:txBody>
          <a:bodyPr/>
          <a:lstStyle>
            <a:lvl1pPr>
              <a:defRPr/>
            </a:lvl1pPr>
          </a:lstStyle>
          <a:p>
            <a:pPr>
              <a:defRPr/>
            </a:pPr>
            <a:fld id="{693352EF-B4CD-4BB0-8D1D-EB4344FF7C9B}" type="slidenum">
              <a:rPr lang="zh-CN" altLang="en-US"/>
              <a:pPr>
                <a:defRPr/>
              </a:pPr>
              <a:t>‹#›</a:t>
            </a:fld>
            <a:endParaRPr lang="zh-CN" altLang="en-US"/>
          </a:p>
        </p:txBody>
      </p:sp>
    </p:spTree>
    <p:extLst>
      <p:ext uri="{BB962C8B-B14F-4D97-AF65-F5344CB8AC3E}">
        <p14:creationId xmlns:p14="http://schemas.microsoft.com/office/powerpoint/2010/main" xmlns="" val="714916405"/>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xmlns="" id="{ABDEB3A3-22AC-4177-B642-E8D7E556B2B0}"/>
              </a:ext>
            </a:extLst>
          </p:cNvPr>
          <p:cNvSpPr>
            <a:spLocks noGrp="1"/>
          </p:cNvSpPr>
          <p:nvPr>
            <p:ph type="dt" sz="half" idx="10"/>
          </p:nvPr>
        </p:nvSpPr>
        <p:spPr/>
        <p:txBody>
          <a:bodyPr/>
          <a:lstStyle>
            <a:lvl1pPr>
              <a:defRPr/>
            </a:lvl1pPr>
          </a:lstStyle>
          <a:p>
            <a:pPr>
              <a:defRPr/>
            </a:pPr>
            <a:fld id="{DF7F8885-9D51-4820-96ED-01B52BB7E56A}" type="datetimeFigureOut">
              <a:rPr lang="zh-CN" altLang="en-US"/>
              <a:pPr>
                <a:defRPr/>
              </a:pPr>
              <a:t>2023/4/25</a:t>
            </a:fld>
            <a:endParaRPr lang="zh-CN" altLang="en-US"/>
          </a:p>
        </p:txBody>
      </p:sp>
      <p:sp>
        <p:nvSpPr>
          <p:cNvPr id="6" name="页脚占位符 4">
            <a:extLst>
              <a:ext uri="{FF2B5EF4-FFF2-40B4-BE49-F238E27FC236}">
                <a16:creationId xmlns:a16="http://schemas.microsoft.com/office/drawing/2014/main" xmlns="" id="{C68C879A-EEB2-4476-B928-D7CC70DEFC2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17CA396F-3674-46AE-B825-F6AADBD7100F}"/>
              </a:ext>
            </a:extLst>
          </p:cNvPr>
          <p:cNvSpPr>
            <a:spLocks noGrp="1"/>
          </p:cNvSpPr>
          <p:nvPr>
            <p:ph type="sldNum" sz="quarter" idx="12"/>
          </p:nvPr>
        </p:nvSpPr>
        <p:spPr/>
        <p:txBody>
          <a:bodyPr/>
          <a:lstStyle>
            <a:lvl1pPr>
              <a:defRPr/>
            </a:lvl1pPr>
          </a:lstStyle>
          <a:p>
            <a:pPr>
              <a:defRPr/>
            </a:pPr>
            <a:fld id="{71D97115-D523-4249-B0CA-2E757EC344DB}" type="slidenum">
              <a:rPr lang="zh-CN" altLang="en-US"/>
              <a:pPr>
                <a:defRPr/>
              </a:pPr>
              <a:t>‹#›</a:t>
            </a:fld>
            <a:endParaRPr lang="zh-CN" altLang="en-US"/>
          </a:p>
        </p:txBody>
      </p:sp>
    </p:spTree>
    <p:extLst>
      <p:ext uri="{BB962C8B-B14F-4D97-AF65-F5344CB8AC3E}">
        <p14:creationId xmlns:p14="http://schemas.microsoft.com/office/powerpoint/2010/main" xmlns="" val="3712547191"/>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23CAB1D-1D3C-4C67-9785-82B09ECF28BE}"/>
              </a:ext>
            </a:extLst>
          </p:cNvPr>
          <p:cNvSpPr>
            <a:spLocks noGrp="1"/>
          </p:cNvSpPr>
          <p:nvPr>
            <p:ph type="dt" sz="half" idx="10"/>
          </p:nvPr>
        </p:nvSpPr>
        <p:spPr/>
        <p:txBody>
          <a:bodyPr/>
          <a:lstStyle>
            <a:lvl1pPr>
              <a:defRPr/>
            </a:lvl1pPr>
          </a:lstStyle>
          <a:p>
            <a:pPr>
              <a:defRPr/>
            </a:pPr>
            <a:fld id="{8A13AA3D-28ED-4B28-974F-4F8419507E54}"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D6F2791A-46B8-4575-9752-B50677E034E1}"/>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C8C7D72F-77C9-4698-896C-F0D9AFFA2D9B}"/>
              </a:ext>
            </a:extLst>
          </p:cNvPr>
          <p:cNvSpPr>
            <a:spLocks noGrp="1"/>
          </p:cNvSpPr>
          <p:nvPr>
            <p:ph type="sldNum" sz="quarter" idx="12"/>
          </p:nvPr>
        </p:nvSpPr>
        <p:spPr/>
        <p:txBody>
          <a:bodyPr/>
          <a:lstStyle>
            <a:lvl1pPr>
              <a:defRPr/>
            </a:lvl1pPr>
          </a:lstStyle>
          <a:p>
            <a:pPr>
              <a:defRPr/>
            </a:pPr>
            <a:fld id="{4E3755BB-F99D-4D50-809A-D3C6F0A9FD20}" type="slidenum">
              <a:rPr lang="zh-CN" altLang="en-US"/>
              <a:pPr>
                <a:defRPr/>
              </a:pPr>
              <a:t>‹#›</a:t>
            </a:fld>
            <a:endParaRPr lang="zh-CN" altLang="en-US"/>
          </a:p>
        </p:txBody>
      </p:sp>
    </p:spTree>
    <p:extLst>
      <p:ext uri="{BB962C8B-B14F-4D97-AF65-F5344CB8AC3E}">
        <p14:creationId xmlns:p14="http://schemas.microsoft.com/office/powerpoint/2010/main" xmlns="" val="1201720700"/>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8495B58-0F21-4D9C-8AE0-7067DA77879E}"/>
              </a:ext>
            </a:extLst>
          </p:cNvPr>
          <p:cNvSpPr>
            <a:spLocks noGrp="1"/>
          </p:cNvSpPr>
          <p:nvPr>
            <p:ph type="dt" sz="half" idx="10"/>
          </p:nvPr>
        </p:nvSpPr>
        <p:spPr/>
        <p:txBody>
          <a:bodyPr/>
          <a:lstStyle>
            <a:lvl1pPr>
              <a:defRPr/>
            </a:lvl1pPr>
          </a:lstStyle>
          <a:p>
            <a:pPr>
              <a:defRPr/>
            </a:pPr>
            <a:fld id="{632815C4-02AD-42D2-86F9-E895B872E128}"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3D6ADCC8-05A6-4685-B9EA-3A9CA9D5B21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5B3C66E9-FDAD-45F3-B54C-EDB458CAE5EE}"/>
              </a:ext>
            </a:extLst>
          </p:cNvPr>
          <p:cNvSpPr>
            <a:spLocks noGrp="1"/>
          </p:cNvSpPr>
          <p:nvPr>
            <p:ph type="sldNum" sz="quarter" idx="12"/>
          </p:nvPr>
        </p:nvSpPr>
        <p:spPr/>
        <p:txBody>
          <a:bodyPr/>
          <a:lstStyle>
            <a:lvl1pPr>
              <a:defRPr/>
            </a:lvl1pPr>
          </a:lstStyle>
          <a:p>
            <a:pPr>
              <a:defRPr/>
            </a:pPr>
            <a:fld id="{8F729B28-21D4-45DF-9344-BC35A959EEB0}" type="slidenum">
              <a:rPr lang="zh-CN" altLang="en-US"/>
              <a:pPr>
                <a:defRPr/>
              </a:pPr>
              <a:t>‹#›</a:t>
            </a:fld>
            <a:endParaRPr lang="zh-CN" altLang="en-US"/>
          </a:p>
        </p:txBody>
      </p:sp>
    </p:spTree>
    <p:extLst>
      <p:ext uri="{BB962C8B-B14F-4D97-AF65-F5344CB8AC3E}">
        <p14:creationId xmlns:p14="http://schemas.microsoft.com/office/powerpoint/2010/main" xmlns="" val="3794689393"/>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97A08E12-0C2B-4802-BB9A-2BE619555C18}"/>
              </a:ext>
            </a:extLst>
          </p:cNvPr>
          <p:cNvSpPr>
            <a:spLocks noGrp="1"/>
          </p:cNvSpPr>
          <p:nvPr>
            <p:ph type="dt" sz="half" idx="10"/>
          </p:nvPr>
        </p:nvSpPr>
        <p:spPr/>
        <p:txBody>
          <a:bodyPr/>
          <a:lstStyle>
            <a:lvl1pPr>
              <a:defRPr/>
            </a:lvl1pPr>
          </a:lstStyle>
          <a:p>
            <a:pPr>
              <a:defRPr/>
            </a:pPr>
            <a:fld id="{161DEDA0-AAA1-4AC0-B930-BC2ACD40CB00}"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AB40AE40-F698-479B-8464-C1A877252FD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0DEBE5FE-A5F8-4A4E-ADCD-A66FA1199B56}"/>
              </a:ext>
            </a:extLst>
          </p:cNvPr>
          <p:cNvSpPr>
            <a:spLocks noGrp="1"/>
          </p:cNvSpPr>
          <p:nvPr>
            <p:ph type="sldNum" sz="quarter" idx="12"/>
          </p:nvPr>
        </p:nvSpPr>
        <p:spPr/>
        <p:txBody>
          <a:bodyPr/>
          <a:lstStyle>
            <a:lvl1pPr>
              <a:defRPr/>
            </a:lvl1pPr>
          </a:lstStyle>
          <a:p>
            <a:pPr>
              <a:defRPr/>
            </a:pPr>
            <a:fld id="{78F9E483-BD95-4D1B-8331-ECBE2C32A0A5}" type="slidenum">
              <a:rPr lang="zh-CN" altLang="en-US"/>
              <a:pPr>
                <a:defRPr/>
              </a:pPr>
              <a:t>‹#›</a:t>
            </a:fld>
            <a:endParaRPr lang="zh-CN" altLang="en-US"/>
          </a:p>
        </p:txBody>
      </p:sp>
    </p:spTree>
    <p:extLst>
      <p:ext uri="{BB962C8B-B14F-4D97-AF65-F5344CB8AC3E}">
        <p14:creationId xmlns:p14="http://schemas.microsoft.com/office/powerpoint/2010/main" xmlns="" val="29453033"/>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83AED60-4677-43C3-ACB8-49833FB02928}"/>
              </a:ext>
            </a:extLst>
          </p:cNvPr>
          <p:cNvSpPr>
            <a:spLocks noGrp="1"/>
          </p:cNvSpPr>
          <p:nvPr>
            <p:ph type="dt" sz="half" idx="10"/>
          </p:nvPr>
        </p:nvSpPr>
        <p:spPr/>
        <p:txBody>
          <a:bodyPr/>
          <a:lstStyle>
            <a:lvl1pPr>
              <a:defRPr/>
            </a:lvl1pPr>
          </a:lstStyle>
          <a:p>
            <a:pPr>
              <a:defRPr/>
            </a:pPr>
            <a:fld id="{FE73691C-AA86-46B7-BCA6-87CF760D4DDE}"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F4C5A852-D5D5-411F-9D5B-F895829EA27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E43A2454-A2ED-4A4E-8A46-E8E9C2E1BD09}"/>
              </a:ext>
            </a:extLst>
          </p:cNvPr>
          <p:cNvSpPr>
            <a:spLocks noGrp="1"/>
          </p:cNvSpPr>
          <p:nvPr>
            <p:ph type="sldNum" sz="quarter" idx="12"/>
          </p:nvPr>
        </p:nvSpPr>
        <p:spPr/>
        <p:txBody>
          <a:bodyPr/>
          <a:lstStyle>
            <a:lvl1pPr>
              <a:defRPr/>
            </a:lvl1pPr>
          </a:lstStyle>
          <a:p>
            <a:pPr>
              <a:defRPr/>
            </a:pPr>
            <a:fld id="{7AD20BE1-B799-46FB-AA16-0B53607BD12D}" type="slidenum">
              <a:rPr lang="zh-CN" altLang="en-US"/>
              <a:pPr>
                <a:defRPr/>
              </a:pPr>
              <a:t>‹#›</a:t>
            </a:fld>
            <a:endParaRPr lang="zh-CN" altLang="en-US"/>
          </a:p>
        </p:txBody>
      </p:sp>
    </p:spTree>
    <p:extLst>
      <p:ext uri="{BB962C8B-B14F-4D97-AF65-F5344CB8AC3E}">
        <p14:creationId xmlns:p14="http://schemas.microsoft.com/office/powerpoint/2010/main" xmlns="" val="2381826257"/>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930B1F5-4CC5-48C1-9801-013FAA20177D}"/>
              </a:ext>
            </a:extLst>
          </p:cNvPr>
          <p:cNvSpPr>
            <a:spLocks noGrp="1"/>
          </p:cNvSpPr>
          <p:nvPr>
            <p:ph type="dt" sz="half" idx="10"/>
          </p:nvPr>
        </p:nvSpPr>
        <p:spPr/>
        <p:txBody>
          <a:bodyPr/>
          <a:lstStyle>
            <a:lvl1pPr>
              <a:defRPr/>
            </a:lvl1pPr>
          </a:lstStyle>
          <a:p>
            <a:pPr>
              <a:defRPr/>
            </a:pPr>
            <a:fld id="{72E72CD1-9F16-455E-BB01-D65A2D705977}"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0722137D-3217-43A9-8E9B-70B4BE9D3BFD}"/>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68B3025C-C7FC-4455-80B6-285ECA2C545F}"/>
              </a:ext>
            </a:extLst>
          </p:cNvPr>
          <p:cNvSpPr>
            <a:spLocks noGrp="1"/>
          </p:cNvSpPr>
          <p:nvPr>
            <p:ph type="sldNum" sz="quarter" idx="12"/>
          </p:nvPr>
        </p:nvSpPr>
        <p:spPr/>
        <p:txBody>
          <a:bodyPr/>
          <a:lstStyle>
            <a:lvl1pPr>
              <a:defRPr/>
            </a:lvl1pPr>
          </a:lstStyle>
          <a:p>
            <a:pPr>
              <a:defRPr/>
            </a:pPr>
            <a:fld id="{FDE2E272-75DD-4076-8AE3-946DA3AB6D0E}" type="slidenum">
              <a:rPr lang="zh-CN" altLang="en-US"/>
              <a:pPr>
                <a:defRPr/>
              </a:pPr>
              <a:t>‹#›</a:t>
            </a:fld>
            <a:endParaRPr lang="zh-CN" altLang="en-US"/>
          </a:p>
        </p:txBody>
      </p:sp>
    </p:spTree>
    <p:extLst>
      <p:ext uri="{BB962C8B-B14F-4D97-AF65-F5344CB8AC3E}">
        <p14:creationId xmlns:p14="http://schemas.microsoft.com/office/powerpoint/2010/main" xmlns="" val="704959049"/>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xmlns="" id="{DB56F9F4-9D34-4463-8F61-382FEF0093AD}"/>
              </a:ext>
            </a:extLst>
          </p:cNvPr>
          <p:cNvSpPr>
            <a:spLocks noGrp="1"/>
          </p:cNvSpPr>
          <p:nvPr>
            <p:ph type="dt" sz="half" idx="10"/>
          </p:nvPr>
        </p:nvSpPr>
        <p:spPr/>
        <p:txBody>
          <a:bodyPr/>
          <a:lstStyle>
            <a:lvl1pPr>
              <a:defRPr/>
            </a:lvl1pPr>
          </a:lstStyle>
          <a:p>
            <a:pPr>
              <a:defRPr/>
            </a:pPr>
            <a:fld id="{DF96AC26-E1D9-4D9E-BE72-8C1F72B92928}" type="datetimeFigureOut">
              <a:rPr lang="zh-CN" altLang="en-US"/>
              <a:pPr>
                <a:defRPr/>
              </a:pPr>
              <a:t>2023/4/25</a:t>
            </a:fld>
            <a:endParaRPr lang="zh-CN" altLang="en-US"/>
          </a:p>
        </p:txBody>
      </p:sp>
      <p:sp>
        <p:nvSpPr>
          <p:cNvPr id="6" name="页脚占位符 4">
            <a:extLst>
              <a:ext uri="{FF2B5EF4-FFF2-40B4-BE49-F238E27FC236}">
                <a16:creationId xmlns:a16="http://schemas.microsoft.com/office/drawing/2014/main" xmlns="" id="{2A7C2C91-2854-42C6-AECA-27A8A515D4D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EDED6306-029A-46AA-8A5D-5395F404E19D}"/>
              </a:ext>
            </a:extLst>
          </p:cNvPr>
          <p:cNvSpPr>
            <a:spLocks noGrp="1"/>
          </p:cNvSpPr>
          <p:nvPr>
            <p:ph type="sldNum" sz="quarter" idx="12"/>
          </p:nvPr>
        </p:nvSpPr>
        <p:spPr/>
        <p:txBody>
          <a:bodyPr/>
          <a:lstStyle>
            <a:lvl1pPr>
              <a:defRPr/>
            </a:lvl1pPr>
          </a:lstStyle>
          <a:p>
            <a:pPr>
              <a:defRPr/>
            </a:pPr>
            <a:fld id="{258A8BF9-F3F7-4748-84D5-164A015BCCB7}" type="slidenum">
              <a:rPr lang="zh-CN" altLang="en-US"/>
              <a:pPr>
                <a:defRPr/>
              </a:pPr>
              <a:t>‹#›</a:t>
            </a:fld>
            <a:endParaRPr lang="zh-CN" altLang="en-US"/>
          </a:p>
        </p:txBody>
      </p:sp>
    </p:spTree>
    <p:extLst>
      <p:ext uri="{BB962C8B-B14F-4D97-AF65-F5344CB8AC3E}">
        <p14:creationId xmlns:p14="http://schemas.microsoft.com/office/powerpoint/2010/main" xmlns="" val="35181083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178411"/>
      </p:ext>
    </p:extLst>
  </p:cSld>
  <p:clrMapOvr>
    <a:masterClrMapping/>
  </p:clrMapOvr>
  <p:transition spd="slow" advTm="300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xmlns="" id="{4B7494F0-5723-430F-B7D9-25C9B3BEC258}"/>
              </a:ext>
            </a:extLst>
          </p:cNvPr>
          <p:cNvSpPr>
            <a:spLocks noGrp="1"/>
          </p:cNvSpPr>
          <p:nvPr>
            <p:ph type="dt" sz="half" idx="10"/>
          </p:nvPr>
        </p:nvSpPr>
        <p:spPr/>
        <p:txBody>
          <a:bodyPr/>
          <a:lstStyle>
            <a:lvl1pPr>
              <a:defRPr/>
            </a:lvl1pPr>
          </a:lstStyle>
          <a:p>
            <a:pPr>
              <a:defRPr/>
            </a:pPr>
            <a:fld id="{42CA7D6B-595F-4FF4-882B-937320A1A7A5}" type="datetimeFigureOut">
              <a:rPr lang="zh-CN" altLang="en-US"/>
              <a:pPr>
                <a:defRPr/>
              </a:pPr>
              <a:t>2023/4/25</a:t>
            </a:fld>
            <a:endParaRPr lang="zh-CN" altLang="en-US"/>
          </a:p>
        </p:txBody>
      </p:sp>
      <p:sp>
        <p:nvSpPr>
          <p:cNvPr id="8" name="页脚占位符 4">
            <a:extLst>
              <a:ext uri="{FF2B5EF4-FFF2-40B4-BE49-F238E27FC236}">
                <a16:creationId xmlns:a16="http://schemas.microsoft.com/office/drawing/2014/main" xmlns="" id="{5B4DFE63-74CA-407F-A3C6-3D446C9FFF27}"/>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xmlns="" id="{87FD4FF6-1103-4370-BA7B-3EA5FC8D773F}"/>
              </a:ext>
            </a:extLst>
          </p:cNvPr>
          <p:cNvSpPr>
            <a:spLocks noGrp="1"/>
          </p:cNvSpPr>
          <p:nvPr>
            <p:ph type="sldNum" sz="quarter" idx="12"/>
          </p:nvPr>
        </p:nvSpPr>
        <p:spPr/>
        <p:txBody>
          <a:bodyPr/>
          <a:lstStyle>
            <a:lvl1pPr>
              <a:defRPr/>
            </a:lvl1pPr>
          </a:lstStyle>
          <a:p>
            <a:pPr>
              <a:defRPr/>
            </a:pPr>
            <a:fld id="{1DC91C67-8F1B-4DCC-B6EA-8CB3F3AE66A7}" type="slidenum">
              <a:rPr lang="zh-CN" altLang="en-US"/>
              <a:pPr>
                <a:defRPr/>
              </a:pPr>
              <a:t>‹#›</a:t>
            </a:fld>
            <a:endParaRPr lang="zh-CN" altLang="en-US"/>
          </a:p>
        </p:txBody>
      </p:sp>
    </p:spTree>
    <p:extLst>
      <p:ext uri="{BB962C8B-B14F-4D97-AF65-F5344CB8AC3E}">
        <p14:creationId xmlns:p14="http://schemas.microsoft.com/office/powerpoint/2010/main" xmlns="" val="1343076621"/>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xmlns="" id="{5A925524-BD07-4BAA-90B7-F20144E6C97F}"/>
              </a:ext>
            </a:extLst>
          </p:cNvPr>
          <p:cNvSpPr>
            <a:spLocks noGrp="1"/>
          </p:cNvSpPr>
          <p:nvPr>
            <p:ph type="dt" sz="half" idx="10"/>
          </p:nvPr>
        </p:nvSpPr>
        <p:spPr/>
        <p:txBody>
          <a:bodyPr/>
          <a:lstStyle>
            <a:lvl1pPr>
              <a:defRPr/>
            </a:lvl1pPr>
          </a:lstStyle>
          <a:p>
            <a:pPr>
              <a:defRPr/>
            </a:pPr>
            <a:fld id="{FA71DBD6-F06C-48D2-B96D-4CDAE5A85810}" type="datetimeFigureOut">
              <a:rPr lang="zh-CN" altLang="en-US"/>
              <a:pPr>
                <a:defRPr/>
              </a:pPr>
              <a:t>2023/4/25</a:t>
            </a:fld>
            <a:endParaRPr lang="zh-CN" altLang="en-US"/>
          </a:p>
        </p:txBody>
      </p:sp>
      <p:sp>
        <p:nvSpPr>
          <p:cNvPr id="4" name="页脚占位符 4">
            <a:extLst>
              <a:ext uri="{FF2B5EF4-FFF2-40B4-BE49-F238E27FC236}">
                <a16:creationId xmlns:a16="http://schemas.microsoft.com/office/drawing/2014/main" xmlns="" id="{DC0D8061-45D1-492A-9795-D0BD88C743D9}"/>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xmlns="" id="{678857FD-4540-489E-87AA-5595C8FF29CB}"/>
              </a:ext>
            </a:extLst>
          </p:cNvPr>
          <p:cNvSpPr>
            <a:spLocks noGrp="1"/>
          </p:cNvSpPr>
          <p:nvPr>
            <p:ph type="sldNum" sz="quarter" idx="12"/>
          </p:nvPr>
        </p:nvSpPr>
        <p:spPr/>
        <p:txBody>
          <a:bodyPr/>
          <a:lstStyle>
            <a:lvl1pPr>
              <a:defRPr/>
            </a:lvl1pPr>
          </a:lstStyle>
          <a:p>
            <a:pPr>
              <a:defRPr/>
            </a:pPr>
            <a:fld id="{ACEF3E06-C12F-4F43-9C28-0E35776295C1}" type="slidenum">
              <a:rPr lang="zh-CN" altLang="en-US"/>
              <a:pPr>
                <a:defRPr/>
              </a:pPr>
              <a:t>‹#›</a:t>
            </a:fld>
            <a:endParaRPr lang="zh-CN" altLang="en-US"/>
          </a:p>
        </p:txBody>
      </p:sp>
    </p:spTree>
    <p:extLst>
      <p:ext uri="{BB962C8B-B14F-4D97-AF65-F5344CB8AC3E}">
        <p14:creationId xmlns:p14="http://schemas.microsoft.com/office/powerpoint/2010/main" xmlns="" val="3281332784"/>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xmlns="" id="{C67FF43E-6037-49B5-ABC1-86367DD124D5}"/>
              </a:ext>
            </a:extLst>
          </p:cNvPr>
          <p:cNvSpPr>
            <a:spLocks noGrp="1"/>
          </p:cNvSpPr>
          <p:nvPr>
            <p:ph type="dt" sz="half" idx="10"/>
          </p:nvPr>
        </p:nvSpPr>
        <p:spPr/>
        <p:txBody>
          <a:bodyPr/>
          <a:lstStyle>
            <a:lvl1pPr>
              <a:defRPr/>
            </a:lvl1pPr>
          </a:lstStyle>
          <a:p>
            <a:pPr>
              <a:defRPr/>
            </a:pPr>
            <a:fld id="{3C397A09-472E-4B76-8CCE-9AB140F80445}" type="datetimeFigureOut">
              <a:rPr lang="zh-CN" altLang="en-US"/>
              <a:pPr>
                <a:defRPr/>
              </a:pPr>
              <a:t>2023/4/25</a:t>
            </a:fld>
            <a:endParaRPr lang="zh-CN" altLang="en-US"/>
          </a:p>
        </p:txBody>
      </p:sp>
      <p:sp>
        <p:nvSpPr>
          <p:cNvPr id="3" name="页脚占位符 4">
            <a:extLst>
              <a:ext uri="{FF2B5EF4-FFF2-40B4-BE49-F238E27FC236}">
                <a16:creationId xmlns:a16="http://schemas.microsoft.com/office/drawing/2014/main" xmlns="" id="{BEB67BC7-AA5F-4F6A-9449-458E65CAB81B}"/>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xmlns="" id="{FED580D8-4D1D-43AB-9442-C4C414A46EEC}"/>
              </a:ext>
            </a:extLst>
          </p:cNvPr>
          <p:cNvSpPr>
            <a:spLocks noGrp="1"/>
          </p:cNvSpPr>
          <p:nvPr>
            <p:ph type="sldNum" sz="quarter" idx="12"/>
          </p:nvPr>
        </p:nvSpPr>
        <p:spPr/>
        <p:txBody>
          <a:bodyPr/>
          <a:lstStyle>
            <a:lvl1pPr>
              <a:defRPr/>
            </a:lvl1pPr>
          </a:lstStyle>
          <a:p>
            <a:pPr>
              <a:defRPr/>
            </a:pPr>
            <a:fld id="{24AB237F-CE6C-4F6C-A14C-B40853CF1E7D}" type="slidenum">
              <a:rPr lang="zh-CN" altLang="en-US"/>
              <a:pPr>
                <a:defRPr/>
              </a:pPr>
              <a:t>‹#›</a:t>
            </a:fld>
            <a:endParaRPr lang="zh-CN" altLang="en-US"/>
          </a:p>
        </p:txBody>
      </p:sp>
    </p:spTree>
    <p:extLst>
      <p:ext uri="{BB962C8B-B14F-4D97-AF65-F5344CB8AC3E}">
        <p14:creationId xmlns:p14="http://schemas.microsoft.com/office/powerpoint/2010/main" xmlns="" val="3610776493"/>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xmlns="" id="{1442761B-BFBB-4C4B-A00D-7F8D0E0EEE67}"/>
              </a:ext>
            </a:extLst>
          </p:cNvPr>
          <p:cNvSpPr>
            <a:spLocks noGrp="1"/>
          </p:cNvSpPr>
          <p:nvPr>
            <p:ph type="dt" sz="half" idx="10"/>
          </p:nvPr>
        </p:nvSpPr>
        <p:spPr/>
        <p:txBody>
          <a:bodyPr/>
          <a:lstStyle>
            <a:lvl1pPr>
              <a:defRPr/>
            </a:lvl1pPr>
          </a:lstStyle>
          <a:p>
            <a:pPr>
              <a:defRPr/>
            </a:pPr>
            <a:fld id="{9B168078-97B3-4ABD-8722-E34CE219AB63}" type="datetimeFigureOut">
              <a:rPr lang="zh-CN" altLang="en-US"/>
              <a:pPr>
                <a:defRPr/>
              </a:pPr>
              <a:t>2023/4/25</a:t>
            </a:fld>
            <a:endParaRPr lang="zh-CN" altLang="en-US"/>
          </a:p>
        </p:txBody>
      </p:sp>
      <p:sp>
        <p:nvSpPr>
          <p:cNvPr id="6" name="页脚占位符 4">
            <a:extLst>
              <a:ext uri="{FF2B5EF4-FFF2-40B4-BE49-F238E27FC236}">
                <a16:creationId xmlns:a16="http://schemas.microsoft.com/office/drawing/2014/main" xmlns="" id="{C57AFE43-3EC9-400B-9FE9-EE9AFCA498D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347982A2-EB38-472B-993B-2C685E13A6B9}"/>
              </a:ext>
            </a:extLst>
          </p:cNvPr>
          <p:cNvSpPr>
            <a:spLocks noGrp="1"/>
          </p:cNvSpPr>
          <p:nvPr>
            <p:ph type="sldNum" sz="quarter" idx="12"/>
          </p:nvPr>
        </p:nvSpPr>
        <p:spPr/>
        <p:txBody>
          <a:bodyPr/>
          <a:lstStyle>
            <a:lvl1pPr>
              <a:defRPr/>
            </a:lvl1pPr>
          </a:lstStyle>
          <a:p>
            <a:pPr>
              <a:defRPr/>
            </a:pPr>
            <a:fld id="{5EC1719F-DDDC-4D8A-B498-9B6ABEAEE367}" type="slidenum">
              <a:rPr lang="zh-CN" altLang="en-US"/>
              <a:pPr>
                <a:defRPr/>
              </a:pPr>
              <a:t>‹#›</a:t>
            </a:fld>
            <a:endParaRPr lang="zh-CN" altLang="en-US"/>
          </a:p>
        </p:txBody>
      </p:sp>
    </p:spTree>
    <p:extLst>
      <p:ext uri="{BB962C8B-B14F-4D97-AF65-F5344CB8AC3E}">
        <p14:creationId xmlns:p14="http://schemas.microsoft.com/office/powerpoint/2010/main" xmlns="" val="200437531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xmlns="" id="{2E40E6AC-FAF7-49DD-BA5E-0F183F611E84}"/>
              </a:ext>
            </a:extLst>
          </p:cNvPr>
          <p:cNvSpPr>
            <a:spLocks noGrp="1"/>
          </p:cNvSpPr>
          <p:nvPr>
            <p:ph type="dt" sz="half" idx="10"/>
          </p:nvPr>
        </p:nvSpPr>
        <p:spPr/>
        <p:txBody>
          <a:bodyPr/>
          <a:lstStyle>
            <a:lvl1pPr>
              <a:defRPr/>
            </a:lvl1pPr>
          </a:lstStyle>
          <a:p>
            <a:pPr>
              <a:defRPr/>
            </a:pPr>
            <a:fld id="{96371E35-3681-4A43-9A02-108A8E603BB5}" type="datetimeFigureOut">
              <a:rPr lang="zh-CN" altLang="en-US"/>
              <a:pPr>
                <a:defRPr/>
              </a:pPr>
              <a:t>2023/4/25</a:t>
            </a:fld>
            <a:endParaRPr lang="zh-CN" altLang="en-US"/>
          </a:p>
        </p:txBody>
      </p:sp>
      <p:sp>
        <p:nvSpPr>
          <p:cNvPr id="6" name="页脚占位符 4">
            <a:extLst>
              <a:ext uri="{FF2B5EF4-FFF2-40B4-BE49-F238E27FC236}">
                <a16:creationId xmlns:a16="http://schemas.microsoft.com/office/drawing/2014/main" xmlns="" id="{E38D8375-AC2B-4967-9F38-7D92F5D2D6E0}"/>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xmlns="" id="{F38BE81B-1E44-4B14-A19F-19B9A63373F0}"/>
              </a:ext>
            </a:extLst>
          </p:cNvPr>
          <p:cNvSpPr>
            <a:spLocks noGrp="1"/>
          </p:cNvSpPr>
          <p:nvPr>
            <p:ph type="sldNum" sz="quarter" idx="12"/>
          </p:nvPr>
        </p:nvSpPr>
        <p:spPr/>
        <p:txBody>
          <a:bodyPr/>
          <a:lstStyle>
            <a:lvl1pPr>
              <a:defRPr/>
            </a:lvl1pPr>
          </a:lstStyle>
          <a:p>
            <a:pPr>
              <a:defRPr/>
            </a:pPr>
            <a:fld id="{34C02FE5-6840-4928-B792-6213D3895176}" type="slidenum">
              <a:rPr lang="zh-CN" altLang="en-US"/>
              <a:pPr>
                <a:defRPr/>
              </a:pPr>
              <a:t>‹#›</a:t>
            </a:fld>
            <a:endParaRPr lang="zh-CN" altLang="en-US"/>
          </a:p>
        </p:txBody>
      </p:sp>
    </p:spTree>
    <p:extLst>
      <p:ext uri="{BB962C8B-B14F-4D97-AF65-F5344CB8AC3E}">
        <p14:creationId xmlns:p14="http://schemas.microsoft.com/office/powerpoint/2010/main" xmlns="" val="134987194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21D0AC8-3B91-47E1-A7FB-1096F3FD562A}"/>
              </a:ext>
            </a:extLst>
          </p:cNvPr>
          <p:cNvSpPr>
            <a:spLocks noGrp="1"/>
          </p:cNvSpPr>
          <p:nvPr>
            <p:ph type="dt" sz="half" idx="10"/>
          </p:nvPr>
        </p:nvSpPr>
        <p:spPr/>
        <p:txBody>
          <a:bodyPr/>
          <a:lstStyle>
            <a:lvl1pPr>
              <a:defRPr/>
            </a:lvl1pPr>
          </a:lstStyle>
          <a:p>
            <a:pPr>
              <a:defRPr/>
            </a:pPr>
            <a:fld id="{62FB058B-84FD-4F54-9F00-04DB0AC5158E}"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4FC87716-8E6D-46DB-9939-ABC07342A7D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D7264B9C-AC17-4D91-A530-4736692E9DDB}"/>
              </a:ext>
            </a:extLst>
          </p:cNvPr>
          <p:cNvSpPr>
            <a:spLocks noGrp="1"/>
          </p:cNvSpPr>
          <p:nvPr>
            <p:ph type="sldNum" sz="quarter" idx="12"/>
          </p:nvPr>
        </p:nvSpPr>
        <p:spPr/>
        <p:txBody>
          <a:bodyPr/>
          <a:lstStyle>
            <a:lvl1pPr>
              <a:defRPr/>
            </a:lvl1pPr>
          </a:lstStyle>
          <a:p>
            <a:pPr>
              <a:defRPr/>
            </a:pPr>
            <a:fld id="{879FC474-F4F4-422D-8D31-A5C895496146}" type="slidenum">
              <a:rPr lang="zh-CN" altLang="en-US"/>
              <a:pPr>
                <a:defRPr/>
              </a:pPr>
              <a:t>‹#›</a:t>
            </a:fld>
            <a:endParaRPr lang="zh-CN" altLang="en-US"/>
          </a:p>
        </p:txBody>
      </p:sp>
    </p:spTree>
    <p:extLst>
      <p:ext uri="{BB962C8B-B14F-4D97-AF65-F5344CB8AC3E}">
        <p14:creationId xmlns:p14="http://schemas.microsoft.com/office/powerpoint/2010/main" xmlns="" val="1457811537"/>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18BC984-4C3B-43F0-936B-DD8B6F65E81E}"/>
              </a:ext>
            </a:extLst>
          </p:cNvPr>
          <p:cNvSpPr>
            <a:spLocks noGrp="1"/>
          </p:cNvSpPr>
          <p:nvPr>
            <p:ph type="dt" sz="half" idx="10"/>
          </p:nvPr>
        </p:nvSpPr>
        <p:spPr/>
        <p:txBody>
          <a:bodyPr/>
          <a:lstStyle>
            <a:lvl1pPr>
              <a:defRPr/>
            </a:lvl1pPr>
          </a:lstStyle>
          <a:p>
            <a:pPr>
              <a:defRPr/>
            </a:pPr>
            <a:fld id="{1FBDD7FE-54D9-494C-875A-F8DC1A0315FF}"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D44EE48A-5D64-405E-8F2B-5A47DC424CD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9F9C8B15-147A-4EA5-B544-0E657C51287E}"/>
              </a:ext>
            </a:extLst>
          </p:cNvPr>
          <p:cNvSpPr>
            <a:spLocks noGrp="1"/>
          </p:cNvSpPr>
          <p:nvPr>
            <p:ph type="sldNum" sz="quarter" idx="12"/>
          </p:nvPr>
        </p:nvSpPr>
        <p:spPr/>
        <p:txBody>
          <a:bodyPr/>
          <a:lstStyle>
            <a:lvl1pPr>
              <a:defRPr/>
            </a:lvl1pPr>
          </a:lstStyle>
          <a:p>
            <a:pPr>
              <a:defRPr/>
            </a:pPr>
            <a:fld id="{D4C77B39-5E5F-4D90-8C0B-651D48F11F52}" type="slidenum">
              <a:rPr lang="zh-CN" altLang="en-US"/>
              <a:pPr>
                <a:defRPr/>
              </a:pPr>
              <a:t>‹#›</a:t>
            </a:fld>
            <a:endParaRPr lang="zh-CN" altLang="en-US"/>
          </a:p>
        </p:txBody>
      </p:sp>
    </p:spTree>
    <p:extLst>
      <p:ext uri="{BB962C8B-B14F-4D97-AF65-F5344CB8AC3E}">
        <p14:creationId xmlns:p14="http://schemas.microsoft.com/office/powerpoint/2010/main" xmlns="" val="747865501"/>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3267370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3343429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254692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8451114"/>
      </p:ext>
    </p:extLst>
  </p:cSld>
  <p:clrMapOvr>
    <a:masterClrMapping/>
  </p:clrMapOvr>
  <p:transition spd="slow" advTm="300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2702470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2251014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6502995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4143127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11821892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4149568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38295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215934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76671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342442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t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066800" y="1600200"/>
            <a:ext cx="5029200" cy="1828800"/>
          </a:xfrm>
          <a:prstGeom prst="rect">
            <a:avLst/>
          </a:prstGeom>
          <a:solidFill>
            <a:schemeClr val="bg1">
              <a:lumMod val="75000"/>
            </a:schemeClr>
          </a:solidFill>
        </p:spPr>
        <p:txBody>
          <a:bodyPr/>
          <a:lstStyle>
            <a:lvl1pPr marL="0" indent="0">
              <a:buNone/>
              <a:defRPr sz="1000"/>
            </a:lvl1pPr>
          </a:lstStyle>
          <a:p>
            <a:r>
              <a:rPr lang="en-US"/>
              <a:t>Standart Image#</a:t>
            </a:r>
          </a:p>
        </p:txBody>
      </p:sp>
    </p:spTree>
    <p:extLst>
      <p:ext uri="{BB962C8B-B14F-4D97-AF65-F5344CB8AC3E}">
        <p14:creationId xmlns:p14="http://schemas.microsoft.com/office/powerpoint/2010/main" xmlns="" val="2802774747"/>
      </p:ext>
    </p:extLst>
  </p:cSld>
  <p:clrMapOvr>
    <a:masterClrMapping/>
  </p:clrMapOvr>
  <p:transition spd="slow" advTm="300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4285222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18425666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726963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2116990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2301334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3537097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39845761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1360308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745086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333C9F-EFB6-4360-A5D6-81DD839FD7B7}" type="slidenum">
              <a:rPr lang="zh-CN" altLang="en-US" smtClean="0"/>
              <a:pPr/>
              <a:t>‹#›</a:t>
            </a:fld>
            <a:endParaRPr lang="zh-CN" altLang="en-US"/>
          </a:p>
        </p:txBody>
      </p:sp>
    </p:spTree>
    <p:extLst>
      <p:ext uri="{BB962C8B-B14F-4D97-AF65-F5344CB8AC3E}">
        <p14:creationId xmlns:p14="http://schemas.microsoft.com/office/powerpoint/2010/main" xmlns="" val="314946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1786759"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25" name="Picture Placeholder 7"/>
          <p:cNvSpPr>
            <a:spLocks noGrp="1"/>
          </p:cNvSpPr>
          <p:nvPr>
            <p:ph type="pic" sz="quarter" idx="11"/>
          </p:nvPr>
        </p:nvSpPr>
        <p:spPr>
          <a:xfrm>
            <a:off x="4035973"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extLst>
      <p:ext uri="{BB962C8B-B14F-4D97-AF65-F5344CB8AC3E}">
        <p14:creationId xmlns:p14="http://schemas.microsoft.com/office/powerpoint/2010/main" xmlns="" val="1100609728"/>
      </p:ext>
    </p:extLst>
  </p:cSld>
  <p:clrMapOvr>
    <a:masterClrMapping/>
  </p:clrMapOvr>
  <p:transition spd="slow" advTm="300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166FB0D-3649-4659-A4EA-16B622D04D18}"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BC0CA1-3571-4BD4-9253-723F5D1C3D94}" type="slidenum">
              <a:rPr lang="zh-CN" altLang="en-US" smtClean="0"/>
              <a:pPr/>
              <a:t>‹#›</a:t>
            </a:fld>
            <a:endParaRPr lang="zh-CN" altLang="en-US"/>
          </a:p>
        </p:txBody>
      </p:sp>
      <p:sp>
        <p:nvSpPr>
          <p:cNvPr id="7" name="矩形 6">
            <a:extLst>
              <a:ext uri="{FF2B5EF4-FFF2-40B4-BE49-F238E27FC236}">
                <a16:creationId xmlns:a16="http://schemas.microsoft.com/office/drawing/2014/main" xmlns="" id="{103D0ACC-985F-4DE2-84F8-B559F49A8FEF}"/>
              </a:ext>
            </a:extLst>
          </p:cNvPr>
          <p:cNvSpPr/>
          <p:nvPr userDrawn="1"/>
        </p:nvSpPr>
        <p:spPr>
          <a:xfrm>
            <a:off x="0" y="342901"/>
            <a:ext cx="171451" cy="571500"/>
          </a:xfrm>
          <a:prstGeom prst="rect">
            <a:avLst/>
          </a:prstGeom>
          <a:solidFill>
            <a:srgbClr val="0F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ea typeface="微软雅黑" panose="020B0503020204020204" pitchFamily="34" charset="-122"/>
            </a:endParaRPr>
          </a:p>
        </p:txBody>
      </p:sp>
      <p:cxnSp>
        <p:nvCxnSpPr>
          <p:cNvPr id="9" name="直接连接符 8">
            <a:extLst>
              <a:ext uri="{FF2B5EF4-FFF2-40B4-BE49-F238E27FC236}">
                <a16:creationId xmlns:a16="http://schemas.microsoft.com/office/drawing/2014/main" xmlns="" id="{7A8C9FAF-6000-4DF8-AF53-FA272EA158C6}"/>
              </a:ext>
            </a:extLst>
          </p:cNvPr>
          <p:cNvCxnSpPr/>
          <p:nvPr userDrawn="1"/>
        </p:nvCxnSpPr>
        <p:spPr>
          <a:xfrm>
            <a:off x="973883" y="5600701"/>
            <a:ext cx="1612059" cy="1889203"/>
          </a:xfrm>
          <a:prstGeom prst="line">
            <a:avLst/>
          </a:prstGeom>
          <a:ln w="635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08EBA758-98F8-4D0A-8B2A-9E65438F60F6}"/>
              </a:ext>
            </a:extLst>
          </p:cNvPr>
          <p:cNvCxnSpPr/>
          <p:nvPr userDrawn="1"/>
        </p:nvCxnSpPr>
        <p:spPr>
          <a:xfrm>
            <a:off x="-2434803" y="899756"/>
            <a:ext cx="4214716" cy="4939309"/>
          </a:xfrm>
          <a:prstGeom prst="line">
            <a:avLst/>
          </a:prstGeom>
          <a:ln w="6350">
            <a:solidFill>
              <a:srgbClr val="0F2C5D">
                <a:alpha val="21000"/>
              </a:srgbClr>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xmlns="" id="{9CA1F649-A39F-422E-8ACB-16897319B49C}"/>
              </a:ext>
            </a:extLst>
          </p:cNvPr>
          <p:cNvSpPr txBox="1"/>
          <p:nvPr userDrawn="1"/>
        </p:nvSpPr>
        <p:spPr>
          <a:xfrm>
            <a:off x="1" y="7014766"/>
            <a:ext cx="1928733" cy="959943"/>
          </a:xfrm>
          <a:prstGeom prst="rect">
            <a:avLst/>
          </a:prstGeom>
          <a:noFill/>
        </p:spPr>
        <p:txBody>
          <a:bodyPr wrap="none" rtlCol="0">
            <a:spAutoFit/>
          </a:bodyPr>
          <a:lstStyle/>
          <a:p>
            <a:pPr>
              <a:lnSpc>
                <a:spcPct val="120000"/>
              </a:lnSpc>
            </a:pPr>
            <a:r>
              <a:rPr lang="en-US" altLang="zh-CN" sz="1200" dirty="0">
                <a:latin typeface="方正粗宋简体" panose="03000509000000000000" pitchFamily="65" charset="-122"/>
                <a:ea typeface="方正粗宋简体" panose="03000509000000000000" pitchFamily="65" charset="-122"/>
              </a:rPr>
              <a:t>PPT</a:t>
            </a:r>
            <a:r>
              <a:rPr lang="zh-CN" altLang="en-US" sz="1200" dirty="0">
                <a:latin typeface="方正粗宋简体" panose="03000509000000000000" pitchFamily="65" charset="-122"/>
                <a:ea typeface="方正粗宋简体" panose="03000509000000000000" pitchFamily="65" charset="-122"/>
              </a:rPr>
              <a:t>定制</a:t>
            </a:r>
            <a:r>
              <a:rPr lang="en-US" altLang="zh-CN" sz="1200" dirty="0">
                <a:latin typeface="方正粗宋简体" panose="03000509000000000000" pitchFamily="65" charset="-122"/>
                <a:ea typeface="方正粗宋简体" panose="03000509000000000000" pitchFamily="65" charset="-122"/>
              </a:rPr>
              <a:t>: </a:t>
            </a:r>
            <a:r>
              <a:rPr lang="zh-CN" altLang="en-US" sz="1200" dirty="0">
                <a:latin typeface="方正粗宋简体" panose="03000509000000000000" pitchFamily="65" charset="-122"/>
                <a:ea typeface="方正粗宋简体" panose="03000509000000000000" pitchFamily="65" charset="-122"/>
              </a:rPr>
              <a:t>静水流深工作室</a:t>
            </a:r>
            <a:endParaRPr lang="en-US" altLang="zh-CN" sz="1200" dirty="0">
              <a:latin typeface="方正粗宋简体" panose="03000509000000000000" pitchFamily="65" charset="-122"/>
              <a:ea typeface="方正粗宋简体" panose="03000509000000000000" pitchFamily="65" charset="-122"/>
            </a:endParaRPr>
          </a:p>
          <a:p>
            <a:pPr>
              <a:lnSpc>
                <a:spcPct val="120000"/>
              </a:lnSpc>
            </a:pPr>
            <a:r>
              <a:rPr lang="en-US" altLang="zh-CN" sz="1200" dirty="0">
                <a:latin typeface="方正粗宋简体" panose="03000509000000000000" pitchFamily="65" charset="-122"/>
                <a:ea typeface="方正粗宋简体" panose="03000509000000000000" pitchFamily="65" charset="-122"/>
              </a:rPr>
              <a:t>QQ:    276060523</a:t>
            </a:r>
          </a:p>
          <a:p>
            <a:pPr>
              <a:lnSpc>
                <a:spcPct val="120000"/>
              </a:lnSpc>
            </a:pPr>
            <a:r>
              <a:rPr lang="zh-CN" altLang="en-US" sz="1200" dirty="0">
                <a:latin typeface="方正粗宋简体" panose="03000509000000000000" pitchFamily="65" charset="-122"/>
                <a:ea typeface="方正粗宋简体" panose="03000509000000000000" pitchFamily="65" charset="-122"/>
              </a:rPr>
              <a:t>电话</a:t>
            </a:r>
            <a:r>
              <a:rPr lang="en-US" altLang="zh-CN" sz="1200" dirty="0">
                <a:latin typeface="方正粗宋简体" panose="03000509000000000000" pitchFamily="65" charset="-122"/>
                <a:ea typeface="方正粗宋简体" panose="03000509000000000000" pitchFamily="65" charset="-122"/>
              </a:rPr>
              <a:t>:  18928897164</a:t>
            </a:r>
          </a:p>
          <a:p>
            <a:pPr>
              <a:lnSpc>
                <a:spcPct val="120000"/>
              </a:lnSpc>
            </a:pPr>
            <a:r>
              <a:rPr lang="zh-CN" altLang="en-US" sz="1200" dirty="0">
                <a:latin typeface="方正粗宋简体" panose="03000509000000000000" pitchFamily="65" charset="-122"/>
                <a:ea typeface="方正粗宋简体" panose="03000509000000000000" pitchFamily="65" charset="-122"/>
              </a:rPr>
              <a:t>微信</a:t>
            </a:r>
            <a:r>
              <a:rPr lang="en-US" altLang="zh-CN" sz="1200" dirty="0">
                <a:latin typeface="方正粗宋简体" panose="03000509000000000000" pitchFamily="65" charset="-122"/>
                <a:ea typeface="方正粗宋简体" panose="03000509000000000000" pitchFamily="65" charset="-122"/>
              </a:rPr>
              <a:t>:  </a:t>
            </a:r>
            <a:r>
              <a:rPr lang="en-US" altLang="zh-CN" sz="1200" dirty="0" err="1">
                <a:latin typeface="方正粗宋简体" panose="03000509000000000000" pitchFamily="65" charset="-122"/>
                <a:ea typeface="方正粗宋简体" panose="03000509000000000000" pitchFamily="65" charset="-122"/>
              </a:rPr>
              <a:t>whishile</a:t>
            </a:r>
            <a:endParaRPr lang="zh-CN" altLang="en-US" sz="1200" dirty="0">
              <a:latin typeface="方正粗宋简体" panose="03000509000000000000" pitchFamily="65" charset="-122"/>
              <a:ea typeface="方正粗宋简体" panose="03000509000000000000" pitchFamily="65" charset="-122"/>
            </a:endParaRPr>
          </a:p>
        </p:txBody>
      </p:sp>
    </p:spTree>
    <p:extLst>
      <p:ext uri="{BB962C8B-B14F-4D97-AF65-F5344CB8AC3E}">
        <p14:creationId xmlns:p14="http://schemas.microsoft.com/office/powerpoint/2010/main" xmlns="" val="4103877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3797169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3123372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4606311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16496863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22556454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17341948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39831071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2943100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20036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78DD9F2-2AF5-4D35-A8A5-7BF10B61C1DB}" type="datetimeFigureOut">
              <a:rPr lang="zh-CN" altLang="en-US" smtClean="0"/>
              <a:pPr/>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327146566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2102159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CAF648-C11D-464B-9F61-EF8C7BAC3DD0}" type="datetimeFigureOut">
              <a:rPr lang="zh-CN" altLang="en-US" smtClean="0"/>
              <a:pPr/>
              <a:t>2023/4/25</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A299E34-AC59-45A9-9ED1-B0E8DF802E48}" type="slidenum">
              <a:rPr lang="zh-CN" altLang="en-US" smtClean="0"/>
              <a:pPr/>
              <a:t>‹#›</a:t>
            </a:fld>
            <a:endParaRPr lang="zh-CN" altLang="en-US"/>
          </a:p>
        </p:txBody>
      </p:sp>
    </p:spTree>
    <p:extLst>
      <p:ext uri="{BB962C8B-B14F-4D97-AF65-F5344CB8AC3E}">
        <p14:creationId xmlns:p14="http://schemas.microsoft.com/office/powerpoint/2010/main" xmlns="" val="23020439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ltLang="zh-CN"/>
              <a:t>Click to edit Master subtitle style</a:t>
            </a:r>
            <a:endParaRPr lang="zh-CN" altLang="en-US"/>
          </a:p>
        </p:txBody>
      </p:sp>
      <p:sp>
        <p:nvSpPr>
          <p:cNvPr id="4" name="Rectangle 4">
            <a:extLst>
              <a:ext uri="{FF2B5EF4-FFF2-40B4-BE49-F238E27FC236}">
                <a16:creationId xmlns:a16="http://schemas.microsoft.com/office/drawing/2014/main" xmlns="" id="{9ECD27BE-6752-4AC5-ABFB-BD04C493CFB4}"/>
              </a:ext>
            </a:extLst>
          </p:cNvPr>
          <p:cNvSpPr>
            <a:spLocks noGrp="1" noChangeArrowheads="1"/>
          </p:cNvSpPr>
          <p:nvPr>
            <p:ph type="dt" sz="half" idx="10"/>
          </p:nvPr>
        </p:nvSpPr>
        <p:spPr/>
        <p:txBody>
          <a:bodyPr/>
          <a:lstStyle>
            <a:lvl1pPr>
              <a:defRPr/>
            </a:lvl1pPr>
          </a:lstStyle>
          <a:p>
            <a:pPr>
              <a:defRPr/>
            </a:pPr>
            <a:endParaRPr lang="zh-CN"/>
          </a:p>
        </p:txBody>
      </p:sp>
      <p:sp>
        <p:nvSpPr>
          <p:cNvPr id="5" name="Rectangle 5">
            <a:extLst>
              <a:ext uri="{FF2B5EF4-FFF2-40B4-BE49-F238E27FC236}">
                <a16:creationId xmlns:a16="http://schemas.microsoft.com/office/drawing/2014/main" xmlns="" id="{1B74D9FC-CF2F-45BA-B58B-19759AB5A8FD}"/>
              </a:ext>
            </a:extLst>
          </p:cNvPr>
          <p:cNvSpPr>
            <a:spLocks noGrp="1" noChangeArrowheads="1"/>
          </p:cNvSpPr>
          <p:nvPr>
            <p:ph type="ftr" sz="quarter" idx="11"/>
          </p:nvPr>
        </p:nvSpPr>
        <p:spPr/>
        <p:txBody>
          <a:bodyPr/>
          <a:lstStyle>
            <a:lvl1pPr>
              <a:defRPr/>
            </a:lvl1pPr>
          </a:lstStyle>
          <a:p>
            <a:pPr>
              <a:defRPr/>
            </a:pPr>
            <a:endParaRPr lang="zh-CN"/>
          </a:p>
        </p:txBody>
      </p:sp>
      <p:sp>
        <p:nvSpPr>
          <p:cNvPr id="6" name="Rectangle 6">
            <a:extLst>
              <a:ext uri="{FF2B5EF4-FFF2-40B4-BE49-F238E27FC236}">
                <a16:creationId xmlns:a16="http://schemas.microsoft.com/office/drawing/2014/main" xmlns="" id="{3E9182A2-36CC-412E-827B-828A66FBC4CD}"/>
              </a:ext>
            </a:extLst>
          </p:cNvPr>
          <p:cNvSpPr>
            <a:spLocks noGrp="1" noChangeArrowheads="1"/>
          </p:cNvSpPr>
          <p:nvPr>
            <p:ph type="sldNum" sz="quarter" idx="12"/>
          </p:nvPr>
        </p:nvSpPr>
        <p:spPr/>
        <p:txBody>
          <a:bodyPr/>
          <a:lstStyle>
            <a:lvl1pPr>
              <a:defRPr/>
            </a:lvl1pPr>
          </a:lstStyle>
          <a:p>
            <a:pPr>
              <a:defRPr/>
            </a:pPr>
            <a:fld id="{C0382B9B-613D-4A69-B75E-1668086960D7}" type="slidenum">
              <a:rPr lang="en-US" altLang="zh-CN"/>
              <a:pPr>
                <a:defRPr/>
              </a:pPr>
              <a:t>‹#›</a:t>
            </a:fld>
            <a:endParaRPr lang="en-US" altLang="zh-CN"/>
          </a:p>
        </p:txBody>
      </p:sp>
    </p:spTree>
    <p:extLst>
      <p:ext uri="{BB962C8B-B14F-4D97-AF65-F5344CB8AC3E}">
        <p14:creationId xmlns:p14="http://schemas.microsoft.com/office/powerpoint/2010/main" xmlns="" val="2226065092"/>
      </p:ext>
    </p:extLst>
  </p:cSld>
  <p:clrMapOvr>
    <a:masterClrMapping/>
  </p:clrMapOvr>
  <p:transition spd="slow">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a:extLst>
              <a:ext uri="{FF2B5EF4-FFF2-40B4-BE49-F238E27FC236}">
                <a16:creationId xmlns:a16="http://schemas.microsoft.com/office/drawing/2014/main" xmlns="" id="{F0315E6B-4115-492E-A760-D52444B9C3DF}"/>
              </a:ext>
            </a:extLst>
          </p:cNvPr>
          <p:cNvSpPr>
            <a:spLocks noGrp="1" noChangeArrowheads="1"/>
          </p:cNvSpPr>
          <p:nvPr>
            <p:ph type="dt" sz="half" idx="10"/>
          </p:nvPr>
        </p:nvSpPr>
        <p:spPr/>
        <p:txBody>
          <a:bodyPr/>
          <a:lstStyle>
            <a:lvl1pPr>
              <a:defRPr/>
            </a:lvl1pPr>
          </a:lstStyle>
          <a:p>
            <a:pPr>
              <a:defRPr/>
            </a:pPr>
            <a:endParaRPr lang="zh-CN"/>
          </a:p>
        </p:txBody>
      </p:sp>
      <p:sp>
        <p:nvSpPr>
          <p:cNvPr id="5" name="Rectangle 5">
            <a:extLst>
              <a:ext uri="{FF2B5EF4-FFF2-40B4-BE49-F238E27FC236}">
                <a16:creationId xmlns:a16="http://schemas.microsoft.com/office/drawing/2014/main" xmlns="" id="{BE1FEF25-EC4A-4A66-B54D-100959A06043}"/>
              </a:ext>
            </a:extLst>
          </p:cNvPr>
          <p:cNvSpPr>
            <a:spLocks noGrp="1" noChangeArrowheads="1"/>
          </p:cNvSpPr>
          <p:nvPr>
            <p:ph type="ftr" sz="quarter" idx="11"/>
          </p:nvPr>
        </p:nvSpPr>
        <p:spPr/>
        <p:txBody>
          <a:bodyPr/>
          <a:lstStyle>
            <a:lvl1pPr>
              <a:defRPr/>
            </a:lvl1pPr>
          </a:lstStyle>
          <a:p>
            <a:pPr>
              <a:defRPr/>
            </a:pPr>
            <a:endParaRPr lang="zh-CN"/>
          </a:p>
        </p:txBody>
      </p:sp>
      <p:sp>
        <p:nvSpPr>
          <p:cNvPr id="6" name="Rectangle 6">
            <a:extLst>
              <a:ext uri="{FF2B5EF4-FFF2-40B4-BE49-F238E27FC236}">
                <a16:creationId xmlns:a16="http://schemas.microsoft.com/office/drawing/2014/main" xmlns="" id="{E03E2729-C289-483D-A69A-62889D7612BD}"/>
              </a:ext>
            </a:extLst>
          </p:cNvPr>
          <p:cNvSpPr>
            <a:spLocks noGrp="1" noChangeArrowheads="1"/>
          </p:cNvSpPr>
          <p:nvPr>
            <p:ph type="sldNum" sz="quarter" idx="12"/>
          </p:nvPr>
        </p:nvSpPr>
        <p:spPr/>
        <p:txBody>
          <a:bodyPr/>
          <a:lstStyle>
            <a:lvl1pPr>
              <a:defRPr/>
            </a:lvl1pPr>
          </a:lstStyle>
          <a:p>
            <a:pPr>
              <a:defRPr/>
            </a:pPr>
            <a:fld id="{34289670-B475-46F6-BA95-8FD62028FA3B}" type="slidenum">
              <a:rPr lang="en-US" altLang="zh-CN"/>
              <a:pPr>
                <a:defRPr/>
              </a:pPr>
              <a:t>‹#›</a:t>
            </a:fld>
            <a:endParaRPr lang="en-US" altLang="zh-CN"/>
          </a:p>
        </p:txBody>
      </p:sp>
    </p:spTree>
    <p:extLst>
      <p:ext uri="{BB962C8B-B14F-4D97-AF65-F5344CB8AC3E}">
        <p14:creationId xmlns:p14="http://schemas.microsoft.com/office/powerpoint/2010/main" xmlns="" val="3683671938"/>
      </p:ext>
    </p:extLst>
  </p:cSld>
  <p:clrMapOvr>
    <a:masterClrMapping/>
  </p:clrMapOvr>
  <p:transition spd="slow">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ltLang="zh-CN"/>
              <a:t>Click to edit Master text styles</a:t>
            </a:r>
          </a:p>
        </p:txBody>
      </p:sp>
      <p:sp>
        <p:nvSpPr>
          <p:cNvPr id="4" name="Rectangle 4">
            <a:extLst>
              <a:ext uri="{FF2B5EF4-FFF2-40B4-BE49-F238E27FC236}">
                <a16:creationId xmlns:a16="http://schemas.microsoft.com/office/drawing/2014/main" xmlns="" id="{E93A503B-1044-4932-A1FE-86146CC3541A}"/>
              </a:ext>
            </a:extLst>
          </p:cNvPr>
          <p:cNvSpPr>
            <a:spLocks noGrp="1" noChangeArrowheads="1"/>
          </p:cNvSpPr>
          <p:nvPr>
            <p:ph type="dt" sz="half" idx="10"/>
          </p:nvPr>
        </p:nvSpPr>
        <p:spPr/>
        <p:txBody>
          <a:bodyPr/>
          <a:lstStyle>
            <a:lvl1pPr>
              <a:defRPr/>
            </a:lvl1pPr>
          </a:lstStyle>
          <a:p>
            <a:pPr>
              <a:defRPr/>
            </a:pPr>
            <a:endParaRPr lang="zh-CN"/>
          </a:p>
        </p:txBody>
      </p:sp>
      <p:sp>
        <p:nvSpPr>
          <p:cNvPr id="5" name="Rectangle 5">
            <a:extLst>
              <a:ext uri="{FF2B5EF4-FFF2-40B4-BE49-F238E27FC236}">
                <a16:creationId xmlns:a16="http://schemas.microsoft.com/office/drawing/2014/main" xmlns="" id="{719A5B48-A102-4411-9246-0BA0AFC33D1E}"/>
              </a:ext>
            </a:extLst>
          </p:cNvPr>
          <p:cNvSpPr>
            <a:spLocks noGrp="1" noChangeArrowheads="1"/>
          </p:cNvSpPr>
          <p:nvPr>
            <p:ph type="ftr" sz="quarter" idx="11"/>
          </p:nvPr>
        </p:nvSpPr>
        <p:spPr/>
        <p:txBody>
          <a:bodyPr/>
          <a:lstStyle>
            <a:lvl1pPr>
              <a:defRPr/>
            </a:lvl1pPr>
          </a:lstStyle>
          <a:p>
            <a:pPr>
              <a:defRPr/>
            </a:pPr>
            <a:endParaRPr lang="zh-CN"/>
          </a:p>
        </p:txBody>
      </p:sp>
      <p:sp>
        <p:nvSpPr>
          <p:cNvPr id="6" name="Rectangle 6">
            <a:extLst>
              <a:ext uri="{FF2B5EF4-FFF2-40B4-BE49-F238E27FC236}">
                <a16:creationId xmlns:a16="http://schemas.microsoft.com/office/drawing/2014/main" xmlns="" id="{181F6F8A-9CDE-4B1A-BEE7-F2861C02F1B9}"/>
              </a:ext>
            </a:extLst>
          </p:cNvPr>
          <p:cNvSpPr>
            <a:spLocks noGrp="1" noChangeArrowheads="1"/>
          </p:cNvSpPr>
          <p:nvPr>
            <p:ph type="sldNum" sz="quarter" idx="12"/>
          </p:nvPr>
        </p:nvSpPr>
        <p:spPr/>
        <p:txBody>
          <a:bodyPr/>
          <a:lstStyle>
            <a:lvl1pPr>
              <a:defRPr/>
            </a:lvl1pPr>
          </a:lstStyle>
          <a:p>
            <a:pPr>
              <a:defRPr/>
            </a:pPr>
            <a:fld id="{56E62DB4-E1E4-4E58-9B99-25E5358D4ED7}" type="slidenum">
              <a:rPr lang="en-US" altLang="zh-CN"/>
              <a:pPr>
                <a:defRPr/>
              </a:pPr>
              <a:t>‹#›</a:t>
            </a:fld>
            <a:endParaRPr lang="en-US" altLang="zh-CN"/>
          </a:p>
        </p:txBody>
      </p:sp>
    </p:spTree>
    <p:extLst>
      <p:ext uri="{BB962C8B-B14F-4D97-AF65-F5344CB8AC3E}">
        <p14:creationId xmlns:p14="http://schemas.microsoft.com/office/powerpoint/2010/main" xmlns="" val="1636717451"/>
      </p:ext>
    </p:extLst>
  </p:cSld>
  <p:clrMapOvr>
    <a:masterClrMapping/>
  </p:clrMapOvr>
  <p:transition spd="slow">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09600" y="1600200"/>
            <a:ext cx="5384800" cy="452755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6197600" y="1600200"/>
            <a:ext cx="5384800" cy="452755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6">
            <a:extLst>
              <a:ext uri="{FF2B5EF4-FFF2-40B4-BE49-F238E27FC236}">
                <a16:creationId xmlns:a16="http://schemas.microsoft.com/office/drawing/2014/main" xmlns="" id="{69166716-465C-44FD-8A28-E98981786B23}"/>
              </a:ext>
            </a:extLst>
          </p:cNvPr>
          <p:cNvSpPr>
            <a:spLocks noGrp="1" noChangeArrowheads="1"/>
          </p:cNvSpPr>
          <p:nvPr>
            <p:ph type="dt" sz="half" idx="10"/>
          </p:nvPr>
        </p:nvSpPr>
        <p:spPr/>
        <p:txBody>
          <a:bodyPr/>
          <a:lstStyle>
            <a:lvl1pPr>
              <a:defRPr/>
            </a:lvl1pPr>
          </a:lstStyle>
          <a:p>
            <a:pPr>
              <a:defRPr/>
            </a:pPr>
            <a:endParaRPr lang="zh-CN"/>
          </a:p>
        </p:txBody>
      </p:sp>
      <p:sp>
        <p:nvSpPr>
          <p:cNvPr id="6" name="Rectangle 7">
            <a:extLst>
              <a:ext uri="{FF2B5EF4-FFF2-40B4-BE49-F238E27FC236}">
                <a16:creationId xmlns:a16="http://schemas.microsoft.com/office/drawing/2014/main" xmlns="" id="{231393D4-A23F-4770-B7E5-F7E80DDB63CC}"/>
              </a:ext>
            </a:extLst>
          </p:cNvPr>
          <p:cNvSpPr>
            <a:spLocks noGrp="1" noChangeArrowheads="1"/>
          </p:cNvSpPr>
          <p:nvPr>
            <p:ph type="ftr" sz="quarter" idx="11"/>
          </p:nvPr>
        </p:nvSpPr>
        <p:spPr/>
        <p:txBody>
          <a:bodyPr/>
          <a:lstStyle>
            <a:lvl1pPr>
              <a:defRPr/>
            </a:lvl1pPr>
          </a:lstStyle>
          <a:p>
            <a:pPr>
              <a:defRPr/>
            </a:pPr>
            <a:endParaRPr lang="zh-CN"/>
          </a:p>
        </p:txBody>
      </p:sp>
      <p:sp>
        <p:nvSpPr>
          <p:cNvPr id="7" name="Rectangle 8">
            <a:extLst>
              <a:ext uri="{FF2B5EF4-FFF2-40B4-BE49-F238E27FC236}">
                <a16:creationId xmlns:a16="http://schemas.microsoft.com/office/drawing/2014/main" xmlns="" id="{E0DC8B4D-E59F-4104-B534-4C42F4E7C9AA}"/>
              </a:ext>
            </a:extLst>
          </p:cNvPr>
          <p:cNvSpPr>
            <a:spLocks noGrp="1" noChangeArrowheads="1"/>
          </p:cNvSpPr>
          <p:nvPr>
            <p:ph type="sldNum" sz="quarter" idx="12"/>
          </p:nvPr>
        </p:nvSpPr>
        <p:spPr/>
        <p:txBody>
          <a:bodyPr/>
          <a:lstStyle>
            <a:lvl1pPr>
              <a:defRPr/>
            </a:lvl1pPr>
          </a:lstStyle>
          <a:p>
            <a:pPr>
              <a:defRPr/>
            </a:pPr>
            <a:fld id="{F90FBE24-A5E7-4D9F-A7E2-827050763FAD}" type="slidenum">
              <a:rPr lang="en-US" altLang="zh-CN"/>
              <a:pPr>
                <a:defRPr/>
              </a:pPr>
              <a:t>‹#›</a:t>
            </a:fld>
            <a:endParaRPr lang="en-US" altLang="zh-CN"/>
          </a:p>
        </p:txBody>
      </p:sp>
    </p:spTree>
    <p:extLst>
      <p:ext uri="{BB962C8B-B14F-4D97-AF65-F5344CB8AC3E}">
        <p14:creationId xmlns:p14="http://schemas.microsoft.com/office/powerpoint/2010/main" xmlns="" val="179353502"/>
      </p:ext>
    </p:extLst>
  </p:cSld>
  <p:clrMapOvr>
    <a:masterClrMapping/>
  </p:clrMapOvr>
  <p:transition spd="slow">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ltLang="zh-CN"/>
              <a:t>Click to 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ltLang="zh-CN"/>
              <a:t>Click to 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a:extLst>
              <a:ext uri="{FF2B5EF4-FFF2-40B4-BE49-F238E27FC236}">
                <a16:creationId xmlns:a16="http://schemas.microsoft.com/office/drawing/2014/main" xmlns="" id="{E4306807-3B8E-415F-B22E-675B1165F834}"/>
              </a:ext>
            </a:extLst>
          </p:cNvPr>
          <p:cNvSpPr>
            <a:spLocks noGrp="1" noChangeArrowheads="1"/>
          </p:cNvSpPr>
          <p:nvPr>
            <p:ph type="dt" sz="half" idx="10"/>
          </p:nvPr>
        </p:nvSpPr>
        <p:spPr/>
        <p:txBody>
          <a:bodyPr/>
          <a:lstStyle>
            <a:lvl1pPr>
              <a:defRPr/>
            </a:lvl1pPr>
          </a:lstStyle>
          <a:p>
            <a:pPr>
              <a:defRPr/>
            </a:pPr>
            <a:endParaRPr lang="zh-CN"/>
          </a:p>
        </p:txBody>
      </p:sp>
      <p:sp>
        <p:nvSpPr>
          <p:cNvPr id="8" name="Rectangle 5">
            <a:extLst>
              <a:ext uri="{FF2B5EF4-FFF2-40B4-BE49-F238E27FC236}">
                <a16:creationId xmlns:a16="http://schemas.microsoft.com/office/drawing/2014/main" xmlns="" id="{57107B29-FA19-4CD7-ADFD-07FE59E44F58}"/>
              </a:ext>
            </a:extLst>
          </p:cNvPr>
          <p:cNvSpPr>
            <a:spLocks noGrp="1" noChangeArrowheads="1"/>
          </p:cNvSpPr>
          <p:nvPr>
            <p:ph type="ftr" sz="quarter" idx="11"/>
          </p:nvPr>
        </p:nvSpPr>
        <p:spPr/>
        <p:txBody>
          <a:bodyPr/>
          <a:lstStyle>
            <a:lvl1pPr>
              <a:defRPr/>
            </a:lvl1pPr>
          </a:lstStyle>
          <a:p>
            <a:pPr>
              <a:defRPr/>
            </a:pPr>
            <a:endParaRPr lang="zh-CN"/>
          </a:p>
        </p:txBody>
      </p:sp>
      <p:sp>
        <p:nvSpPr>
          <p:cNvPr id="9" name="Rectangle 6">
            <a:extLst>
              <a:ext uri="{FF2B5EF4-FFF2-40B4-BE49-F238E27FC236}">
                <a16:creationId xmlns:a16="http://schemas.microsoft.com/office/drawing/2014/main" xmlns="" id="{DADE0F56-C314-4074-9E89-21FFE55E2F7D}"/>
              </a:ext>
            </a:extLst>
          </p:cNvPr>
          <p:cNvSpPr>
            <a:spLocks noGrp="1" noChangeArrowheads="1"/>
          </p:cNvSpPr>
          <p:nvPr>
            <p:ph type="sldNum" sz="quarter" idx="12"/>
          </p:nvPr>
        </p:nvSpPr>
        <p:spPr/>
        <p:txBody>
          <a:bodyPr/>
          <a:lstStyle>
            <a:lvl1pPr>
              <a:defRPr/>
            </a:lvl1pPr>
          </a:lstStyle>
          <a:p>
            <a:pPr>
              <a:defRPr/>
            </a:pPr>
            <a:fld id="{45A49956-F385-46B6-A44A-A9A53EC24C94}" type="slidenum">
              <a:rPr lang="en-US" altLang="zh-CN"/>
              <a:pPr>
                <a:defRPr/>
              </a:pPr>
              <a:t>‹#›</a:t>
            </a:fld>
            <a:endParaRPr lang="en-US" altLang="zh-CN"/>
          </a:p>
        </p:txBody>
      </p:sp>
    </p:spTree>
    <p:extLst>
      <p:ext uri="{BB962C8B-B14F-4D97-AF65-F5344CB8AC3E}">
        <p14:creationId xmlns:p14="http://schemas.microsoft.com/office/powerpoint/2010/main" xmlns="" val="1959176327"/>
      </p:ext>
    </p:extLst>
  </p:cSld>
  <p:clrMapOvr>
    <a:masterClrMapping/>
  </p:clrMapOvr>
  <p:transition spd="slow">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a:extLst>
              <a:ext uri="{FF2B5EF4-FFF2-40B4-BE49-F238E27FC236}">
                <a16:creationId xmlns:a16="http://schemas.microsoft.com/office/drawing/2014/main" xmlns="" id="{0A07BBBD-C300-4231-877D-02C280D17F64}"/>
              </a:ext>
            </a:extLst>
          </p:cNvPr>
          <p:cNvSpPr>
            <a:spLocks noGrp="1" noChangeArrowheads="1"/>
          </p:cNvSpPr>
          <p:nvPr>
            <p:ph type="dt" sz="half" idx="10"/>
          </p:nvPr>
        </p:nvSpPr>
        <p:spPr/>
        <p:txBody>
          <a:bodyPr/>
          <a:lstStyle>
            <a:lvl1pPr>
              <a:defRPr/>
            </a:lvl1pPr>
          </a:lstStyle>
          <a:p>
            <a:pPr>
              <a:defRPr/>
            </a:pPr>
            <a:endParaRPr lang="zh-CN"/>
          </a:p>
        </p:txBody>
      </p:sp>
      <p:sp>
        <p:nvSpPr>
          <p:cNvPr id="4" name="Rectangle 5">
            <a:extLst>
              <a:ext uri="{FF2B5EF4-FFF2-40B4-BE49-F238E27FC236}">
                <a16:creationId xmlns:a16="http://schemas.microsoft.com/office/drawing/2014/main" xmlns="" id="{5B287C0F-D2F1-4FF9-9E1E-2912C0AE8C9F}"/>
              </a:ext>
            </a:extLst>
          </p:cNvPr>
          <p:cNvSpPr>
            <a:spLocks noGrp="1" noChangeArrowheads="1"/>
          </p:cNvSpPr>
          <p:nvPr>
            <p:ph type="ftr" sz="quarter" idx="11"/>
          </p:nvPr>
        </p:nvSpPr>
        <p:spPr/>
        <p:txBody>
          <a:bodyPr/>
          <a:lstStyle>
            <a:lvl1pPr>
              <a:defRPr/>
            </a:lvl1pPr>
          </a:lstStyle>
          <a:p>
            <a:pPr>
              <a:defRPr/>
            </a:pPr>
            <a:endParaRPr lang="zh-CN"/>
          </a:p>
        </p:txBody>
      </p:sp>
      <p:sp>
        <p:nvSpPr>
          <p:cNvPr id="5" name="Rectangle 6">
            <a:extLst>
              <a:ext uri="{FF2B5EF4-FFF2-40B4-BE49-F238E27FC236}">
                <a16:creationId xmlns:a16="http://schemas.microsoft.com/office/drawing/2014/main" xmlns="" id="{37D36783-FAC8-4A79-A93F-077BA25727BD}"/>
              </a:ext>
            </a:extLst>
          </p:cNvPr>
          <p:cNvSpPr>
            <a:spLocks noGrp="1" noChangeArrowheads="1"/>
          </p:cNvSpPr>
          <p:nvPr>
            <p:ph type="sldNum" sz="quarter" idx="12"/>
          </p:nvPr>
        </p:nvSpPr>
        <p:spPr/>
        <p:txBody>
          <a:bodyPr/>
          <a:lstStyle>
            <a:lvl1pPr>
              <a:defRPr/>
            </a:lvl1pPr>
          </a:lstStyle>
          <a:p>
            <a:pPr>
              <a:defRPr/>
            </a:pPr>
            <a:fld id="{F61835F6-4082-44AA-A693-21A4B9AE54CD}" type="slidenum">
              <a:rPr lang="en-US" altLang="zh-CN"/>
              <a:pPr>
                <a:defRPr/>
              </a:pPr>
              <a:t>‹#›</a:t>
            </a:fld>
            <a:endParaRPr lang="en-US" altLang="zh-CN"/>
          </a:p>
        </p:txBody>
      </p:sp>
    </p:spTree>
    <p:extLst>
      <p:ext uri="{BB962C8B-B14F-4D97-AF65-F5344CB8AC3E}">
        <p14:creationId xmlns:p14="http://schemas.microsoft.com/office/powerpoint/2010/main" xmlns="" val="4232359311"/>
      </p:ext>
    </p:extLst>
  </p:cSld>
  <p:clrMapOvr>
    <a:masterClrMapping/>
  </p:clrMapOvr>
  <p:transition spd="slow">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BFF52F71-DB9C-45C9-A2BE-829C41908D20}"/>
              </a:ext>
            </a:extLst>
          </p:cNvPr>
          <p:cNvSpPr>
            <a:spLocks noGrp="1" noChangeArrowheads="1"/>
          </p:cNvSpPr>
          <p:nvPr>
            <p:ph type="dt" sz="half" idx="10"/>
          </p:nvPr>
        </p:nvSpPr>
        <p:spPr/>
        <p:txBody>
          <a:bodyPr/>
          <a:lstStyle>
            <a:lvl1pPr>
              <a:defRPr/>
            </a:lvl1pPr>
          </a:lstStyle>
          <a:p>
            <a:pPr>
              <a:defRPr/>
            </a:pPr>
            <a:endParaRPr lang="zh-CN"/>
          </a:p>
        </p:txBody>
      </p:sp>
      <p:sp>
        <p:nvSpPr>
          <p:cNvPr id="3" name="Rectangle 5">
            <a:extLst>
              <a:ext uri="{FF2B5EF4-FFF2-40B4-BE49-F238E27FC236}">
                <a16:creationId xmlns:a16="http://schemas.microsoft.com/office/drawing/2014/main" xmlns="" id="{21249B4A-A95B-4DD3-B092-144493B56891}"/>
              </a:ext>
            </a:extLst>
          </p:cNvPr>
          <p:cNvSpPr>
            <a:spLocks noGrp="1" noChangeArrowheads="1"/>
          </p:cNvSpPr>
          <p:nvPr>
            <p:ph type="ftr" sz="quarter" idx="11"/>
          </p:nvPr>
        </p:nvSpPr>
        <p:spPr/>
        <p:txBody>
          <a:bodyPr/>
          <a:lstStyle>
            <a:lvl1pPr>
              <a:defRPr/>
            </a:lvl1pPr>
          </a:lstStyle>
          <a:p>
            <a:pPr>
              <a:defRPr/>
            </a:pPr>
            <a:endParaRPr lang="zh-CN"/>
          </a:p>
        </p:txBody>
      </p:sp>
      <p:sp>
        <p:nvSpPr>
          <p:cNvPr id="4" name="Rectangle 6">
            <a:extLst>
              <a:ext uri="{FF2B5EF4-FFF2-40B4-BE49-F238E27FC236}">
                <a16:creationId xmlns:a16="http://schemas.microsoft.com/office/drawing/2014/main" xmlns="" id="{D0A6BB38-5D3E-45B8-B4B6-A408BDEBB0F0}"/>
              </a:ext>
            </a:extLst>
          </p:cNvPr>
          <p:cNvSpPr>
            <a:spLocks noGrp="1" noChangeArrowheads="1"/>
          </p:cNvSpPr>
          <p:nvPr>
            <p:ph type="sldNum" sz="quarter" idx="12"/>
          </p:nvPr>
        </p:nvSpPr>
        <p:spPr/>
        <p:txBody>
          <a:bodyPr/>
          <a:lstStyle>
            <a:lvl1pPr>
              <a:defRPr/>
            </a:lvl1pPr>
          </a:lstStyle>
          <a:p>
            <a:pPr>
              <a:defRPr/>
            </a:pPr>
            <a:fld id="{F581E382-5FB9-45F1-9A50-FAB03974AAE2}" type="slidenum">
              <a:rPr lang="en-US" altLang="zh-CN"/>
              <a:pPr>
                <a:defRPr/>
              </a:pPr>
              <a:t>‹#›</a:t>
            </a:fld>
            <a:endParaRPr lang="en-US" altLang="zh-CN"/>
          </a:p>
        </p:txBody>
      </p:sp>
    </p:spTree>
    <p:extLst>
      <p:ext uri="{BB962C8B-B14F-4D97-AF65-F5344CB8AC3E}">
        <p14:creationId xmlns:p14="http://schemas.microsoft.com/office/powerpoint/2010/main" xmlns="" val="1164716487"/>
      </p:ext>
    </p:extLst>
  </p:cSld>
  <p:clrMapOvr>
    <a:masterClrMapping/>
  </p:clrMapOvr>
  <p:transition spd="slow">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ltLang="zh-CN"/>
              <a:t>Click to edit Master title style</a:t>
            </a:r>
            <a:endParaRPr lang="zh-CN" altLang="en-US"/>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ltLang="zh-CN"/>
              <a:t>Click to edit Master text styles</a:t>
            </a:r>
          </a:p>
        </p:txBody>
      </p:sp>
      <p:sp>
        <p:nvSpPr>
          <p:cNvPr id="5" name="Rectangle 6">
            <a:extLst>
              <a:ext uri="{FF2B5EF4-FFF2-40B4-BE49-F238E27FC236}">
                <a16:creationId xmlns:a16="http://schemas.microsoft.com/office/drawing/2014/main" xmlns="" id="{F79A563C-618A-40F6-8F5A-F634C5C57AAA}"/>
              </a:ext>
            </a:extLst>
          </p:cNvPr>
          <p:cNvSpPr>
            <a:spLocks noGrp="1" noChangeArrowheads="1"/>
          </p:cNvSpPr>
          <p:nvPr>
            <p:ph type="dt" sz="half" idx="10"/>
          </p:nvPr>
        </p:nvSpPr>
        <p:spPr/>
        <p:txBody>
          <a:bodyPr/>
          <a:lstStyle>
            <a:lvl1pPr>
              <a:defRPr/>
            </a:lvl1pPr>
          </a:lstStyle>
          <a:p>
            <a:pPr>
              <a:defRPr/>
            </a:pPr>
            <a:endParaRPr lang="zh-CN"/>
          </a:p>
        </p:txBody>
      </p:sp>
      <p:sp>
        <p:nvSpPr>
          <p:cNvPr id="6" name="Rectangle 7">
            <a:extLst>
              <a:ext uri="{FF2B5EF4-FFF2-40B4-BE49-F238E27FC236}">
                <a16:creationId xmlns:a16="http://schemas.microsoft.com/office/drawing/2014/main" xmlns="" id="{7C165C42-BDED-4289-B60A-6BF3F81F9772}"/>
              </a:ext>
            </a:extLst>
          </p:cNvPr>
          <p:cNvSpPr>
            <a:spLocks noGrp="1" noChangeArrowheads="1"/>
          </p:cNvSpPr>
          <p:nvPr>
            <p:ph type="ftr" sz="quarter" idx="11"/>
          </p:nvPr>
        </p:nvSpPr>
        <p:spPr/>
        <p:txBody>
          <a:bodyPr/>
          <a:lstStyle>
            <a:lvl1pPr>
              <a:defRPr/>
            </a:lvl1pPr>
          </a:lstStyle>
          <a:p>
            <a:pPr>
              <a:defRPr/>
            </a:pPr>
            <a:endParaRPr lang="zh-CN"/>
          </a:p>
        </p:txBody>
      </p:sp>
      <p:sp>
        <p:nvSpPr>
          <p:cNvPr id="7" name="Rectangle 8">
            <a:extLst>
              <a:ext uri="{FF2B5EF4-FFF2-40B4-BE49-F238E27FC236}">
                <a16:creationId xmlns:a16="http://schemas.microsoft.com/office/drawing/2014/main" xmlns="" id="{BAE9B301-A067-4F1F-802C-CBF3C7891A5A}"/>
              </a:ext>
            </a:extLst>
          </p:cNvPr>
          <p:cNvSpPr>
            <a:spLocks noGrp="1" noChangeArrowheads="1"/>
          </p:cNvSpPr>
          <p:nvPr>
            <p:ph type="sldNum" sz="quarter" idx="12"/>
          </p:nvPr>
        </p:nvSpPr>
        <p:spPr/>
        <p:txBody>
          <a:bodyPr/>
          <a:lstStyle>
            <a:lvl1pPr>
              <a:defRPr/>
            </a:lvl1pPr>
          </a:lstStyle>
          <a:p>
            <a:pPr>
              <a:defRPr/>
            </a:pPr>
            <a:fld id="{248BC349-92EB-4577-9548-FA417D73266F}" type="slidenum">
              <a:rPr lang="en-US" altLang="zh-CN"/>
              <a:pPr>
                <a:defRPr/>
              </a:pPr>
              <a:t>‹#›</a:t>
            </a:fld>
            <a:endParaRPr lang="en-US" altLang="zh-CN"/>
          </a:p>
        </p:txBody>
      </p:sp>
    </p:spTree>
    <p:extLst>
      <p:ext uri="{BB962C8B-B14F-4D97-AF65-F5344CB8AC3E}">
        <p14:creationId xmlns:p14="http://schemas.microsoft.com/office/powerpoint/2010/main" xmlns="" val="177157798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7FD"/>
        </a:solidFill>
        <a:effectLst/>
      </p:bgPr>
    </p:bg>
    <p:spTree>
      <p:nvGrpSpPr>
        <p:cNvPr id="1" name=""/>
        <p:cNvGrpSpPr/>
        <p:nvPr/>
      </p:nvGrpSpPr>
      <p:grpSpPr>
        <a:xfrm>
          <a:off x="0" y="0"/>
          <a:ext cx="0" cy="0"/>
          <a:chOff x="0" y="0"/>
          <a:chExt cx="0" cy="0"/>
        </a:xfrm>
      </p:grpSpPr>
      <p:sp>
        <p:nvSpPr>
          <p:cNvPr id="14" name="Freeform 5"/>
          <p:cNvSpPr>
            <a:spLocks noEditPoints="1"/>
          </p:cNvSpPr>
          <p:nvPr userDrawn="1"/>
        </p:nvSpPr>
        <p:spPr bwMode="auto">
          <a:xfrm>
            <a:off x="-149382" y="-694611"/>
            <a:ext cx="2590800" cy="1981200"/>
          </a:xfrm>
          <a:custGeom>
            <a:avLst/>
            <a:gdLst>
              <a:gd name="T0" fmla="*/ 113 w 265"/>
              <a:gd name="T1" fmla="*/ 175 h 202"/>
              <a:gd name="T2" fmla="*/ 160 w 265"/>
              <a:gd name="T3" fmla="*/ 125 h 202"/>
              <a:gd name="T4" fmla="*/ 161 w 265"/>
              <a:gd name="T5" fmla="*/ 97 h 202"/>
              <a:gd name="T6" fmla="*/ 76 w 265"/>
              <a:gd name="T7" fmla="*/ 174 h 202"/>
              <a:gd name="T8" fmla="*/ 56 w 265"/>
              <a:gd name="T9" fmla="*/ 168 h 202"/>
              <a:gd name="T10" fmla="*/ 28 w 265"/>
              <a:gd name="T11" fmla="*/ 182 h 202"/>
              <a:gd name="T12" fmla="*/ 34 w 265"/>
              <a:gd name="T13" fmla="*/ 87 h 202"/>
              <a:gd name="T14" fmla="*/ 82 w 265"/>
              <a:gd name="T15" fmla="*/ 104 h 202"/>
              <a:gd name="T16" fmla="*/ 107 w 265"/>
              <a:gd name="T17" fmla="*/ 94 h 202"/>
              <a:gd name="T18" fmla="*/ 106 w 265"/>
              <a:gd name="T19" fmla="*/ 102 h 202"/>
              <a:gd name="T20" fmla="*/ 120 w 265"/>
              <a:gd name="T21" fmla="*/ 106 h 202"/>
              <a:gd name="T22" fmla="*/ 110 w 265"/>
              <a:gd name="T23" fmla="*/ 121 h 202"/>
              <a:gd name="T24" fmla="*/ 83 w 265"/>
              <a:gd name="T25" fmla="*/ 142 h 202"/>
              <a:gd name="T26" fmla="*/ 67 w 265"/>
              <a:gd name="T27" fmla="*/ 154 h 202"/>
              <a:gd name="T28" fmla="*/ 60 w 265"/>
              <a:gd name="T29" fmla="*/ 163 h 202"/>
              <a:gd name="T30" fmla="*/ 53 w 265"/>
              <a:gd name="T31" fmla="*/ 164 h 202"/>
              <a:gd name="T32" fmla="*/ 32 w 265"/>
              <a:gd name="T33" fmla="*/ 165 h 202"/>
              <a:gd name="T34" fmla="*/ 28 w 265"/>
              <a:gd name="T35" fmla="*/ 164 h 202"/>
              <a:gd name="T36" fmla="*/ 21 w 265"/>
              <a:gd name="T37" fmla="*/ 162 h 202"/>
              <a:gd name="T38" fmla="*/ 14 w 265"/>
              <a:gd name="T39" fmla="*/ 161 h 202"/>
              <a:gd name="T40" fmla="*/ 15 w 265"/>
              <a:gd name="T41" fmla="*/ 128 h 202"/>
              <a:gd name="T42" fmla="*/ 11 w 265"/>
              <a:gd name="T43" fmla="*/ 119 h 202"/>
              <a:gd name="T44" fmla="*/ 21 w 265"/>
              <a:gd name="T45" fmla="*/ 109 h 202"/>
              <a:gd name="T46" fmla="*/ 31 w 265"/>
              <a:gd name="T47" fmla="*/ 95 h 202"/>
              <a:gd name="T48" fmla="*/ 38 w 265"/>
              <a:gd name="T49" fmla="*/ 95 h 202"/>
              <a:gd name="T50" fmla="*/ 51 w 265"/>
              <a:gd name="T51" fmla="*/ 83 h 202"/>
              <a:gd name="T52" fmla="*/ 69 w 265"/>
              <a:gd name="T53" fmla="*/ 78 h 202"/>
              <a:gd name="T54" fmla="*/ 71 w 265"/>
              <a:gd name="T55" fmla="*/ 94 h 202"/>
              <a:gd name="T56" fmla="*/ 71 w 265"/>
              <a:gd name="T57" fmla="*/ 76 h 202"/>
              <a:gd name="T58" fmla="*/ 55 w 265"/>
              <a:gd name="T59" fmla="*/ 43 h 202"/>
              <a:gd name="T60" fmla="*/ 71 w 265"/>
              <a:gd name="T61" fmla="*/ 68 h 202"/>
              <a:gd name="T62" fmla="*/ 86 w 265"/>
              <a:gd name="T63" fmla="*/ 81 h 202"/>
              <a:gd name="T64" fmla="*/ 57 w 265"/>
              <a:gd name="T65" fmla="*/ 85 h 202"/>
              <a:gd name="T66" fmla="*/ 93 w 265"/>
              <a:gd name="T67" fmla="*/ 99 h 202"/>
              <a:gd name="T68" fmla="*/ 82 w 265"/>
              <a:gd name="T69" fmla="*/ 120 h 202"/>
              <a:gd name="T70" fmla="*/ 80 w 265"/>
              <a:gd name="T71" fmla="*/ 112 h 202"/>
              <a:gd name="T72" fmla="*/ 79 w 265"/>
              <a:gd name="T73" fmla="*/ 126 h 202"/>
              <a:gd name="T74" fmla="*/ 69 w 265"/>
              <a:gd name="T75" fmla="*/ 147 h 202"/>
              <a:gd name="T76" fmla="*/ 82 w 265"/>
              <a:gd name="T77" fmla="*/ 126 h 202"/>
              <a:gd name="T78" fmla="*/ 39 w 265"/>
              <a:gd name="T79" fmla="*/ 154 h 202"/>
              <a:gd name="T80" fmla="*/ 46 w 265"/>
              <a:gd name="T81" fmla="*/ 153 h 202"/>
              <a:gd name="T82" fmla="*/ 49 w 265"/>
              <a:gd name="T83" fmla="*/ 156 h 202"/>
              <a:gd name="T84" fmla="*/ 54 w 265"/>
              <a:gd name="T85" fmla="*/ 149 h 202"/>
              <a:gd name="T86" fmla="*/ 58 w 265"/>
              <a:gd name="T87" fmla="*/ 150 h 202"/>
              <a:gd name="T88" fmla="*/ 63 w 265"/>
              <a:gd name="T89" fmla="*/ 147 h 202"/>
              <a:gd name="T90" fmla="*/ 63 w 265"/>
              <a:gd name="T91" fmla="*/ 27 h 202"/>
              <a:gd name="T92" fmla="*/ 61 w 265"/>
              <a:gd name="T93" fmla="*/ 189 h 202"/>
              <a:gd name="T94" fmla="*/ 245 w 265"/>
              <a:gd name="T95" fmla="*/ 11 h 202"/>
              <a:gd name="T96" fmla="*/ 99 w 265"/>
              <a:gd name="T97" fmla="*/ 129 h 202"/>
              <a:gd name="T98" fmla="*/ 46 w 265"/>
              <a:gd name="T99" fmla="*/ 153 h 202"/>
              <a:gd name="T100" fmla="*/ 104 w 265"/>
              <a:gd name="T101" fmla="*/ 71 h 202"/>
              <a:gd name="T102" fmla="*/ 103 w 265"/>
              <a:gd name="T103" fmla="*/ 62 h 202"/>
              <a:gd name="T104" fmla="*/ 11 w 265"/>
              <a:gd name="T105" fmla="*/ 141 h 202"/>
              <a:gd name="T106" fmla="*/ 92 w 265"/>
              <a:gd name="T107" fmla="*/ 64 h 202"/>
              <a:gd name="T108" fmla="*/ 15 w 265"/>
              <a:gd name="T109" fmla="*/ 116 h 202"/>
              <a:gd name="T110" fmla="*/ 34 w 265"/>
              <a:gd name="T111" fmla="*/ 88 h 202"/>
              <a:gd name="T112" fmla="*/ 68 w 265"/>
              <a:gd name="T113" fmla="*/ 51 h 202"/>
              <a:gd name="T114" fmla="*/ 20 w 265"/>
              <a:gd name="T115" fmla="*/ 93 h 202"/>
              <a:gd name="T116" fmla="*/ 17 w 265"/>
              <a:gd name="T117" fmla="*/ 100 h 202"/>
              <a:gd name="T118" fmla="*/ 28 w 265"/>
              <a:gd name="T119" fmla="*/ 74 h 202"/>
              <a:gd name="T120" fmla="*/ 27 w 265"/>
              <a:gd name="T121" fmla="*/ 81 h 202"/>
              <a:gd name="T122" fmla="*/ 52 w 265"/>
              <a:gd name="T123" fmla="*/ 2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5" h="202">
                <a:moveTo>
                  <a:pt x="51" y="9"/>
                </a:moveTo>
                <a:cubicBezTo>
                  <a:pt x="52" y="7"/>
                  <a:pt x="55" y="6"/>
                  <a:pt x="57" y="8"/>
                </a:cubicBezTo>
                <a:cubicBezTo>
                  <a:pt x="58" y="9"/>
                  <a:pt x="57" y="8"/>
                  <a:pt x="57" y="9"/>
                </a:cubicBezTo>
                <a:cubicBezTo>
                  <a:pt x="58" y="11"/>
                  <a:pt x="60" y="11"/>
                  <a:pt x="58" y="13"/>
                </a:cubicBezTo>
                <a:cubicBezTo>
                  <a:pt x="57" y="13"/>
                  <a:pt x="55" y="13"/>
                  <a:pt x="54" y="13"/>
                </a:cubicBezTo>
                <a:cubicBezTo>
                  <a:pt x="52" y="13"/>
                  <a:pt x="50" y="11"/>
                  <a:pt x="51" y="9"/>
                </a:cubicBezTo>
                <a:close/>
                <a:moveTo>
                  <a:pt x="184" y="116"/>
                </a:moveTo>
                <a:cubicBezTo>
                  <a:pt x="184" y="116"/>
                  <a:pt x="186" y="116"/>
                  <a:pt x="188" y="115"/>
                </a:cubicBezTo>
                <a:cubicBezTo>
                  <a:pt x="188" y="115"/>
                  <a:pt x="192" y="114"/>
                  <a:pt x="192" y="115"/>
                </a:cubicBezTo>
                <a:cubicBezTo>
                  <a:pt x="192" y="115"/>
                  <a:pt x="189" y="115"/>
                  <a:pt x="189" y="116"/>
                </a:cubicBezTo>
                <a:cubicBezTo>
                  <a:pt x="187" y="116"/>
                  <a:pt x="185" y="117"/>
                  <a:pt x="184" y="116"/>
                </a:cubicBezTo>
                <a:close/>
                <a:moveTo>
                  <a:pt x="113" y="175"/>
                </a:moveTo>
                <a:cubicBezTo>
                  <a:pt x="114" y="175"/>
                  <a:pt x="120" y="176"/>
                  <a:pt x="122" y="176"/>
                </a:cubicBezTo>
                <a:cubicBezTo>
                  <a:pt x="122" y="176"/>
                  <a:pt x="119" y="176"/>
                  <a:pt x="118" y="175"/>
                </a:cubicBezTo>
                <a:cubicBezTo>
                  <a:pt x="116" y="175"/>
                  <a:pt x="115" y="175"/>
                  <a:pt x="113" y="175"/>
                </a:cubicBezTo>
                <a:close/>
                <a:moveTo>
                  <a:pt x="200" y="92"/>
                </a:moveTo>
                <a:cubicBezTo>
                  <a:pt x="199" y="93"/>
                  <a:pt x="196" y="93"/>
                  <a:pt x="198" y="93"/>
                </a:cubicBezTo>
                <a:cubicBezTo>
                  <a:pt x="199" y="92"/>
                  <a:pt x="200" y="92"/>
                  <a:pt x="200" y="92"/>
                </a:cubicBezTo>
                <a:close/>
                <a:moveTo>
                  <a:pt x="160" y="125"/>
                </a:moveTo>
                <a:cubicBezTo>
                  <a:pt x="159" y="125"/>
                  <a:pt x="161" y="125"/>
                  <a:pt x="162" y="124"/>
                </a:cubicBezTo>
                <a:cubicBezTo>
                  <a:pt x="163" y="124"/>
                  <a:pt x="164" y="124"/>
                  <a:pt x="164" y="124"/>
                </a:cubicBezTo>
                <a:cubicBezTo>
                  <a:pt x="165" y="123"/>
                  <a:pt x="169" y="122"/>
                  <a:pt x="169" y="122"/>
                </a:cubicBezTo>
                <a:cubicBezTo>
                  <a:pt x="170" y="122"/>
                  <a:pt x="166" y="124"/>
                  <a:pt x="165" y="124"/>
                </a:cubicBezTo>
                <a:cubicBezTo>
                  <a:pt x="163" y="124"/>
                  <a:pt x="162" y="125"/>
                  <a:pt x="160" y="125"/>
                </a:cubicBezTo>
                <a:close/>
                <a:moveTo>
                  <a:pt x="161" y="122"/>
                </a:moveTo>
                <a:cubicBezTo>
                  <a:pt x="158" y="123"/>
                  <a:pt x="160" y="121"/>
                  <a:pt x="161" y="122"/>
                </a:cubicBezTo>
                <a:cubicBezTo>
                  <a:pt x="161" y="122"/>
                  <a:pt x="161" y="122"/>
                  <a:pt x="161" y="122"/>
                </a:cubicBezTo>
                <a:close/>
                <a:moveTo>
                  <a:pt x="191" y="95"/>
                </a:moveTo>
                <a:cubicBezTo>
                  <a:pt x="191" y="95"/>
                  <a:pt x="186" y="97"/>
                  <a:pt x="186" y="97"/>
                </a:cubicBezTo>
                <a:cubicBezTo>
                  <a:pt x="186" y="96"/>
                  <a:pt x="194" y="93"/>
                  <a:pt x="191" y="95"/>
                </a:cubicBezTo>
                <a:close/>
                <a:moveTo>
                  <a:pt x="170" y="99"/>
                </a:moveTo>
                <a:cubicBezTo>
                  <a:pt x="170" y="99"/>
                  <a:pt x="173" y="97"/>
                  <a:pt x="174" y="97"/>
                </a:cubicBezTo>
                <a:cubicBezTo>
                  <a:pt x="175" y="97"/>
                  <a:pt x="178" y="96"/>
                  <a:pt x="176" y="97"/>
                </a:cubicBezTo>
                <a:cubicBezTo>
                  <a:pt x="175" y="98"/>
                  <a:pt x="171" y="100"/>
                  <a:pt x="170" y="99"/>
                </a:cubicBezTo>
                <a:close/>
                <a:moveTo>
                  <a:pt x="159" y="97"/>
                </a:moveTo>
                <a:cubicBezTo>
                  <a:pt x="159" y="97"/>
                  <a:pt x="161" y="96"/>
                  <a:pt x="161" y="97"/>
                </a:cubicBezTo>
                <a:cubicBezTo>
                  <a:pt x="161" y="97"/>
                  <a:pt x="159" y="97"/>
                  <a:pt x="159" y="97"/>
                </a:cubicBezTo>
                <a:close/>
                <a:moveTo>
                  <a:pt x="175" y="77"/>
                </a:moveTo>
                <a:cubicBezTo>
                  <a:pt x="174" y="77"/>
                  <a:pt x="177" y="76"/>
                  <a:pt x="177" y="76"/>
                </a:cubicBezTo>
                <a:cubicBezTo>
                  <a:pt x="176" y="77"/>
                  <a:pt x="176" y="77"/>
                  <a:pt x="175" y="77"/>
                </a:cubicBezTo>
                <a:close/>
                <a:moveTo>
                  <a:pt x="145" y="102"/>
                </a:moveTo>
                <a:cubicBezTo>
                  <a:pt x="145" y="102"/>
                  <a:pt x="146" y="102"/>
                  <a:pt x="146" y="102"/>
                </a:cubicBezTo>
                <a:cubicBezTo>
                  <a:pt x="149" y="100"/>
                  <a:pt x="154" y="99"/>
                  <a:pt x="158" y="98"/>
                </a:cubicBezTo>
                <a:cubicBezTo>
                  <a:pt x="160" y="97"/>
                  <a:pt x="156" y="99"/>
                  <a:pt x="155" y="99"/>
                </a:cubicBezTo>
                <a:cubicBezTo>
                  <a:pt x="153" y="100"/>
                  <a:pt x="148" y="102"/>
                  <a:pt x="145" y="102"/>
                </a:cubicBezTo>
                <a:close/>
                <a:moveTo>
                  <a:pt x="69" y="172"/>
                </a:moveTo>
                <a:cubicBezTo>
                  <a:pt x="67" y="171"/>
                  <a:pt x="71" y="172"/>
                  <a:pt x="72" y="173"/>
                </a:cubicBezTo>
                <a:cubicBezTo>
                  <a:pt x="73" y="173"/>
                  <a:pt x="75" y="173"/>
                  <a:pt x="76" y="174"/>
                </a:cubicBezTo>
                <a:cubicBezTo>
                  <a:pt x="76" y="174"/>
                  <a:pt x="74" y="174"/>
                  <a:pt x="73" y="173"/>
                </a:cubicBezTo>
                <a:cubicBezTo>
                  <a:pt x="71" y="173"/>
                  <a:pt x="70" y="172"/>
                  <a:pt x="69" y="172"/>
                </a:cubicBezTo>
                <a:close/>
                <a:moveTo>
                  <a:pt x="236" y="16"/>
                </a:moveTo>
                <a:cubicBezTo>
                  <a:pt x="235" y="16"/>
                  <a:pt x="234" y="17"/>
                  <a:pt x="234" y="17"/>
                </a:cubicBezTo>
                <a:cubicBezTo>
                  <a:pt x="234" y="17"/>
                  <a:pt x="232" y="18"/>
                  <a:pt x="232" y="18"/>
                </a:cubicBezTo>
                <a:cubicBezTo>
                  <a:pt x="232" y="18"/>
                  <a:pt x="237" y="15"/>
                  <a:pt x="237" y="15"/>
                </a:cubicBezTo>
                <a:cubicBezTo>
                  <a:pt x="238" y="15"/>
                  <a:pt x="235" y="16"/>
                  <a:pt x="236" y="16"/>
                </a:cubicBezTo>
                <a:close/>
                <a:moveTo>
                  <a:pt x="157" y="78"/>
                </a:moveTo>
                <a:cubicBezTo>
                  <a:pt x="156" y="79"/>
                  <a:pt x="156" y="79"/>
                  <a:pt x="155" y="79"/>
                </a:cubicBezTo>
                <a:cubicBezTo>
                  <a:pt x="154" y="80"/>
                  <a:pt x="153" y="80"/>
                  <a:pt x="155" y="79"/>
                </a:cubicBezTo>
                <a:cubicBezTo>
                  <a:pt x="156" y="78"/>
                  <a:pt x="157" y="78"/>
                  <a:pt x="157" y="78"/>
                </a:cubicBezTo>
                <a:close/>
                <a:moveTo>
                  <a:pt x="56" y="168"/>
                </a:moveTo>
                <a:cubicBezTo>
                  <a:pt x="55" y="167"/>
                  <a:pt x="58" y="168"/>
                  <a:pt x="58" y="168"/>
                </a:cubicBezTo>
                <a:cubicBezTo>
                  <a:pt x="58" y="168"/>
                  <a:pt x="58" y="169"/>
                  <a:pt x="56" y="168"/>
                </a:cubicBezTo>
                <a:close/>
                <a:moveTo>
                  <a:pt x="65" y="160"/>
                </a:moveTo>
                <a:cubicBezTo>
                  <a:pt x="65" y="160"/>
                  <a:pt x="64" y="160"/>
                  <a:pt x="66" y="160"/>
                </a:cubicBezTo>
                <a:cubicBezTo>
                  <a:pt x="67" y="160"/>
                  <a:pt x="68" y="161"/>
                  <a:pt x="70" y="161"/>
                </a:cubicBezTo>
                <a:cubicBezTo>
                  <a:pt x="71" y="161"/>
                  <a:pt x="71" y="161"/>
                  <a:pt x="69" y="161"/>
                </a:cubicBezTo>
                <a:cubicBezTo>
                  <a:pt x="68" y="161"/>
                  <a:pt x="67" y="161"/>
                  <a:pt x="65" y="160"/>
                </a:cubicBezTo>
                <a:close/>
                <a:moveTo>
                  <a:pt x="52" y="167"/>
                </a:moveTo>
                <a:cubicBezTo>
                  <a:pt x="50" y="165"/>
                  <a:pt x="56" y="168"/>
                  <a:pt x="56" y="168"/>
                </a:cubicBezTo>
                <a:cubicBezTo>
                  <a:pt x="56" y="168"/>
                  <a:pt x="53" y="167"/>
                  <a:pt x="52" y="167"/>
                </a:cubicBezTo>
                <a:close/>
                <a:moveTo>
                  <a:pt x="27" y="180"/>
                </a:moveTo>
                <a:cubicBezTo>
                  <a:pt x="26" y="180"/>
                  <a:pt x="28" y="181"/>
                  <a:pt x="28" y="182"/>
                </a:cubicBezTo>
                <a:cubicBezTo>
                  <a:pt x="28" y="182"/>
                  <a:pt x="25" y="183"/>
                  <a:pt x="26" y="183"/>
                </a:cubicBezTo>
                <a:cubicBezTo>
                  <a:pt x="25" y="183"/>
                  <a:pt x="25" y="181"/>
                  <a:pt x="26" y="181"/>
                </a:cubicBezTo>
                <a:cubicBezTo>
                  <a:pt x="25" y="181"/>
                  <a:pt x="27" y="180"/>
                  <a:pt x="27" y="180"/>
                </a:cubicBezTo>
                <a:close/>
                <a:moveTo>
                  <a:pt x="132" y="70"/>
                </a:moveTo>
                <a:cubicBezTo>
                  <a:pt x="130" y="71"/>
                  <a:pt x="134" y="69"/>
                  <a:pt x="134" y="68"/>
                </a:cubicBezTo>
                <a:cubicBezTo>
                  <a:pt x="134" y="69"/>
                  <a:pt x="136" y="67"/>
                  <a:pt x="135" y="68"/>
                </a:cubicBezTo>
                <a:cubicBezTo>
                  <a:pt x="134" y="69"/>
                  <a:pt x="134" y="69"/>
                  <a:pt x="132" y="70"/>
                </a:cubicBezTo>
                <a:close/>
                <a:moveTo>
                  <a:pt x="85" y="92"/>
                </a:moveTo>
                <a:cubicBezTo>
                  <a:pt x="85" y="92"/>
                  <a:pt x="83" y="94"/>
                  <a:pt x="83" y="94"/>
                </a:cubicBezTo>
                <a:cubicBezTo>
                  <a:pt x="82" y="93"/>
                  <a:pt x="88" y="90"/>
                  <a:pt x="86" y="91"/>
                </a:cubicBezTo>
                <a:cubicBezTo>
                  <a:pt x="86" y="92"/>
                  <a:pt x="85" y="92"/>
                  <a:pt x="85" y="92"/>
                </a:cubicBezTo>
                <a:close/>
                <a:moveTo>
                  <a:pt x="34" y="87"/>
                </a:moveTo>
                <a:cubicBezTo>
                  <a:pt x="34" y="87"/>
                  <a:pt x="34" y="88"/>
                  <a:pt x="33" y="89"/>
                </a:cubicBezTo>
                <a:cubicBezTo>
                  <a:pt x="33" y="90"/>
                  <a:pt x="33" y="88"/>
                  <a:pt x="34" y="87"/>
                </a:cubicBezTo>
                <a:close/>
                <a:moveTo>
                  <a:pt x="80" y="88"/>
                </a:moveTo>
                <a:cubicBezTo>
                  <a:pt x="80" y="88"/>
                  <a:pt x="79" y="86"/>
                  <a:pt x="78" y="89"/>
                </a:cubicBezTo>
                <a:cubicBezTo>
                  <a:pt x="77" y="90"/>
                  <a:pt x="79" y="91"/>
                  <a:pt x="79" y="92"/>
                </a:cubicBezTo>
                <a:cubicBezTo>
                  <a:pt x="79" y="93"/>
                  <a:pt x="78" y="93"/>
                  <a:pt x="78" y="94"/>
                </a:cubicBezTo>
                <a:cubicBezTo>
                  <a:pt x="78" y="95"/>
                  <a:pt x="80" y="96"/>
                  <a:pt x="80" y="97"/>
                </a:cubicBezTo>
                <a:cubicBezTo>
                  <a:pt x="80" y="98"/>
                  <a:pt x="79" y="99"/>
                  <a:pt x="80" y="100"/>
                </a:cubicBezTo>
                <a:cubicBezTo>
                  <a:pt x="80" y="101"/>
                  <a:pt x="80" y="103"/>
                  <a:pt x="80" y="104"/>
                </a:cubicBezTo>
                <a:cubicBezTo>
                  <a:pt x="80" y="104"/>
                  <a:pt x="80" y="104"/>
                  <a:pt x="80" y="104"/>
                </a:cubicBezTo>
                <a:cubicBezTo>
                  <a:pt x="79" y="105"/>
                  <a:pt x="82" y="107"/>
                  <a:pt x="83" y="106"/>
                </a:cubicBezTo>
                <a:cubicBezTo>
                  <a:pt x="84" y="105"/>
                  <a:pt x="83" y="105"/>
                  <a:pt x="82" y="104"/>
                </a:cubicBezTo>
                <a:cubicBezTo>
                  <a:pt x="82" y="103"/>
                  <a:pt x="82" y="100"/>
                  <a:pt x="82" y="100"/>
                </a:cubicBezTo>
                <a:cubicBezTo>
                  <a:pt x="82" y="100"/>
                  <a:pt x="83" y="100"/>
                  <a:pt x="84" y="100"/>
                </a:cubicBezTo>
                <a:cubicBezTo>
                  <a:pt x="85" y="99"/>
                  <a:pt x="84" y="99"/>
                  <a:pt x="85" y="99"/>
                </a:cubicBezTo>
                <a:cubicBezTo>
                  <a:pt x="86" y="98"/>
                  <a:pt x="86" y="99"/>
                  <a:pt x="87" y="99"/>
                </a:cubicBezTo>
                <a:cubicBezTo>
                  <a:pt x="88" y="99"/>
                  <a:pt x="95" y="96"/>
                  <a:pt x="96" y="95"/>
                </a:cubicBezTo>
                <a:cubicBezTo>
                  <a:pt x="96" y="95"/>
                  <a:pt x="96" y="95"/>
                  <a:pt x="96" y="95"/>
                </a:cubicBezTo>
                <a:cubicBezTo>
                  <a:pt x="98" y="93"/>
                  <a:pt x="99" y="93"/>
                  <a:pt x="101" y="92"/>
                </a:cubicBezTo>
                <a:cubicBezTo>
                  <a:pt x="102" y="91"/>
                  <a:pt x="103" y="90"/>
                  <a:pt x="105" y="90"/>
                </a:cubicBezTo>
                <a:cubicBezTo>
                  <a:pt x="106" y="90"/>
                  <a:pt x="104" y="90"/>
                  <a:pt x="104" y="90"/>
                </a:cubicBezTo>
                <a:cubicBezTo>
                  <a:pt x="102" y="92"/>
                  <a:pt x="97" y="94"/>
                  <a:pt x="94" y="97"/>
                </a:cubicBezTo>
                <a:cubicBezTo>
                  <a:pt x="93" y="99"/>
                  <a:pt x="95" y="99"/>
                  <a:pt x="97" y="98"/>
                </a:cubicBezTo>
                <a:cubicBezTo>
                  <a:pt x="101" y="97"/>
                  <a:pt x="102" y="97"/>
                  <a:pt x="107" y="94"/>
                </a:cubicBezTo>
                <a:cubicBezTo>
                  <a:pt x="116" y="89"/>
                  <a:pt x="124" y="89"/>
                  <a:pt x="133" y="84"/>
                </a:cubicBezTo>
                <a:cubicBezTo>
                  <a:pt x="141" y="80"/>
                  <a:pt x="150" y="77"/>
                  <a:pt x="157" y="71"/>
                </a:cubicBezTo>
                <a:cubicBezTo>
                  <a:pt x="160" y="69"/>
                  <a:pt x="164" y="68"/>
                  <a:pt x="167" y="66"/>
                </a:cubicBezTo>
                <a:cubicBezTo>
                  <a:pt x="167" y="65"/>
                  <a:pt x="170" y="62"/>
                  <a:pt x="171" y="64"/>
                </a:cubicBezTo>
                <a:cubicBezTo>
                  <a:pt x="172" y="66"/>
                  <a:pt x="166" y="67"/>
                  <a:pt x="165" y="67"/>
                </a:cubicBezTo>
                <a:cubicBezTo>
                  <a:pt x="165" y="68"/>
                  <a:pt x="164" y="68"/>
                  <a:pt x="164" y="69"/>
                </a:cubicBezTo>
                <a:cubicBezTo>
                  <a:pt x="162" y="70"/>
                  <a:pt x="160" y="71"/>
                  <a:pt x="159" y="72"/>
                </a:cubicBezTo>
                <a:cubicBezTo>
                  <a:pt x="157" y="73"/>
                  <a:pt x="155" y="75"/>
                  <a:pt x="153" y="76"/>
                </a:cubicBezTo>
                <a:cubicBezTo>
                  <a:pt x="152" y="77"/>
                  <a:pt x="150" y="78"/>
                  <a:pt x="148" y="79"/>
                </a:cubicBezTo>
                <a:cubicBezTo>
                  <a:pt x="146" y="80"/>
                  <a:pt x="144" y="80"/>
                  <a:pt x="142" y="81"/>
                </a:cubicBezTo>
                <a:cubicBezTo>
                  <a:pt x="140" y="82"/>
                  <a:pt x="139" y="83"/>
                  <a:pt x="138" y="84"/>
                </a:cubicBezTo>
                <a:cubicBezTo>
                  <a:pt x="128" y="89"/>
                  <a:pt x="115" y="95"/>
                  <a:pt x="106" y="102"/>
                </a:cubicBezTo>
                <a:cubicBezTo>
                  <a:pt x="105" y="102"/>
                  <a:pt x="105" y="103"/>
                  <a:pt x="104" y="103"/>
                </a:cubicBezTo>
                <a:cubicBezTo>
                  <a:pt x="104" y="103"/>
                  <a:pt x="105" y="104"/>
                  <a:pt x="105" y="104"/>
                </a:cubicBezTo>
                <a:cubicBezTo>
                  <a:pt x="104" y="105"/>
                  <a:pt x="102" y="106"/>
                  <a:pt x="100" y="106"/>
                </a:cubicBezTo>
                <a:cubicBezTo>
                  <a:pt x="101" y="106"/>
                  <a:pt x="99" y="105"/>
                  <a:pt x="98" y="106"/>
                </a:cubicBezTo>
                <a:cubicBezTo>
                  <a:pt x="97" y="106"/>
                  <a:pt x="96" y="110"/>
                  <a:pt x="96" y="110"/>
                </a:cubicBezTo>
                <a:cubicBezTo>
                  <a:pt x="97" y="112"/>
                  <a:pt x="102" y="105"/>
                  <a:pt x="104" y="106"/>
                </a:cubicBezTo>
                <a:cubicBezTo>
                  <a:pt x="104" y="106"/>
                  <a:pt x="104" y="108"/>
                  <a:pt x="104" y="108"/>
                </a:cubicBezTo>
                <a:cubicBezTo>
                  <a:pt x="104" y="109"/>
                  <a:pt x="103" y="108"/>
                  <a:pt x="103" y="109"/>
                </a:cubicBezTo>
                <a:cubicBezTo>
                  <a:pt x="103" y="110"/>
                  <a:pt x="106" y="109"/>
                  <a:pt x="107" y="109"/>
                </a:cubicBezTo>
                <a:cubicBezTo>
                  <a:pt x="107" y="109"/>
                  <a:pt x="108" y="109"/>
                  <a:pt x="109" y="109"/>
                </a:cubicBezTo>
                <a:cubicBezTo>
                  <a:pt x="112" y="108"/>
                  <a:pt x="116" y="107"/>
                  <a:pt x="116" y="107"/>
                </a:cubicBezTo>
                <a:cubicBezTo>
                  <a:pt x="117" y="107"/>
                  <a:pt x="120" y="105"/>
                  <a:pt x="120" y="106"/>
                </a:cubicBezTo>
                <a:cubicBezTo>
                  <a:pt x="120" y="107"/>
                  <a:pt x="115" y="107"/>
                  <a:pt x="113" y="109"/>
                </a:cubicBezTo>
                <a:cubicBezTo>
                  <a:pt x="111" y="112"/>
                  <a:pt x="114" y="111"/>
                  <a:pt x="116" y="111"/>
                </a:cubicBezTo>
                <a:cubicBezTo>
                  <a:pt x="123" y="110"/>
                  <a:pt x="130" y="107"/>
                  <a:pt x="137" y="105"/>
                </a:cubicBezTo>
                <a:cubicBezTo>
                  <a:pt x="138" y="104"/>
                  <a:pt x="139" y="104"/>
                  <a:pt x="141" y="103"/>
                </a:cubicBezTo>
                <a:cubicBezTo>
                  <a:pt x="144" y="103"/>
                  <a:pt x="140" y="104"/>
                  <a:pt x="139" y="105"/>
                </a:cubicBezTo>
                <a:cubicBezTo>
                  <a:pt x="137" y="106"/>
                  <a:pt x="137" y="106"/>
                  <a:pt x="134" y="107"/>
                </a:cubicBezTo>
                <a:cubicBezTo>
                  <a:pt x="129" y="108"/>
                  <a:pt x="126" y="111"/>
                  <a:pt x="121" y="113"/>
                </a:cubicBezTo>
                <a:cubicBezTo>
                  <a:pt x="115" y="115"/>
                  <a:pt x="110" y="117"/>
                  <a:pt x="104" y="119"/>
                </a:cubicBezTo>
                <a:cubicBezTo>
                  <a:pt x="102" y="120"/>
                  <a:pt x="100" y="120"/>
                  <a:pt x="101" y="122"/>
                </a:cubicBezTo>
                <a:cubicBezTo>
                  <a:pt x="101" y="122"/>
                  <a:pt x="102" y="123"/>
                  <a:pt x="103" y="123"/>
                </a:cubicBezTo>
                <a:cubicBezTo>
                  <a:pt x="105" y="123"/>
                  <a:pt x="107" y="121"/>
                  <a:pt x="109" y="121"/>
                </a:cubicBezTo>
                <a:cubicBezTo>
                  <a:pt x="109" y="121"/>
                  <a:pt x="110" y="120"/>
                  <a:pt x="110" y="121"/>
                </a:cubicBezTo>
                <a:cubicBezTo>
                  <a:pt x="110" y="122"/>
                  <a:pt x="106" y="123"/>
                  <a:pt x="105" y="123"/>
                </a:cubicBezTo>
                <a:cubicBezTo>
                  <a:pt x="104" y="124"/>
                  <a:pt x="101" y="124"/>
                  <a:pt x="100" y="125"/>
                </a:cubicBezTo>
                <a:cubicBezTo>
                  <a:pt x="99" y="125"/>
                  <a:pt x="96" y="128"/>
                  <a:pt x="96" y="128"/>
                </a:cubicBezTo>
                <a:cubicBezTo>
                  <a:pt x="96" y="129"/>
                  <a:pt x="101" y="126"/>
                  <a:pt x="101" y="126"/>
                </a:cubicBezTo>
                <a:cubicBezTo>
                  <a:pt x="103" y="126"/>
                  <a:pt x="99" y="127"/>
                  <a:pt x="99" y="127"/>
                </a:cubicBezTo>
                <a:cubicBezTo>
                  <a:pt x="99" y="128"/>
                  <a:pt x="93" y="132"/>
                  <a:pt x="93" y="133"/>
                </a:cubicBezTo>
                <a:cubicBezTo>
                  <a:pt x="93" y="134"/>
                  <a:pt x="96" y="131"/>
                  <a:pt x="96" y="132"/>
                </a:cubicBezTo>
                <a:cubicBezTo>
                  <a:pt x="97" y="134"/>
                  <a:pt x="92" y="134"/>
                  <a:pt x="90" y="135"/>
                </a:cubicBezTo>
                <a:cubicBezTo>
                  <a:pt x="89" y="135"/>
                  <a:pt x="89" y="136"/>
                  <a:pt x="88" y="136"/>
                </a:cubicBezTo>
                <a:cubicBezTo>
                  <a:pt x="88" y="136"/>
                  <a:pt x="82" y="137"/>
                  <a:pt x="85" y="138"/>
                </a:cubicBezTo>
                <a:cubicBezTo>
                  <a:pt x="86" y="138"/>
                  <a:pt x="86" y="138"/>
                  <a:pt x="86" y="138"/>
                </a:cubicBezTo>
                <a:cubicBezTo>
                  <a:pt x="86" y="139"/>
                  <a:pt x="84" y="141"/>
                  <a:pt x="83" y="142"/>
                </a:cubicBezTo>
                <a:cubicBezTo>
                  <a:pt x="82" y="143"/>
                  <a:pt x="82" y="144"/>
                  <a:pt x="82" y="144"/>
                </a:cubicBezTo>
                <a:cubicBezTo>
                  <a:pt x="82" y="144"/>
                  <a:pt x="81" y="144"/>
                  <a:pt x="81" y="145"/>
                </a:cubicBezTo>
                <a:cubicBezTo>
                  <a:pt x="81" y="145"/>
                  <a:pt x="81" y="145"/>
                  <a:pt x="81" y="145"/>
                </a:cubicBezTo>
                <a:cubicBezTo>
                  <a:pt x="79" y="146"/>
                  <a:pt x="76" y="147"/>
                  <a:pt x="76" y="148"/>
                </a:cubicBezTo>
                <a:cubicBezTo>
                  <a:pt x="76" y="149"/>
                  <a:pt x="81" y="147"/>
                  <a:pt x="79" y="148"/>
                </a:cubicBezTo>
                <a:cubicBezTo>
                  <a:pt x="79" y="148"/>
                  <a:pt x="76" y="149"/>
                  <a:pt x="75" y="150"/>
                </a:cubicBezTo>
                <a:cubicBezTo>
                  <a:pt x="74" y="150"/>
                  <a:pt x="75" y="150"/>
                  <a:pt x="74" y="151"/>
                </a:cubicBezTo>
                <a:cubicBezTo>
                  <a:pt x="73" y="152"/>
                  <a:pt x="71" y="152"/>
                  <a:pt x="74" y="153"/>
                </a:cubicBezTo>
                <a:cubicBezTo>
                  <a:pt x="75" y="154"/>
                  <a:pt x="79" y="152"/>
                  <a:pt x="80" y="153"/>
                </a:cubicBezTo>
                <a:cubicBezTo>
                  <a:pt x="80" y="154"/>
                  <a:pt x="76" y="153"/>
                  <a:pt x="79" y="154"/>
                </a:cubicBezTo>
                <a:cubicBezTo>
                  <a:pt x="78" y="154"/>
                  <a:pt x="78" y="153"/>
                  <a:pt x="78" y="153"/>
                </a:cubicBezTo>
                <a:cubicBezTo>
                  <a:pt x="75" y="153"/>
                  <a:pt x="68" y="155"/>
                  <a:pt x="67" y="154"/>
                </a:cubicBezTo>
                <a:cubicBezTo>
                  <a:pt x="66" y="154"/>
                  <a:pt x="66" y="153"/>
                  <a:pt x="65" y="155"/>
                </a:cubicBezTo>
                <a:cubicBezTo>
                  <a:pt x="64" y="157"/>
                  <a:pt x="71" y="158"/>
                  <a:pt x="73" y="159"/>
                </a:cubicBezTo>
                <a:cubicBezTo>
                  <a:pt x="73" y="160"/>
                  <a:pt x="75" y="161"/>
                  <a:pt x="75" y="161"/>
                </a:cubicBezTo>
                <a:cubicBezTo>
                  <a:pt x="75" y="161"/>
                  <a:pt x="76" y="161"/>
                  <a:pt x="76" y="161"/>
                </a:cubicBezTo>
                <a:cubicBezTo>
                  <a:pt x="76" y="163"/>
                  <a:pt x="74" y="161"/>
                  <a:pt x="74" y="161"/>
                </a:cubicBezTo>
                <a:cubicBezTo>
                  <a:pt x="73" y="161"/>
                  <a:pt x="72" y="161"/>
                  <a:pt x="72" y="161"/>
                </a:cubicBezTo>
                <a:cubicBezTo>
                  <a:pt x="72" y="161"/>
                  <a:pt x="73" y="161"/>
                  <a:pt x="73" y="161"/>
                </a:cubicBezTo>
                <a:cubicBezTo>
                  <a:pt x="72" y="159"/>
                  <a:pt x="68" y="159"/>
                  <a:pt x="65" y="157"/>
                </a:cubicBezTo>
                <a:cubicBezTo>
                  <a:pt x="65" y="157"/>
                  <a:pt x="64" y="155"/>
                  <a:pt x="63" y="155"/>
                </a:cubicBezTo>
                <a:cubicBezTo>
                  <a:pt x="63" y="155"/>
                  <a:pt x="61" y="157"/>
                  <a:pt x="61" y="159"/>
                </a:cubicBezTo>
                <a:cubicBezTo>
                  <a:pt x="61" y="160"/>
                  <a:pt x="61" y="161"/>
                  <a:pt x="61" y="161"/>
                </a:cubicBezTo>
                <a:cubicBezTo>
                  <a:pt x="61" y="162"/>
                  <a:pt x="60" y="162"/>
                  <a:pt x="60" y="163"/>
                </a:cubicBezTo>
                <a:cubicBezTo>
                  <a:pt x="61" y="164"/>
                  <a:pt x="58" y="165"/>
                  <a:pt x="58" y="163"/>
                </a:cubicBezTo>
                <a:cubicBezTo>
                  <a:pt x="58" y="163"/>
                  <a:pt x="61" y="161"/>
                  <a:pt x="59" y="161"/>
                </a:cubicBezTo>
                <a:cubicBezTo>
                  <a:pt x="59" y="161"/>
                  <a:pt x="58" y="162"/>
                  <a:pt x="58" y="162"/>
                </a:cubicBezTo>
                <a:cubicBezTo>
                  <a:pt x="58" y="161"/>
                  <a:pt x="61" y="161"/>
                  <a:pt x="60" y="160"/>
                </a:cubicBezTo>
                <a:cubicBezTo>
                  <a:pt x="60" y="160"/>
                  <a:pt x="57" y="160"/>
                  <a:pt x="56" y="160"/>
                </a:cubicBezTo>
                <a:cubicBezTo>
                  <a:pt x="55" y="161"/>
                  <a:pt x="56" y="161"/>
                  <a:pt x="54" y="161"/>
                </a:cubicBezTo>
                <a:cubicBezTo>
                  <a:pt x="55" y="161"/>
                  <a:pt x="52" y="161"/>
                  <a:pt x="53" y="162"/>
                </a:cubicBezTo>
                <a:cubicBezTo>
                  <a:pt x="53" y="162"/>
                  <a:pt x="55" y="162"/>
                  <a:pt x="55" y="162"/>
                </a:cubicBezTo>
                <a:cubicBezTo>
                  <a:pt x="55" y="162"/>
                  <a:pt x="57" y="161"/>
                  <a:pt x="58" y="161"/>
                </a:cubicBezTo>
                <a:cubicBezTo>
                  <a:pt x="57" y="161"/>
                  <a:pt x="57" y="164"/>
                  <a:pt x="56" y="164"/>
                </a:cubicBezTo>
                <a:cubicBezTo>
                  <a:pt x="56" y="164"/>
                  <a:pt x="50" y="162"/>
                  <a:pt x="51" y="164"/>
                </a:cubicBezTo>
                <a:cubicBezTo>
                  <a:pt x="51" y="164"/>
                  <a:pt x="52" y="164"/>
                  <a:pt x="53" y="164"/>
                </a:cubicBezTo>
                <a:cubicBezTo>
                  <a:pt x="58" y="165"/>
                  <a:pt x="51" y="164"/>
                  <a:pt x="50" y="164"/>
                </a:cubicBezTo>
                <a:cubicBezTo>
                  <a:pt x="50" y="165"/>
                  <a:pt x="51" y="166"/>
                  <a:pt x="51" y="166"/>
                </a:cubicBezTo>
                <a:cubicBezTo>
                  <a:pt x="51" y="167"/>
                  <a:pt x="48" y="165"/>
                  <a:pt x="48" y="165"/>
                </a:cubicBezTo>
                <a:cubicBezTo>
                  <a:pt x="45" y="165"/>
                  <a:pt x="43" y="165"/>
                  <a:pt x="40" y="164"/>
                </a:cubicBezTo>
                <a:cubicBezTo>
                  <a:pt x="39" y="164"/>
                  <a:pt x="37" y="163"/>
                  <a:pt x="36" y="162"/>
                </a:cubicBezTo>
                <a:cubicBezTo>
                  <a:pt x="36" y="161"/>
                  <a:pt x="37" y="160"/>
                  <a:pt x="36" y="160"/>
                </a:cubicBezTo>
                <a:cubicBezTo>
                  <a:pt x="36" y="159"/>
                  <a:pt x="35" y="162"/>
                  <a:pt x="33" y="162"/>
                </a:cubicBezTo>
                <a:cubicBezTo>
                  <a:pt x="33" y="162"/>
                  <a:pt x="34" y="161"/>
                  <a:pt x="34" y="161"/>
                </a:cubicBezTo>
                <a:cubicBezTo>
                  <a:pt x="34" y="161"/>
                  <a:pt x="33" y="161"/>
                  <a:pt x="32" y="161"/>
                </a:cubicBezTo>
                <a:cubicBezTo>
                  <a:pt x="33" y="161"/>
                  <a:pt x="31" y="161"/>
                  <a:pt x="32" y="160"/>
                </a:cubicBezTo>
                <a:cubicBezTo>
                  <a:pt x="31" y="162"/>
                  <a:pt x="33" y="162"/>
                  <a:pt x="33" y="163"/>
                </a:cubicBezTo>
                <a:cubicBezTo>
                  <a:pt x="33" y="164"/>
                  <a:pt x="32" y="164"/>
                  <a:pt x="32" y="165"/>
                </a:cubicBezTo>
                <a:cubicBezTo>
                  <a:pt x="31" y="166"/>
                  <a:pt x="31" y="166"/>
                  <a:pt x="31" y="167"/>
                </a:cubicBezTo>
                <a:cubicBezTo>
                  <a:pt x="30" y="169"/>
                  <a:pt x="28" y="174"/>
                  <a:pt x="29" y="176"/>
                </a:cubicBezTo>
                <a:cubicBezTo>
                  <a:pt x="30" y="177"/>
                  <a:pt x="32" y="178"/>
                  <a:pt x="31" y="179"/>
                </a:cubicBezTo>
                <a:cubicBezTo>
                  <a:pt x="29" y="181"/>
                  <a:pt x="26" y="180"/>
                  <a:pt x="27" y="177"/>
                </a:cubicBezTo>
                <a:cubicBezTo>
                  <a:pt x="27" y="177"/>
                  <a:pt x="28" y="177"/>
                  <a:pt x="28" y="176"/>
                </a:cubicBezTo>
                <a:cubicBezTo>
                  <a:pt x="28" y="175"/>
                  <a:pt x="28" y="174"/>
                  <a:pt x="28" y="174"/>
                </a:cubicBezTo>
                <a:cubicBezTo>
                  <a:pt x="28" y="173"/>
                  <a:pt x="29" y="173"/>
                  <a:pt x="29" y="172"/>
                </a:cubicBezTo>
                <a:cubicBezTo>
                  <a:pt x="29" y="171"/>
                  <a:pt x="28" y="171"/>
                  <a:pt x="28" y="170"/>
                </a:cubicBezTo>
                <a:cubicBezTo>
                  <a:pt x="28" y="169"/>
                  <a:pt x="28" y="168"/>
                  <a:pt x="28" y="168"/>
                </a:cubicBezTo>
                <a:cubicBezTo>
                  <a:pt x="28" y="168"/>
                  <a:pt x="29" y="168"/>
                  <a:pt x="29" y="168"/>
                </a:cubicBezTo>
                <a:cubicBezTo>
                  <a:pt x="29" y="167"/>
                  <a:pt x="29" y="165"/>
                  <a:pt x="29" y="165"/>
                </a:cubicBezTo>
                <a:cubicBezTo>
                  <a:pt x="29" y="165"/>
                  <a:pt x="28" y="165"/>
                  <a:pt x="28" y="164"/>
                </a:cubicBezTo>
                <a:cubicBezTo>
                  <a:pt x="27" y="164"/>
                  <a:pt x="28" y="164"/>
                  <a:pt x="28" y="163"/>
                </a:cubicBezTo>
                <a:cubicBezTo>
                  <a:pt x="27" y="163"/>
                  <a:pt x="27" y="162"/>
                  <a:pt x="27" y="161"/>
                </a:cubicBezTo>
                <a:cubicBezTo>
                  <a:pt x="27" y="161"/>
                  <a:pt x="27" y="161"/>
                  <a:pt x="27" y="161"/>
                </a:cubicBezTo>
                <a:cubicBezTo>
                  <a:pt x="27" y="160"/>
                  <a:pt x="27" y="160"/>
                  <a:pt x="27" y="160"/>
                </a:cubicBezTo>
                <a:cubicBezTo>
                  <a:pt x="27" y="160"/>
                  <a:pt x="28" y="158"/>
                  <a:pt x="27" y="158"/>
                </a:cubicBezTo>
                <a:cubicBezTo>
                  <a:pt x="27" y="158"/>
                  <a:pt x="25" y="163"/>
                  <a:pt x="27" y="159"/>
                </a:cubicBezTo>
                <a:cubicBezTo>
                  <a:pt x="27" y="159"/>
                  <a:pt x="25" y="160"/>
                  <a:pt x="25" y="160"/>
                </a:cubicBezTo>
                <a:cubicBezTo>
                  <a:pt x="25" y="160"/>
                  <a:pt x="24" y="158"/>
                  <a:pt x="23" y="160"/>
                </a:cubicBezTo>
                <a:cubicBezTo>
                  <a:pt x="23" y="160"/>
                  <a:pt x="25" y="160"/>
                  <a:pt x="25" y="160"/>
                </a:cubicBezTo>
                <a:cubicBezTo>
                  <a:pt x="26" y="160"/>
                  <a:pt x="26" y="163"/>
                  <a:pt x="26" y="164"/>
                </a:cubicBezTo>
                <a:cubicBezTo>
                  <a:pt x="26" y="164"/>
                  <a:pt x="23" y="164"/>
                  <a:pt x="22" y="164"/>
                </a:cubicBezTo>
                <a:cubicBezTo>
                  <a:pt x="22" y="163"/>
                  <a:pt x="21" y="162"/>
                  <a:pt x="21" y="162"/>
                </a:cubicBezTo>
                <a:cubicBezTo>
                  <a:pt x="20" y="162"/>
                  <a:pt x="20" y="163"/>
                  <a:pt x="19" y="162"/>
                </a:cubicBezTo>
                <a:cubicBezTo>
                  <a:pt x="18" y="161"/>
                  <a:pt x="17" y="159"/>
                  <a:pt x="19" y="158"/>
                </a:cubicBezTo>
                <a:cubicBezTo>
                  <a:pt x="19" y="158"/>
                  <a:pt x="20" y="158"/>
                  <a:pt x="21" y="158"/>
                </a:cubicBezTo>
                <a:cubicBezTo>
                  <a:pt x="21" y="158"/>
                  <a:pt x="22" y="159"/>
                  <a:pt x="22" y="159"/>
                </a:cubicBezTo>
                <a:cubicBezTo>
                  <a:pt x="23" y="159"/>
                  <a:pt x="24" y="157"/>
                  <a:pt x="24" y="158"/>
                </a:cubicBezTo>
                <a:cubicBezTo>
                  <a:pt x="24" y="157"/>
                  <a:pt x="22" y="158"/>
                  <a:pt x="22" y="158"/>
                </a:cubicBezTo>
                <a:cubicBezTo>
                  <a:pt x="22" y="158"/>
                  <a:pt x="22" y="157"/>
                  <a:pt x="22" y="157"/>
                </a:cubicBezTo>
                <a:cubicBezTo>
                  <a:pt x="21" y="156"/>
                  <a:pt x="22" y="157"/>
                  <a:pt x="21" y="157"/>
                </a:cubicBezTo>
                <a:cubicBezTo>
                  <a:pt x="20" y="156"/>
                  <a:pt x="21" y="155"/>
                  <a:pt x="19" y="156"/>
                </a:cubicBezTo>
                <a:cubicBezTo>
                  <a:pt x="18" y="156"/>
                  <a:pt x="19" y="157"/>
                  <a:pt x="19" y="157"/>
                </a:cubicBezTo>
                <a:cubicBezTo>
                  <a:pt x="18" y="158"/>
                  <a:pt x="18" y="157"/>
                  <a:pt x="17" y="158"/>
                </a:cubicBezTo>
                <a:cubicBezTo>
                  <a:pt x="16" y="159"/>
                  <a:pt x="14" y="163"/>
                  <a:pt x="14" y="161"/>
                </a:cubicBezTo>
                <a:cubicBezTo>
                  <a:pt x="15" y="161"/>
                  <a:pt x="15" y="159"/>
                  <a:pt x="15" y="159"/>
                </a:cubicBezTo>
                <a:cubicBezTo>
                  <a:pt x="14" y="158"/>
                  <a:pt x="13" y="160"/>
                  <a:pt x="12" y="160"/>
                </a:cubicBezTo>
                <a:cubicBezTo>
                  <a:pt x="13" y="160"/>
                  <a:pt x="10" y="158"/>
                  <a:pt x="11" y="159"/>
                </a:cubicBezTo>
                <a:cubicBezTo>
                  <a:pt x="10" y="158"/>
                  <a:pt x="11" y="155"/>
                  <a:pt x="12" y="154"/>
                </a:cubicBezTo>
                <a:cubicBezTo>
                  <a:pt x="13" y="153"/>
                  <a:pt x="13" y="153"/>
                  <a:pt x="13" y="153"/>
                </a:cubicBezTo>
                <a:cubicBezTo>
                  <a:pt x="16" y="155"/>
                  <a:pt x="13" y="152"/>
                  <a:pt x="12" y="151"/>
                </a:cubicBezTo>
                <a:cubicBezTo>
                  <a:pt x="12" y="149"/>
                  <a:pt x="14" y="147"/>
                  <a:pt x="14" y="145"/>
                </a:cubicBezTo>
                <a:cubicBezTo>
                  <a:pt x="14" y="144"/>
                  <a:pt x="13" y="141"/>
                  <a:pt x="13" y="140"/>
                </a:cubicBezTo>
                <a:cubicBezTo>
                  <a:pt x="13" y="140"/>
                  <a:pt x="11" y="140"/>
                  <a:pt x="12" y="140"/>
                </a:cubicBezTo>
                <a:cubicBezTo>
                  <a:pt x="13" y="139"/>
                  <a:pt x="12" y="139"/>
                  <a:pt x="12" y="138"/>
                </a:cubicBezTo>
                <a:cubicBezTo>
                  <a:pt x="13" y="137"/>
                  <a:pt x="15" y="136"/>
                  <a:pt x="15" y="135"/>
                </a:cubicBezTo>
                <a:cubicBezTo>
                  <a:pt x="16" y="133"/>
                  <a:pt x="15" y="130"/>
                  <a:pt x="15" y="128"/>
                </a:cubicBezTo>
                <a:cubicBezTo>
                  <a:pt x="15" y="128"/>
                  <a:pt x="15" y="127"/>
                  <a:pt x="15" y="127"/>
                </a:cubicBezTo>
                <a:cubicBezTo>
                  <a:pt x="15" y="126"/>
                  <a:pt x="15" y="127"/>
                  <a:pt x="15" y="125"/>
                </a:cubicBezTo>
                <a:cubicBezTo>
                  <a:pt x="15" y="124"/>
                  <a:pt x="16" y="123"/>
                  <a:pt x="16" y="122"/>
                </a:cubicBezTo>
                <a:cubicBezTo>
                  <a:pt x="16" y="121"/>
                  <a:pt x="17" y="121"/>
                  <a:pt x="16" y="120"/>
                </a:cubicBezTo>
                <a:cubicBezTo>
                  <a:pt x="17" y="122"/>
                  <a:pt x="16" y="119"/>
                  <a:pt x="15" y="119"/>
                </a:cubicBezTo>
                <a:cubicBezTo>
                  <a:pt x="15" y="119"/>
                  <a:pt x="16" y="121"/>
                  <a:pt x="15" y="121"/>
                </a:cubicBezTo>
                <a:cubicBezTo>
                  <a:pt x="15" y="122"/>
                  <a:pt x="13" y="124"/>
                  <a:pt x="13" y="126"/>
                </a:cubicBezTo>
                <a:cubicBezTo>
                  <a:pt x="13" y="126"/>
                  <a:pt x="14" y="128"/>
                  <a:pt x="13" y="128"/>
                </a:cubicBezTo>
                <a:cubicBezTo>
                  <a:pt x="13" y="129"/>
                  <a:pt x="12" y="126"/>
                  <a:pt x="12" y="125"/>
                </a:cubicBezTo>
                <a:cubicBezTo>
                  <a:pt x="12" y="124"/>
                  <a:pt x="13" y="123"/>
                  <a:pt x="13" y="123"/>
                </a:cubicBezTo>
                <a:cubicBezTo>
                  <a:pt x="13" y="123"/>
                  <a:pt x="12" y="120"/>
                  <a:pt x="12" y="120"/>
                </a:cubicBezTo>
                <a:cubicBezTo>
                  <a:pt x="12" y="119"/>
                  <a:pt x="11" y="119"/>
                  <a:pt x="11" y="119"/>
                </a:cubicBezTo>
                <a:cubicBezTo>
                  <a:pt x="11" y="119"/>
                  <a:pt x="13" y="120"/>
                  <a:pt x="13" y="120"/>
                </a:cubicBezTo>
                <a:cubicBezTo>
                  <a:pt x="14" y="120"/>
                  <a:pt x="13" y="119"/>
                  <a:pt x="14" y="119"/>
                </a:cubicBezTo>
                <a:cubicBezTo>
                  <a:pt x="14" y="119"/>
                  <a:pt x="14" y="119"/>
                  <a:pt x="14" y="119"/>
                </a:cubicBezTo>
                <a:cubicBezTo>
                  <a:pt x="15" y="119"/>
                  <a:pt x="15" y="118"/>
                  <a:pt x="16" y="118"/>
                </a:cubicBezTo>
                <a:cubicBezTo>
                  <a:pt x="15" y="118"/>
                  <a:pt x="15" y="119"/>
                  <a:pt x="16" y="119"/>
                </a:cubicBezTo>
                <a:cubicBezTo>
                  <a:pt x="16" y="119"/>
                  <a:pt x="16" y="118"/>
                  <a:pt x="16" y="119"/>
                </a:cubicBezTo>
                <a:cubicBezTo>
                  <a:pt x="16" y="118"/>
                  <a:pt x="16" y="118"/>
                  <a:pt x="17" y="118"/>
                </a:cubicBezTo>
                <a:cubicBezTo>
                  <a:pt x="17" y="117"/>
                  <a:pt x="17" y="117"/>
                  <a:pt x="17" y="117"/>
                </a:cubicBezTo>
                <a:cubicBezTo>
                  <a:pt x="17" y="117"/>
                  <a:pt x="17" y="117"/>
                  <a:pt x="17" y="117"/>
                </a:cubicBezTo>
                <a:cubicBezTo>
                  <a:pt x="18" y="115"/>
                  <a:pt x="17" y="115"/>
                  <a:pt x="17" y="113"/>
                </a:cubicBezTo>
                <a:cubicBezTo>
                  <a:pt x="17" y="113"/>
                  <a:pt x="19" y="109"/>
                  <a:pt x="20" y="109"/>
                </a:cubicBezTo>
                <a:cubicBezTo>
                  <a:pt x="20" y="109"/>
                  <a:pt x="21" y="109"/>
                  <a:pt x="21" y="109"/>
                </a:cubicBezTo>
                <a:cubicBezTo>
                  <a:pt x="21" y="109"/>
                  <a:pt x="20" y="108"/>
                  <a:pt x="21" y="108"/>
                </a:cubicBezTo>
                <a:cubicBezTo>
                  <a:pt x="21" y="107"/>
                  <a:pt x="22" y="107"/>
                  <a:pt x="22" y="106"/>
                </a:cubicBezTo>
                <a:cubicBezTo>
                  <a:pt x="23" y="106"/>
                  <a:pt x="22" y="104"/>
                  <a:pt x="23" y="103"/>
                </a:cubicBezTo>
                <a:cubicBezTo>
                  <a:pt x="23" y="102"/>
                  <a:pt x="25" y="102"/>
                  <a:pt x="26" y="101"/>
                </a:cubicBezTo>
                <a:cubicBezTo>
                  <a:pt x="26" y="101"/>
                  <a:pt x="26" y="99"/>
                  <a:pt x="26" y="99"/>
                </a:cubicBezTo>
                <a:cubicBezTo>
                  <a:pt x="26" y="98"/>
                  <a:pt x="25" y="99"/>
                  <a:pt x="26" y="98"/>
                </a:cubicBezTo>
                <a:cubicBezTo>
                  <a:pt x="27" y="96"/>
                  <a:pt x="25" y="94"/>
                  <a:pt x="25" y="93"/>
                </a:cubicBezTo>
                <a:cubicBezTo>
                  <a:pt x="25" y="92"/>
                  <a:pt x="27" y="95"/>
                  <a:pt x="26" y="94"/>
                </a:cubicBezTo>
                <a:cubicBezTo>
                  <a:pt x="26" y="94"/>
                  <a:pt x="26" y="95"/>
                  <a:pt x="27" y="94"/>
                </a:cubicBezTo>
                <a:cubicBezTo>
                  <a:pt x="28" y="94"/>
                  <a:pt x="28" y="93"/>
                  <a:pt x="28" y="93"/>
                </a:cubicBezTo>
                <a:cubicBezTo>
                  <a:pt x="29" y="93"/>
                  <a:pt x="29" y="94"/>
                  <a:pt x="30" y="95"/>
                </a:cubicBezTo>
                <a:cubicBezTo>
                  <a:pt x="30" y="95"/>
                  <a:pt x="31" y="95"/>
                  <a:pt x="31" y="95"/>
                </a:cubicBezTo>
                <a:cubicBezTo>
                  <a:pt x="32" y="95"/>
                  <a:pt x="32" y="97"/>
                  <a:pt x="33" y="95"/>
                </a:cubicBezTo>
                <a:cubicBezTo>
                  <a:pt x="34" y="94"/>
                  <a:pt x="33" y="92"/>
                  <a:pt x="34" y="91"/>
                </a:cubicBezTo>
                <a:cubicBezTo>
                  <a:pt x="34" y="91"/>
                  <a:pt x="35" y="90"/>
                  <a:pt x="35" y="90"/>
                </a:cubicBezTo>
                <a:cubicBezTo>
                  <a:pt x="36" y="89"/>
                  <a:pt x="37" y="87"/>
                  <a:pt x="37" y="87"/>
                </a:cubicBezTo>
                <a:cubicBezTo>
                  <a:pt x="37" y="87"/>
                  <a:pt x="37" y="85"/>
                  <a:pt x="37" y="85"/>
                </a:cubicBezTo>
                <a:cubicBezTo>
                  <a:pt x="37" y="85"/>
                  <a:pt x="38" y="85"/>
                  <a:pt x="38" y="86"/>
                </a:cubicBezTo>
                <a:cubicBezTo>
                  <a:pt x="38" y="86"/>
                  <a:pt x="37" y="87"/>
                  <a:pt x="36" y="88"/>
                </a:cubicBezTo>
                <a:cubicBezTo>
                  <a:pt x="36" y="89"/>
                  <a:pt x="36" y="89"/>
                  <a:pt x="36" y="90"/>
                </a:cubicBezTo>
                <a:cubicBezTo>
                  <a:pt x="34" y="92"/>
                  <a:pt x="35" y="94"/>
                  <a:pt x="37" y="91"/>
                </a:cubicBezTo>
                <a:cubicBezTo>
                  <a:pt x="37" y="91"/>
                  <a:pt x="37" y="91"/>
                  <a:pt x="37" y="91"/>
                </a:cubicBezTo>
                <a:cubicBezTo>
                  <a:pt x="38" y="91"/>
                  <a:pt x="37" y="95"/>
                  <a:pt x="37" y="96"/>
                </a:cubicBezTo>
                <a:cubicBezTo>
                  <a:pt x="38" y="96"/>
                  <a:pt x="38" y="95"/>
                  <a:pt x="38" y="95"/>
                </a:cubicBezTo>
                <a:cubicBezTo>
                  <a:pt x="38" y="95"/>
                  <a:pt x="39" y="96"/>
                  <a:pt x="39" y="96"/>
                </a:cubicBezTo>
                <a:cubicBezTo>
                  <a:pt x="39" y="96"/>
                  <a:pt x="40" y="95"/>
                  <a:pt x="39" y="95"/>
                </a:cubicBezTo>
                <a:cubicBezTo>
                  <a:pt x="39" y="95"/>
                  <a:pt x="40" y="96"/>
                  <a:pt x="40" y="96"/>
                </a:cubicBezTo>
                <a:cubicBezTo>
                  <a:pt x="41" y="95"/>
                  <a:pt x="40" y="94"/>
                  <a:pt x="40" y="92"/>
                </a:cubicBezTo>
                <a:cubicBezTo>
                  <a:pt x="41" y="92"/>
                  <a:pt x="44" y="90"/>
                  <a:pt x="45" y="91"/>
                </a:cubicBezTo>
                <a:cubicBezTo>
                  <a:pt x="46" y="92"/>
                  <a:pt x="46" y="87"/>
                  <a:pt x="47" y="87"/>
                </a:cubicBezTo>
                <a:cubicBezTo>
                  <a:pt x="47" y="87"/>
                  <a:pt x="47" y="89"/>
                  <a:pt x="48" y="89"/>
                </a:cubicBezTo>
                <a:cubicBezTo>
                  <a:pt x="49" y="89"/>
                  <a:pt x="49" y="88"/>
                  <a:pt x="50" y="87"/>
                </a:cubicBezTo>
                <a:cubicBezTo>
                  <a:pt x="50" y="87"/>
                  <a:pt x="51" y="88"/>
                  <a:pt x="51" y="88"/>
                </a:cubicBezTo>
                <a:cubicBezTo>
                  <a:pt x="51" y="88"/>
                  <a:pt x="52" y="86"/>
                  <a:pt x="52" y="86"/>
                </a:cubicBezTo>
                <a:cubicBezTo>
                  <a:pt x="52" y="85"/>
                  <a:pt x="51" y="85"/>
                  <a:pt x="50" y="85"/>
                </a:cubicBezTo>
                <a:cubicBezTo>
                  <a:pt x="50" y="84"/>
                  <a:pt x="51" y="84"/>
                  <a:pt x="51" y="83"/>
                </a:cubicBezTo>
                <a:cubicBezTo>
                  <a:pt x="51" y="83"/>
                  <a:pt x="50" y="82"/>
                  <a:pt x="50" y="82"/>
                </a:cubicBezTo>
                <a:cubicBezTo>
                  <a:pt x="50" y="81"/>
                  <a:pt x="51" y="80"/>
                  <a:pt x="51" y="79"/>
                </a:cubicBezTo>
                <a:cubicBezTo>
                  <a:pt x="50" y="78"/>
                  <a:pt x="52" y="78"/>
                  <a:pt x="53" y="78"/>
                </a:cubicBezTo>
                <a:cubicBezTo>
                  <a:pt x="54" y="78"/>
                  <a:pt x="55" y="80"/>
                  <a:pt x="56" y="80"/>
                </a:cubicBezTo>
                <a:cubicBezTo>
                  <a:pt x="58" y="80"/>
                  <a:pt x="61" y="77"/>
                  <a:pt x="60" y="76"/>
                </a:cubicBezTo>
                <a:cubicBezTo>
                  <a:pt x="60" y="74"/>
                  <a:pt x="62" y="77"/>
                  <a:pt x="63" y="76"/>
                </a:cubicBezTo>
                <a:cubicBezTo>
                  <a:pt x="64" y="75"/>
                  <a:pt x="64" y="72"/>
                  <a:pt x="64" y="72"/>
                </a:cubicBezTo>
                <a:cubicBezTo>
                  <a:pt x="64" y="72"/>
                  <a:pt x="65" y="72"/>
                  <a:pt x="65" y="72"/>
                </a:cubicBezTo>
                <a:cubicBezTo>
                  <a:pt x="65" y="73"/>
                  <a:pt x="65" y="73"/>
                  <a:pt x="65" y="74"/>
                </a:cubicBezTo>
                <a:cubicBezTo>
                  <a:pt x="65" y="74"/>
                  <a:pt x="66" y="75"/>
                  <a:pt x="66" y="76"/>
                </a:cubicBezTo>
                <a:cubicBezTo>
                  <a:pt x="66" y="75"/>
                  <a:pt x="65" y="77"/>
                  <a:pt x="65" y="77"/>
                </a:cubicBezTo>
                <a:cubicBezTo>
                  <a:pt x="66" y="78"/>
                  <a:pt x="68" y="77"/>
                  <a:pt x="69" y="78"/>
                </a:cubicBezTo>
                <a:cubicBezTo>
                  <a:pt x="70" y="79"/>
                  <a:pt x="70" y="81"/>
                  <a:pt x="70" y="82"/>
                </a:cubicBezTo>
                <a:cubicBezTo>
                  <a:pt x="70" y="82"/>
                  <a:pt x="71" y="83"/>
                  <a:pt x="71" y="83"/>
                </a:cubicBezTo>
                <a:cubicBezTo>
                  <a:pt x="71" y="83"/>
                  <a:pt x="69" y="86"/>
                  <a:pt x="69" y="86"/>
                </a:cubicBezTo>
                <a:cubicBezTo>
                  <a:pt x="69" y="86"/>
                  <a:pt x="68" y="87"/>
                  <a:pt x="68" y="87"/>
                </a:cubicBezTo>
                <a:cubicBezTo>
                  <a:pt x="68" y="88"/>
                  <a:pt x="69" y="88"/>
                  <a:pt x="69" y="88"/>
                </a:cubicBezTo>
                <a:cubicBezTo>
                  <a:pt x="69" y="88"/>
                  <a:pt x="70" y="88"/>
                  <a:pt x="70" y="88"/>
                </a:cubicBezTo>
                <a:cubicBezTo>
                  <a:pt x="70" y="89"/>
                  <a:pt x="69" y="88"/>
                  <a:pt x="69" y="88"/>
                </a:cubicBezTo>
                <a:cubicBezTo>
                  <a:pt x="69" y="88"/>
                  <a:pt x="68" y="90"/>
                  <a:pt x="67" y="90"/>
                </a:cubicBezTo>
                <a:cubicBezTo>
                  <a:pt x="67" y="90"/>
                  <a:pt x="67" y="89"/>
                  <a:pt x="67" y="89"/>
                </a:cubicBezTo>
                <a:cubicBezTo>
                  <a:pt x="66" y="91"/>
                  <a:pt x="69" y="90"/>
                  <a:pt x="69" y="90"/>
                </a:cubicBezTo>
                <a:cubicBezTo>
                  <a:pt x="70" y="90"/>
                  <a:pt x="69" y="90"/>
                  <a:pt x="70" y="91"/>
                </a:cubicBezTo>
                <a:cubicBezTo>
                  <a:pt x="70" y="93"/>
                  <a:pt x="72" y="92"/>
                  <a:pt x="71" y="94"/>
                </a:cubicBezTo>
                <a:cubicBezTo>
                  <a:pt x="71" y="96"/>
                  <a:pt x="72" y="94"/>
                  <a:pt x="73" y="94"/>
                </a:cubicBezTo>
                <a:cubicBezTo>
                  <a:pt x="75" y="95"/>
                  <a:pt x="75" y="96"/>
                  <a:pt x="74" y="94"/>
                </a:cubicBezTo>
                <a:cubicBezTo>
                  <a:pt x="74" y="93"/>
                  <a:pt x="74" y="90"/>
                  <a:pt x="73" y="91"/>
                </a:cubicBezTo>
                <a:cubicBezTo>
                  <a:pt x="72" y="92"/>
                  <a:pt x="71" y="93"/>
                  <a:pt x="72" y="93"/>
                </a:cubicBezTo>
                <a:cubicBezTo>
                  <a:pt x="70" y="93"/>
                  <a:pt x="73" y="91"/>
                  <a:pt x="72" y="89"/>
                </a:cubicBezTo>
                <a:cubicBezTo>
                  <a:pt x="72" y="90"/>
                  <a:pt x="70" y="89"/>
                  <a:pt x="71" y="88"/>
                </a:cubicBezTo>
                <a:cubicBezTo>
                  <a:pt x="71" y="88"/>
                  <a:pt x="73" y="91"/>
                  <a:pt x="73" y="90"/>
                </a:cubicBezTo>
                <a:cubicBezTo>
                  <a:pt x="75" y="90"/>
                  <a:pt x="73" y="88"/>
                  <a:pt x="73" y="86"/>
                </a:cubicBezTo>
                <a:cubicBezTo>
                  <a:pt x="73" y="85"/>
                  <a:pt x="74" y="84"/>
                  <a:pt x="73" y="84"/>
                </a:cubicBezTo>
                <a:cubicBezTo>
                  <a:pt x="73" y="83"/>
                  <a:pt x="73" y="83"/>
                  <a:pt x="73" y="83"/>
                </a:cubicBezTo>
                <a:cubicBezTo>
                  <a:pt x="73" y="82"/>
                  <a:pt x="73" y="81"/>
                  <a:pt x="73" y="81"/>
                </a:cubicBezTo>
                <a:cubicBezTo>
                  <a:pt x="73" y="79"/>
                  <a:pt x="72" y="78"/>
                  <a:pt x="71" y="76"/>
                </a:cubicBezTo>
                <a:cubicBezTo>
                  <a:pt x="71" y="74"/>
                  <a:pt x="71" y="72"/>
                  <a:pt x="69" y="71"/>
                </a:cubicBezTo>
                <a:cubicBezTo>
                  <a:pt x="68" y="69"/>
                  <a:pt x="67" y="69"/>
                  <a:pt x="66" y="68"/>
                </a:cubicBezTo>
                <a:cubicBezTo>
                  <a:pt x="65" y="67"/>
                  <a:pt x="66" y="65"/>
                  <a:pt x="64" y="66"/>
                </a:cubicBezTo>
                <a:cubicBezTo>
                  <a:pt x="63" y="66"/>
                  <a:pt x="63" y="67"/>
                  <a:pt x="62" y="67"/>
                </a:cubicBezTo>
                <a:cubicBezTo>
                  <a:pt x="62" y="67"/>
                  <a:pt x="63" y="64"/>
                  <a:pt x="63" y="64"/>
                </a:cubicBezTo>
                <a:cubicBezTo>
                  <a:pt x="64" y="62"/>
                  <a:pt x="62" y="61"/>
                  <a:pt x="62" y="60"/>
                </a:cubicBezTo>
                <a:cubicBezTo>
                  <a:pt x="61" y="60"/>
                  <a:pt x="62" y="59"/>
                  <a:pt x="61" y="58"/>
                </a:cubicBezTo>
                <a:cubicBezTo>
                  <a:pt x="61" y="56"/>
                  <a:pt x="58" y="54"/>
                  <a:pt x="58" y="53"/>
                </a:cubicBezTo>
                <a:cubicBezTo>
                  <a:pt x="58" y="52"/>
                  <a:pt x="58" y="51"/>
                  <a:pt x="58" y="50"/>
                </a:cubicBezTo>
                <a:cubicBezTo>
                  <a:pt x="58" y="51"/>
                  <a:pt x="56" y="50"/>
                  <a:pt x="56" y="51"/>
                </a:cubicBezTo>
                <a:cubicBezTo>
                  <a:pt x="56" y="50"/>
                  <a:pt x="56" y="49"/>
                  <a:pt x="57" y="48"/>
                </a:cubicBezTo>
                <a:cubicBezTo>
                  <a:pt x="57" y="47"/>
                  <a:pt x="56" y="43"/>
                  <a:pt x="55" y="43"/>
                </a:cubicBezTo>
                <a:cubicBezTo>
                  <a:pt x="55" y="43"/>
                  <a:pt x="53" y="41"/>
                  <a:pt x="53" y="40"/>
                </a:cubicBezTo>
                <a:cubicBezTo>
                  <a:pt x="54" y="40"/>
                  <a:pt x="55" y="41"/>
                  <a:pt x="55" y="41"/>
                </a:cubicBezTo>
                <a:cubicBezTo>
                  <a:pt x="57" y="43"/>
                  <a:pt x="58" y="43"/>
                  <a:pt x="59" y="45"/>
                </a:cubicBezTo>
                <a:cubicBezTo>
                  <a:pt x="59" y="45"/>
                  <a:pt x="58" y="47"/>
                  <a:pt x="59" y="48"/>
                </a:cubicBezTo>
                <a:cubicBezTo>
                  <a:pt x="59" y="48"/>
                  <a:pt x="59" y="48"/>
                  <a:pt x="60" y="49"/>
                </a:cubicBezTo>
                <a:cubicBezTo>
                  <a:pt x="60" y="49"/>
                  <a:pt x="61" y="51"/>
                  <a:pt x="61" y="52"/>
                </a:cubicBezTo>
                <a:cubicBezTo>
                  <a:pt x="62" y="53"/>
                  <a:pt x="63" y="53"/>
                  <a:pt x="63" y="54"/>
                </a:cubicBezTo>
                <a:cubicBezTo>
                  <a:pt x="65" y="56"/>
                  <a:pt x="65" y="58"/>
                  <a:pt x="65" y="58"/>
                </a:cubicBezTo>
                <a:cubicBezTo>
                  <a:pt x="66" y="59"/>
                  <a:pt x="68" y="58"/>
                  <a:pt x="69" y="60"/>
                </a:cubicBezTo>
                <a:cubicBezTo>
                  <a:pt x="70" y="60"/>
                  <a:pt x="69" y="61"/>
                  <a:pt x="69" y="61"/>
                </a:cubicBezTo>
                <a:cubicBezTo>
                  <a:pt x="69" y="62"/>
                  <a:pt x="71" y="64"/>
                  <a:pt x="71" y="65"/>
                </a:cubicBezTo>
                <a:cubicBezTo>
                  <a:pt x="71" y="65"/>
                  <a:pt x="71" y="67"/>
                  <a:pt x="71" y="68"/>
                </a:cubicBezTo>
                <a:cubicBezTo>
                  <a:pt x="71" y="69"/>
                  <a:pt x="73" y="69"/>
                  <a:pt x="73" y="69"/>
                </a:cubicBezTo>
                <a:cubicBezTo>
                  <a:pt x="74" y="70"/>
                  <a:pt x="75" y="71"/>
                  <a:pt x="76" y="72"/>
                </a:cubicBezTo>
                <a:cubicBezTo>
                  <a:pt x="76" y="72"/>
                  <a:pt x="77" y="72"/>
                  <a:pt x="77" y="72"/>
                </a:cubicBezTo>
                <a:cubicBezTo>
                  <a:pt x="77" y="73"/>
                  <a:pt x="76" y="73"/>
                  <a:pt x="76" y="74"/>
                </a:cubicBezTo>
                <a:cubicBezTo>
                  <a:pt x="76" y="75"/>
                  <a:pt x="76" y="78"/>
                  <a:pt x="77" y="79"/>
                </a:cubicBezTo>
                <a:cubicBezTo>
                  <a:pt x="77" y="80"/>
                  <a:pt x="78" y="80"/>
                  <a:pt x="78" y="81"/>
                </a:cubicBezTo>
                <a:cubicBezTo>
                  <a:pt x="78" y="82"/>
                  <a:pt x="76" y="86"/>
                  <a:pt x="77" y="86"/>
                </a:cubicBezTo>
                <a:cubicBezTo>
                  <a:pt x="78" y="87"/>
                  <a:pt x="78" y="86"/>
                  <a:pt x="79" y="85"/>
                </a:cubicBezTo>
                <a:cubicBezTo>
                  <a:pt x="79" y="85"/>
                  <a:pt x="81" y="84"/>
                  <a:pt x="82" y="84"/>
                </a:cubicBezTo>
                <a:cubicBezTo>
                  <a:pt x="86" y="81"/>
                  <a:pt x="91" y="77"/>
                  <a:pt x="94" y="74"/>
                </a:cubicBezTo>
                <a:cubicBezTo>
                  <a:pt x="96" y="72"/>
                  <a:pt x="97" y="71"/>
                  <a:pt x="95" y="73"/>
                </a:cubicBezTo>
                <a:cubicBezTo>
                  <a:pt x="92" y="76"/>
                  <a:pt x="89" y="78"/>
                  <a:pt x="86" y="81"/>
                </a:cubicBezTo>
                <a:cubicBezTo>
                  <a:pt x="85" y="82"/>
                  <a:pt x="82" y="84"/>
                  <a:pt x="81" y="85"/>
                </a:cubicBezTo>
                <a:cubicBezTo>
                  <a:pt x="81" y="85"/>
                  <a:pt x="81" y="87"/>
                  <a:pt x="81" y="87"/>
                </a:cubicBezTo>
                <a:cubicBezTo>
                  <a:pt x="81" y="87"/>
                  <a:pt x="80" y="87"/>
                  <a:pt x="80" y="88"/>
                </a:cubicBezTo>
                <a:cubicBezTo>
                  <a:pt x="80" y="88"/>
                  <a:pt x="82" y="88"/>
                  <a:pt x="82" y="88"/>
                </a:cubicBezTo>
                <a:cubicBezTo>
                  <a:pt x="82" y="89"/>
                  <a:pt x="81" y="90"/>
                  <a:pt x="81" y="90"/>
                </a:cubicBezTo>
                <a:cubicBezTo>
                  <a:pt x="80" y="90"/>
                  <a:pt x="78" y="90"/>
                  <a:pt x="78" y="90"/>
                </a:cubicBezTo>
                <a:cubicBezTo>
                  <a:pt x="78" y="89"/>
                  <a:pt x="80" y="89"/>
                  <a:pt x="80" y="88"/>
                </a:cubicBezTo>
                <a:close/>
                <a:moveTo>
                  <a:pt x="52" y="83"/>
                </a:moveTo>
                <a:cubicBezTo>
                  <a:pt x="52" y="83"/>
                  <a:pt x="53" y="86"/>
                  <a:pt x="53" y="85"/>
                </a:cubicBezTo>
                <a:cubicBezTo>
                  <a:pt x="53" y="86"/>
                  <a:pt x="54" y="85"/>
                  <a:pt x="55" y="85"/>
                </a:cubicBezTo>
                <a:cubicBezTo>
                  <a:pt x="55" y="85"/>
                  <a:pt x="56" y="86"/>
                  <a:pt x="56" y="86"/>
                </a:cubicBezTo>
                <a:cubicBezTo>
                  <a:pt x="57" y="86"/>
                  <a:pt x="57" y="85"/>
                  <a:pt x="57" y="85"/>
                </a:cubicBezTo>
                <a:cubicBezTo>
                  <a:pt x="58" y="83"/>
                  <a:pt x="59" y="83"/>
                  <a:pt x="58" y="82"/>
                </a:cubicBezTo>
                <a:cubicBezTo>
                  <a:pt x="57" y="81"/>
                  <a:pt x="54" y="81"/>
                  <a:pt x="53" y="81"/>
                </a:cubicBezTo>
                <a:cubicBezTo>
                  <a:pt x="53" y="81"/>
                  <a:pt x="52" y="82"/>
                  <a:pt x="52" y="83"/>
                </a:cubicBezTo>
                <a:close/>
                <a:moveTo>
                  <a:pt x="60" y="91"/>
                </a:moveTo>
                <a:cubicBezTo>
                  <a:pt x="60" y="90"/>
                  <a:pt x="59" y="90"/>
                  <a:pt x="59" y="91"/>
                </a:cubicBezTo>
                <a:cubicBezTo>
                  <a:pt x="59" y="92"/>
                  <a:pt x="60" y="91"/>
                  <a:pt x="60" y="91"/>
                </a:cubicBezTo>
                <a:close/>
                <a:moveTo>
                  <a:pt x="73" y="99"/>
                </a:moveTo>
                <a:cubicBezTo>
                  <a:pt x="74" y="99"/>
                  <a:pt x="74" y="97"/>
                  <a:pt x="74" y="98"/>
                </a:cubicBezTo>
                <a:cubicBezTo>
                  <a:pt x="73" y="98"/>
                  <a:pt x="73" y="99"/>
                  <a:pt x="73" y="99"/>
                </a:cubicBezTo>
                <a:close/>
                <a:moveTo>
                  <a:pt x="84" y="103"/>
                </a:moveTo>
                <a:cubicBezTo>
                  <a:pt x="84" y="103"/>
                  <a:pt x="87" y="104"/>
                  <a:pt x="87" y="103"/>
                </a:cubicBezTo>
                <a:cubicBezTo>
                  <a:pt x="89" y="103"/>
                  <a:pt x="93" y="99"/>
                  <a:pt x="93" y="99"/>
                </a:cubicBezTo>
                <a:cubicBezTo>
                  <a:pt x="92" y="98"/>
                  <a:pt x="89" y="102"/>
                  <a:pt x="88" y="101"/>
                </a:cubicBezTo>
                <a:cubicBezTo>
                  <a:pt x="87" y="101"/>
                  <a:pt x="88" y="100"/>
                  <a:pt x="87" y="100"/>
                </a:cubicBezTo>
                <a:cubicBezTo>
                  <a:pt x="86" y="100"/>
                  <a:pt x="86" y="100"/>
                  <a:pt x="85" y="102"/>
                </a:cubicBezTo>
                <a:cubicBezTo>
                  <a:pt x="85" y="102"/>
                  <a:pt x="84" y="102"/>
                  <a:pt x="84" y="103"/>
                </a:cubicBezTo>
                <a:close/>
                <a:moveTo>
                  <a:pt x="48" y="136"/>
                </a:moveTo>
                <a:cubicBezTo>
                  <a:pt x="48" y="135"/>
                  <a:pt x="47" y="137"/>
                  <a:pt x="48" y="137"/>
                </a:cubicBezTo>
                <a:cubicBezTo>
                  <a:pt x="49" y="138"/>
                  <a:pt x="50" y="137"/>
                  <a:pt x="50" y="136"/>
                </a:cubicBezTo>
                <a:cubicBezTo>
                  <a:pt x="49" y="135"/>
                  <a:pt x="48" y="136"/>
                  <a:pt x="49" y="135"/>
                </a:cubicBezTo>
                <a:cubicBezTo>
                  <a:pt x="50" y="135"/>
                  <a:pt x="49" y="139"/>
                  <a:pt x="48" y="136"/>
                </a:cubicBezTo>
                <a:close/>
                <a:moveTo>
                  <a:pt x="83" y="125"/>
                </a:moveTo>
                <a:cubicBezTo>
                  <a:pt x="83" y="124"/>
                  <a:pt x="83" y="122"/>
                  <a:pt x="83" y="121"/>
                </a:cubicBezTo>
                <a:cubicBezTo>
                  <a:pt x="83" y="121"/>
                  <a:pt x="82" y="121"/>
                  <a:pt x="82" y="120"/>
                </a:cubicBezTo>
                <a:cubicBezTo>
                  <a:pt x="82" y="119"/>
                  <a:pt x="83" y="119"/>
                  <a:pt x="82" y="118"/>
                </a:cubicBezTo>
                <a:cubicBezTo>
                  <a:pt x="82" y="117"/>
                  <a:pt x="80" y="118"/>
                  <a:pt x="80" y="117"/>
                </a:cubicBezTo>
                <a:cubicBezTo>
                  <a:pt x="80" y="117"/>
                  <a:pt x="83" y="117"/>
                  <a:pt x="83" y="117"/>
                </a:cubicBezTo>
                <a:cubicBezTo>
                  <a:pt x="83" y="117"/>
                  <a:pt x="82" y="116"/>
                  <a:pt x="82" y="116"/>
                </a:cubicBezTo>
                <a:cubicBezTo>
                  <a:pt x="82" y="115"/>
                  <a:pt x="83" y="115"/>
                  <a:pt x="83" y="114"/>
                </a:cubicBezTo>
                <a:cubicBezTo>
                  <a:pt x="83" y="111"/>
                  <a:pt x="82" y="109"/>
                  <a:pt x="83" y="108"/>
                </a:cubicBezTo>
                <a:cubicBezTo>
                  <a:pt x="83" y="108"/>
                  <a:pt x="84" y="107"/>
                  <a:pt x="84" y="107"/>
                </a:cubicBezTo>
                <a:cubicBezTo>
                  <a:pt x="84" y="107"/>
                  <a:pt x="81" y="107"/>
                  <a:pt x="81" y="107"/>
                </a:cubicBezTo>
                <a:cubicBezTo>
                  <a:pt x="80" y="106"/>
                  <a:pt x="81" y="107"/>
                  <a:pt x="81" y="108"/>
                </a:cubicBezTo>
                <a:cubicBezTo>
                  <a:pt x="81" y="108"/>
                  <a:pt x="80" y="110"/>
                  <a:pt x="80" y="110"/>
                </a:cubicBezTo>
                <a:cubicBezTo>
                  <a:pt x="80" y="111"/>
                  <a:pt x="81" y="111"/>
                  <a:pt x="81" y="112"/>
                </a:cubicBezTo>
                <a:cubicBezTo>
                  <a:pt x="81" y="112"/>
                  <a:pt x="80" y="112"/>
                  <a:pt x="80" y="112"/>
                </a:cubicBezTo>
                <a:cubicBezTo>
                  <a:pt x="80" y="111"/>
                  <a:pt x="80" y="117"/>
                  <a:pt x="80" y="116"/>
                </a:cubicBezTo>
                <a:cubicBezTo>
                  <a:pt x="80" y="116"/>
                  <a:pt x="80" y="116"/>
                  <a:pt x="80" y="117"/>
                </a:cubicBezTo>
                <a:cubicBezTo>
                  <a:pt x="80" y="117"/>
                  <a:pt x="80" y="117"/>
                  <a:pt x="80" y="117"/>
                </a:cubicBezTo>
                <a:cubicBezTo>
                  <a:pt x="80" y="117"/>
                  <a:pt x="81" y="119"/>
                  <a:pt x="81" y="120"/>
                </a:cubicBezTo>
                <a:cubicBezTo>
                  <a:pt x="81" y="121"/>
                  <a:pt x="80" y="121"/>
                  <a:pt x="80" y="121"/>
                </a:cubicBezTo>
                <a:cubicBezTo>
                  <a:pt x="80" y="122"/>
                  <a:pt x="81" y="122"/>
                  <a:pt x="81" y="123"/>
                </a:cubicBezTo>
                <a:cubicBezTo>
                  <a:pt x="81" y="123"/>
                  <a:pt x="80" y="123"/>
                  <a:pt x="80" y="123"/>
                </a:cubicBezTo>
                <a:cubicBezTo>
                  <a:pt x="81" y="124"/>
                  <a:pt x="82" y="124"/>
                  <a:pt x="82" y="124"/>
                </a:cubicBezTo>
                <a:cubicBezTo>
                  <a:pt x="82" y="124"/>
                  <a:pt x="81" y="124"/>
                  <a:pt x="81" y="124"/>
                </a:cubicBezTo>
                <a:cubicBezTo>
                  <a:pt x="82" y="123"/>
                  <a:pt x="81" y="125"/>
                  <a:pt x="81" y="125"/>
                </a:cubicBezTo>
                <a:cubicBezTo>
                  <a:pt x="81" y="126"/>
                  <a:pt x="80" y="125"/>
                  <a:pt x="80" y="125"/>
                </a:cubicBezTo>
                <a:cubicBezTo>
                  <a:pt x="79" y="125"/>
                  <a:pt x="79" y="126"/>
                  <a:pt x="79" y="126"/>
                </a:cubicBezTo>
                <a:cubicBezTo>
                  <a:pt x="78" y="126"/>
                  <a:pt x="78" y="125"/>
                  <a:pt x="78" y="125"/>
                </a:cubicBezTo>
                <a:cubicBezTo>
                  <a:pt x="77" y="126"/>
                  <a:pt x="74" y="130"/>
                  <a:pt x="74" y="131"/>
                </a:cubicBezTo>
                <a:cubicBezTo>
                  <a:pt x="74" y="131"/>
                  <a:pt x="77" y="134"/>
                  <a:pt x="75" y="134"/>
                </a:cubicBezTo>
                <a:cubicBezTo>
                  <a:pt x="75" y="133"/>
                  <a:pt x="75" y="135"/>
                  <a:pt x="75" y="135"/>
                </a:cubicBezTo>
                <a:cubicBezTo>
                  <a:pt x="74" y="136"/>
                  <a:pt x="73" y="135"/>
                  <a:pt x="73" y="136"/>
                </a:cubicBezTo>
                <a:cubicBezTo>
                  <a:pt x="73" y="136"/>
                  <a:pt x="74" y="138"/>
                  <a:pt x="73" y="137"/>
                </a:cubicBezTo>
                <a:cubicBezTo>
                  <a:pt x="75" y="140"/>
                  <a:pt x="73" y="137"/>
                  <a:pt x="72" y="137"/>
                </a:cubicBezTo>
                <a:cubicBezTo>
                  <a:pt x="72" y="137"/>
                  <a:pt x="73" y="138"/>
                  <a:pt x="73" y="138"/>
                </a:cubicBezTo>
                <a:cubicBezTo>
                  <a:pt x="73" y="139"/>
                  <a:pt x="71" y="139"/>
                  <a:pt x="71" y="140"/>
                </a:cubicBezTo>
                <a:cubicBezTo>
                  <a:pt x="71" y="139"/>
                  <a:pt x="71" y="141"/>
                  <a:pt x="71" y="141"/>
                </a:cubicBezTo>
                <a:cubicBezTo>
                  <a:pt x="71" y="142"/>
                  <a:pt x="71" y="141"/>
                  <a:pt x="70" y="142"/>
                </a:cubicBezTo>
                <a:cubicBezTo>
                  <a:pt x="70" y="143"/>
                  <a:pt x="70" y="146"/>
                  <a:pt x="69" y="147"/>
                </a:cubicBezTo>
                <a:cubicBezTo>
                  <a:pt x="69" y="147"/>
                  <a:pt x="68" y="147"/>
                  <a:pt x="68" y="147"/>
                </a:cubicBezTo>
                <a:cubicBezTo>
                  <a:pt x="67" y="148"/>
                  <a:pt x="65" y="152"/>
                  <a:pt x="67" y="150"/>
                </a:cubicBezTo>
                <a:cubicBezTo>
                  <a:pt x="68" y="150"/>
                  <a:pt x="70" y="148"/>
                  <a:pt x="70" y="147"/>
                </a:cubicBezTo>
                <a:cubicBezTo>
                  <a:pt x="72" y="146"/>
                  <a:pt x="73" y="143"/>
                  <a:pt x="73" y="142"/>
                </a:cubicBezTo>
                <a:cubicBezTo>
                  <a:pt x="73" y="142"/>
                  <a:pt x="73" y="141"/>
                  <a:pt x="73" y="141"/>
                </a:cubicBezTo>
                <a:cubicBezTo>
                  <a:pt x="73" y="141"/>
                  <a:pt x="74" y="140"/>
                  <a:pt x="74" y="140"/>
                </a:cubicBezTo>
                <a:cubicBezTo>
                  <a:pt x="75" y="139"/>
                  <a:pt x="74" y="137"/>
                  <a:pt x="75" y="135"/>
                </a:cubicBezTo>
                <a:cubicBezTo>
                  <a:pt x="76" y="134"/>
                  <a:pt x="77" y="134"/>
                  <a:pt x="77" y="133"/>
                </a:cubicBezTo>
                <a:cubicBezTo>
                  <a:pt x="76" y="131"/>
                  <a:pt x="75" y="132"/>
                  <a:pt x="74" y="132"/>
                </a:cubicBezTo>
                <a:cubicBezTo>
                  <a:pt x="73" y="130"/>
                  <a:pt x="78" y="129"/>
                  <a:pt x="78" y="129"/>
                </a:cubicBezTo>
                <a:cubicBezTo>
                  <a:pt x="78" y="129"/>
                  <a:pt x="78" y="130"/>
                  <a:pt x="78" y="130"/>
                </a:cubicBezTo>
                <a:cubicBezTo>
                  <a:pt x="78" y="130"/>
                  <a:pt x="82" y="126"/>
                  <a:pt x="82" y="126"/>
                </a:cubicBezTo>
                <a:cubicBezTo>
                  <a:pt x="82" y="126"/>
                  <a:pt x="82" y="125"/>
                  <a:pt x="82" y="125"/>
                </a:cubicBezTo>
                <a:cubicBezTo>
                  <a:pt x="82" y="125"/>
                  <a:pt x="83" y="125"/>
                  <a:pt x="83" y="125"/>
                </a:cubicBezTo>
                <a:close/>
                <a:moveTo>
                  <a:pt x="29" y="156"/>
                </a:moveTo>
                <a:cubicBezTo>
                  <a:pt x="30" y="156"/>
                  <a:pt x="30" y="155"/>
                  <a:pt x="29" y="155"/>
                </a:cubicBezTo>
                <a:cubicBezTo>
                  <a:pt x="29" y="155"/>
                  <a:pt x="29" y="156"/>
                  <a:pt x="29" y="156"/>
                </a:cubicBezTo>
                <a:cubicBezTo>
                  <a:pt x="29" y="156"/>
                  <a:pt x="29" y="156"/>
                  <a:pt x="29" y="156"/>
                </a:cubicBezTo>
                <a:close/>
                <a:moveTo>
                  <a:pt x="34" y="156"/>
                </a:moveTo>
                <a:cubicBezTo>
                  <a:pt x="35" y="156"/>
                  <a:pt x="34" y="154"/>
                  <a:pt x="34" y="155"/>
                </a:cubicBezTo>
                <a:cubicBezTo>
                  <a:pt x="34" y="155"/>
                  <a:pt x="34" y="156"/>
                  <a:pt x="34" y="156"/>
                </a:cubicBezTo>
                <a:close/>
                <a:moveTo>
                  <a:pt x="39" y="151"/>
                </a:moveTo>
                <a:cubicBezTo>
                  <a:pt x="39" y="151"/>
                  <a:pt x="40" y="151"/>
                  <a:pt x="40" y="152"/>
                </a:cubicBezTo>
                <a:cubicBezTo>
                  <a:pt x="40" y="152"/>
                  <a:pt x="39" y="153"/>
                  <a:pt x="39" y="154"/>
                </a:cubicBezTo>
                <a:cubicBezTo>
                  <a:pt x="40" y="155"/>
                  <a:pt x="41" y="156"/>
                  <a:pt x="40" y="155"/>
                </a:cubicBezTo>
                <a:cubicBezTo>
                  <a:pt x="40" y="155"/>
                  <a:pt x="40" y="149"/>
                  <a:pt x="39" y="150"/>
                </a:cubicBezTo>
                <a:cubicBezTo>
                  <a:pt x="40" y="150"/>
                  <a:pt x="39" y="151"/>
                  <a:pt x="39" y="151"/>
                </a:cubicBezTo>
                <a:close/>
                <a:moveTo>
                  <a:pt x="51" y="144"/>
                </a:moveTo>
                <a:cubicBezTo>
                  <a:pt x="52" y="144"/>
                  <a:pt x="50" y="141"/>
                  <a:pt x="50" y="142"/>
                </a:cubicBezTo>
                <a:cubicBezTo>
                  <a:pt x="50" y="143"/>
                  <a:pt x="50" y="144"/>
                  <a:pt x="51" y="144"/>
                </a:cubicBezTo>
                <a:close/>
                <a:moveTo>
                  <a:pt x="48" y="148"/>
                </a:moveTo>
                <a:cubicBezTo>
                  <a:pt x="48" y="148"/>
                  <a:pt x="45" y="145"/>
                  <a:pt x="45" y="147"/>
                </a:cubicBezTo>
                <a:cubicBezTo>
                  <a:pt x="46" y="147"/>
                  <a:pt x="47" y="149"/>
                  <a:pt x="48" y="148"/>
                </a:cubicBezTo>
                <a:close/>
                <a:moveTo>
                  <a:pt x="47" y="151"/>
                </a:moveTo>
                <a:cubicBezTo>
                  <a:pt x="47" y="151"/>
                  <a:pt x="47" y="151"/>
                  <a:pt x="46" y="152"/>
                </a:cubicBezTo>
                <a:cubicBezTo>
                  <a:pt x="46" y="152"/>
                  <a:pt x="46" y="152"/>
                  <a:pt x="46" y="153"/>
                </a:cubicBezTo>
                <a:cubicBezTo>
                  <a:pt x="46" y="154"/>
                  <a:pt x="44" y="154"/>
                  <a:pt x="43" y="155"/>
                </a:cubicBezTo>
                <a:cubicBezTo>
                  <a:pt x="43" y="156"/>
                  <a:pt x="43" y="156"/>
                  <a:pt x="43" y="157"/>
                </a:cubicBezTo>
                <a:cubicBezTo>
                  <a:pt x="42" y="157"/>
                  <a:pt x="40" y="158"/>
                  <a:pt x="40" y="158"/>
                </a:cubicBezTo>
                <a:cubicBezTo>
                  <a:pt x="40" y="160"/>
                  <a:pt x="42" y="158"/>
                  <a:pt x="43" y="158"/>
                </a:cubicBezTo>
                <a:cubicBezTo>
                  <a:pt x="44" y="158"/>
                  <a:pt x="46" y="158"/>
                  <a:pt x="47" y="158"/>
                </a:cubicBezTo>
                <a:cubicBezTo>
                  <a:pt x="48" y="158"/>
                  <a:pt x="48" y="158"/>
                  <a:pt x="49" y="158"/>
                </a:cubicBezTo>
                <a:cubicBezTo>
                  <a:pt x="49" y="158"/>
                  <a:pt x="50" y="158"/>
                  <a:pt x="50" y="158"/>
                </a:cubicBezTo>
                <a:cubicBezTo>
                  <a:pt x="50" y="158"/>
                  <a:pt x="51" y="157"/>
                  <a:pt x="52" y="157"/>
                </a:cubicBezTo>
                <a:cubicBezTo>
                  <a:pt x="51" y="158"/>
                  <a:pt x="52" y="155"/>
                  <a:pt x="52" y="156"/>
                </a:cubicBezTo>
                <a:cubicBezTo>
                  <a:pt x="52" y="155"/>
                  <a:pt x="51" y="154"/>
                  <a:pt x="51" y="154"/>
                </a:cubicBezTo>
                <a:cubicBezTo>
                  <a:pt x="51" y="154"/>
                  <a:pt x="51" y="155"/>
                  <a:pt x="51" y="155"/>
                </a:cubicBezTo>
                <a:cubicBezTo>
                  <a:pt x="50" y="157"/>
                  <a:pt x="49" y="156"/>
                  <a:pt x="49" y="156"/>
                </a:cubicBezTo>
                <a:cubicBezTo>
                  <a:pt x="48" y="156"/>
                  <a:pt x="49" y="157"/>
                  <a:pt x="48" y="156"/>
                </a:cubicBezTo>
                <a:cubicBezTo>
                  <a:pt x="48" y="156"/>
                  <a:pt x="48" y="154"/>
                  <a:pt x="48" y="153"/>
                </a:cubicBezTo>
                <a:cubicBezTo>
                  <a:pt x="48" y="151"/>
                  <a:pt x="47" y="147"/>
                  <a:pt x="46" y="149"/>
                </a:cubicBezTo>
                <a:cubicBezTo>
                  <a:pt x="46" y="149"/>
                  <a:pt x="48" y="151"/>
                  <a:pt x="47" y="151"/>
                </a:cubicBezTo>
                <a:close/>
                <a:moveTo>
                  <a:pt x="52" y="145"/>
                </a:moveTo>
                <a:cubicBezTo>
                  <a:pt x="52" y="144"/>
                  <a:pt x="51" y="145"/>
                  <a:pt x="52" y="145"/>
                </a:cubicBezTo>
                <a:cubicBezTo>
                  <a:pt x="52" y="146"/>
                  <a:pt x="53" y="145"/>
                  <a:pt x="52" y="145"/>
                </a:cubicBezTo>
                <a:close/>
                <a:moveTo>
                  <a:pt x="92" y="112"/>
                </a:moveTo>
                <a:cubicBezTo>
                  <a:pt x="92" y="112"/>
                  <a:pt x="95" y="111"/>
                  <a:pt x="94" y="110"/>
                </a:cubicBezTo>
                <a:cubicBezTo>
                  <a:pt x="94" y="109"/>
                  <a:pt x="93" y="110"/>
                  <a:pt x="93" y="110"/>
                </a:cubicBezTo>
                <a:cubicBezTo>
                  <a:pt x="92" y="111"/>
                  <a:pt x="92" y="112"/>
                  <a:pt x="92" y="112"/>
                </a:cubicBezTo>
                <a:close/>
                <a:moveTo>
                  <a:pt x="54" y="149"/>
                </a:moveTo>
                <a:cubicBezTo>
                  <a:pt x="54" y="149"/>
                  <a:pt x="53" y="152"/>
                  <a:pt x="54" y="152"/>
                </a:cubicBezTo>
                <a:cubicBezTo>
                  <a:pt x="53" y="152"/>
                  <a:pt x="55" y="151"/>
                  <a:pt x="55" y="151"/>
                </a:cubicBezTo>
                <a:cubicBezTo>
                  <a:pt x="55" y="150"/>
                  <a:pt x="54" y="145"/>
                  <a:pt x="53" y="146"/>
                </a:cubicBezTo>
                <a:cubicBezTo>
                  <a:pt x="53" y="148"/>
                  <a:pt x="54" y="148"/>
                  <a:pt x="54" y="149"/>
                </a:cubicBezTo>
                <a:close/>
                <a:moveTo>
                  <a:pt x="62" y="144"/>
                </a:moveTo>
                <a:cubicBezTo>
                  <a:pt x="63" y="144"/>
                  <a:pt x="61" y="141"/>
                  <a:pt x="61" y="142"/>
                </a:cubicBezTo>
                <a:cubicBezTo>
                  <a:pt x="61" y="143"/>
                  <a:pt x="62" y="144"/>
                  <a:pt x="62" y="144"/>
                </a:cubicBezTo>
                <a:close/>
                <a:moveTo>
                  <a:pt x="73" y="132"/>
                </a:moveTo>
                <a:cubicBezTo>
                  <a:pt x="73" y="132"/>
                  <a:pt x="73" y="132"/>
                  <a:pt x="73" y="132"/>
                </a:cubicBezTo>
                <a:cubicBezTo>
                  <a:pt x="72" y="134"/>
                  <a:pt x="75" y="132"/>
                  <a:pt x="73" y="132"/>
                </a:cubicBezTo>
                <a:close/>
                <a:moveTo>
                  <a:pt x="57" y="151"/>
                </a:moveTo>
                <a:cubicBezTo>
                  <a:pt x="57" y="153"/>
                  <a:pt x="58" y="151"/>
                  <a:pt x="58" y="150"/>
                </a:cubicBezTo>
                <a:cubicBezTo>
                  <a:pt x="59" y="150"/>
                  <a:pt x="62" y="152"/>
                  <a:pt x="63" y="151"/>
                </a:cubicBezTo>
                <a:cubicBezTo>
                  <a:pt x="64" y="151"/>
                  <a:pt x="61" y="151"/>
                  <a:pt x="62" y="151"/>
                </a:cubicBezTo>
                <a:cubicBezTo>
                  <a:pt x="61" y="151"/>
                  <a:pt x="60" y="148"/>
                  <a:pt x="60" y="147"/>
                </a:cubicBezTo>
                <a:cubicBezTo>
                  <a:pt x="59" y="147"/>
                  <a:pt x="58" y="148"/>
                  <a:pt x="58" y="147"/>
                </a:cubicBezTo>
                <a:cubicBezTo>
                  <a:pt x="57" y="147"/>
                  <a:pt x="58" y="146"/>
                  <a:pt x="58" y="147"/>
                </a:cubicBezTo>
                <a:cubicBezTo>
                  <a:pt x="57" y="148"/>
                  <a:pt x="56" y="150"/>
                  <a:pt x="57" y="151"/>
                </a:cubicBezTo>
                <a:close/>
                <a:moveTo>
                  <a:pt x="64" y="144"/>
                </a:moveTo>
                <a:cubicBezTo>
                  <a:pt x="65" y="144"/>
                  <a:pt x="64" y="142"/>
                  <a:pt x="64" y="143"/>
                </a:cubicBezTo>
                <a:cubicBezTo>
                  <a:pt x="64" y="143"/>
                  <a:pt x="64" y="145"/>
                  <a:pt x="64" y="144"/>
                </a:cubicBezTo>
                <a:close/>
                <a:moveTo>
                  <a:pt x="63" y="147"/>
                </a:moveTo>
                <a:cubicBezTo>
                  <a:pt x="64" y="148"/>
                  <a:pt x="64" y="146"/>
                  <a:pt x="63" y="146"/>
                </a:cubicBezTo>
                <a:cubicBezTo>
                  <a:pt x="62" y="145"/>
                  <a:pt x="64" y="147"/>
                  <a:pt x="63" y="147"/>
                </a:cubicBezTo>
                <a:cubicBezTo>
                  <a:pt x="63" y="147"/>
                  <a:pt x="63" y="147"/>
                  <a:pt x="63" y="147"/>
                </a:cubicBezTo>
                <a:close/>
                <a:moveTo>
                  <a:pt x="60" y="159"/>
                </a:moveTo>
                <a:cubicBezTo>
                  <a:pt x="60" y="158"/>
                  <a:pt x="57" y="158"/>
                  <a:pt x="58" y="159"/>
                </a:cubicBezTo>
                <a:cubicBezTo>
                  <a:pt x="58" y="159"/>
                  <a:pt x="60" y="160"/>
                  <a:pt x="60" y="159"/>
                </a:cubicBezTo>
                <a:close/>
                <a:moveTo>
                  <a:pt x="47" y="49"/>
                </a:moveTo>
                <a:cubicBezTo>
                  <a:pt x="46" y="47"/>
                  <a:pt x="48" y="45"/>
                  <a:pt x="48" y="43"/>
                </a:cubicBezTo>
                <a:cubicBezTo>
                  <a:pt x="49" y="41"/>
                  <a:pt x="48" y="45"/>
                  <a:pt x="48" y="46"/>
                </a:cubicBezTo>
                <a:cubicBezTo>
                  <a:pt x="47" y="47"/>
                  <a:pt x="47" y="49"/>
                  <a:pt x="47" y="49"/>
                </a:cubicBezTo>
                <a:close/>
                <a:moveTo>
                  <a:pt x="63" y="27"/>
                </a:moveTo>
                <a:cubicBezTo>
                  <a:pt x="64" y="27"/>
                  <a:pt x="62" y="30"/>
                  <a:pt x="62" y="31"/>
                </a:cubicBezTo>
                <a:cubicBezTo>
                  <a:pt x="61" y="31"/>
                  <a:pt x="60" y="35"/>
                  <a:pt x="60" y="33"/>
                </a:cubicBezTo>
                <a:cubicBezTo>
                  <a:pt x="61" y="32"/>
                  <a:pt x="62" y="28"/>
                  <a:pt x="63" y="27"/>
                </a:cubicBezTo>
                <a:close/>
                <a:moveTo>
                  <a:pt x="66" y="19"/>
                </a:moveTo>
                <a:cubicBezTo>
                  <a:pt x="67" y="18"/>
                  <a:pt x="64" y="24"/>
                  <a:pt x="64" y="24"/>
                </a:cubicBezTo>
                <a:cubicBezTo>
                  <a:pt x="64" y="24"/>
                  <a:pt x="64" y="22"/>
                  <a:pt x="64" y="23"/>
                </a:cubicBezTo>
                <a:cubicBezTo>
                  <a:pt x="64" y="22"/>
                  <a:pt x="66" y="20"/>
                  <a:pt x="66" y="19"/>
                </a:cubicBezTo>
                <a:close/>
                <a:moveTo>
                  <a:pt x="155" y="123"/>
                </a:moveTo>
                <a:cubicBezTo>
                  <a:pt x="155" y="122"/>
                  <a:pt x="158" y="121"/>
                  <a:pt x="158" y="122"/>
                </a:cubicBezTo>
                <a:cubicBezTo>
                  <a:pt x="158" y="123"/>
                  <a:pt x="156" y="122"/>
                  <a:pt x="156" y="122"/>
                </a:cubicBezTo>
                <a:cubicBezTo>
                  <a:pt x="156" y="122"/>
                  <a:pt x="155" y="123"/>
                  <a:pt x="155" y="123"/>
                </a:cubicBezTo>
                <a:close/>
                <a:moveTo>
                  <a:pt x="85" y="170"/>
                </a:moveTo>
                <a:cubicBezTo>
                  <a:pt x="85" y="170"/>
                  <a:pt x="88" y="171"/>
                  <a:pt x="88" y="172"/>
                </a:cubicBezTo>
                <a:cubicBezTo>
                  <a:pt x="88" y="172"/>
                  <a:pt x="86" y="171"/>
                  <a:pt x="85" y="170"/>
                </a:cubicBezTo>
                <a:close/>
                <a:moveTo>
                  <a:pt x="61" y="189"/>
                </a:moveTo>
                <a:cubicBezTo>
                  <a:pt x="61" y="187"/>
                  <a:pt x="64" y="189"/>
                  <a:pt x="63" y="190"/>
                </a:cubicBezTo>
                <a:cubicBezTo>
                  <a:pt x="62" y="191"/>
                  <a:pt x="61" y="190"/>
                  <a:pt x="61" y="189"/>
                </a:cubicBezTo>
                <a:close/>
                <a:moveTo>
                  <a:pt x="48" y="200"/>
                </a:moveTo>
                <a:cubicBezTo>
                  <a:pt x="48" y="199"/>
                  <a:pt x="49" y="201"/>
                  <a:pt x="49" y="201"/>
                </a:cubicBezTo>
                <a:cubicBezTo>
                  <a:pt x="49" y="202"/>
                  <a:pt x="48" y="200"/>
                  <a:pt x="48" y="200"/>
                </a:cubicBezTo>
                <a:close/>
                <a:moveTo>
                  <a:pt x="112" y="132"/>
                </a:moveTo>
                <a:cubicBezTo>
                  <a:pt x="112" y="132"/>
                  <a:pt x="112" y="132"/>
                  <a:pt x="113" y="131"/>
                </a:cubicBezTo>
                <a:cubicBezTo>
                  <a:pt x="114" y="131"/>
                  <a:pt x="118" y="130"/>
                  <a:pt x="120" y="130"/>
                </a:cubicBezTo>
                <a:cubicBezTo>
                  <a:pt x="113" y="132"/>
                  <a:pt x="121" y="130"/>
                  <a:pt x="121" y="130"/>
                </a:cubicBezTo>
                <a:cubicBezTo>
                  <a:pt x="121" y="130"/>
                  <a:pt x="113" y="132"/>
                  <a:pt x="113" y="132"/>
                </a:cubicBezTo>
                <a:cubicBezTo>
                  <a:pt x="113" y="132"/>
                  <a:pt x="112" y="133"/>
                  <a:pt x="112" y="132"/>
                </a:cubicBezTo>
                <a:close/>
                <a:moveTo>
                  <a:pt x="245" y="11"/>
                </a:moveTo>
                <a:cubicBezTo>
                  <a:pt x="245" y="11"/>
                  <a:pt x="249" y="8"/>
                  <a:pt x="249" y="8"/>
                </a:cubicBezTo>
                <a:cubicBezTo>
                  <a:pt x="253" y="6"/>
                  <a:pt x="254" y="5"/>
                  <a:pt x="258" y="3"/>
                </a:cubicBezTo>
                <a:cubicBezTo>
                  <a:pt x="260" y="2"/>
                  <a:pt x="265" y="0"/>
                  <a:pt x="261" y="2"/>
                </a:cubicBezTo>
                <a:cubicBezTo>
                  <a:pt x="256" y="5"/>
                  <a:pt x="251" y="8"/>
                  <a:pt x="246" y="10"/>
                </a:cubicBezTo>
                <a:cubicBezTo>
                  <a:pt x="246" y="11"/>
                  <a:pt x="245" y="11"/>
                  <a:pt x="245" y="11"/>
                </a:cubicBezTo>
                <a:close/>
                <a:moveTo>
                  <a:pt x="108" y="126"/>
                </a:moveTo>
                <a:cubicBezTo>
                  <a:pt x="108" y="125"/>
                  <a:pt x="109" y="125"/>
                  <a:pt x="110" y="125"/>
                </a:cubicBezTo>
                <a:cubicBezTo>
                  <a:pt x="111" y="125"/>
                  <a:pt x="110" y="127"/>
                  <a:pt x="109" y="127"/>
                </a:cubicBezTo>
                <a:cubicBezTo>
                  <a:pt x="109" y="127"/>
                  <a:pt x="108" y="125"/>
                  <a:pt x="108" y="126"/>
                </a:cubicBezTo>
                <a:close/>
                <a:moveTo>
                  <a:pt x="99" y="129"/>
                </a:moveTo>
                <a:cubicBezTo>
                  <a:pt x="99" y="128"/>
                  <a:pt x="102" y="127"/>
                  <a:pt x="101" y="128"/>
                </a:cubicBezTo>
                <a:cubicBezTo>
                  <a:pt x="101" y="129"/>
                  <a:pt x="100" y="129"/>
                  <a:pt x="99" y="129"/>
                </a:cubicBezTo>
                <a:close/>
                <a:moveTo>
                  <a:pt x="42" y="169"/>
                </a:moveTo>
                <a:cubicBezTo>
                  <a:pt x="43" y="168"/>
                  <a:pt x="44" y="169"/>
                  <a:pt x="44" y="170"/>
                </a:cubicBezTo>
                <a:cubicBezTo>
                  <a:pt x="43" y="171"/>
                  <a:pt x="42" y="170"/>
                  <a:pt x="42" y="169"/>
                </a:cubicBezTo>
                <a:close/>
                <a:moveTo>
                  <a:pt x="112" y="104"/>
                </a:moveTo>
                <a:cubicBezTo>
                  <a:pt x="112" y="103"/>
                  <a:pt x="115" y="102"/>
                  <a:pt x="115" y="102"/>
                </a:cubicBezTo>
                <a:cubicBezTo>
                  <a:pt x="115" y="103"/>
                  <a:pt x="112" y="105"/>
                  <a:pt x="112" y="104"/>
                </a:cubicBezTo>
                <a:close/>
                <a:moveTo>
                  <a:pt x="58" y="149"/>
                </a:moveTo>
                <a:cubicBezTo>
                  <a:pt x="58" y="149"/>
                  <a:pt x="58" y="148"/>
                  <a:pt x="59" y="148"/>
                </a:cubicBezTo>
                <a:cubicBezTo>
                  <a:pt x="60" y="148"/>
                  <a:pt x="58" y="151"/>
                  <a:pt x="58" y="149"/>
                </a:cubicBezTo>
                <a:close/>
                <a:moveTo>
                  <a:pt x="46" y="153"/>
                </a:moveTo>
                <a:cubicBezTo>
                  <a:pt x="47" y="151"/>
                  <a:pt x="49" y="155"/>
                  <a:pt x="47" y="155"/>
                </a:cubicBezTo>
                <a:cubicBezTo>
                  <a:pt x="47" y="155"/>
                  <a:pt x="46" y="154"/>
                  <a:pt x="46" y="153"/>
                </a:cubicBezTo>
                <a:close/>
                <a:moveTo>
                  <a:pt x="81" y="121"/>
                </a:moveTo>
                <a:cubicBezTo>
                  <a:pt x="80" y="121"/>
                  <a:pt x="81" y="121"/>
                  <a:pt x="81" y="121"/>
                </a:cubicBezTo>
                <a:cubicBezTo>
                  <a:pt x="83" y="122"/>
                  <a:pt x="82" y="122"/>
                  <a:pt x="81" y="121"/>
                </a:cubicBezTo>
                <a:close/>
                <a:moveTo>
                  <a:pt x="80" y="93"/>
                </a:moveTo>
                <a:cubicBezTo>
                  <a:pt x="80" y="92"/>
                  <a:pt x="81" y="91"/>
                  <a:pt x="81" y="92"/>
                </a:cubicBezTo>
                <a:cubicBezTo>
                  <a:pt x="81" y="92"/>
                  <a:pt x="81" y="92"/>
                  <a:pt x="81" y="93"/>
                </a:cubicBezTo>
                <a:cubicBezTo>
                  <a:pt x="81" y="94"/>
                  <a:pt x="82" y="95"/>
                  <a:pt x="81" y="95"/>
                </a:cubicBezTo>
                <a:cubicBezTo>
                  <a:pt x="81" y="96"/>
                  <a:pt x="80" y="93"/>
                  <a:pt x="80" y="93"/>
                </a:cubicBezTo>
                <a:close/>
                <a:moveTo>
                  <a:pt x="94" y="79"/>
                </a:moveTo>
                <a:cubicBezTo>
                  <a:pt x="94" y="78"/>
                  <a:pt x="97" y="76"/>
                  <a:pt x="98" y="76"/>
                </a:cubicBezTo>
                <a:cubicBezTo>
                  <a:pt x="101" y="73"/>
                  <a:pt x="102" y="72"/>
                  <a:pt x="104" y="70"/>
                </a:cubicBezTo>
                <a:cubicBezTo>
                  <a:pt x="106" y="69"/>
                  <a:pt x="104" y="71"/>
                  <a:pt x="104" y="71"/>
                </a:cubicBezTo>
                <a:cubicBezTo>
                  <a:pt x="102" y="73"/>
                  <a:pt x="99" y="75"/>
                  <a:pt x="96" y="78"/>
                </a:cubicBezTo>
                <a:cubicBezTo>
                  <a:pt x="96" y="78"/>
                  <a:pt x="94" y="79"/>
                  <a:pt x="94" y="79"/>
                </a:cubicBezTo>
                <a:close/>
                <a:moveTo>
                  <a:pt x="88" y="84"/>
                </a:moveTo>
                <a:cubicBezTo>
                  <a:pt x="88" y="83"/>
                  <a:pt x="93" y="80"/>
                  <a:pt x="93" y="80"/>
                </a:cubicBezTo>
                <a:cubicBezTo>
                  <a:pt x="96" y="78"/>
                  <a:pt x="91" y="82"/>
                  <a:pt x="90" y="82"/>
                </a:cubicBezTo>
                <a:cubicBezTo>
                  <a:pt x="90" y="83"/>
                  <a:pt x="88" y="84"/>
                  <a:pt x="88" y="84"/>
                </a:cubicBezTo>
                <a:close/>
                <a:moveTo>
                  <a:pt x="103" y="62"/>
                </a:moveTo>
                <a:cubicBezTo>
                  <a:pt x="103" y="62"/>
                  <a:pt x="106" y="59"/>
                  <a:pt x="108" y="58"/>
                </a:cubicBezTo>
                <a:cubicBezTo>
                  <a:pt x="109" y="57"/>
                  <a:pt x="112" y="53"/>
                  <a:pt x="113" y="53"/>
                </a:cubicBezTo>
                <a:cubicBezTo>
                  <a:pt x="113" y="53"/>
                  <a:pt x="109" y="57"/>
                  <a:pt x="109" y="58"/>
                </a:cubicBezTo>
                <a:cubicBezTo>
                  <a:pt x="107" y="59"/>
                  <a:pt x="106" y="61"/>
                  <a:pt x="104" y="62"/>
                </a:cubicBezTo>
                <a:cubicBezTo>
                  <a:pt x="104" y="62"/>
                  <a:pt x="103" y="62"/>
                  <a:pt x="103" y="62"/>
                </a:cubicBezTo>
                <a:close/>
                <a:moveTo>
                  <a:pt x="96" y="69"/>
                </a:moveTo>
                <a:cubicBezTo>
                  <a:pt x="97" y="68"/>
                  <a:pt x="97" y="68"/>
                  <a:pt x="99" y="66"/>
                </a:cubicBezTo>
                <a:cubicBezTo>
                  <a:pt x="104" y="61"/>
                  <a:pt x="97" y="69"/>
                  <a:pt x="95" y="70"/>
                </a:cubicBezTo>
                <a:cubicBezTo>
                  <a:pt x="95" y="70"/>
                  <a:pt x="96" y="69"/>
                  <a:pt x="96" y="69"/>
                </a:cubicBezTo>
                <a:close/>
                <a:moveTo>
                  <a:pt x="11" y="142"/>
                </a:moveTo>
                <a:cubicBezTo>
                  <a:pt x="11" y="142"/>
                  <a:pt x="13" y="143"/>
                  <a:pt x="13" y="143"/>
                </a:cubicBezTo>
                <a:cubicBezTo>
                  <a:pt x="12" y="144"/>
                  <a:pt x="12" y="143"/>
                  <a:pt x="11" y="142"/>
                </a:cubicBezTo>
                <a:close/>
                <a:moveTo>
                  <a:pt x="70" y="86"/>
                </a:moveTo>
                <a:cubicBezTo>
                  <a:pt x="70" y="84"/>
                  <a:pt x="73" y="87"/>
                  <a:pt x="73" y="88"/>
                </a:cubicBezTo>
                <a:cubicBezTo>
                  <a:pt x="72" y="88"/>
                  <a:pt x="70" y="87"/>
                  <a:pt x="70" y="86"/>
                </a:cubicBezTo>
                <a:close/>
                <a:moveTo>
                  <a:pt x="10" y="141"/>
                </a:moveTo>
                <a:cubicBezTo>
                  <a:pt x="10" y="140"/>
                  <a:pt x="12" y="140"/>
                  <a:pt x="11" y="141"/>
                </a:cubicBezTo>
                <a:cubicBezTo>
                  <a:pt x="11" y="141"/>
                  <a:pt x="10" y="141"/>
                  <a:pt x="10" y="141"/>
                </a:cubicBezTo>
                <a:close/>
                <a:moveTo>
                  <a:pt x="78" y="77"/>
                </a:moveTo>
                <a:cubicBezTo>
                  <a:pt x="78" y="76"/>
                  <a:pt x="79" y="76"/>
                  <a:pt x="79" y="76"/>
                </a:cubicBezTo>
                <a:cubicBezTo>
                  <a:pt x="80" y="77"/>
                  <a:pt x="78" y="78"/>
                  <a:pt x="78" y="77"/>
                </a:cubicBezTo>
                <a:close/>
                <a:moveTo>
                  <a:pt x="101" y="55"/>
                </a:moveTo>
                <a:cubicBezTo>
                  <a:pt x="101" y="55"/>
                  <a:pt x="101" y="55"/>
                  <a:pt x="102" y="55"/>
                </a:cubicBezTo>
                <a:cubicBezTo>
                  <a:pt x="103" y="54"/>
                  <a:pt x="106" y="50"/>
                  <a:pt x="106" y="51"/>
                </a:cubicBezTo>
                <a:cubicBezTo>
                  <a:pt x="106" y="51"/>
                  <a:pt x="104" y="54"/>
                  <a:pt x="104" y="54"/>
                </a:cubicBezTo>
                <a:cubicBezTo>
                  <a:pt x="101" y="57"/>
                  <a:pt x="98" y="60"/>
                  <a:pt x="95" y="62"/>
                </a:cubicBezTo>
                <a:cubicBezTo>
                  <a:pt x="93" y="65"/>
                  <a:pt x="91" y="67"/>
                  <a:pt x="87" y="70"/>
                </a:cubicBezTo>
                <a:cubicBezTo>
                  <a:pt x="86" y="72"/>
                  <a:pt x="83" y="74"/>
                  <a:pt x="84" y="71"/>
                </a:cubicBezTo>
                <a:cubicBezTo>
                  <a:pt x="86" y="68"/>
                  <a:pt x="90" y="66"/>
                  <a:pt x="92" y="64"/>
                </a:cubicBezTo>
                <a:cubicBezTo>
                  <a:pt x="96" y="61"/>
                  <a:pt x="98" y="58"/>
                  <a:pt x="101" y="55"/>
                </a:cubicBezTo>
                <a:close/>
                <a:moveTo>
                  <a:pt x="70" y="77"/>
                </a:moveTo>
                <a:cubicBezTo>
                  <a:pt x="71" y="76"/>
                  <a:pt x="72" y="78"/>
                  <a:pt x="72" y="79"/>
                </a:cubicBezTo>
                <a:cubicBezTo>
                  <a:pt x="71" y="79"/>
                  <a:pt x="70" y="77"/>
                  <a:pt x="70" y="77"/>
                </a:cubicBezTo>
                <a:close/>
                <a:moveTo>
                  <a:pt x="69" y="74"/>
                </a:moveTo>
                <a:cubicBezTo>
                  <a:pt x="69" y="74"/>
                  <a:pt x="70" y="73"/>
                  <a:pt x="70" y="74"/>
                </a:cubicBezTo>
                <a:cubicBezTo>
                  <a:pt x="71" y="74"/>
                  <a:pt x="70" y="75"/>
                  <a:pt x="69" y="74"/>
                </a:cubicBezTo>
                <a:close/>
                <a:moveTo>
                  <a:pt x="54" y="84"/>
                </a:moveTo>
                <a:cubicBezTo>
                  <a:pt x="54" y="84"/>
                  <a:pt x="55" y="83"/>
                  <a:pt x="55" y="83"/>
                </a:cubicBezTo>
                <a:cubicBezTo>
                  <a:pt x="56" y="83"/>
                  <a:pt x="54" y="84"/>
                  <a:pt x="54" y="84"/>
                </a:cubicBezTo>
                <a:close/>
                <a:moveTo>
                  <a:pt x="13" y="117"/>
                </a:moveTo>
                <a:cubicBezTo>
                  <a:pt x="13" y="116"/>
                  <a:pt x="15" y="115"/>
                  <a:pt x="15" y="116"/>
                </a:cubicBezTo>
                <a:cubicBezTo>
                  <a:pt x="17" y="116"/>
                  <a:pt x="13" y="119"/>
                  <a:pt x="13" y="117"/>
                </a:cubicBezTo>
                <a:close/>
                <a:moveTo>
                  <a:pt x="0" y="130"/>
                </a:moveTo>
                <a:cubicBezTo>
                  <a:pt x="0" y="129"/>
                  <a:pt x="2" y="129"/>
                  <a:pt x="2" y="130"/>
                </a:cubicBezTo>
                <a:cubicBezTo>
                  <a:pt x="2" y="130"/>
                  <a:pt x="0" y="130"/>
                  <a:pt x="0" y="130"/>
                </a:cubicBezTo>
                <a:close/>
                <a:moveTo>
                  <a:pt x="65" y="70"/>
                </a:moveTo>
                <a:cubicBezTo>
                  <a:pt x="65" y="69"/>
                  <a:pt x="66" y="71"/>
                  <a:pt x="65" y="71"/>
                </a:cubicBezTo>
                <a:cubicBezTo>
                  <a:pt x="65" y="71"/>
                  <a:pt x="65" y="70"/>
                  <a:pt x="65" y="70"/>
                </a:cubicBezTo>
                <a:close/>
                <a:moveTo>
                  <a:pt x="73" y="58"/>
                </a:moveTo>
                <a:cubicBezTo>
                  <a:pt x="74" y="56"/>
                  <a:pt x="74" y="59"/>
                  <a:pt x="73" y="59"/>
                </a:cubicBezTo>
                <a:cubicBezTo>
                  <a:pt x="73" y="59"/>
                  <a:pt x="73" y="58"/>
                  <a:pt x="73" y="58"/>
                </a:cubicBezTo>
                <a:close/>
                <a:moveTo>
                  <a:pt x="34" y="88"/>
                </a:moveTo>
                <a:cubicBezTo>
                  <a:pt x="35" y="87"/>
                  <a:pt x="33" y="91"/>
                  <a:pt x="34" y="88"/>
                </a:cubicBezTo>
                <a:cubicBezTo>
                  <a:pt x="34" y="88"/>
                  <a:pt x="34" y="88"/>
                  <a:pt x="34" y="88"/>
                </a:cubicBezTo>
                <a:close/>
                <a:moveTo>
                  <a:pt x="68" y="54"/>
                </a:moveTo>
                <a:cubicBezTo>
                  <a:pt x="68" y="54"/>
                  <a:pt x="69" y="52"/>
                  <a:pt x="70" y="52"/>
                </a:cubicBezTo>
                <a:cubicBezTo>
                  <a:pt x="72" y="52"/>
                  <a:pt x="70" y="55"/>
                  <a:pt x="70" y="56"/>
                </a:cubicBezTo>
                <a:cubicBezTo>
                  <a:pt x="71" y="56"/>
                  <a:pt x="71" y="56"/>
                  <a:pt x="71" y="56"/>
                </a:cubicBezTo>
                <a:cubicBezTo>
                  <a:pt x="72" y="56"/>
                  <a:pt x="72" y="57"/>
                  <a:pt x="71" y="57"/>
                </a:cubicBezTo>
                <a:cubicBezTo>
                  <a:pt x="72" y="57"/>
                  <a:pt x="70" y="57"/>
                  <a:pt x="69" y="57"/>
                </a:cubicBezTo>
                <a:cubicBezTo>
                  <a:pt x="69" y="56"/>
                  <a:pt x="68" y="54"/>
                  <a:pt x="68" y="54"/>
                </a:cubicBezTo>
                <a:close/>
                <a:moveTo>
                  <a:pt x="69" y="50"/>
                </a:moveTo>
                <a:cubicBezTo>
                  <a:pt x="69" y="48"/>
                  <a:pt x="71" y="51"/>
                  <a:pt x="69" y="50"/>
                </a:cubicBezTo>
                <a:cubicBezTo>
                  <a:pt x="69" y="50"/>
                  <a:pt x="69" y="50"/>
                  <a:pt x="69" y="50"/>
                </a:cubicBezTo>
                <a:close/>
                <a:moveTo>
                  <a:pt x="68" y="51"/>
                </a:moveTo>
                <a:cubicBezTo>
                  <a:pt x="68" y="49"/>
                  <a:pt x="70" y="51"/>
                  <a:pt x="70" y="51"/>
                </a:cubicBezTo>
                <a:cubicBezTo>
                  <a:pt x="70" y="52"/>
                  <a:pt x="68" y="51"/>
                  <a:pt x="68" y="51"/>
                </a:cubicBezTo>
                <a:close/>
                <a:moveTo>
                  <a:pt x="26" y="83"/>
                </a:moveTo>
                <a:cubicBezTo>
                  <a:pt x="26" y="82"/>
                  <a:pt x="26" y="86"/>
                  <a:pt x="26" y="87"/>
                </a:cubicBezTo>
                <a:cubicBezTo>
                  <a:pt x="25" y="89"/>
                  <a:pt x="25" y="92"/>
                  <a:pt x="25" y="92"/>
                </a:cubicBezTo>
                <a:cubicBezTo>
                  <a:pt x="25" y="93"/>
                  <a:pt x="25" y="92"/>
                  <a:pt x="25" y="92"/>
                </a:cubicBezTo>
                <a:cubicBezTo>
                  <a:pt x="24" y="92"/>
                  <a:pt x="25" y="90"/>
                  <a:pt x="25" y="90"/>
                </a:cubicBezTo>
                <a:cubicBezTo>
                  <a:pt x="25" y="88"/>
                  <a:pt x="25" y="87"/>
                  <a:pt x="25" y="86"/>
                </a:cubicBezTo>
                <a:cubicBezTo>
                  <a:pt x="25" y="85"/>
                  <a:pt x="26" y="84"/>
                  <a:pt x="26" y="83"/>
                </a:cubicBezTo>
                <a:close/>
                <a:moveTo>
                  <a:pt x="17" y="90"/>
                </a:moveTo>
                <a:cubicBezTo>
                  <a:pt x="18" y="89"/>
                  <a:pt x="19" y="92"/>
                  <a:pt x="19" y="93"/>
                </a:cubicBezTo>
                <a:cubicBezTo>
                  <a:pt x="20" y="93"/>
                  <a:pt x="20" y="92"/>
                  <a:pt x="20" y="93"/>
                </a:cubicBezTo>
                <a:cubicBezTo>
                  <a:pt x="21" y="93"/>
                  <a:pt x="21" y="94"/>
                  <a:pt x="21" y="94"/>
                </a:cubicBezTo>
                <a:cubicBezTo>
                  <a:pt x="22" y="95"/>
                  <a:pt x="24" y="94"/>
                  <a:pt x="24" y="95"/>
                </a:cubicBezTo>
                <a:cubicBezTo>
                  <a:pt x="25" y="95"/>
                  <a:pt x="24" y="97"/>
                  <a:pt x="24" y="98"/>
                </a:cubicBezTo>
                <a:cubicBezTo>
                  <a:pt x="24" y="99"/>
                  <a:pt x="25" y="99"/>
                  <a:pt x="25" y="100"/>
                </a:cubicBezTo>
                <a:cubicBezTo>
                  <a:pt x="25" y="100"/>
                  <a:pt x="22" y="100"/>
                  <a:pt x="22" y="100"/>
                </a:cubicBezTo>
                <a:cubicBezTo>
                  <a:pt x="22" y="101"/>
                  <a:pt x="22" y="102"/>
                  <a:pt x="22" y="102"/>
                </a:cubicBezTo>
                <a:cubicBezTo>
                  <a:pt x="22" y="103"/>
                  <a:pt x="21" y="104"/>
                  <a:pt x="20" y="104"/>
                </a:cubicBezTo>
                <a:cubicBezTo>
                  <a:pt x="20" y="105"/>
                  <a:pt x="17" y="112"/>
                  <a:pt x="16" y="111"/>
                </a:cubicBezTo>
                <a:cubicBezTo>
                  <a:pt x="15" y="111"/>
                  <a:pt x="16" y="109"/>
                  <a:pt x="16" y="108"/>
                </a:cubicBezTo>
                <a:cubicBezTo>
                  <a:pt x="16" y="106"/>
                  <a:pt x="16" y="104"/>
                  <a:pt x="15" y="101"/>
                </a:cubicBezTo>
                <a:cubicBezTo>
                  <a:pt x="15" y="98"/>
                  <a:pt x="17" y="107"/>
                  <a:pt x="17" y="103"/>
                </a:cubicBezTo>
                <a:cubicBezTo>
                  <a:pt x="17" y="102"/>
                  <a:pt x="17" y="100"/>
                  <a:pt x="17" y="100"/>
                </a:cubicBezTo>
                <a:cubicBezTo>
                  <a:pt x="17" y="98"/>
                  <a:pt x="17" y="95"/>
                  <a:pt x="17" y="94"/>
                </a:cubicBezTo>
                <a:cubicBezTo>
                  <a:pt x="17" y="93"/>
                  <a:pt x="18" y="92"/>
                  <a:pt x="18" y="92"/>
                </a:cubicBezTo>
                <a:cubicBezTo>
                  <a:pt x="18" y="93"/>
                  <a:pt x="17" y="91"/>
                  <a:pt x="17" y="90"/>
                </a:cubicBezTo>
                <a:close/>
                <a:moveTo>
                  <a:pt x="55" y="47"/>
                </a:moveTo>
                <a:cubicBezTo>
                  <a:pt x="55" y="46"/>
                  <a:pt x="56" y="47"/>
                  <a:pt x="56" y="47"/>
                </a:cubicBezTo>
                <a:cubicBezTo>
                  <a:pt x="56" y="48"/>
                  <a:pt x="55" y="47"/>
                  <a:pt x="55" y="47"/>
                </a:cubicBezTo>
                <a:close/>
                <a:moveTo>
                  <a:pt x="15" y="73"/>
                </a:moveTo>
                <a:cubicBezTo>
                  <a:pt x="15" y="72"/>
                  <a:pt x="20" y="75"/>
                  <a:pt x="21" y="75"/>
                </a:cubicBezTo>
                <a:cubicBezTo>
                  <a:pt x="22" y="74"/>
                  <a:pt x="20" y="72"/>
                  <a:pt x="20" y="72"/>
                </a:cubicBezTo>
                <a:cubicBezTo>
                  <a:pt x="20" y="70"/>
                  <a:pt x="23" y="71"/>
                  <a:pt x="24" y="70"/>
                </a:cubicBezTo>
                <a:cubicBezTo>
                  <a:pt x="25" y="70"/>
                  <a:pt x="25" y="69"/>
                  <a:pt x="26" y="70"/>
                </a:cubicBezTo>
                <a:cubicBezTo>
                  <a:pt x="28" y="71"/>
                  <a:pt x="27" y="73"/>
                  <a:pt x="28" y="74"/>
                </a:cubicBezTo>
                <a:cubicBezTo>
                  <a:pt x="29" y="75"/>
                  <a:pt x="30" y="76"/>
                  <a:pt x="31" y="76"/>
                </a:cubicBezTo>
                <a:cubicBezTo>
                  <a:pt x="33" y="77"/>
                  <a:pt x="33" y="76"/>
                  <a:pt x="35" y="76"/>
                </a:cubicBezTo>
                <a:cubicBezTo>
                  <a:pt x="35" y="75"/>
                  <a:pt x="37" y="75"/>
                  <a:pt x="38" y="76"/>
                </a:cubicBezTo>
                <a:cubicBezTo>
                  <a:pt x="40" y="77"/>
                  <a:pt x="42" y="80"/>
                  <a:pt x="44" y="80"/>
                </a:cubicBezTo>
                <a:cubicBezTo>
                  <a:pt x="45" y="80"/>
                  <a:pt x="48" y="78"/>
                  <a:pt x="47" y="80"/>
                </a:cubicBezTo>
                <a:cubicBezTo>
                  <a:pt x="45" y="83"/>
                  <a:pt x="46" y="81"/>
                  <a:pt x="45" y="82"/>
                </a:cubicBezTo>
                <a:cubicBezTo>
                  <a:pt x="44" y="83"/>
                  <a:pt x="40" y="82"/>
                  <a:pt x="37" y="82"/>
                </a:cubicBezTo>
                <a:cubicBezTo>
                  <a:pt x="36" y="81"/>
                  <a:pt x="35" y="81"/>
                  <a:pt x="34" y="81"/>
                </a:cubicBezTo>
                <a:cubicBezTo>
                  <a:pt x="34" y="81"/>
                  <a:pt x="34" y="81"/>
                  <a:pt x="33" y="82"/>
                </a:cubicBezTo>
                <a:cubicBezTo>
                  <a:pt x="32" y="82"/>
                  <a:pt x="32" y="82"/>
                  <a:pt x="30" y="82"/>
                </a:cubicBezTo>
                <a:cubicBezTo>
                  <a:pt x="30" y="82"/>
                  <a:pt x="29" y="81"/>
                  <a:pt x="28" y="81"/>
                </a:cubicBezTo>
                <a:cubicBezTo>
                  <a:pt x="28" y="81"/>
                  <a:pt x="27" y="81"/>
                  <a:pt x="27" y="81"/>
                </a:cubicBezTo>
                <a:cubicBezTo>
                  <a:pt x="25" y="81"/>
                  <a:pt x="24" y="79"/>
                  <a:pt x="23" y="79"/>
                </a:cubicBezTo>
                <a:cubicBezTo>
                  <a:pt x="22" y="78"/>
                  <a:pt x="21" y="79"/>
                  <a:pt x="21" y="79"/>
                </a:cubicBezTo>
                <a:cubicBezTo>
                  <a:pt x="20" y="79"/>
                  <a:pt x="14" y="74"/>
                  <a:pt x="15" y="73"/>
                </a:cubicBezTo>
                <a:close/>
                <a:moveTo>
                  <a:pt x="14" y="72"/>
                </a:moveTo>
                <a:cubicBezTo>
                  <a:pt x="15" y="71"/>
                  <a:pt x="15" y="73"/>
                  <a:pt x="14" y="73"/>
                </a:cubicBezTo>
                <a:cubicBezTo>
                  <a:pt x="14" y="73"/>
                  <a:pt x="14" y="72"/>
                  <a:pt x="14" y="72"/>
                </a:cubicBezTo>
                <a:close/>
                <a:moveTo>
                  <a:pt x="50" y="38"/>
                </a:moveTo>
                <a:cubicBezTo>
                  <a:pt x="50" y="37"/>
                  <a:pt x="50" y="39"/>
                  <a:pt x="49" y="39"/>
                </a:cubicBezTo>
                <a:cubicBezTo>
                  <a:pt x="49" y="39"/>
                  <a:pt x="50" y="38"/>
                  <a:pt x="50" y="38"/>
                </a:cubicBezTo>
                <a:close/>
                <a:moveTo>
                  <a:pt x="52" y="22"/>
                </a:moveTo>
                <a:cubicBezTo>
                  <a:pt x="52" y="21"/>
                  <a:pt x="52" y="21"/>
                  <a:pt x="53" y="21"/>
                </a:cubicBezTo>
                <a:cubicBezTo>
                  <a:pt x="54" y="21"/>
                  <a:pt x="53" y="23"/>
                  <a:pt x="52" y="22"/>
                </a:cubicBezTo>
                <a:close/>
                <a:moveTo>
                  <a:pt x="57" y="16"/>
                </a:moveTo>
                <a:cubicBezTo>
                  <a:pt x="56" y="16"/>
                  <a:pt x="57" y="15"/>
                  <a:pt x="58" y="15"/>
                </a:cubicBezTo>
                <a:cubicBezTo>
                  <a:pt x="59" y="16"/>
                  <a:pt x="57" y="18"/>
                  <a:pt x="57" y="16"/>
                </a:cubicBezTo>
                <a:close/>
                <a:moveTo>
                  <a:pt x="59" y="13"/>
                </a:moveTo>
                <a:cubicBezTo>
                  <a:pt x="59" y="12"/>
                  <a:pt x="60" y="15"/>
                  <a:pt x="59" y="15"/>
                </a:cubicBezTo>
                <a:cubicBezTo>
                  <a:pt x="59" y="15"/>
                  <a:pt x="59" y="14"/>
                  <a:pt x="59" y="13"/>
                </a:cubicBezTo>
                <a:close/>
                <a:moveTo>
                  <a:pt x="47" y="15"/>
                </a:moveTo>
                <a:cubicBezTo>
                  <a:pt x="46" y="13"/>
                  <a:pt x="49" y="15"/>
                  <a:pt x="47" y="15"/>
                </a:cubicBezTo>
                <a:cubicBezTo>
                  <a:pt x="47" y="15"/>
                  <a:pt x="47" y="15"/>
                  <a:pt x="47" y="15"/>
                </a:cubicBezTo>
                <a:close/>
              </a:path>
            </a:pathLst>
          </a:custGeom>
          <a:blipFill dpi="0" rotWithShape="1">
            <a:blip r:embed="rId2"/>
            <a:srcRect/>
            <a:tile tx="0" ty="0" sx="10000" sy="10000" flip="xy" algn="ctr"/>
          </a:blip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1024574" y="205829"/>
            <a:ext cx="3542072" cy="523220"/>
          </a:xfrm>
          <a:prstGeom prst="rect">
            <a:avLst/>
          </a:prstGeom>
          <a:noFill/>
          <a:ln w="19050">
            <a:noFill/>
          </a:ln>
        </p:spPr>
        <p:txBody>
          <a:bodyPr wrap="square">
            <a:spAutoFit/>
          </a:bodyPr>
          <a:lstStyle/>
          <a:p>
            <a:r>
              <a:rPr lang="en-US" altLang="zh-CN" sz="2800" b="1" dirty="0">
                <a:solidFill>
                  <a:srgbClr val="0E0F13"/>
                </a:solidFill>
                <a:ea typeface="Yu Gothic Medium" panose="020B0500000000000000" pitchFamily="34" charset="-128"/>
              </a:rPr>
              <a:t>ADD YOUR TEXT HERE</a:t>
            </a:r>
          </a:p>
        </p:txBody>
      </p:sp>
      <p:sp>
        <p:nvSpPr>
          <p:cNvPr id="10" name="矩形 9"/>
          <p:cNvSpPr/>
          <p:nvPr/>
        </p:nvSpPr>
        <p:spPr>
          <a:xfrm>
            <a:off x="111225" y="144273"/>
            <a:ext cx="652743" cy="646331"/>
          </a:xfrm>
          <a:prstGeom prst="rect">
            <a:avLst/>
          </a:prstGeom>
        </p:spPr>
        <p:txBody>
          <a:bodyPr wrap="none">
            <a:spAutoFit/>
          </a:bodyPr>
          <a:lstStyle/>
          <a:p>
            <a:r>
              <a:rPr lang="en-US" altLang="zh-CN" sz="3600" b="1" dirty="0">
                <a:solidFill>
                  <a:schemeClr val="bg1"/>
                </a:solidFill>
                <a:ea typeface="Yu Gothic Medium" panose="020B0500000000000000" pitchFamily="34" charset="-128"/>
              </a:rPr>
              <a:t>01</a:t>
            </a:r>
            <a:endParaRPr lang="zh-CN" altLang="en-US" sz="3600" dirty="0">
              <a:solidFill>
                <a:schemeClr val="bg1"/>
              </a:solidFill>
            </a:endParaRPr>
          </a:p>
        </p:txBody>
      </p:sp>
    </p:spTree>
    <p:extLst>
      <p:ext uri="{BB962C8B-B14F-4D97-AF65-F5344CB8AC3E}">
        <p14:creationId xmlns:p14="http://schemas.microsoft.com/office/powerpoint/2010/main" xmlns="" val="307627874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zh-CN" altLang="en-US" noProof="0"/>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ltLang="zh-CN"/>
              <a:t>Click to edit Master text styles</a:t>
            </a:r>
          </a:p>
        </p:txBody>
      </p:sp>
      <p:sp>
        <p:nvSpPr>
          <p:cNvPr id="5" name="Rectangle 6">
            <a:extLst>
              <a:ext uri="{FF2B5EF4-FFF2-40B4-BE49-F238E27FC236}">
                <a16:creationId xmlns:a16="http://schemas.microsoft.com/office/drawing/2014/main" xmlns="" id="{6A545959-D408-4E8E-8419-BCBC37AAFEC0}"/>
              </a:ext>
            </a:extLst>
          </p:cNvPr>
          <p:cNvSpPr>
            <a:spLocks noGrp="1" noChangeArrowheads="1"/>
          </p:cNvSpPr>
          <p:nvPr>
            <p:ph type="dt" sz="half" idx="10"/>
          </p:nvPr>
        </p:nvSpPr>
        <p:spPr/>
        <p:txBody>
          <a:bodyPr/>
          <a:lstStyle>
            <a:lvl1pPr>
              <a:defRPr/>
            </a:lvl1pPr>
          </a:lstStyle>
          <a:p>
            <a:pPr>
              <a:defRPr/>
            </a:pPr>
            <a:endParaRPr lang="zh-CN"/>
          </a:p>
        </p:txBody>
      </p:sp>
      <p:sp>
        <p:nvSpPr>
          <p:cNvPr id="6" name="Rectangle 7">
            <a:extLst>
              <a:ext uri="{FF2B5EF4-FFF2-40B4-BE49-F238E27FC236}">
                <a16:creationId xmlns:a16="http://schemas.microsoft.com/office/drawing/2014/main" xmlns="" id="{8D3001DD-A657-4145-AF98-3CFEADF5A386}"/>
              </a:ext>
            </a:extLst>
          </p:cNvPr>
          <p:cNvSpPr>
            <a:spLocks noGrp="1" noChangeArrowheads="1"/>
          </p:cNvSpPr>
          <p:nvPr>
            <p:ph type="ftr" sz="quarter" idx="11"/>
          </p:nvPr>
        </p:nvSpPr>
        <p:spPr/>
        <p:txBody>
          <a:bodyPr/>
          <a:lstStyle>
            <a:lvl1pPr>
              <a:defRPr/>
            </a:lvl1pPr>
          </a:lstStyle>
          <a:p>
            <a:pPr>
              <a:defRPr/>
            </a:pPr>
            <a:endParaRPr lang="zh-CN"/>
          </a:p>
        </p:txBody>
      </p:sp>
      <p:sp>
        <p:nvSpPr>
          <p:cNvPr id="7" name="Rectangle 8">
            <a:extLst>
              <a:ext uri="{FF2B5EF4-FFF2-40B4-BE49-F238E27FC236}">
                <a16:creationId xmlns:a16="http://schemas.microsoft.com/office/drawing/2014/main" xmlns="" id="{9291B1DA-6505-4D82-82A7-23DDC405B57C}"/>
              </a:ext>
            </a:extLst>
          </p:cNvPr>
          <p:cNvSpPr>
            <a:spLocks noGrp="1" noChangeArrowheads="1"/>
          </p:cNvSpPr>
          <p:nvPr>
            <p:ph type="sldNum" sz="quarter" idx="12"/>
          </p:nvPr>
        </p:nvSpPr>
        <p:spPr/>
        <p:txBody>
          <a:bodyPr/>
          <a:lstStyle>
            <a:lvl1pPr>
              <a:defRPr/>
            </a:lvl1pPr>
          </a:lstStyle>
          <a:p>
            <a:pPr>
              <a:defRPr/>
            </a:pPr>
            <a:fld id="{4B906772-50DD-4DB9-84FE-AC2BEEF5674B}" type="slidenum">
              <a:rPr lang="en-US" altLang="zh-CN"/>
              <a:pPr>
                <a:defRPr/>
              </a:pPr>
              <a:t>‹#›</a:t>
            </a:fld>
            <a:endParaRPr lang="en-US" altLang="zh-CN"/>
          </a:p>
        </p:txBody>
      </p:sp>
    </p:spTree>
    <p:extLst>
      <p:ext uri="{BB962C8B-B14F-4D97-AF65-F5344CB8AC3E}">
        <p14:creationId xmlns:p14="http://schemas.microsoft.com/office/powerpoint/2010/main" xmlns="" val="661606022"/>
      </p:ext>
    </p:extLst>
  </p:cSld>
  <p:clrMapOvr>
    <a:masterClrMapping/>
  </p:clrMapOvr>
  <p:transition spd="slow">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a:extLst>
              <a:ext uri="{FF2B5EF4-FFF2-40B4-BE49-F238E27FC236}">
                <a16:creationId xmlns:a16="http://schemas.microsoft.com/office/drawing/2014/main" xmlns="" id="{6EFE57FC-D583-4A3E-9369-5D238876DFE6}"/>
              </a:ext>
            </a:extLst>
          </p:cNvPr>
          <p:cNvSpPr>
            <a:spLocks noGrp="1" noChangeArrowheads="1"/>
          </p:cNvSpPr>
          <p:nvPr>
            <p:ph type="dt" sz="half" idx="10"/>
          </p:nvPr>
        </p:nvSpPr>
        <p:spPr/>
        <p:txBody>
          <a:bodyPr/>
          <a:lstStyle>
            <a:lvl1pPr>
              <a:defRPr/>
            </a:lvl1pPr>
          </a:lstStyle>
          <a:p>
            <a:pPr>
              <a:defRPr/>
            </a:pPr>
            <a:endParaRPr lang="zh-CN"/>
          </a:p>
        </p:txBody>
      </p:sp>
      <p:sp>
        <p:nvSpPr>
          <p:cNvPr id="5" name="Rectangle 5">
            <a:extLst>
              <a:ext uri="{FF2B5EF4-FFF2-40B4-BE49-F238E27FC236}">
                <a16:creationId xmlns:a16="http://schemas.microsoft.com/office/drawing/2014/main" xmlns="" id="{130EBA45-7A1B-409A-975E-8AB2DA96BB83}"/>
              </a:ext>
            </a:extLst>
          </p:cNvPr>
          <p:cNvSpPr>
            <a:spLocks noGrp="1" noChangeArrowheads="1"/>
          </p:cNvSpPr>
          <p:nvPr>
            <p:ph type="ftr" sz="quarter" idx="11"/>
          </p:nvPr>
        </p:nvSpPr>
        <p:spPr/>
        <p:txBody>
          <a:bodyPr/>
          <a:lstStyle>
            <a:lvl1pPr>
              <a:defRPr/>
            </a:lvl1pPr>
          </a:lstStyle>
          <a:p>
            <a:pPr>
              <a:defRPr/>
            </a:pPr>
            <a:endParaRPr lang="zh-CN"/>
          </a:p>
        </p:txBody>
      </p:sp>
      <p:sp>
        <p:nvSpPr>
          <p:cNvPr id="6" name="Rectangle 6">
            <a:extLst>
              <a:ext uri="{FF2B5EF4-FFF2-40B4-BE49-F238E27FC236}">
                <a16:creationId xmlns:a16="http://schemas.microsoft.com/office/drawing/2014/main" xmlns="" id="{A3D84158-961F-417F-BB15-5C04733E2FD7}"/>
              </a:ext>
            </a:extLst>
          </p:cNvPr>
          <p:cNvSpPr>
            <a:spLocks noGrp="1" noChangeArrowheads="1"/>
          </p:cNvSpPr>
          <p:nvPr>
            <p:ph type="sldNum" sz="quarter" idx="12"/>
          </p:nvPr>
        </p:nvSpPr>
        <p:spPr/>
        <p:txBody>
          <a:bodyPr/>
          <a:lstStyle>
            <a:lvl1pPr>
              <a:defRPr/>
            </a:lvl1pPr>
          </a:lstStyle>
          <a:p>
            <a:pPr>
              <a:defRPr/>
            </a:pPr>
            <a:fld id="{D6E25194-69CC-4711-8FF7-1DFDDA3B7874}" type="slidenum">
              <a:rPr lang="en-US" altLang="zh-CN"/>
              <a:pPr>
                <a:defRPr/>
              </a:pPr>
              <a:t>‹#›</a:t>
            </a:fld>
            <a:endParaRPr lang="en-US" altLang="zh-CN"/>
          </a:p>
        </p:txBody>
      </p:sp>
    </p:spTree>
    <p:extLst>
      <p:ext uri="{BB962C8B-B14F-4D97-AF65-F5344CB8AC3E}">
        <p14:creationId xmlns:p14="http://schemas.microsoft.com/office/powerpoint/2010/main" xmlns="" val="4159405527"/>
      </p:ext>
    </p:extLst>
  </p:cSld>
  <p:clrMapOvr>
    <a:masterClrMapping/>
  </p:clrMapOvr>
  <p:transition spd="slow">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6127751"/>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0" y="1"/>
            <a:ext cx="8940800" cy="6127751"/>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a:extLst>
              <a:ext uri="{FF2B5EF4-FFF2-40B4-BE49-F238E27FC236}">
                <a16:creationId xmlns:a16="http://schemas.microsoft.com/office/drawing/2014/main" xmlns="" id="{C3D9174A-5526-4BD4-813E-F369E45E13E8}"/>
              </a:ext>
            </a:extLst>
          </p:cNvPr>
          <p:cNvSpPr>
            <a:spLocks noGrp="1" noChangeArrowheads="1"/>
          </p:cNvSpPr>
          <p:nvPr>
            <p:ph type="dt" sz="half" idx="10"/>
          </p:nvPr>
        </p:nvSpPr>
        <p:spPr/>
        <p:txBody>
          <a:bodyPr/>
          <a:lstStyle>
            <a:lvl1pPr>
              <a:defRPr/>
            </a:lvl1pPr>
          </a:lstStyle>
          <a:p>
            <a:pPr>
              <a:defRPr/>
            </a:pPr>
            <a:endParaRPr lang="zh-CN"/>
          </a:p>
        </p:txBody>
      </p:sp>
      <p:sp>
        <p:nvSpPr>
          <p:cNvPr id="5" name="Rectangle 5">
            <a:extLst>
              <a:ext uri="{FF2B5EF4-FFF2-40B4-BE49-F238E27FC236}">
                <a16:creationId xmlns:a16="http://schemas.microsoft.com/office/drawing/2014/main" xmlns="" id="{918B087A-1B91-4BE4-A594-1FB879CC8C52}"/>
              </a:ext>
            </a:extLst>
          </p:cNvPr>
          <p:cNvSpPr>
            <a:spLocks noGrp="1" noChangeArrowheads="1"/>
          </p:cNvSpPr>
          <p:nvPr>
            <p:ph type="ftr" sz="quarter" idx="11"/>
          </p:nvPr>
        </p:nvSpPr>
        <p:spPr/>
        <p:txBody>
          <a:bodyPr/>
          <a:lstStyle>
            <a:lvl1pPr>
              <a:defRPr/>
            </a:lvl1pPr>
          </a:lstStyle>
          <a:p>
            <a:pPr>
              <a:defRPr/>
            </a:pPr>
            <a:endParaRPr lang="zh-CN"/>
          </a:p>
        </p:txBody>
      </p:sp>
      <p:sp>
        <p:nvSpPr>
          <p:cNvPr id="6" name="Rectangle 6">
            <a:extLst>
              <a:ext uri="{FF2B5EF4-FFF2-40B4-BE49-F238E27FC236}">
                <a16:creationId xmlns:a16="http://schemas.microsoft.com/office/drawing/2014/main" xmlns="" id="{E1A74F5B-02E4-4D05-A281-37F6A4343F22}"/>
              </a:ext>
            </a:extLst>
          </p:cNvPr>
          <p:cNvSpPr>
            <a:spLocks noGrp="1" noChangeArrowheads="1"/>
          </p:cNvSpPr>
          <p:nvPr>
            <p:ph type="sldNum" sz="quarter" idx="12"/>
          </p:nvPr>
        </p:nvSpPr>
        <p:spPr/>
        <p:txBody>
          <a:bodyPr/>
          <a:lstStyle>
            <a:lvl1pPr>
              <a:defRPr/>
            </a:lvl1pPr>
          </a:lstStyle>
          <a:p>
            <a:pPr>
              <a:defRPr/>
            </a:pPr>
            <a:fld id="{1CA78399-7973-4E43-91A3-27DDF2264716}" type="slidenum">
              <a:rPr lang="en-US" altLang="zh-CN"/>
              <a:pPr>
                <a:defRPr/>
              </a:pPr>
              <a:t>‹#›</a:t>
            </a:fld>
            <a:endParaRPr lang="en-US" altLang="zh-CN"/>
          </a:p>
        </p:txBody>
      </p:sp>
    </p:spTree>
    <p:extLst>
      <p:ext uri="{BB962C8B-B14F-4D97-AF65-F5344CB8AC3E}">
        <p14:creationId xmlns:p14="http://schemas.microsoft.com/office/powerpoint/2010/main" xmlns="" val="1735030808"/>
      </p:ext>
    </p:extLst>
  </p:cSld>
  <p:clrMapOvr>
    <a:masterClrMapping/>
  </p:clrMapOvr>
  <p:transition spd="slow">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0669699"/>
      </p:ext>
    </p:extLst>
  </p:cSld>
  <p:clrMapOvr>
    <a:masterClrMapping/>
  </p:clrMapOvr>
  <p:transition spd="slow" advTm="3000">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7460264"/>
      </p:ext>
    </p:extLst>
  </p:cSld>
  <p:clrMapOvr>
    <a:masterClrMapping/>
  </p:clrMapOvr>
  <p:transition spd="slow" advTm="3000">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C05B155A-6C3F-4654-B89E-25DB213E399B}" type="datetimeFigureOut">
              <a:rPr lang="zh-CN" altLang="en-US" smtClean="0"/>
              <a:pPr/>
              <a:t>2023/4/25</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015CE2E0-6DDF-4FAE-9DBA-F1C48BF5C133}" type="slidenum">
              <a:rPr lang="zh-CN" altLang="en-US" smtClean="0"/>
              <a:pPr/>
              <a:t>‹#›</a:t>
            </a:fld>
            <a:endParaRPr lang="zh-CN" altLang="en-US"/>
          </a:p>
        </p:txBody>
      </p:sp>
    </p:spTree>
    <p:extLst>
      <p:ext uri="{BB962C8B-B14F-4D97-AF65-F5344CB8AC3E}">
        <p14:creationId xmlns:p14="http://schemas.microsoft.com/office/powerpoint/2010/main" xmlns="" val="1008653640"/>
      </p:ext>
    </p:extLst>
  </p:cSld>
  <p:clrMapOvr>
    <a:masterClrMapping/>
  </p:clrMapOvr>
  <p:transition spd="slow" advTm="3000">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22401659"/>
      </p:ext>
    </p:extLst>
  </p:cSld>
  <p:clrMapOvr>
    <a:masterClrMapping/>
  </p:clrMapOvr>
  <p:transition spd="slow" advTm="3000">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43172298"/>
      </p:ext>
    </p:extLst>
  </p:cSld>
  <p:clrMapOvr>
    <a:masterClrMapping/>
  </p:clrMapOvr>
  <p:transition spd="slow" advTm="3000">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Standart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066800" y="1600200"/>
            <a:ext cx="5029200" cy="1828800"/>
          </a:xfrm>
          <a:prstGeom prst="rect">
            <a:avLst/>
          </a:prstGeom>
          <a:solidFill>
            <a:schemeClr val="bg1">
              <a:lumMod val="75000"/>
            </a:schemeClr>
          </a:solidFill>
        </p:spPr>
        <p:txBody>
          <a:bodyPr/>
          <a:lstStyle>
            <a:lvl1pPr marL="0" indent="0">
              <a:buNone/>
              <a:defRPr sz="1000"/>
            </a:lvl1pPr>
          </a:lstStyle>
          <a:p>
            <a:r>
              <a:rPr lang="en-US"/>
              <a:t>Standart Image#</a:t>
            </a:r>
          </a:p>
        </p:txBody>
      </p:sp>
    </p:spTree>
    <p:extLst>
      <p:ext uri="{BB962C8B-B14F-4D97-AF65-F5344CB8AC3E}">
        <p14:creationId xmlns:p14="http://schemas.microsoft.com/office/powerpoint/2010/main" xmlns="" val="3254147903"/>
      </p:ext>
    </p:extLst>
  </p:cSld>
  <p:clrMapOvr>
    <a:masterClrMapping/>
  </p:clrMapOvr>
  <p:transition spd="slow" advTm="3000">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1786759"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
        <p:nvSpPr>
          <p:cNvPr id="25" name="Picture Placeholder 7"/>
          <p:cNvSpPr>
            <a:spLocks noGrp="1"/>
          </p:cNvSpPr>
          <p:nvPr>
            <p:ph type="pic" sz="quarter" idx="11"/>
          </p:nvPr>
        </p:nvSpPr>
        <p:spPr>
          <a:xfrm>
            <a:off x="4035973" y="2365265"/>
            <a:ext cx="1828800" cy="1828800"/>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extLst>
      <p:ext uri="{BB962C8B-B14F-4D97-AF65-F5344CB8AC3E}">
        <p14:creationId xmlns:p14="http://schemas.microsoft.com/office/powerpoint/2010/main" xmlns="" val="1327925294"/>
      </p:ext>
    </p:extLst>
  </p:cSld>
  <p:clrMapOvr>
    <a:masterClrMapping/>
  </p:clrMapOvr>
  <p:transition spd="slow"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3.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4.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005937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Lst>
  <p:transition spd="slow" advTm="3000">
    <p:fade/>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DD9F2-2AF5-4D35-A8A5-7BF10B61C1DB}" type="datetimeFigureOut">
              <a:rPr lang="zh-CN" altLang="en-US" smtClean="0"/>
              <a:pPr/>
              <a:t>2023/4/25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917B2-BF3A-4102-BB4F-4C716DF39802}" type="slidenum">
              <a:rPr lang="zh-CN" altLang="en-US" smtClean="0"/>
              <a:pPr/>
              <a:t>‹#›</a:t>
            </a:fld>
            <a:endParaRPr lang="zh-CN" altLang="en-US"/>
          </a:p>
        </p:txBody>
      </p:sp>
    </p:spTree>
    <p:extLst>
      <p:ext uri="{BB962C8B-B14F-4D97-AF65-F5344CB8AC3E}">
        <p14:creationId xmlns:p14="http://schemas.microsoft.com/office/powerpoint/2010/main" xmlns="" val="13483934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xmlns="" id="{93546488-9590-4BD8-9598-DE15FCE58AC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7171" name="文本占位符 2">
            <a:extLst>
              <a:ext uri="{FF2B5EF4-FFF2-40B4-BE49-F238E27FC236}">
                <a16:creationId xmlns:a16="http://schemas.microsoft.com/office/drawing/2014/main" xmlns="" id="{FC0FD851-7FE0-4BFA-9926-848A065CBDA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8EE9B03-263F-4B2C-AAB9-792E7A693C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32EE98-6534-4715-BD60-AC456ED1482F}"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89C2E203-3AE2-4DB5-838C-8EE25A09D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xmlns="" id="{AA43BD66-E311-4EB4-A1D5-BA7774581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4D3CB3-B263-47EC-8C74-3E59AD64D752}" type="slidenum">
              <a:rPr lang="zh-CN" altLang="en-US"/>
              <a:pPr>
                <a:defRPr/>
              </a:pPr>
              <a:t>‹#›</a:t>
            </a:fld>
            <a:endParaRPr lang="zh-CN" altLang="en-US"/>
          </a:p>
        </p:txBody>
      </p:sp>
    </p:spTree>
    <p:extLst>
      <p:ext uri="{BB962C8B-B14F-4D97-AF65-F5344CB8AC3E}">
        <p14:creationId xmlns:p14="http://schemas.microsoft.com/office/powerpoint/2010/main" xmlns="" val="68749669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xmlns="" id="{51BDB89E-EB1B-4CE2-93FB-E8279E6317E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5123" name="文本占位符 2">
            <a:extLst>
              <a:ext uri="{FF2B5EF4-FFF2-40B4-BE49-F238E27FC236}">
                <a16:creationId xmlns:a16="http://schemas.microsoft.com/office/drawing/2014/main" xmlns="" id="{D55BF9D8-7D5C-45ED-8829-003BE89C004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1A00E53-00BA-45EE-A616-54340510B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73C61B-C0C6-46A8-9910-C7C0AE52D674}" type="datetimeFigureOut">
              <a:rPr lang="zh-CN" altLang="en-US"/>
              <a:pPr>
                <a:defRPr/>
              </a:pPr>
              <a:t>2023/4/25</a:t>
            </a:fld>
            <a:endParaRPr lang="zh-CN" altLang="en-US"/>
          </a:p>
        </p:txBody>
      </p:sp>
      <p:sp>
        <p:nvSpPr>
          <p:cNvPr id="5" name="页脚占位符 4">
            <a:extLst>
              <a:ext uri="{FF2B5EF4-FFF2-40B4-BE49-F238E27FC236}">
                <a16:creationId xmlns:a16="http://schemas.microsoft.com/office/drawing/2014/main" xmlns="" id="{56615934-25BA-4440-BBE4-D714FDE85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灯片编号占位符 5">
            <a:extLst>
              <a:ext uri="{FF2B5EF4-FFF2-40B4-BE49-F238E27FC236}">
                <a16:creationId xmlns:a16="http://schemas.microsoft.com/office/drawing/2014/main" xmlns="" id="{0CC185A0-0E75-4F4F-A9E4-E75522EB91D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B6E6F84-889C-465D-B58C-B4446F3CDB90}" type="slidenum">
              <a:rPr lang="zh-CN" altLang="en-US"/>
              <a:pPr>
                <a:defRPr/>
              </a:pPr>
              <a:t>‹#›</a:t>
            </a:fld>
            <a:endParaRPr lang="zh-CN" altLang="en-US"/>
          </a:p>
        </p:txBody>
      </p:sp>
    </p:spTree>
    <p:extLst>
      <p:ext uri="{BB962C8B-B14F-4D97-AF65-F5344CB8AC3E}">
        <p14:creationId xmlns:p14="http://schemas.microsoft.com/office/powerpoint/2010/main" xmlns="" val="190758651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方正北魏楷书简体"/>
        </a:defRPr>
      </a:lvl1pPr>
      <a:lvl2pPr algn="l" rtl="0" eaLnBrk="0" fontAlgn="base" hangingPunct="0">
        <a:lnSpc>
          <a:spcPct val="90000"/>
        </a:lnSpc>
        <a:spcBef>
          <a:spcPct val="0"/>
        </a:spcBef>
        <a:spcAft>
          <a:spcPct val="0"/>
        </a:spcAft>
        <a:defRPr sz="4400">
          <a:solidFill>
            <a:schemeClr val="tx1"/>
          </a:solidFill>
          <a:latin typeface="Arial" pitchFamily="34" charset="0"/>
          <a:ea typeface="方正北魏楷书简体"/>
          <a:cs typeface="方正北魏楷书简体"/>
        </a:defRPr>
      </a:lvl2pPr>
      <a:lvl3pPr algn="l" rtl="0" eaLnBrk="0" fontAlgn="base" hangingPunct="0">
        <a:lnSpc>
          <a:spcPct val="90000"/>
        </a:lnSpc>
        <a:spcBef>
          <a:spcPct val="0"/>
        </a:spcBef>
        <a:spcAft>
          <a:spcPct val="0"/>
        </a:spcAft>
        <a:defRPr sz="4400">
          <a:solidFill>
            <a:schemeClr val="tx1"/>
          </a:solidFill>
          <a:latin typeface="Arial" pitchFamily="34" charset="0"/>
          <a:ea typeface="方正北魏楷书简体"/>
          <a:cs typeface="方正北魏楷书简体"/>
        </a:defRPr>
      </a:lvl3pPr>
      <a:lvl4pPr algn="l" rtl="0" eaLnBrk="0" fontAlgn="base" hangingPunct="0">
        <a:lnSpc>
          <a:spcPct val="90000"/>
        </a:lnSpc>
        <a:spcBef>
          <a:spcPct val="0"/>
        </a:spcBef>
        <a:spcAft>
          <a:spcPct val="0"/>
        </a:spcAft>
        <a:defRPr sz="4400">
          <a:solidFill>
            <a:schemeClr val="tx1"/>
          </a:solidFill>
          <a:latin typeface="Arial" pitchFamily="34" charset="0"/>
          <a:ea typeface="方正北魏楷书简体"/>
          <a:cs typeface="方正北魏楷书简体"/>
        </a:defRPr>
      </a:lvl4pPr>
      <a:lvl5pPr algn="l" rtl="0" eaLnBrk="0" fontAlgn="base" hangingPunct="0">
        <a:lnSpc>
          <a:spcPct val="90000"/>
        </a:lnSpc>
        <a:spcBef>
          <a:spcPct val="0"/>
        </a:spcBef>
        <a:spcAft>
          <a:spcPct val="0"/>
        </a:spcAft>
        <a:defRPr sz="4400">
          <a:solidFill>
            <a:schemeClr val="tx1"/>
          </a:solidFill>
          <a:latin typeface="Arial" pitchFamily="34" charset="0"/>
          <a:ea typeface="方正北魏楷书简体"/>
          <a:cs typeface="方正北魏楷书简体"/>
        </a:defRPr>
      </a:lvl5pPr>
      <a:lvl6pPr marL="457200" algn="l" rtl="0" fontAlgn="base">
        <a:lnSpc>
          <a:spcPct val="90000"/>
        </a:lnSpc>
        <a:spcBef>
          <a:spcPct val="0"/>
        </a:spcBef>
        <a:spcAft>
          <a:spcPct val="0"/>
        </a:spcAft>
        <a:defRPr sz="4400">
          <a:solidFill>
            <a:schemeClr val="tx1"/>
          </a:solidFill>
          <a:latin typeface="Arial" pitchFamily="34" charset="0"/>
          <a:ea typeface="方正北魏楷书简体"/>
          <a:cs typeface="方正北魏楷书简体"/>
        </a:defRPr>
      </a:lvl6pPr>
      <a:lvl7pPr marL="914400" algn="l" rtl="0" fontAlgn="base">
        <a:lnSpc>
          <a:spcPct val="90000"/>
        </a:lnSpc>
        <a:spcBef>
          <a:spcPct val="0"/>
        </a:spcBef>
        <a:spcAft>
          <a:spcPct val="0"/>
        </a:spcAft>
        <a:defRPr sz="4400">
          <a:solidFill>
            <a:schemeClr val="tx1"/>
          </a:solidFill>
          <a:latin typeface="Arial" pitchFamily="34" charset="0"/>
          <a:ea typeface="方正北魏楷书简体"/>
          <a:cs typeface="方正北魏楷书简体"/>
        </a:defRPr>
      </a:lvl7pPr>
      <a:lvl8pPr marL="1371600" algn="l" rtl="0" fontAlgn="base">
        <a:lnSpc>
          <a:spcPct val="90000"/>
        </a:lnSpc>
        <a:spcBef>
          <a:spcPct val="0"/>
        </a:spcBef>
        <a:spcAft>
          <a:spcPct val="0"/>
        </a:spcAft>
        <a:defRPr sz="4400">
          <a:solidFill>
            <a:schemeClr val="tx1"/>
          </a:solidFill>
          <a:latin typeface="Arial" pitchFamily="34" charset="0"/>
          <a:ea typeface="方正北魏楷书简体"/>
          <a:cs typeface="方正北魏楷书简体"/>
        </a:defRPr>
      </a:lvl8pPr>
      <a:lvl9pPr marL="1828800" algn="l" rtl="0" fontAlgn="base">
        <a:lnSpc>
          <a:spcPct val="90000"/>
        </a:lnSpc>
        <a:spcBef>
          <a:spcPct val="0"/>
        </a:spcBef>
        <a:spcAft>
          <a:spcPct val="0"/>
        </a:spcAft>
        <a:defRPr sz="4400">
          <a:solidFill>
            <a:schemeClr val="tx1"/>
          </a:solidFill>
          <a:latin typeface="Arial" pitchFamily="34" charset="0"/>
          <a:ea typeface="方正北魏楷书简体"/>
          <a:cs typeface="方正北魏楷书简体"/>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方正北魏楷书简体"/>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方正北魏楷书简体"/>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方正北魏楷书简体"/>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方正北魏楷书简体"/>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方正北魏楷书简体"/>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3C9F-EFB6-4360-A5D6-81DD839FD7B7}" type="slidenum">
              <a:rPr lang="zh-CN" altLang="en-US" smtClean="0"/>
              <a:pPr/>
              <a:t>‹#›</a:t>
            </a:fld>
            <a:endParaRPr lang="zh-CN" altLang="en-US"/>
          </a:p>
        </p:txBody>
      </p:sp>
      <p:pic>
        <p:nvPicPr>
          <p:cNvPr id="7" name="图片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5414" y="0"/>
            <a:ext cx="12179586" cy="6859588"/>
          </a:xfrm>
          <a:prstGeom prst="rect">
            <a:avLst/>
          </a:prstGeom>
        </p:spPr>
      </p:pic>
    </p:spTree>
    <p:extLst>
      <p:ext uri="{BB962C8B-B14F-4D97-AF65-F5344CB8AC3E}">
        <p14:creationId xmlns:p14="http://schemas.microsoft.com/office/powerpoint/2010/main" xmlns="" val="151514050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495CA-CB87-42F5-AD11-A63647B25AC0}" type="datetimeFigureOut">
              <a:rPr lang="zh-CN" altLang="en-US" smtClean="0"/>
              <a:pPr/>
              <a:t>2023/4/25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3C9F-EFB6-4360-A5D6-81DD839FD7B7}" type="slidenum">
              <a:rPr lang="zh-CN" altLang="en-US" smtClean="0"/>
              <a:pPr/>
              <a:t>‹#›</a:t>
            </a:fld>
            <a:endParaRPr lang="zh-CN" altLang="en-US"/>
          </a:p>
        </p:txBody>
      </p:sp>
      <p:pic>
        <p:nvPicPr>
          <p:cNvPr id="7" name="图片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5414" y="0"/>
            <a:ext cx="12179586" cy="6859588"/>
          </a:xfrm>
          <a:prstGeom prst="rect">
            <a:avLst/>
          </a:prstGeom>
        </p:spPr>
      </p:pic>
    </p:spTree>
    <p:extLst>
      <p:ext uri="{BB962C8B-B14F-4D97-AF65-F5344CB8AC3E}">
        <p14:creationId xmlns:p14="http://schemas.microsoft.com/office/powerpoint/2010/main" xmlns="" val="89950695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046525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7F6CDC0-524F-46A6-9B19-4D0D7DF9F0C0}"/>
              </a:ext>
            </a:extLst>
          </p:cNvPr>
          <p:cNvSpPr>
            <a:spLocks noGrp="1" noChangeArrowheads="1"/>
          </p:cNvSpPr>
          <p:nvPr>
            <p:ph type="title"/>
          </p:nvPr>
        </p:nvSpPr>
        <p:spPr bwMode="auto">
          <a:xfrm>
            <a:off x="0" y="1"/>
            <a:ext cx="12192000" cy="548217"/>
          </a:xfrm>
          <a:prstGeom prst="rect">
            <a:avLst/>
          </a:prstGeom>
          <a:solidFill>
            <a:srgbClr val="00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0578" tIns="35289" rIns="70578" bIns="35289" numCol="1" anchor="ctr" anchorCtr="0" compatLnSpc="1">
            <a:prstTxWarp prst="textNoShape">
              <a:avLst/>
            </a:prstTxWarp>
          </a:bodyPr>
          <a:lstStyle/>
          <a:p>
            <a:pPr lvl="0"/>
            <a:r>
              <a:rPr lang="zh-CN" altLang="zh-CN"/>
              <a:t>单击此处编辑母版标题样式</a:t>
            </a:r>
          </a:p>
        </p:txBody>
      </p:sp>
      <p:sp>
        <p:nvSpPr>
          <p:cNvPr id="1027" name="Rectangle 4">
            <a:extLst>
              <a:ext uri="{FF2B5EF4-FFF2-40B4-BE49-F238E27FC236}">
                <a16:creationId xmlns:a16="http://schemas.microsoft.com/office/drawing/2014/main" xmlns="" id="{026DF722-9769-43CE-87BF-68B82B422F7A}"/>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p:spPr>
        <p:txBody>
          <a:bodyPr vert="horz" wrap="square" lIns="70578" tIns="35289" rIns="70578" bIns="35289" numCol="1" anchor="t" anchorCtr="0" compatLnSpc="1">
            <a:prstTxWarp prst="textNoShape">
              <a:avLst/>
            </a:prstTxWarp>
          </a:bodyPr>
          <a:lstStyle>
            <a:lvl1pPr algn="l" eaLnBrk="1" hangingPunct="1">
              <a:defRPr sz="1333">
                <a:solidFill>
                  <a:schemeClr val="tx1"/>
                </a:solidFill>
                <a:latin typeface="Arial" pitchFamily="34" charset="0"/>
                <a:ea typeface="宋体" pitchFamily="2" charset="-122"/>
              </a:defRPr>
            </a:lvl1pPr>
          </a:lstStyle>
          <a:p>
            <a:pPr>
              <a:defRPr/>
            </a:pPr>
            <a:endParaRPr lang="zh-CN"/>
          </a:p>
        </p:txBody>
      </p:sp>
      <p:sp>
        <p:nvSpPr>
          <p:cNvPr id="1028" name="Rectangle 5">
            <a:extLst>
              <a:ext uri="{FF2B5EF4-FFF2-40B4-BE49-F238E27FC236}">
                <a16:creationId xmlns:a16="http://schemas.microsoft.com/office/drawing/2014/main" xmlns="" id="{A92A677D-106D-4C64-B6B0-6AC0606BC3B6}"/>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p:spPr>
        <p:txBody>
          <a:bodyPr vert="horz" wrap="square" lIns="70578" tIns="35289" rIns="70578" bIns="35289" numCol="1" anchor="t" anchorCtr="0" compatLnSpc="1">
            <a:prstTxWarp prst="textNoShape">
              <a:avLst/>
            </a:prstTxWarp>
          </a:bodyPr>
          <a:lstStyle>
            <a:lvl1pPr algn="ctr" eaLnBrk="1" hangingPunct="1">
              <a:defRPr sz="1333">
                <a:solidFill>
                  <a:schemeClr val="tx1"/>
                </a:solidFill>
                <a:latin typeface="Arial" pitchFamily="34" charset="0"/>
                <a:ea typeface="宋体" pitchFamily="2" charset="-122"/>
              </a:defRPr>
            </a:lvl1pPr>
          </a:lstStyle>
          <a:p>
            <a:pPr>
              <a:defRPr/>
            </a:pPr>
            <a:endParaRPr lang="zh-CN"/>
          </a:p>
        </p:txBody>
      </p:sp>
      <p:sp>
        <p:nvSpPr>
          <p:cNvPr id="1029" name="Rectangle 6">
            <a:extLst>
              <a:ext uri="{FF2B5EF4-FFF2-40B4-BE49-F238E27FC236}">
                <a16:creationId xmlns:a16="http://schemas.microsoft.com/office/drawing/2014/main" xmlns="" id="{10467D42-2150-4A05-85E5-35CEEEE44226}"/>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p:spPr>
        <p:txBody>
          <a:bodyPr vert="horz" wrap="square" lIns="70578" tIns="35289" rIns="70578" bIns="35289" numCol="1" anchor="t" anchorCtr="0" compatLnSpc="1">
            <a:prstTxWarp prst="textNoShape">
              <a:avLst/>
            </a:prstTxWarp>
          </a:bodyPr>
          <a:lstStyle>
            <a:lvl1pPr algn="r" eaLnBrk="1" hangingPunct="1">
              <a:defRPr sz="1333">
                <a:solidFill>
                  <a:schemeClr val="tx1"/>
                </a:solidFill>
              </a:defRPr>
            </a:lvl1pPr>
          </a:lstStyle>
          <a:p>
            <a:pPr>
              <a:defRPr/>
            </a:pPr>
            <a:fld id="{4D5C124B-EEA5-4A53-9EAB-6BC974B6E9F4}" type="slidenum">
              <a:rPr lang="en-US" altLang="zh-CN"/>
              <a:pPr>
                <a:defRPr/>
              </a:pPr>
              <a:t>‹#›</a:t>
            </a:fld>
            <a:endParaRPr lang="en-US" altLang="zh-CN"/>
          </a:p>
        </p:txBody>
      </p:sp>
      <p:sp>
        <p:nvSpPr>
          <p:cNvPr id="1030" name="Rectangle 3">
            <a:extLst>
              <a:ext uri="{FF2B5EF4-FFF2-40B4-BE49-F238E27FC236}">
                <a16:creationId xmlns:a16="http://schemas.microsoft.com/office/drawing/2014/main" xmlns="" id="{2EEF1997-0D8C-4549-8E31-9672AD09E42C}"/>
              </a:ext>
            </a:extLst>
          </p:cNvPr>
          <p:cNvSpPr>
            <a:spLocks noGrp="1" noChangeArrowheads="1"/>
          </p:cNvSpPr>
          <p:nvPr>
            <p:ph type="body" idx="1"/>
          </p:nvPr>
        </p:nvSpPr>
        <p:spPr bwMode="auto">
          <a:xfrm>
            <a:off x="609600" y="1600200"/>
            <a:ext cx="10972800" cy="4527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0578" tIns="35289" rIns="70578" bIns="35289"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extLst>
      <p:ext uri="{BB962C8B-B14F-4D97-AF65-F5344CB8AC3E}">
        <p14:creationId xmlns:p14="http://schemas.microsoft.com/office/powerpoint/2010/main" xmlns="" val="48825946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spd="slow">
    <p:random/>
  </p:transition>
  <p:txStyles>
    <p:titleStyle>
      <a:lvl1pPr algn="ctr" defTabSz="939777" rtl="0" eaLnBrk="0" fontAlgn="base" hangingPunct="0">
        <a:spcBef>
          <a:spcPct val="0"/>
        </a:spcBef>
        <a:spcAft>
          <a:spcPct val="0"/>
        </a:spcAft>
        <a:defRPr sz="4400">
          <a:solidFill>
            <a:schemeClr val="tx2"/>
          </a:solidFill>
          <a:latin typeface="+mj-lt"/>
          <a:ea typeface="+mj-ea"/>
          <a:cs typeface="+mj-cs"/>
        </a:defRPr>
      </a:lvl1pPr>
      <a:lvl2pPr algn="ctr" defTabSz="939777" rtl="0" eaLnBrk="0" fontAlgn="base" hangingPunct="0">
        <a:spcBef>
          <a:spcPct val="0"/>
        </a:spcBef>
        <a:spcAft>
          <a:spcPct val="0"/>
        </a:spcAft>
        <a:defRPr sz="4400">
          <a:solidFill>
            <a:schemeClr val="tx2"/>
          </a:solidFill>
          <a:latin typeface="Arial" pitchFamily="34" charset="0"/>
          <a:ea typeface="宋体" pitchFamily="2" charset="-122"/>
        </a:defRPr>
      </a:lvl2pPr>
      <a:lvl3pPr algn="ctr" defTabSz="939777" rtl="0" eaLnBrk="0" fontAlgn="base" hangingPunct="0">
        <a:spcBef>
          <a:spcPct val="0"/>
        </a:spcBef>
        <a:spcAft>
          <a:spcPct val="0"/>
        </a:spcAft>
        <a:defRPr sz="4400">
          <a:solidFill>
            <a:schemeClr val="tx2"/>
          </a:solidFill>
          <a:latin typeface="Arial" pitchFamily="34" charset="0"/>
          <a:ea typeface="宋体" pitchFamily="2" charset="-122"/>
        </a:defRPr>
      </a:lvl3pPr>
      <a:lvl4pPr algn="ctr" defTabSz="939777" rtl="0" eaLnBrk="0" fontAlgn="base" hangingPunct="0">
        <a:spcBef>
          <a:spcPct val="0"/>
        </a:spcBef>
        <a:spcAft>
          <a:spcPct val="0"/>
        </a:spcAft>
        <a:defRPr sz="4400">
          <a:solidFill>
            <a:schemeClr val="tx2"/>
          </a:solidFill>
          <a:latin typeface="Arial" pitchFamily="34" charset="0"/>
          <a:ea typeface="宋体" pitchFamily="2" charset="-122"/>
        </a:defRPr>
      </a:lvl4pPr>
      <a:lvl5pPr algn="ctr" defTabSz="939777" rtl="0" eaLnBrk="0" fontAlgn="base" hangingPunct="0">
        <a:spcBef>
          <a:spcPct val="0"/>
        </a:spcBef>
        <a:spcAft>
          <a:spcPct val="0"/>
        </a:spcAft>
        <a:defRPr sz="4400">
          <a:solidFill>
            <a:schemeClr val="tx2"/>
          </a:solidFill>
          <a:latin typeface="Arial" pitchFamily="34" charset="0"/>
          <a:ea typeface="宋体" pitchFamily="2" charset="-122"/>
        </a:defRPr>
      </a:lvl5pPr>
      <a:lvl6pPr marL="609585" algn="ctr" defTabSz="939777" rtl="0" eaLnBrk="0" fontAlgn="base" hangingPunct="0">
        <a:spcBef>
          <a:spcPct val="0"/>
        </a:spcBef>
        <a:spcAft>
          <a:spcPct val="0"/>
        </a:spcAft>
        <a:defRPr sz="4400">
          <a:solidFill>
            <a:schemeClr val="tx2"/>
          </a:solidFill>
          <a:latin typeface="Arial" pitchFamily="34" charset="0"/>
          <a:ea typeface="宋体" pitchFamily="2" charset="-122"/>
        </a:defRPr>
      </a:lvl6pPr>
      <a:lvl7pPr marL="1219170" algn="ctr" defTabSz="939777" rtl="0" eaLnBrk="0" fontAlgn="base" hangingPunct="0">
        <a:spcBef>
          <a:spcPct val="0"/>
        </a:spcBef>
        <a:spcAft>
          <a:spcPct val="0"/>
        </a:spcAft>
        <a:defRPr sz="4400">
          <a:solidFill>
            <a:schemeClr val="tx2"/>
          </a:solidFill>
          <a:latin typeface="Arial" pitchFamily="34" charset="0"/>
          <a:ea typeface="宋体" pitchFamily="2" charset="-122"/>
        </a:defRPr>
      </a:lvl7pPr>
      <a:lvl8pPr marL="1828754" algn="ctr" defTabSz="939777" rtl="0" eaLnBrk="0" fontAlgn="base" hangingPunct="0">
        <a:spcBef>
          <a:spcPct val="0"/>
        </a:spcBef>
        <a:spcAft>
          <a:spcPct val="0"/>
        </a:spcAft>
        <a:defRPr sz="4400">
          <a:solidFill>
            <a:schemeClr val="tx2"/>
          </a:solidFill>
          <a:latin typeface="Arial" pitchFamily="34" charset="0"/>
          <a:ea typeface="宋体" pitchFamily="2" charset="-122"/>
        </a:defRPr>
      </a:lvl8pPr>
      <a:lvl9pPr marL="2438339" algn="ctr" defTabSz="939777"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53475" indent="-353475" algn="l" defTabSz="939777" rtl="0" eaLnBrk="0" fontAlgn="base" hangingPunct="0">
        <a:spcBef>
          <a:spcPct val="20000"/>
        </a:spcBef>
        <a:spcAft>
          <a:spcPct val="0"/>
        </a:spcAft>
        <a:buChar char="•"/>
        <a:defRPr sz="3200">
          <a:solidFill>
            <a:schemeClr val="tx1"/>
          </a:solidFill>
          <a:latin typeface="+mn-lt"/>
          <a:ea typeface="+mn-ea"/>
          <a:cs typeface="+mn-cs"/>
        </a:defRPr>
      </a:lvl1pPr>
      <a:lvl2pPr marL="764098" indent="-294210" algn="l" defTabSz="939777" rtl="0" eaLnBrk="0" fontAlgn="base" hangingPunct="0">
        <a:spcBef>
          <a:spcPct val="20000"/>
        </a:spcBef>
        <a:spcAft>
          <a:spcPct val="0"/>
        </a:spcAft>
        <a:buChar char="–"/>
        <a:defRPr sz="2800">
          <a:solidFill>
            <a:schemeClr val="tx1"/>
          </a:solidFill>
          <a:latin typeface="+mn-lt"/>
          <a:ea typeface="+mn-ea"/>
        </a:defRPr>
      </a:lvl2pPr>
      <a:lvl3pPr marL="1176837" indent="-237061" algn="l" defTabSz="939777" rtl="0" eaLnBrk="0" fontAlgn="base" hangingPunct="0">
        <a:spcBef>
          <a:spcPct val="20000"/>
        </a:spcBef>
        <a:spcAft>
          <a:spcPct val="0"/>
        </a:spcAft>
        <a:buChar char="•"/>
        <a:defRPr sz="3200">
          <a:solidFill>
            <a:schemeClr val="tx1"/>
          </a:solidFill>
          <a:latin typeface="+mn-lt"/>
          <a:ea typeface="+mn-ea"/>
        </a:defRPr>
      </a:lvl3pPr>
      <a:lvl4pPr marL="1646725" indent="-234945" algn="l" defTabSz="939777" rtl="0" eaLnBrk="0" fontAlgn="base" hangingPunct="0">
        <a:spcBef>
          <a:spcPct val="20000"/>
        </a:spcBef>
        <a:spcAft>
          <a:spcPct val="0"/>
        </a:spcAft>
        <a:buChar char="–"/>
        <a:defRPr sz="2000">
          <a:solidFill>
            <a:schemeClr val="tx1"/>
          </a:solidFill>
          <a:latin typeface="+mn-lt"/>
          <a:ea typeface="+mn-ea"/>
        </a:defRPr>
      </a:lvl4pPr>
      <a:lvl5pPr marL="2116614" indent="-234945" algn="l" defTabSz="939777" rtl="0" eaLnBrk="0" fontAlgn="base" hangingPunct="0">
        <a:spcBef>
          <a:spcPct val="20000"/>
        </a:spcBef>
        <a:spcAft>
          <a:spcPct val="0"/>
        </a:spcAft>
        <a:buChar char="»"/>
        <a:defRPr sz="2000">
          <a:solidFill>
            <a:schemeClr val="tx1"/>
          </a:solidFill>
          <a:latin typeface="+mn-lt"/>
          <a:ea typeface="+mn-ea"/>
        </a:defRPr>
      </a:lvl5pPr>
      <a:lvl6pPr marL="2726199" indent="-234945" algn="l" defTabSz="939777" rtl="0" eaLnBrk="0" fontAlgn="base" hangingPunct="0">
        <a:spcBef>
          <a:spcPct val="20000"/>
        </a:spcBef>
        <a:spcAft>
          <a:spcPct val="0"/>
        </a:spcAft>
        <a:buChar char="»"/>
        <a:defRPr sz="2000">
          <a:solidFill>
            <a:schemeClr val="tx1"/>
          </a:solidFill>
          <a:latin typeface="+mn-lt"/>
          <a:ea typeface="+mn-ea"/>
        </a:defRPr>
      </a:lvl6pPr>
      <a:lvl7pPr marL="3335783" indent="-234945" algn="l" defTabSz="939777" rtl="0" eaLnBrk="0" fontAlgn="base" hangingPunct="0">
        <a:spcBef>
          <a:spcPct val="20000"/>
        </a:spcBef>
        <a:spcAft>
          <a:spcPct val="0"/>
        </a:spcAft>
        <a:buChar char="»"/>
        <a:defRPr sz="2000">
          <a:solidFill>
            <a:schemeClr val="tx1"/>
          </a:solidFill>
          <a:latin typeface="+mn-lt"/>
          <a:ea typeface="+mn-ea"/>
        </a:defRPr>
      </a:lvl7pPr>
      <a:lvl8pPr marL="3945368" indent="-234945" algn="l" defTabSz="939777" rtl="0" eaLnBrk="0" fontAlgn="base" hangingPunct="0">
        <a:spcBef>
          <a:spcPct val="20000"/>
        </a:spcBef>
        <a:spcAft>
          <a:spcPct val="0"/>
        </a:spcAft>
        <a:buChar char="»"/>
        <a:defRPr sz="2000">
          <a:solidFill>
            <a:schemeClr val="tx1"/>
          </a:solidFill>
          <a:latin typeface="+mn-lt"/>
          <a:ea typeface="+mn-ea"/>
        </a:defRPr>
      </a:lvl8pPr>
      <a:lvl9pPr marL="4554953" indent="-234945" algn="l" defTabSz="939777"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ltUpDiag">
          <a:fgClr>
            <a:srgbClr val="222332"/>
          </a:fgClr>
          <a:bgClr>
            <a:srgbClr val="1B1C27"/>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0723833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9" r:id="rId3"/>
    <p:sldLayoutId id="2147483890" r:id="rId4"/>
    <p:sldLayoutId id="2147483891" r:id="rId5"/>
    <p:sldLayoutId id="2147483892" r:id="rId6"/>
    <p:sldLayoutId id="2147483893" r:id="rId7"/>
  </p:sldLayoutIdLst>
  <p:transition spd="slow" advTm="3000">
    <p:fade/>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53.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53.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0.xml"/><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7B87FDDD-7CAB-4FEB-9129-A3CE139CA966}"/>
              </a:ext>
            </a:extLst>
          </p:cNvPr>
          <p:cNvSpPr txBox="1"/>
          <p:nvPr/>
        </p:nvSpPr>
        <p:spPr>
          <a:xfrm>
            <a:off x="1972235" y="896471"/>
            <a:ext cx="8090481" cy="82541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45720" bIns="45720">
            <a:spAutoFit/>
          </a:bodyPr>
          <a:lstStyle/>
          <a:p>
            <a:pPr defTabSz="457200">
              <a:lnSpc>
                <a:spcPct val="150000"/>
              </a:lnSpc>
              <a:defRPr/>
            </a:pPr>
            <a:r>
              <a:rPr lang="zh-CN" altLang="en-US" sz="3600" dirty="0">
                <a:solidFill>
                  <a:srgbClr val="0000FF"/>
                </a:solidFill>
                <a:latin typeface="方正小标宋简体" panose="02010601030101010101" pitchFamily="2" charset="-122"/>
                <a:ea typeface="方正小标宋简体" panose="02010601030101010101" pitchFamily="2" charset="-122"/>
              </a:rPr>
              <a:t>海岸带环境司法的困境及破解</a:t>
            </a:r>
          </a:p>
        </p:txBody>
      </p:sp>
      <p:sp>
        <p:nvSpPr>
          <p:cNvPr id="4" name="文本框 3">
            <a:extLst>
              <a:ext uri="{FF2B5EF4-FFF2-40B4-BE49-F238E27FC236}">
                <a16:creationId xmlns:a16="http://schemas.microsoft.com/office/drawing/2014/main" xmlns="" id="{FC75A2AC-C5FD-4945-A64B-911F7861FC7C}"/>
              </a:ext>
            </a:extLst>
          </p:cNvPr>
          <p:cNvSpPr txBox="1"/>
          <p:nvPr/>
        </p:nvSpPr>
        <p:spPr>
          <a:xfrm>
            <a:off x="2699778" y="2613879"/>
            <a:ext cx="4921639" cy="1384995"/>
          </a:xfrm>
          <a:prstGeom prst="rect">
            <a:avLst/>
          </a:prstGeom>
          <a:noFill/>
        </p:spPr>
        <p:txBody>
          <a:bodyPr wrap="square" rtlCol="0">
            <a:spAutoFit/>
          </a:bodyPr>
          <a:lstStyle/>
          <a:p>
            <a:pPr defTabSz="457200">
              <a:lnSpc>
                <a:spcPct val="150000"/>
              </a:lnSpc>
              <a:defRPr/>
            </a:pPr>
            <a:r>
              <a:rPr lang="en-US" altLang="zh-CN" sz="2800" dirty="0">
                <a:solidFill>
                  <a:prstClr val="white"/>
                </a:solidFill>
                <a:latin typeface="字魂58号-创中黑" panose="00000500000000000000" pitchFamily="2" charset="-122"/>
                <a:ea typeface="字魂58号-创中黑" panose="00000500000000000000" pitchFamily="2" charset="-122"/>
              </a:rPr>
              <a:t>            </a:t>
            </a:r>
            <a:r>
              <a:rPr lang="zh-CN" altLang="zh-CN" sz="2800" dirty="0">
                <a:solidFill>
                  <a:prstClr val="black"/>
                </a:solidFill>
                <a:ea typeface="楷体" panose="02010609060101010101" pitchFamily="49" charset="-122"/>
                <a:cs typeface="宋体" panose="02010600030101010101" pitchFamily="2" charset="-122"/>
              </a:rPr>
              <a:t>梅 </a:t>
            </a:r>
            <a:r>
              <a:rPr lang="en-US" altLang="zh-CN" sz="2800" dirty="0">
                <a:solidFill>
                  <a:prstClr val="black"/>
                </a:solidFill>
                <a:ea typeface="楷体" panose="02010609060101010101" pitchFamily="49" charset="-122"/>
                <a:cs typeface="宋体" panose="02010600030101010101" pitchFamily="2" charset="-122"/>
              </a:rPr>
              <a:t> </a:t>
            </a:r>
            <a:r>
              <a:rPr lang="zh-CN" altLang="zh-CN" sz="2800" dirty="0">
                <a:solidFill>
                  <a:prstClr val="black"/>
                </a:solidFill>
                <a:ea typeface="楷体" panose="02010609060101010101" pitchFamily="49" charset="-122"/>
                <a:cs typeface="宋体" panose="02010600030101010101" pitchFamily="2" charset="-122"/>
              </a:rPr>
              <a:t>宏</a:t>
            </a:r>
            <a:endParaRPr lang="en-US" altLang="zh-CN" sz="2800" dirty="0">
              <a:solidFill>
                <a:prstClr val="black"/>
              </a:solidFill>
              <a:ea typeface="楷体" panose="02010609060101010101" pitchFamily="49" charset="-122"/>
              <a:cs typeface="宋体" panose="02010600030101010101" pitchFamily="2" charset="-122"/>
            </a:endParaRPr>
          </a:p>
          <a:p>
            <a:pPr defTabSz="457200">
              <a:lnSpc>
                <a:spcPct val="150000"/>
              </a:lnSpc>
              <a:defRPr/>
            </a:pPr>
            <a:r>
              <a:rPr lang="zh-CN" altLang="en-US" sz="2800" dirty="0">
                <a:solidFill>
                  <a:prstClr val="black"/>
                </a:solidFill>
                <a:latin typeface="FangSong" panose="02010609060101010101" pitchFamily="49" charset="-122"/>
                <a:ea typeface="FangSong" panose="02010609060101010101" pitchFamily="49" charset="-122"/>
              </a:rPr>
              <a:t>中国海洋大学</a:t>
            </a:r>
            <a:r>
              <a:rPr lang="zh-CN" altLang="en-US" sz="2800" dirty="0" smtClean="0">
                <a:solidFill>
                  <a:prstClr val="black"/>
                </a:solidFill>
                <a:latin typeface="FangSong" panose="02010609060101010101" pitchFamily="49" charset="-122"/>
                <a:ea typeface="FangSong" panose="02010609060101010101" pitchFamily="49" charset="-122"/>
              </a:rPr>
              <a:t>法学院</a:t>
            </a:r>
            <a:endParaRPr lang="en-US" altLang="zh-CN" sz="2800" dirty="0" smtClean="0">
              <a:solidFill>
                <a:prstClr val="black"/>
              </a:solidFill>
              <a:latin typeface="FangSong" panose="02010609060101010101" pitchFamily="49" charset="-122"/>
              <a:ea typeface="FangSong" panose="02010609060101010101" pitchFamily="49" charset="-122"/>
            </a:endParaRPr>
          </a:p>
        </p:txBody>
      </p:sp>
      <p:pic>
        <p:nvPicPr>
          <p:cNvPr id="5" name="图片 4">
            <a:extLst>
              <a:ext uri="{FF2B5EF4-FFF2-40B4-BE49-F238E27FC236}">
                <a16:creationId xmlns:a16="http://schemas.microsoft.com/office/drawing/2014/main" xmlns="" id="{A3503761-2E2F-4ED3-A4E9-98864702C73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45406" y="1651803"/>
            <a:ext cx="4361303" cy="2908935"/>
          </a:xfrm>
          <a:prstGeom prst="rect">
            <a:avLst/>
          </a:prstGeom>
          <a:effectLst>
            <a:softEdge rad="1270000"/>
          </a:effectLst>
        </p:spPr>
      </p:pic>
    </p:spTree>
    <p:extLst>
      <p:ext uri="{BB962C8B-B14F-4D97-AF65-F5344CB8AC3E}">
        <p14:creationId xmlns:p14="http://schemas.microsoft.com/office/powerpoint/2010/main" xmlns="" val="31573877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文本框 48"/>
          <p:cNvSpPr txBox="1">
            <a:spLocks noChangeArrowheads="1"/>
          </p:cNvSpPr>
          <p:nvPr/>
        </p:nvSpPr>
        <p:spPr bwMode="auto">
          <a:xfrm>
            <a:off x="1391477" y="356659"/>
            <a:ext cx="2880320" cy="64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ea"/>
                <a:sym typeface="+mn-lt"/>
              </a:rPr>
              <a:t>环境诉讼</a:t>
            </a:r>
          </a:p>
        </p:txBody>
      </p:sp>
      <p:sp>
        <p:nvSpPr>
          <p:cNvPr id="67" name="Content Placeholder 2"/>
          <p:cNvSpPr txBox="1"/>
          <p:nvPr/>
        </p:nvSpPr>
        <p:spPr>
          <a:xfrm>
            <a:off x="1391477" y="952030"/>
            <a:ext cx="2306761" cy="3407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450304"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ea"/>
                <a:sym typeface="+mn-lt"/>
              </a:rPr>
              <a:t>概念与类型</a:t>
            </a:r>
            <a:endParaRPr kumimoji="0" lang="en-US" altLang="zh-CN" sz="24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ea"/>
              <a:sym typeface="+mn-lt"/>
            </a:endParaRPr>
          </a:p>
        </p:txBody>
      </p:sp>
      <p:grpSp>
        <p:nvGrpSpPr>
          <p:cNvPr id="2" name="组合 1"/>
          <p:cNvGrpSpPr/>
          <p:nvPr/>
        </p:nvGrpSpPr>
        <p:grpSpPr>
          <a:xfrm>
            <a:off x="2133600" y="1494573"/>
            <a:ext cx="7545926" cy="2898703"/>
            <a:chOff x="1667027" y="1180556"/>
            <a:chExt cx="5574786" cy="2151440"/>
          </a:xfrm>
        </p:grpSpPr>
        <p:cxnSp>
          <p:nvCxnSpPr>
            <p:cNvPr id="68" name="Elbow Connector 49"/>
            <p:cNvCxnSpPr/>
            <p:nvPr/>
          </p:nvCxnSpPr>
          <p:spPr>
            <a:xfrm rot="10800000" flipV="1">
              <a:off x="3317177" y="1809237"/>
              <a:ext cx="584179" cy="490413"/>
            </a:xfrm>
            <a:prstGeom prst="bentConnector3">
              <a:avLst>
                <a:gd name="adj1" fmla="val 50000"/>
              </a:avLst>
            </a:prstGeom>
            <a:noFill/>
            <a:ln w="19050">
              <a:solidFill>
                <a:schemeClr val="accent6">
                  <a:lumMod val="75000"/>
                </a:schemeClr>
              </a:soli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69" name="Elbow Connector 50"/>
            <p:cNvCxnSpPr>
              <a:stCxn id="75" idx="1"/>
            </p:cNvCxnSpPr>
            <p:nvPr/>
          </p:nvCxnSpPr>
          <p:spPr>
            <a:xfrm rot="10800000">
              <a:off x="3337243" y="2590651"/>
              <a:ext cx="591416" cy="487326"/>
            </a:xfrm>
            <a:prstGeom prst="bentConnector3">
              <a:avLst>
                <a:gd name="adj1" fmla="val 50000"/>
              </a:avLst>
            </a:prstGeom>
            <a:noFill/>
            <a:ln w="19050">
              <a:solidFill>
                <a:schemeClr val="accent6">
                  <a:lumMod val="75000"/>
                </a:schemeClr>
              </a:soli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70" name="Elbow Connector 54"/>
            <p:cNvCxnSpPr>
              <a:stCxn id="73" idx="1"/>
              <a:endCxn id="77" idx="3"/>
            </p:cNvCxnSpPr>
            <p:nvPr/>
          </p:nvCxnSpPr>
          <p:spPr>
            <a:xfrm rot="10800000" flipV="1">
              <a:off x="3324113" y="2423093"/>
              <a:ext cx="591418" cy="3088"/>
            </a:xfrm>
            <a:prstGeom prst="bentConnector3">
              <a:avLst>
                <a:gd name="adj1" fmla="val 50000"/>
              </a:avLst>
            </a:prstGeom>
            <a:noFill/>
            <a:ln w="19050">
              <a:solidFill>
                <a:schemeClr val="accent6">
                  <a:lumMod val="75000"/>
                </a:schemeClr>
              </a:soli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71" name="Rounded Rectangle 5"/>
            <p:cNvSpPr/>
            <p:nvPr/>
          </p:nvSpPr>
          <p:spPr>
            <a:xfrm>
              <a:off x="3915531" y="1582174"/>
              <a:ext cx="1361178" cy="428869"/>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a:ln>
                  <a:noFill/>
                </a:ln>
                <a:solidFill>
                  <a:srgbClr val="2C293D"/>
                </a:solidFill>
                <a:effectLst/>
                <a:uLnTx/>
                <a:uFillTx/>
                <a:latin typeface="Calibri"/>
                <a:ea typeface="+mn-ea"/>
                <a:cs typeface="+mn-cs"/>
                <a:sym typeface="+mn-lt"/>
              </a:endParaRPr>
            </a:p>
          </p:txBody>
        </p:sp>
        <p:sp>
          <p:nvSpPr>
            <p:cNvPr id="72" name="Rectangle 11"/>
            <p:cNvSpPr/>
            <p:nvPr/>
          </p:nvSpPr>
          <p:spPr>
            <a:xfrm>
              <a:off x="3966373" y="1633771"/>
              <a:ext cx="1259490" cy="334232"/>
            </a:xfrm>
            <a:prstGeom prst="rect">
              <a:avLst/>
            </a:prstGeom>
            <a:noFill/>
          </p:spPr>
          <p:txBody>
            <a:bodyPr wrap="non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867"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sym typeface="+mn-lt"/>
                </a:rPr>
                <a:t>环境公益诉讼</a:t>
              </a:r>
              <a:endParaRPr kumimoji="0" lang="bg-BG" sz="1867" b="0" i="0" u="none" strike="noStrike" kern="1200" cap="none" spc="0" normalizeH="0" baseline="0" noProof="0" dirty="0">
                <a:ln>
                  <a:noFill/>
                </a:ln>
                <a:solidFill>
                  <a:srgbClr val="2C293D"/>
                </a:solidFill>
                <a:effectLst/>
                <a:uLnTx/>
                <a:uFillTx/>
                <a:latin typeface="Calibri"/>
                <a:ea typeface="+mn-ea"/>
                <a:cs typeface="+mn-cs"/>
                <a:sym typeface="+mn-lt"/>
              </a:endParaRPr>
            </a:p>
          </p:txBody>
        </p:sp>
        <p:sp>
          <p:nvSpPr>
            <p:cNvPr id="73" name="Rounded Rectangle 12"/>
            <p:cNvSpPr/>
            <p:nvPr/>
          </p:nvSpPr>
          <p:spPr>
            <a:xfrm>
              <a:off x="3915531" y="2208659"/>
              <a:ext cx="1361178" cy="428869"/>
            </a:xfrm>
            <a:prstGeom prst="roundRect">
              <a:avLst>
                <a:gd name="adj" fmla="val 726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a:ln>
                  <a:noFill/>
                </a:ln>
                <a:solidFill>
                  <a:srgbClr val="2C293D"/>
                </a:solidFill>
                <a:effectLst/>
                <a:uLnTx/>
                <a:uFillTx/>
                <a:latin typeface="Calibri"/>
                <a:ea typeface="+mn-ea"/>
                <a:cs typeface="+mn-cs"/>
                <a:sym typeface="+mn-lt"/>
              </a:endParaRPr>
            </a:p>
          </p:txBody>
        </p:sp>
        <p:sp>
          <p:nvSpPr>
            <p:cNvPr id="74" name="Rectangle 13"/>
            <p:cNvSpPr/>
            <p:nvPr/>
          </p:nvSpPr>
          <p:spPr>
            <a:xfrm>
              <a:off x="3941275" y="2140632"/>
              <a:ext cx="1322704" cy="571365"/>
            </a:xfrm>
            <a:prstGeom prst="rect">
              <a:avLst/>
            </a:prstGeom>
            <a:noFill/>
          </p:spPr>
          <p:txBody>
            <a:bodyPr wrap="squar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生态环境损害赔偿诉讼</a:t>
              </a:r>
              <a:endParaRPr kumimoji="0" lang="bg-BG" altLang="zh-CN" sz="1800"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sym typeface="+mn-lt"/>
              </a:endParaRPr>
            </a:p>
          </p:txBody>
        </p:sp>
        <p:sp>
          <p:nvSpPr>
            <p:cNvPr id="75" name="Rounded Rectangle 14"/>
            <p:cNvSpPr/>
            <p:nvPr/>
          </p:nvSpPr>
          <p:spPr>
            <a:xfrm>
              <a:off x="3928658" y="2863540"/>
              <a:ext cx="1361178" cy="428869"/>
            </a:xfrm>
            <a:prstGeom prst="roundRect">
              <a:avLst>
                <a:gd name="adj" fmla="val 726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a:ln>
                  <a:noFill/>
                </a:ln>
                <a:solidFill>
                  <a:srgbClr val="2C293D"/>
                </a:solidFill>
                <a:effectLst/>
                <a:uLnTx/>
                <a:uFillTx/>
                <a:latin typeface="Calibri"/>
                <a:ea typeface="+mn-ea"/>
                <a:cs typeface="+mn-cs"/>
                <a:sym typeface="+mn-lt"/>
              </a:endParaRPr>
            </a:p>
          </p:txBody>
        </p:sp>
        <p:sp>
          <p:nvSpPr>
            <p:cNvPr id="76" name="Rectangle 15"/>
            <p:cNvSpPr/>
            <p:nvPr/>
          </p:nvSpPr>
          <p:spPr>
            <a:xfrm>
              <a:off x="3834483" y="2813868"/>
              <a:ext cx="1475033" cy="518128"/>
            </a:xfrm>
            <a:prstGeom prst="rect">
              <a:avLst/>
            </a:prstGeom>
            <a:noFill/>
          </p:spPr>
          <p:txBody>
            <a:bodyPr wrap="squar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海洋生态环境</a:t>
              </a:r>
              <a:endParaRPr kumimoji="0" lang="en-US"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损害赔偿诉讼</a:t>
              </a:r>
              <a:endParaRPr kumimoji="0" lang="bg-BG" altLang="zh-CN" sz="1600"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sym typeface="+mn-lt"/>
              </a:endParaRPr>
            </a:p>
          </p:txBody>
        </p:sp>
        <p:sp>
          <p:nvSpPr>
            <p:cNvPr id="77" name="Rounded Rectangle 34"/>
            <p:cNvSpPr/>
            <p:nvPr/>
          </p:nvSpPr>
          <p:spPr>
            <a:xfrm>
              <a:off x="1667027" y="2161129"/>
              <a:ext cx="1657085" cy="530105"/>
            </a:xfrm>
            <a:prstGeom prst="roundRect">
              <a:avLst>
                <a:gd name="adj" fmla="val 726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dirty="0">
                <a:ln>
                  <a:noFill/>
                </a:ln>
                <a:solidFill>
                  <a:srgbClr val="2C293D"/>
                </a:solidFill>
                <a:effectLst/>
                <a:uLnTx/>
                <a:uFillTx/>
                <a:latin typeface="Calibri"/>
                <a:ea typeface="+mn-ea"/>
                <a:cs typeface="+mn-cs"/>
                <a:sym typeface="+mn-lt"/>
              </a:endParaRPr>
            </a:p>
          </p:txBody>
        </p:sp>
        <p:sp>
          <p:nvSpPr>
            <p:cNvPr id="79" name="Rectangle 35"/>
            <p:cNvSpPr/>
            <p:nvPr/>
          </p:nvSpPr>
          <p:spPr>
            <a:xfrm>
              <a:off x="1861155" y="2208974"/>
              <a:ext cx="1261895" cy="463979"/>
            </a:xfrm>
            <a:prstGeom prst="rect">
              <a:avLst/>
            </a:prstGeom>
            <a:noFill/>
          </p:spPr>
          <p:txBody>
            <a:bodyPr wrap="non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zh-CN" sz="2800" b="0"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Times New Roman" panose="02020603050405020304" pitchFamily="18" charset="0"/>
                </a:rPr>
                <a:t>环境诉讼</a:t>
              </a:r>
              <a:endParaRPr kumimoji="0" lang="bg-BG" sz="2800" b="0" i="0" u="none" strike="noStrike" kern="1200" cap="none" spc="0" normalizeH="0" baseline="0" noProof="0" dirty="0">
                <a:ln>
                  <a:noFill/>
                </a:ln>
                <a:solidFill>
                  <a:srgbClr val="000000"/>
                </a:solidFill>
                <a:effectLst/>
                <a:uLnTx/>
                <a:uFillTx/>
                <a:latin typeface="Calibri"/>
                <a:ea typeface="华文行楷" panose="02010800040101010101" pitchFamily="2" charset="-122"/>
                <a:cs typeface="+mn-cs"/>
                <a:sym typeface="+mn-lt"/>
              </a:endParaRPr>
            </a:p>
          </p:txBody>
        </p:sp>
        <p:sp>
          <p:nvSpPr>
            <p:cNvPr id="80" name="Rounded Rectangle 36"/>
            <p:cNvSpPr/>
            <p:nvPr/>
          </p:nvSpPr>
          <p:spPr>
            <a:xfrm>
              <a:off x="5854669" y="1180556"/>
              <a:ext cx="1361178" cy="303582"/>
            </a:xfrm>
            <a:prstGeom prst="roundRect">
              <a:avLst>
                <a:gd name="adj" fmla="val 7260"/>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a:ln>
                  <a:noFill/>
                </a:ln>
                <a:solidFill>
                  <a:srgbClr val="2C293D"/>
                </a:solidFill>
                <a:effectLst/>
                <a:uLnTx/>
                <a:uFillTx/>
                <a:latin typeface="Calibri"/>
                <a:ea typeface="+mn-ea"/>
                <a:cs typeface="+mn-cs"/>
                <a:sym typeface="+mn-lt"/>
              </a:endParaRPr>
            </a:p>
          </p:txBody>
        </p:sp>
        <p:sp>
          <p:nvSpPr>
            <p:cNvPr id="81" name="Rectangle 37"/>
            <p:cNvSpPr/>
            <p:nvPr/>
          </p:nvSpPr>
          <p:spPr>
            <a:xfrm>
              <a:off x="5826030" y="1193690"/>
              <a:ext cx="1415783" cy="296530"/>
            </a:xfrm>
            <a:prstGeom prst="rect">
              <a:avLst/>
            </a:prstGeom>
            <a:noFill/>
          </p:spPr>
          <p:txBody>
            <a:bodyPr wrap="non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环境民事公益诉讼</a:t>
              </a:r>
              <a:endParaRPr kumimoji="0" lang="bg-BG" altLang="zh-CN" sz="1600"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sym typeface="+mn-lt"/>
              </a:endParaRPr>
            </a:p>
          </p:txBody>
        </p:sp>
        <p:sp>
          <p:nvSpPr>
            <p:cNvPr id="82" name="Rounded Rectangle 41"/>
            <p:cNvSpPr/>
            <p:nvPr/>
          </p:nvSpPr>
          <p:spPr>
            <a:xfrm>
              <a:off x="5854669" y="1738231"/>
              <a:ext cx="1361178" cy="303583"/>
            </a:xfrm>
            <a:prstGeom prst="roundRect">
              <a:avLst>
                <a:gd name="adj" fmla="val 7260"/>
              </a:avLst>
            </a:prstGeom>
            <a:gradFill>
              <a:gsLst>
                <a:gs pos="47700">
                  <a:srgbClr val="F4DEBE"/>
                </a:gs>
                <a:gs pos="0">
                  <a:srgbClr val="D9A96A"/>
                </a:gs>
                <a:gs pos="100000">
                  <a:srgbClr val="F5E3C9"/>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a:ln>
                  <a:noFill/>
                </a:ln>
                <a:solidFill>
                  <a:srgbClr val="2C293D"/>
                </a:solidFill>
                <a:effectLst/>
                <a:uLnTx/>
                <a:uFillTx/>
                <a:latin typeface="Calibri"/>
                <a:ea typeface="+mn-ea"/>
                <a:cs typeface="+mn-cs"/>
                <a:sym typeface="+mn-lt"/>
              </a:endParaRPr>
            </a:p>
          </p:txBody>
        </p:sp>
        <p:sp>
          <p:nvSpPr>
            <p:cNvPr id="84" name="Rectangle 42"/>
            <p:cNvSpPr/>
            <p:nvPr/>
          </p:nvSpPr>
          <p:spPr>
            <a:xfrm>
              <a:off x="5800813" y="1781445"/>
              <a:ext cx="1415783" cy="296530"/>
            </a:xfrm>
            <a:prstGeom prst="rect">
              <a:avLst/>
            </a:prstGeom>
            <a:noFill/>
          </p:spPr>
          <p:txBody>
            <a:bodyPr wrap="non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环境</a:t>
              </a:r>
              <a:r>
                <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行政</a:t>
              </a:r>
              <a:r>
                <a:rPr kumimoji="0" lang="zh-CN"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公益诉讼</a:t>
              </a:r>
              <a:endParaRPr kumimoji="0" lang="bg-BG" altLang="zh-CN" sz="1600"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sym typeface="+mn-lt"/>
              </a:endParaRPr>
            </a:p>
          </p:txBody>
        </p:sp>
        <p:sp>
          <p:nvSpPr>
            <p:cNvPr id="85" name="Rounded Rectangle 44"/>
            <p:cNvSpPr/>
            <p:nvPr/>
          </p:nvSpPr>
          <p:spPr>
            <a:xfrm>
              <a:off x="5842185" y="2293743"/>
              <a:ext cx="1386815" cy="310910"/>
            </a:xfrm>
            <a:prstGeom prst="roundRect">
              <a:avLst>
                <a:gd name="adj" fmla="val 726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dirty="0">
                <a:ln>
                  <a:noFill/>
                </a:ln>
                <a:solidFill>
                  <a:srgbClr val="2C293D"/>
                </a:solidFill>
                <a:effectLst/>
                <a:uLnTx/>
                <a:uFillTx/>
                <a:latin typeface="Calibri"/>
                <a:ea typeface="+mn-ea"/>
                <a:cs typeface="+mn-cs"/>
                <a:sym typeface="+mn-lt"/>
              </a:endParaRPr>
            </a:p>
          </p:txBody>
        </p:sp>
        <p:cxnSp>
          <p:nvCxnSpPr>
            <p:cNvPr id="91" name="Elbow Connector 62"/>
            <p:cNvCxnSpPr>
              <a:cxnSpLocks/>
              <a:stCxn id="85" idx="1"/>
              <a:endCxn id="75" idx="3"/>
            </p:cNvCxnSpPr>
            <p:nvPr/>
          </p:nvCxnSpPr>
          <p:spPr>
            <a:xfrm rot="10800000" flipV="1">
              <a:off x="5289837" y="2449197"/>
              <a:ext cx="552349" cy="628777"/>
            </a:xfrm>
            <a:prstGeom prst="bentConnector3">
              <a:avLst>
                <a:gd name="adj1" fmla="val 50000"/>
              </a:avLst>
            </a:prstGeom>
            <a:noFill/>
            <a:ln w="19050">
              <a:solidFill>
                <a:srgbClr val="0000FF"/>
              </a:soli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grpSp>
      <p:sp>
        <p:nvSpPr>
          <p:cNvPr id="94" name="Rectangle 31"/>
          <p:cNvSpPr/>
          <p:nvPr/>
        </p:nvSpPr>
        <p:spPr>
          <a:xfrm>
            <a:off x="972165" y="4595036"/>
            <a:ext cx="10613911" cy="1897635"/>
          </a:xfrm>
          <a:prstGeom prst="rect">
            <a:avLst/>
          </a:prstGeom>
        </p:spPr>
        <p:txBody>
          <a:bodyPr wrap="square" lIns="121920" tIns="60960" rIns="121920" bIns="6096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266700" algn="just"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white"/>
                </a:solidFill>
                <a:effectLst/>
                <a:uLnTx/>
                <a:uFillTx/>
                <a:latin typeface="Calibri"/>
                <a:ea typeface="宋体" panose="02010600030101010101" pitchFamily="2" charset="-122"/>
                <a:cs typeface="Times New Roman" panose="02020603050405020304" pitchFamily="18" charset="0"/>
              </a:rPr>
              <a:t>    </a:t>
            </a:r>
            <a:r>
              <a:rPr kumimoji="0" lang="zh-CN" altLang="zh-CN" sz="20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目前，除了传统的民事、行政和刑事诉讼在环境保护领域发挥作用之外，</a:t>
            </a:r>
            <a:endParaRPr kumimoji="0" lang="en-US" altLang="zh-CN" sz="20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endParaRPr>
          </a:p>
          <a:p>
            <a:pPr marL="0" marR="0" lvl="0" indent="266700" algn="just" defTabSz="914400" rtl="0" eaLnBrk="1" fontAlgn="auto" latinLnBrk="0" hangingPunct="1">
              <a:lnSpc>
                <a:spcPct val="15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    </a:t>
            </a:r>
            <a:r>
              <a:rPr kumimoji="0" lang="zh-CN"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我国法律已经确认并实际运行的环境诉讼</a:t>
            </a:r>
            <a:r>
              <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有</a:t>
            </a:r>
            <a:r>
              <a:rPr kumimoji="0" lang="zh-CN" altLang="zh-CN" sz="2000" b="0" i="0" u="sng"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环境公益诉讼</a:t>
            </a:r>
            <a:r>
              <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a:t>
            </a:r>
            <a:r>
              <a:rPr kumimoji="0" lang="zh-CN" altLang="zh-CN" sz="2000" b="0" i="0" u="sng"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生态环境损害赔偿诉讼</a:t>
            </a:r>
            <a:r>
              <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和</a:t>
            </a:r>
            <a:r>
              <a:rPr kumimoji="0" lang="zh-CN" altLang="zh-CN" sz="2000" b="0" i="0" u="sng"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海洋生态环境损害赔偿诉讼</a:t>
            </a:r>
            <a:r>
              <a:rPr kumimoji="0" lang="zh-CN"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a:t>
            </a:r>
            <a:r>
              <a:rPr kumimoji="0" lang="zh-CN" altLang="zh-CN" sz="20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其中环境公益诉讼包括环保组织提起的环境民事公益诉讼和检察机关提起的环境民事公益诉讼、环境行政公益诉讼</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a:t>
            </a:r>
            <a:r>
              <a:rPr kumimoji="0" lang="zh-CN" altLang="en-US" sz="20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Times New Roman" panose="02020603050405020304" pitchFamily="18" charset="0"/>
              </a:rPr>
              <a:t>以及检察机关提起的海洋环境公益诉讼。</a:t>
            </a:r>
          </a:p>
        </p:txBody>
      </p:sp>
      <p:sp>
        <p:nvSpPr>
          <p:cNvPr id="10" name="矩形 9">
            <a:extLst>
              <a:ext uri="{FF2B5EF4-FFF2-40B4-BE49-F238E27FC236}">
                <a16:creationId xmlns:a16="http://schemas.microsoft.com/office/drawing/2014/main" xmlns="" id="{AC019382-BCE9-4193-BAFE-11791A3B52EC}"/>
              </a:ext>
            </a:extLst>
          </p:cNvPr>
          <p:cNvSpPr/>
          <p:nvPr/>
        </p:nvSpPr>
        <p:spPr>
          <a:xfrm>
            <a:off x="7742483" y="3046324"/>
            <a:ext cx="1826141" cy="364587"/>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海洋</a:t>
            </a:r>
            <a:r>
              <a:rPr kumimoji="0" lang="zh-CN" altLang="zh-CN" sz="1600" b="0" i="0" u="none" strike="noStrike" kern="1200" cap="none" spc="0" normalizeH="0" baseline="0" noProof="0" dirty="0">
                <a:ln>
                  <a:noFill/>
                </a:ln>
                <a:solidFill>
                  <a:prstClr val="black"/>
                </a:solidFill>
                <a:effectLst/>
                <a:uLnTx/>
                <a:uFillTx/>
                <a:latin typeface="Calibri"/>
                <a:ea typeface="宋体" panose="02010600030101010101" pitchFamily="2" charset="-122"/>
                <a:cs typeface="Times New Roman" panose="02020603050405020304" pitchFamily="18" charset="0"/>
              </a:rPr>
              <a:t>环境公益诉讼</a:t>
            </a:r>
            <a:endParaRPr kumimoji="0" lang="bg-BG" altLang="zh-CN" sz="1600"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sym typeface="+mn-lt"/>
            </a:endParaRPr>
          </a:p>
        </p:txBody>
      </p:sp>
      <p:sp>
        <p:nvSpPr>
          <p:cNvPr id="3" name="左大括号 2">
            <a:extLst>
              <a:ext uri="{FF2B5EF4-FFF2-40B4-BE49-F238E27FC236}">
                <a16:creationId xmlns:a16="http://schemas.microsoft.com/office/drawing/2014/main" xmlns="" id="{E1D00D65-0B02-47EC-906C-1AD3AF35F8AD}"/>
              </a:ext>
            </a:extLst>
          </p:cNvPr>
          <p:cNvSpPr/>
          <p:nvPr/>
        </p:nvSpPr>
        <p:spPr>
          <a:xfrm>
            <a:off x="7242571" y="1731034"/>
            <a:ext cx="527688" cy="1443804"/>
          </a:xfrm>
          <a:prstGeom prst="leftBrace">
            <a:avLst/>
          </a:prstGeom>
        </p:spPr>
        <p:style>
          <a:lnRef idx="3">
            <a:schemeClr val="accent4"/>
          </a:lnRef>
          <a:fillRef idx="0">
            <a:schemeClr val="accent4"/>
          </a:fillRef>
          <a:effectRef idx="2">
            <a:schemeClr val="accent4"/>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a:ea typeface="宋体" panose="02010600030101010101" pitchFamily="2" charset="-122"/>
              <a:cs typeface="+mn-cs"/>
            </a:endParaRPr>
          </a:p>
        </p:txBody>
      </p:sp>
      <p:pic>
        <p:nvPicPr>
          <p:cNvPr id="4" name="图片 3">
            <a:extLst>
              <a:ext uri="{FF2B5EF4-FFF2-40B4-BE49-F238E27FC236}">
                <a16:creationId xmlns:a16="http://schemas.microsoft.com/office/drawing/2014/main" xmlns="" id="{E48D93A2-6999-4968-B74B-44C578DD4A2F}"/>
              </a:ext>
            </a:extLst>
          </p:cNvPr>
          <p:cNvPicPr>
            <a:picLocks noChangeAspect="1"/>
          </p:cNvPicPr>
          <p:nvPr/>
        </p:nvPicPr>
        <p:blipFill>
          <a:blip r:embed="rId4"/>
          <a:stretch>
            <a:fillRect/>
          </a:stretch>
        </p:blipFill>
        <p:spPr>
          <a:xfrm>
            <a:off x="-145577" y="0"/>
            <a:ext cx="975445" cy="1255885"/>
          </a:xfrm>
          <a:prstGeom prst="rect">
            <a:avLst/>
          </a:prstGeom>
        </p:spPr>
      </p:pic>
      <p:pic>
        <p:nvPicPr>
          <p:cNvPr id="5" name="图片 4">
            <a:extLst>
              <a:ext uri="{FF2B5EF4-FFF2-40B4-BE49-F238E27FC236}">
                <a16:creationId xmlns:a16="http://schemas.microsoft.com/office/drawing/2014/main" xmlns="" id="{E25F567F-68D6-4E63-949C-0A2727C0CBF6}"/>
              </a:ext>
            </a:extLst>
          </p:cNvPr>
          <p:cNvPicPr>
            <a:picLocks noChangeAspect="1"/>
          </p:cNvPicPr>
          <p:nvPr/>
        </p:nvPicPr>
        <p:blipFill>
          <a:blip r:embed="rId5"/>
          <a:stretch>
            <a:fillRect/>
          </a:stretch>
        </p:blipFill>
        <p:spPr>
          <a:xfrm>
            <a:off x="-200445" y="834050"/>
            <a:ext cx="1085182" cy="1463167"/>
          </a:xfrm>
          <a:prstGeom prst="rect">
            <a:avLst/>
          </a:prstGeom>
        </p:spPr>
      </p:pic>
      <p:pic>
        <p:nvPicPr>
          <p:cNvPr id="6" name="图片 5">
            <a:extLst>
              <a:ext uri="{FF2B5EF4-FFF2-40B4-BE49-F238E27FC236}">
                <a16:creationId xmlns:a16="http://schemas.microsoft.com/office/drawing/2014/main" xmlns="" id="{ED730B1A-6EAB-48F4-9A09-F66F2AB39594}"/>
              </a:ext>
            </a:extLst>
          </p:cNvPr>
          <p:cNvPicPr>
            <a:picLocks noChangeAspect="1"/>
          </p:cNvPicPr>
          <p:nvPr/>
        </p:nvPicPr>
        <p:blipFill>
          <a:blip r:embed="rId6"/>
          <a:stretch>
            <a:fillRect/>
          </a:stretch>
        </p:blipFill>
        <p:spPr>
          <a:xfrm>
            <a:off x="-168264" y="1971992"/>
            <a:ext cx="1085182" cy="1566808"/>
          </a:xfrm>
          <a:prstGeom prst="rect">
            <a:avLst/>
          </a:prstGeom>
        </p:spPr>
      </p:pic>
      <p:pic>
        <p:nvPicPr>
          <p:cNvPr id="7" name="图片 6">
            <a:extLst>
              <a:ext uri="{FF2B5EF4-FFF2-40B4-BE49-F238E27FC236}">
                <a16:creationId xmlns:a16="http://schemas.microsoft.com/office/drawing/2014/main" xmlns="" id="{FD90E2EF-AC69-4C1E-BB66-D96EAFC44FEE}"/>
              </a:ext>
            </a:extLst>
          </p:cNvPr>
          <p:cNvPicPr>
            <a:picLocks noChangeAspect="1"/>
          </p:cNvPicPr>
          <p:nvPr/>
        </p:nvPicPr>
        <p:blipFill>
          <a:blip r:embed="rId7"/>
          <a:stretch>
            <a:fillRect/>
          </a:stretch>
        </p:blipFill>
        <p:spPr>
          <a:xfrm>
            <a:off x="-176146" y="3253783"/>
            <a:ext cx="1091279" cy="1609483"/>
          </a:xfrm>
          <a:prstGeom prst="rect">
            <a:avLst/>
          </a:prstGeom>
        </p:spPr>
      </p:pic>
      <p:pic>
        <p:nvPicPr>
          <p:cNvPr id="11" name="图片 10">
            <a:extLst>
              <a:ext uri="{FF2B5EF4-FFF2-40B4-BE49-F238E27FC236}">
                <a16:creationId xmlns:a16="http://schemas.microsoft.com/office/drawing/2014/main" xmlns="" id="{52D3BAA9-22FB-4C96-9642-09E52E60A7C9}"/>
              </a:ext>
            </a:extLst>
          </p:cNvPr>
          <p:cNvPicPr>
            <a:picLocks noChangeAspect="1"/>
          </p:cNvPicPr>
          <p:nvPr/>
        </p:nvPicPr>
        <p:blipFill>
          <a:blip r:embed="rId8"/>
          <a:stretch>
            <a:fillRect/>
          </a:stretch>
        </p:blipFill>
        <p:spPr>
          <a:xfrm>
            <a:off x="-177931" y="4639527"/>
            <a:ext cx="1091279" cy="1481456"/>
          </a:xfrm>
          <a:prstGeom prst="rect">
            <a:avLst/>
          </a:prstGeom>
        </p:spPr>
      </p:pic>
    </p:spTree>
    <p:extLst>
      <p:ext uri="{BB962C8B-B14F-4D97-AF65-F5344CB8AC3E}">
        <p14:creationId xmlns:p14="http://schemas.microsoft.com/office/powerpoint/2010/main" xmlns="" val="23698852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10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anim calcmode="lin" valueType="num">
                                      <p:cBhvr>
                                        <p:cTn id="8" dur="1000" fill="hold"/>
                                        <p:tgtEl>
                                          <p:spTgt spid="94"/>
                                        </p:tgtEl>
                                        <p:attrNameLst>
                                          <p:attrName>ppt_x</p:attrName>
                                        </p:attrNameLst>
                                      </p:cBhvr>
                                      <p:tavLst>
                                        <p:tav tm="0">
                                          <p:val>
                                            <p:strVal val="#ppt_x"/>
                                          </p:val>
                                        </p:tav>
                                        <p:tav tm="100000">
                                          <p:val>
                                            <p:strVal val="#ppt_x"/>
                                          </p:val>
                                        </p:tav>
                                      </p:tavLst>
                                    </p:anim>
                                    <p:anim calcmode="lin" valueType="num">
                                      <p:cBhvr>
                                        <p:cTn id="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87011" y="832154"/>
            <a:ext cx="4256863" cy="698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248132" y="839135"/>
            <a:ext cx="435287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23"/>
          <p:cNvSpPr txBox="1"/>
          <p:nvPr/>
        </p:nvSpPr>
        <p:spPr>
          <a:xfrm>
            <a:off x="4752336" y="284244"/>
            <a:ext cx="2687327" cy="1596719"/>
          </a:xfrm>
          <a:prstGeom prst="rect">
            <a:avLst/>
          </a:prstGeom>
          <a:noFill/>
        </p:spPr>
        <p:txBody>
          <a:bodyPr wrap="square" lIns="0" tIns="0" rIns="0" bIns="0" rtlCol="0">
            <a:spAutoFit/>
          </a:bodyPr>
          <a:lstStyle/>
          <a:p>
            <a:pPr algn="ctr" defTabSz="914377">
              <a:lnSpc>
                <a:spcPct val="150000"/>
              </a:lnSpc>
            </a:pPr>
            <a:r>
              <a:rPr lang="zh-CN" altLang="en-US" sz="2400" dirty="0">
                <a:solidFill>
                  <a:prstClr val="black"/>
                </a:solidFill>
                <a:latin typeface="微软雅黑" pitchFamily="34" charset="-122"/>
                <a:ea typeface="微软雅黑" pitchFamily="34" charset="-122"/>
              </a:rPr>
              <a:t>陆海统筹环境治理视野中反思</a:t>
            </a:r>
            <a:endParaRPr lang="en-US" altLang="zh-CN" sz="2400" dirty="0">
              <a:solidFill>
                <a:prstClr val="black"/>
              </a:solidFill>
              <a:latin typeface="微软雅黑" pitchFamily="34" charset="-122"/>
              <a:ea typeface="微软雅黑" pitchFamily="34" charset="-122"/>
            </a:endParaRPr>
          </a:p>
          <a:p>
            <a:pPr algn="ctr" defTabSz="914377">
              <a:lnSpc>
                <a:spcPct val="150000"/>
              </a:lnSpc>
            </a:pPr>
            <a:r>
              <a:rPr lang="zh-CN" altLang="en-US" sz="2400" dirty="0">
                <a:solidFill>
                  <a:prstClr val="black"/>
                </a:solidFill>
                <a:latin typeface="微软雅黑" pitchFamily="34" charset="-122"/>
                <a:ea typeface="微软雅黑" pitchFamily="34" charset="-122"/>
              </a:rPr>
              <a:t>海岸带环境司法</a:t>
            </a:r>
          </a:p>
        </p:txBody>
      </p:sp>
      <p:grpSp>
        <p:nvGrpSpPr>
          <p:cNvPr id="8" name="组合 7"/>
          <p:cNvGrpSpPr/>
          <p:nvPr/>
        </p:nvGrpSpPr>
        <p:grpSpPr>
          <a:xfrm>
            <a:off x="5171363" y="1990640"/>
            <a:ext cx="4193983" cy="2094512"/>
            <a:chOff x="5170690" y="1991099"/>
            <a:chExt cx="4193436" cy="2094997"/>
          </a:xfrm>
        </p:grpSpPr>
        <p:sp>
          <p:nvSpPr>
            <p:cNvPr id="9" name="任意多边形 8"/>
            <p:cNvSpPr/>
            <p:nvPr/>
          </p:nvSpPr>
          <p:spPr>
            <a:xfrm rot="2700000" flipH="1">
              <a:off x="6665409" y="1089791"/>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2323543 h 2887114"/>
                <a:gd name="connsiteX19" fmla="*/ 255573 w 1520778"/>
                <a:gd name="connsiteY19" fmla="*/ 2323543 h 2887114"/>
                <a:gd name="connsiteX20" fmla="*/ 255574 w 1520778"/>
                <a:gd name="connsiteY20"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264715 w 1513249"/>
                <a:gd name="connsiteY5" fmla="*/ 906947 h 2887114"/>
                <a:gd name="connsiteX6" fmla="*/ 1470608 w 1513249"/>
                <a:gd name="connsiteY6" fmla="*/ 906946 h 2887114"/>
                <a:gd name="connsiteX7" fmla="*/ 1470608 w 1513249"/>
                <a:gd name="connsiteY7" fmla="*/ 687063 h 2887114"/>
                <a:gd name="connsiteX8" fmla="*/ 1457063 w 1513249"/>
                <a:gd name="connsiteY8" fmla="*/ 672597 h 2887114"/>
                <a:gd name="connsiteX9" fmla="*/ 1450145 w 1513249"/>
                <a:gd name="connsiteY9" fmla="*/ 663080 h 2887114"/>
                <a:gd name="connsiteX10" fmla="*/ 883282 w 1513249"/>
                <a:gd name="connsiteY10" fmla="*/ 57693 h 2887114"/>
                <a:gd name="connsiteX11" fmla="*/ 752860 w 1513249"/>
                <a:gd name="connsiteY11" fmla="*/ 0 h 2887114"/>
                <a:gd name="connsiteX12" fmla="*/ 622439 w 1513249"/>
                <a:gd name="connsiteY12" fmla="*/ 57693 h 2887114"/>
                <a:gd name="connsiteX13" fmla="*/ 55574 w 1513249"/>
                <a:gd name="connsiteY13" fmla="*/ 663080 h 2887114"/>
                <a:gd name="connsiteX14" fmla="*/ 48655 w 1513249"/>
                <a:gd name="connsiteY14" fmla="*/ 672600 h 2887114"/>
                <a:gd name="connsiteX15" fmla="*/ 35113 w 1513249"/>
                <a:gd name="connsiteY15" fmla="*/ 687063 h 2887114"/>
                <a:gd name="connsiteX16" fmla="*/ 35113 w 1513249"/>
                <a:gd name="connsiteY16" fmla="*/ 906946 h 2887114"/>
                <a:gd name="connsiteX17" fmla="*/ 248621 w 1513249"/>
                <a:gd name="connsiteY17" fmla="*/ 2323543 h 2887114"/>
                <a:gd name="connsiteX18" fmla="*/ 248044 w 1513249"/>
                <a:gd name="connsiteY18" fmla="*/ 2323543 h 2887114"/>
                <a:gd name="connsiteX19" fmla="*/ 248045 w 1513249"/>
                <a:gd name="connsiteY19"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470608 w 1513249"/>
                <a:gd name="connsiteY5" fmla="*/ 906946 h 2887114"/>
                <a:gd name="connsiteX6" fmla="*/ 1470608 w 1513249"/>
                <a:gd name="connsiteY6" fmla="*/ 687063 h 2887114"/>
                <a:gd name="connsiteX7" fmla="*/ 1457063 w 1513249"/>
                <a:gd name="connsiteY7" fmla="*/ 672597 h 2887114"/>
                <a:gd name="connsiteX8" fmla="*/ 1450145 w 1513249"/>
                <a:gd name="connsiteY8" fmla="*/ 663080 h 2887114"/>
                <a:gd name="connsiteX9" fmla="*/ 883282 w 1513249"/>
                <a:gd name="connsiteY9" fmla="*/ 57693 h 2887114"/>
                <a:gd name="connsiteX10" fmla="*/ 752860 w 1513249"/>
                <a:gd name="connsiteY10" fmla="*/ 0 h 2887114"/>
                <a:gd name="connsiteX11" fmla="*/ 622439 w 1513249"/>
                <a:gd name="connsiteY11" fmla="*/ 57693 h 2887114"/>
                <a:gd name="connsiteX12" fmla="*/ 55574 w 1513249"/>
                <a:gd name="connsiteY12" fmla="*/ 663080 h 2887114"/>
                <a:gd name="connsiteX13" fmla="*/ 48655 w 1513249"/>
                <a:gd name="connsiteY13" fmla="*/ 672600 h 2887114"/>
                <a:gd name="connsiteX14" fmla="*/ 35113 w 1513249"/>
                <a:gd name="connsiteY14" fmla="*/ 687063 h 2887114"/>
                <a:gd name="connsiteX15" fmla="*/ 35113 w 1513249"/>
                <a:gd name="connsiteY15" fmla="*/ 906946 h 2887114"/>
                <a:gd name="connsiteX16" fmla="*/ 248621 w 1513249"/>
                <a:gd name="connsiteY16" fmla="*/ 2323543 h 2887114"/>
                <a:gd name="connsiteX17" fmla="*/ 248044 w 1513249"/>
                <a:gd name="connsiteY17" fmla="*/ 2323543 h 2887114"/>
                <a:gd name="connsiteX18" fmla="*/ 248045 w 1513249"/>
                <a:gd name="connsiteY18"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470608 w 1513249"/>
                <a:gd name="connsiteY4" fmla="*/ 906946 h 2887114"/>
                <a:gd name="connsiteX5" fmla="*/ 1470608 w 1513249"/>
                <a:gd name="connsiteY5" fmla="*/ 687063 h 2887114"/>
                <a:gd name="connsiteX6" fmla="*/ 1457063 w 1513249"/>
                <a:gd name="connsiteY6" fmla="*/ 672597 h 2887114"/>
                <a:gd name="connsiteX7" fmla="*/ 1450145 w 1513249"/>
                <a:gd name="connsiteY7" fmla="*/ 663080 h 2887114"/>
                <a:gd name="connsiteX8" fmla="*/ 883282 w 1513249"/>
                <a:gd name="connsiteY8" fmla="*/ 57693 h 2887114"/>
                <a:gd name="connsiteX9" fmla="*/ 752860 w 1513249"/>
                <a:gd name="connsiteY9" fmla="*/ 0 h 2887114"/>
                <a:gd name="connsiteX10" fmla="*/ 622439 w 1513249"/>
                <a:gd name="connsiteY10" fmla="*/ 57693 h 2887114"/>
                <a:gd name="connsiteX11" fmla="*/ 55574 w 1513249"/>
                <a:gd name="connsiteY11" fmla="*/ 663080 h 2887114"/>
                <a:gd name="connsiteX12" fmla="*/ 48655 w 1513249"/>
                <a:gd name="connsiteY12" fmla="*/ 672600 h 2887114"/>
                <a:gd name="connsiteX13" fmla="*/ 35113 w 1513249"/>
                <a:gd name="connsiteY13" fmla="*/ 687063 h 2887114"/>
                <a:gd name="connsiteX14" fmla="*/ 35113 w 1513249"/>
                <a:gd name="connsiteY14" fmla="*/ 906946 h 2887114"/>
                <a:gd name="connsiteX15" fmla="*/ 248621 w 1513249"/>
                <a:gd name="connsiteY15" fmla="*/ 2323543 h 2887114"/>
                <a:gd name="connsiteX16" fmla="*/ 248044 w 1513249"/>
                <a:gd name="connsiteY16" fmla="*/ 2323543 h 2887114"/>
                <a:gd name="connsiteX17" fmla="*/ 248045 w 1513249"/>
                <a:gd name="connsiteY17"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1415032 w 1478136"/>
                <a:gd name="connsiteY7" fmla="*/ 663080 h 2887114"/>
                <a:gd name="connsiteX8" fmla="*/ 848169 w 1478136"/>
                <a:gd name="connsiteY8" fmla="*/ 57693 h 2887114"/>
                <a:gd name="connsiteX9" fmla="*/ 717747 w 1478136"/>
                <a:gd name="connsiteY9" fmla="*/ 0 h 2887114"/>
                <a:gd name="connsiteX10" fmla="*/ 587326 w 1478136"/>
                <a:gd name="connsiteY10" fmla="*/ 57693 h 2887114"/>
                <a:gd name="connsiteX11" fmla="*/ 20461 w 1478136"/>
                <a:gd name="connsiteY11" fmla="*/ 663080 h 2887114"/>
                <a:gd name="connsiteX12" fmla="*/ 13542 w 1478136"/>
                <a:gd name="connsiteY12" fmla="*/ 672600 h 2887114"/>
                <a:gd name="connsiteX13" fmla="*/ 0 w 1478136"/>
                <a:gd name="connsiteY13" fmla="*/ 906946 h 2887114"/>
                <a:gd name="connsiteX14" fmla="*/ 213508 w 1478136"/>
                <a:gd name="connsiteY14" fmla="*/ 2323543 h 2887114"/>
                <a:gd name="connsiteX15" fmla="*/ 212931 w 1478136"/>
                <a:gd name="connsiteY15" fmla="*/ 2323543 h 2887114"/>
                <a:gd name="connsiteX16" fmla="*/ 212932 w 1478136"/>
                <a:gd name="connsiteY16"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848169 w 1478136"/>
                <a:gd name="connsiteY7" fmla="*/ 57693 h 2887114"/>
                <a:gd name="connsiteX8" fmla="*/ 717747 w 1478136"/>
                <a:gd name="connsiteY8" fmla="*/ 0 h 2887114"/>
                <a:gd name="connsiteX9" fmla="*/ 587326 w 1478136"/>
                <a:gd name="connsiteY9" fmla="*/ 57693 h 2887114"/>
                <a:gd name="connsiteX10" fmla="*/ 20461 w 1478136"/>
                <a:gd name="connsiteY10" fmla="*/ 663080 h 2887114"/>
                <a:gd name="connsiteX11" fmla="*/ 13542 w 1478136"/>
                <a:gd name="connsiteY11" fmla="*/ 672600 h 2887114"/>
                <a:gd name="connsiteX12" fmla="*/ 0 w 1478136"/>
                <a:gd name="connsiteY12" fmla="*/ 906946 h 2887114"/>
                <a:gd name="connsiteX13" fmla="*/ 213508 w 1478136"/>
                <a:gd name="connsiteY13" fmla="*/ 2323543 h 2887114"/>
                <a:gd name="connsiteX14" fmla="*/ 212931 w 1478136"/>
                <a:gd name="connsiteY14" fmla="*/ 2323543 h 2887114"/>
                <a:gd name="connsiteX15" fmla="*/ 212932 w 1478136"/>
                <a:gd name="connsiteY15"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848169 w 1478136"/>
                <a:gd name="connsiteY6" fmla="*/ 57693 h 2887114"/>
                <a:gd name="connsiteX7" fmla="*/ 717747 w 1478136"/>
                <a:gd name="connsiteY7" fmla="*/ 0 h 2887114"/>
                <a:gd name="connsiteX8" fmla="*/ 587326 w 1478136"/>
                <a:gd name="connsiteY8" fmla="*/ 57693 h 2887114"/>
                <a:gd name="connsiteX9" fmla="*/ 20461 w 1478136"/>
                <a:gd name="connsiteY9" fmla="*/ 663080 h 2887114"/>
                <a:gd name="connsiteX10" fmla="*/ 13542 w 1478136"/>
                <a:gd name="connsiteY10" fmla="*/ 672600 h 2887114"/>
                <a:gd name="connsiteX11" fmla="*/ 0 w 1478136"/>
                <a:gd name="connsiteY11" fmla="*/ 906946 h 2887114"/>
                <a:gd name="connsiteX12" fmla="*/ 213508 w 1478136"/>
                <a:gd name="connsiteY12" fmla="*/ 2323543 h 2887114"/>
                <a:gd name="connsiteX13" fmla="*/ 212931 w 1478136"/>
                <a:gd name="connsiteY13" fmla="*/ 2323543 h 2887114"/>
                <a:gd name="connsiteX14" fmla="*/ 212932 w 1478136"/>
                <a:gd name="connsiteY14" fmla="*/ 2887114 h 2887114"/>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13542 w 1435495"/>
                <a:gd name="connsiteY9" fmla="*/ 701172 h 2915686"/>
                <a:gd name="connsiteX10" fmla="*/ 0 w 1435495"/>
                <a:gd name="connsiteY10" fmla="*/ 935518 h 2915686"/>
                <a:gd name="connsiteX11" fmla="*/ 213508 w 1435495"/>
                <a:gd name="connsiteY11" fmla="*/ 2352115 h 2915686"/>
                <a:gd name="connsiteX12" fmla="*/ 212931 w 1435495"/>
                <a:gd name="connsiteY12" fmla="*/ 2352115 h 2915686"/>
                <a:gd name="connsiteX13" fmla="*/ 212932 w 1435495"/>
                <a:gd name="connsiteY13" fmla="*/ 2915686 h 2915686"/>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0 w 1435495"/>
                <a:gd name="connsiteY9" fmla="*/ 935518 h 2915686"/>
                <a:gd name="connsiteX10" fmla="*/ 213508 w 1435495"/>
                <a:gd name="connsiteY10" fmla="*/ 2352115 h 2915686"/>
                <a:gd name="connsiteX11" fmla="*/ 212931 w 1435495"/>
                <a:gd name="connsiteY11" fmla="*/ 2352115 h 2915686"/>
                <a:gd name="connsiteX12" fmla="*/ 212932 w 1435495"/>
                <a:gd name="connsiteY12" fmla="*/ 2915686 h 291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zh-CN" altLang="en-US" sz="1351">
                <a:solidFill>
                  <a:prstClr val="white"/>
                </a:solidFill>
                <a:latin typeface="Arial" panose="020F0502020204030204"/>
                <a:ea typeface="微软雅黑"/>
              </a:endParaRPr>
            </a:p>
          </p:txBody>
        </p:sp>
        <p:sp>
          <p:nvSpPr>
            <p:cNvPr id="10" name="任意多边形 9"/>
            <p:cNvSpPr/>
            <p:nvPr/>
          </p:nvSpPr>
          <p:spPr>
            <a:xfrm rot="2700000" flipH="1">
              <a:off x="6368381" y="1367627"/>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8000">
                  <a:srgbClr val="01484F"/>
                </a:gs>
                <a:gs pos="58000">
                  <a:srgbClr val="0192A1"/>
                </a:gs>
                <a:gs pos="32000">
                  <a:srgbClr val="5EB8C1"/>
                </a:gs>
                <a:gs pos="0">
                  <a:srgbClr val="01D7ED"/>
                </a:gs>
                <a:gs pos="100000">
                  <a:srgbClr val="013F4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zh-CN" altLang="en-US" sz="1351">
                <a:solidFill>
                  <a:prstClr val="white"/>
                </a:solidFill>
                <a:latin typeface="Arial" panose="020F0502020204030204"/>
                <a:ea typeface="微软雅黑"/>
              </a:endParaRPr>
            </a:p>
          </p:txBody>
        </p:sp>
        <p:sp>
          <p:nvSpPr>
            <p:cNvPr id="11" name="文本框 19"/>
            <p:cNvSpPr txBox="1"/>
            <p:nvPr/>
          </p:nvSpPr>
          <p:spPr>
            <a:xfrm rot="18900000" flipH="1">
              <a:off x="7085729" y="2316460"/>
              <a:ext cx="1520941" cy="707794"/>
            </a:xfrm>
            <a:prstGeom prst="rect">
              <a:avLst/>
            </a:prstGeom>
            <a:noFill/>
            <a:effectLst>
              <a:innerShdw blurRad="63500" dist="50800" dir="13500000">
                <a:prstClr val="black">
                  <a:alpha val="50000"/>
                </a:prstClr>
              </a:innerShdw>
            </a:effectLst>
          </p:spPr>
          <p:txBody>
            <a:bodyPr wrap="square" rtlCol="0">
              <a:spAutoFit/>
            </a:bodyPr>
            <a:lstStyle/>
            <a:p>
              <a:pPr algn="ctr" defTabSz="914377"/>
              <a:r>
                <a:rPr lang="zh-CN" altLang="en-US" sz="2000" b="1" dirty="0">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国外海岸带法律</a:t>
              </a:r>
            </a:p>
          </p:txBody>
        </p:sp>
      </p:grpSp>
      <p:grpSp>
        <p:nvGrpSpPr>
          <p:cNvPr id="12" name="组合 11"/>
          <p:cNvGrpSpPr/>
          <p:nvPr/>
        </p:nvGrpSpPr>
        <p:grpSpPr>
          <a:xfrm>
            <a:off x="2688656" y="3224878"/>
            <a:ext cx="4244715" cy="2163000"/>
            <a:chOff x="2785403" y="3109394"/>
            <a:chExt cx="4244162" cy="2163501"/>
          </a:xfrm>
        </p:grpSpPr>
        <p:sp>
          <p:nvSpPr>
            <p:cNvPr id="13" name="任意多边形 12"/>
            <p:cNvSpPr/>
            <p:nvPr/>
          </p:nvSpPr>
          <p:spPr>
            <a:xfrm rot="2700000" flipV="1">
              <a:off x="3686711" y="2574178"/>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2323543 h 2887114"/>
                <a:gd name="connsiteX19" fmla="*/ 255573 w 1520778"/>
                <a:gd name="connsiteY19" fmla="*/ 2323543 h 2887114"/>
                <a:gd name="connsiteX20" fmla="*/ 255574 w 1520778"/>
                <a:gd name="connsiteY20"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264715 w 1513249"/>
                <a:gd name="connsiteY5" fmla="*/ 906947 h 2887114"/>
                <a:gd name="connsiteX6" fmla="*/ 1470608 w 1513249"/>
                <a:gd name="connsiteY6" fmla="*/ 906946 h 2887114"/>
                <a:gd name="connsiteX7" fmla="*/ 1470608 w 1513249"/>
                <a:gd name="connsiteY7" fmla="*/ 687063 h 2887114"/>
                <a:gd name="connsiteX8" fmla="*/ 1457063 w 1513249"/>
                <a:gd name="connsiteY8" fmla="*/ 672597 h 2887114"/>
                <a:gd name="connsiteX9" fmla="*/ 1450145 w 1513249"/>
                <a:gd name="connsiteY9" fmla="*/ 663080 h 2887114"/>
                <a:gd name="connsiteX10" fmla="*/ 883282 w 1513249"/>
                <a:gd name="connsiteY10" fmla="*/ 57693 h 2887114"/>
                <a:gd name="connsiteX11" fmla="*/ 752860 w 1513249"/>
                <a:gd name="connsiteY11" fmla="*/ 0 h 2887114"/>
                <a:gd name="connsiteX12" fmla="*/ 622439 w 1513249"/>
                <a:gd name="connsiteY12" fmla="*/ 57693 h 2887114"/>
                <a:gd name="connsiteX13" fmla="*/ 55574 w 1513249"/>
                <a:gd name="connsiteY13" fmla="*/ 663080 h 2887114"/>
                <a:gd name="connsiteX14" fmla="*/ 48655 w 1513249"/>
                <a:gd name="connsiteY14" fmla="*/ 672600 h 2887114"/>
                <a:gd name="connsiteX15" fmla="*/ 35113 w 1513249"/>
                <a:gd name="connsiteY15" fmla="*/ 687063 h 2887114"/>
                <a:gd name="connsiteX16" fmla="*/ 35113 w 1513249"/>
                <a:gd name="connsiteY16" fmla="*/ 906946 h 2887114"/>
                <a:gd name="connsiteX17" fmla="*/ 248621 w 1513249"/>
                <a:gd name="connsiteY17" fmla="*/ 2323543 h 2887114"/>
                <a:gd name="connsiteX18" fmla="*/ 248044 w 1513249"/>
                <a:gd name="connsiteY18" fmla="*/ 2323543 h 2887114"/>
                <a:gd name="connsiteX19" fmla="*/ 248045 w 1513249"/>
                <a:gd name="connsiteY19"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470608 w 1513249"/>
                <a:gd name="connsiteY5" fmla="*/ 906946 h 2887114"/>
                <a:gd name="connsiteX6" fmla="*/ 1470608 w 1513249"/>
                <a:gd name="connsiteY6" fmla="*/ 687063 h 2887114"/>
                <a:gd name="connsiteX7" fmla="*/ 1457063 w 1513249"/>
                <a:gd name="connsiteY7" fmla="*/ 672597 h 2887114"/>
                <a:gd name="connsiteX8" fmla="*/ 1450145 w 1513249"/>
                <a:gd name="connsiteY8" fmla="*/ 663080 h 2887114"/>
                <a:gd name="connsiteX9" fmla="*/ 883282 w 1513249"/>
                <a:gd name="connsiteY9" fmla="*/ 57693 h 2887114"/>
                <a:gd name="connsiteX10" fmla="*/ 752860 w 1513249"/>
                <a:gd name="connsiteY10" fmla="*/ 0 h 2887114"/>
                <a:gd name="connsiteX11" fmla="*/ 622439 w 1513249"/>
                <a:gd name="connsiteY11" fmla="*/ 57693 h 2887114"/>
                <a:gd name="connsiteX12" fmla="*/ 55574 w 1513249"/>
                <a:gd name="connsiteY12" fmla="*/ 663080 h 2887114"/>
                <a:gd name="connsiteX13" fmla="*/ 48655 w 1513249"/>
                <a:gd name="connsiteY13" fmla="*/ 672600 h 2887114"/>
                <a:gd name="connsiteX14" fmla="*/ 35113 w 1513249"/>
                <a:gd name="connsiteY14" fmla="*/ 687063 h 2887114"/>
                <a:gd name="connsiteX15" fmla="*/ 35113 w 1513249"/>
                <a:gd name="connsiteY15" fmla="*/ 906946 h 2887114"/>
                <a:gd name="connsiteX16" fmla="*/ 248621 w 1513249"/>
                <a:gd name="connsiteY16" fmla="*/ 2323543 h 2887114"/>
                <a:gd name="connsiteX17" fmla="*/ 248044 w 1513249"/>
                <a:gd name="connsiteY17" fmla="*/ 2323543 h 2887114"/>
                <a:gd name="connsiteX18" fmla="*/ 248045 w 1513249"/>
                <a:gd name="connsiteY18"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470608 w 1513249"/>
                <a:gd name="connsiteY4" fmla="*/ 906946 h 2887114"/>
                <a:gd name="connsiteX5" fmla="*/ 1470608 w 1513249"/>
                <a:gd name="connsiteY5" fmla="*/ 687063 h 2887114"/>
                <a:gd name="connsiteX6" fmla="*/ 1457063 w 1513249"/>
                <a:gd name="connsiteY6" fmla="*/ 672597 h 2887114"/>
                <a:gd name="connsiteX7" fmla="*/ 1450145 w 1513249"/>
                <a:gd name="connsiteY7" fmla="*/ 663080 h 2887114"/>
                <a:gd name="connsiteX8" fmla="*/ 883282 w 1513249"/>
                <a:gd name="connsiteY8" fmla="*/ 57693 h 2887114"/>
                <a:gd name="connsiteX9" fmla="*/ 752860 w 1513249"/>
                <a:gd name="connsiteY9" fmla="*/ 0 h 2887114"/>
                <a:gd name="connsiteX10" fmla="*/ 622439 w 1513249"/>
                <a:gd name="connsiteY10" fmla="*/ 57693 h 2887114"/>
                <a:gd name="connsiteX11" fmla="*/ 55574 w 1513249"/>
                <a:gd name="connsiteY11" fmla="*/ 663080 h 2887114"/>
                <a:gd name="connsiteX12" fmla="*/ 48655 w 1513249"/>
                <a:gd name="connsiteY12" fmla="*/ 672600 h 2887114"/>
                <a:gd name="connsiteX13" fmla="*/ 35113 w 1513249"/>
                <a:gd name="connsiteY13" fmla="*/ 687063 h 2887114"/>
                <a:gd name="connsiteX14" fmla="*/ 35113 w 1513249"/>
                <a:gd name="connsiteY14" fmla="*/ 906946 h 2887114"/>
                <a:gd name="connsiteX15" fmla="*/ 248621 w 1513249"/>
                <a:gd name="connsiteY15" fmla="*/ 2323543 h 2887114"/>
                <a:gd name="connsiteX16" fmla="*/ 248044 w 1513249"/>
                <a:gd name="connsiteY16" fmla="*/ 2323543 h 2887114"/>
                <a:gd name="connsiteX17" fmla="*/ 248045 w 1513249"/>
                <a:gd name="connsiteY17"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1415032 w 1478136"/>
                <a:gd name="connsiteY7" fmla="*/ 663080 h 2887114"/>
                <a:gd name="connsiteX8" fmla="*/ 848169 w 1478136"/>
                <a:gd name="connsiteY8" fmla="*/ 57693 h 2887114"/>
                <a:gd name="connsiteX9" fmla="*/ 717747 w 1478136"/>
                <a:gd name="connsiteY9" fmla="*/ 0 h 2887114"/>
                <a:gd name="connsiteX10" fmla="*/ 587326 w 1478136"/>
                <a:gd name="connsiteY10" fmla="*/ 57693 h 2887114"/>
                <a:gd name="connsiteX11" fmla="*/ 20461 w 1478136"/>
                <a:gd name="connsiteY11" fmla="*/ 663080 h 2887114"/>
                <a:gd name="connsiteX12" fmla="*/ 13542 w 1478136"/>
                <a:gd name="connsiteY12" fmla="*/ 672600 h 2887114"/>
                <a:gd name="connsiteX13" fmla="*/ 0 w 1478136"/>
                <a:gd name="connsiteY13" fmla="*/ 906946 h 2887114"/>
                <a:gd name="connsiteX14" fmla="*/ 213508 w 1478136"/>
                <a:gd name="connsiteY14" fmla="*/ 2323543 h 2887114"/>
                <a:gd name="connsiteX15" fmla="*/ 212931 w 1478136"/>
                <a:gd name="connsiteY15" fmla="*/ 2323543 h 2887114"/>
                <a:gd name="connsiteX16" fmla="*/ 212932 w 1478136"/>
                <a:gd name="connsiteY16"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848169 w 1478136"/>
                <a:gd name="connsiteY7" fmla="*/ 57693 h 2887114"/>
                <a:gd name="connsiteX8" fmla="*/ 717747 w 1478136"/>
                <a:gd name="connsiteY8" fmla="*/ 0 h 2887114"/>
                <a:gd name="connsiteX9" fmla="*/ 587326 w 1478136"/>
                <a:gd name="connsiteY9" fmla="*/ 57693 h 2887114"/>
                <a:gd name="connsiteX10" fmla="*/ 20461 w 1478136"/>
                <a:gd name="connsiteY10" fmla="*/ 663080 h 2887114"/>
                <a:gd name="connsiteX11" fmla="*/ 13542 w 1478136"/>
                <a:gd name="connsiteY11" fmla="*/ 672600 h 2887114"/>
                <a:gd name="connsiteX12" fmla="*/ 0 w 1478136"/>
                <a:gd name="connsiteY12" fmla="*/ 906946 h 2887114"/>
                <a:gd name="connsiteX13" fmla="*/ 213508 w 1478136"/>
                <a:gd name="connsiteY13" fmla="*/ 2323543 h 2887114"/>
                <a:gd name="connsiteX14" fmla="*/ 212931 w 1478136"/>
                <a:gd name="connsiteY14" fmla="*/ 2323543 h 2887114"/>
                <a:gd name="connsiteX15" fmla="*/ 212932 w 1478136"/>
                <a:gd name="connsiteY15"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848169 w 1478136"/>
                <a:gd name="connsiteY6" fmla="*/ 57693 h 2887114"/>
                <a:gd name="connsiteX7" fmla="*/ 717747 w 1478136"/>
                <a:gd name="connsiteY7" fmla="*/ 0 h 2887114"/>
                <a:gd name="connsiteX8" fmla="*/ 587326 w 1478136"/>
                <a:gd name="connsiteY8" fmla="*/ 57693 h 2887114"/>
                <a:gd name="connsiteX9" fmla="*/ 20461 w 1478136"/>
                <a:gd name="connsiteY9" fmla="*/ 663080 h 2887114"/>
                <a:gd name="connsiteX10" fmla="*/ 13542 w 1478136"/>
                <a:gd name="connsiteY10" fmla="*/ 672600 h 2887114"/>
                <a:gd name="connsiteX11" fmla="*/ 0 w 1478136"/>
                <a:gd name="connsiteY11" fmla="*/ 906946 h 2887114"/>
                <a:gd name="connsiteX12" fmla="*/ 213508 w 1478136"/>
                <a:gd name="connsiteY12" fmla="*/ 2323543 h 2887114"/>
                <a:gd name="connsiteX13" fmla="*/ 212931 w 1478136"/>
                <a:gd name="connsiteY13" fmla="*/ 2323543 h 2887114"/>
                <a:gd name="connsiteX14" fmla="*/ 212932 w 1478136"/>
                <a:gd name="connsiteY14" fmla="*/ 2887114 h 2887114"/>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13542 w 1435495"/>
                <a:gd name="connsiteY9" fmla="*/ 701172 h 2915686"/>
                <a:gd name="connsiteX10" fmla="*/ 0 w 1435495"/>
                <a:gd name="connsiteY10" fmla="*/ 935518 h 2915686"/>
                <a:gd name="connsiteX11" fmla="*/ 213508 w 1435495"/>
                <a:gd name="connsiteY11" fmla="*/ 2352115 h 2915686"/>
                <a:gd name="connsiteX12" fmla="*/ 212931 w 1435495"/>
                <a:gd name="connsiteY12" fmla="*/ 2352115 h 2915686"/>
                <a:gd name="connsiteX13" fmla="*/ 212932 w 1435495"/>
                <a:gd name="connsiteY13" fmla="*/ 2915686 h 2915686"/>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0 w 1435495"/>
                <a:gd name="connsiteY9" fmla="*/ 935518 h 2915686"/>
                <a:gd name="connsiteX10" fmla="*/ 213508 w 1435495"/>
                <a:gd name="connsiteY10" fmla="*/ 2352115 h 2915686"/>
                <a:gd name="connsiteX11" fmla="*/ 212931 w 1435495"/>
                <a:gd name="connsiteY11" fmla="*/ 2352115 h 2915686"/>
                <a:gd name="connsiteX12" fmla="*/ 212932 w 1435495"/>
                <a:gd name="connsiteY12" fmla="*/ 2915686 h 291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zh-CN" altLang="en-US" sz="1351">
                <a:solidFill>
                  <a:prstClr val="white"/>
                </a:solidFill>
                <a:latin typeface="Arial" panose="020F0502020204030204"/>
                <a:ea typeface="微软雅黑"/>
              </a:endParaRPr>
            </a:p>
          </p:txBody>
        </p:sp>
        <p:sp>
          <p:nvSpPr>
            <p:cNvPr id="14" name="任意多边形 13"/>
            <p:cNvSpPr/>
            <p:nvPr/>
          </p:nvSpPr>
          <p:spPr>
            <a:xfrm rot="2700000" flipV="1">
              <a:off x="4311096" y="1911703"/>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53000">
                  <a:srgbClr val="77448C"/>
                </a:gs>
                <a:gs pos="23000">
                  <a:srgbClr val="3E2349"/>
                </a:gs>
                <a:gs pos="0">
                  <a:srgbClr val="3C2246"/>
                </a:gs>
                <a:gs pos="84000">
                  <a:srgbClr val="AA78BE"/>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zh-CN" altLang="en-US" sz="1351">
                <a:solidFill>
                  <a:prstClr val="white"/>
                </a:solidFill>
                <a:latin typeface="Arial" panose="020F0502020204030204"/>
                <a:ea typeface="微软雅黑"/>
              </a:endParaRPr>
            </a:p>
          </p:txBody>
        </p:sp>
        <p:sp>
          <p:nvSpPr>
            <p:cNvPr id="15" name="文本框 16"/>
            <p:cNvSpPr txBox="1"/>
            <p:nvPr/>
          </p:nvSpPr>
          <p:spPr>
            <a:xfrm rot="18900000">
              <a:off x="3497300" y="4325406"/>
              <a:ext cx="1728572" cy="400203"/>
            </a:xfrm>
            <a:prstGeom prst="rect">
              <a:avLst/>
            </a:prstGeom>
            <a:noFill/>
            <a:effectLst>
              <a:innerShdw blurRad="63500" dist="50800" dir="13500000">
                <a:prstClr val="black">
                  <a:alpha val="50000"/>
                </a:prstClr>
              </a:innerShdw>
            </a:effectLst>
          </p:spPr>
          <p:txBody>
            <a:bodyPr wrap="square" rtlCol="0">
              <a:spAutoFit/>
            </a:bodyPr>
            <a:lstStyle/>
            <a:p>
              <a:pPr algn="ctr" defTabSz="914377"/>
              <a:r>
                <a:rPr lang="zh-CN" altLang="en-US" sz="2000" b="1" dirty="0">
                  <a:solidFill>
                    <a:prstClr val="white"/>
                  </a:solidFill>
                  <a:effectLst>
                    <a:innerShdw blurRad="25400" dist="25400" dir="16200000">
                      <a:prstClr val="black">
                        <a:alpha val="50000"/>
                      </a:prstClr>
                    </a:innerShdw>
                  </a:effectLst>
                  <a:latin typeface="微软雅黑" panose="020B0503020204020204" pitchFamily="34" charset="-122"/>
                  <a:ea typeface="微软雅黑" panose="020B0503020204020204" pitchFamily="34" charset="-122"/>
                </a:rPr>
                <a:t>社会系统理论</a:t>
              </a:r>
            </a:p>
          </p:txBody>
        </p:sp>
      </p:grpSp>
      <p:grpSp>
        <p:nvGrpSpPr>
          <p:cNvPr id="16" name="组合 15"/>
          <p:cNvGrpSpPr/>
          <p:nvPr/>
        </p:nvGrpSpPr>
        <p:grpSpPr>
          <a:xfrm>
            <a:off x="3715771" y="1125893"/>
            <a:ext cx="2117357" cy="4156672"/>
            <a:chOff x="3715286" y="1126154"/>
            <a:chExt cx="2117081" cy="4157634"/>
          </a:xfrm>
        </p:grpSpPr>
        <p:sp>
          <p:nvSpPr>
            <p:cNvPr id="17" name="任意多边形 16"/>
            <p:cNvSpPr/>
            <p:nvPr/>
          </p:nvSpPr>
          <p:spPr>
            <a:xfrm rot="18900000">
              <a:off x="3715286" y="1126154"/>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2323543 h 2887114"/>
                <a:gd name="connsiteX19" fmla="*/ 255573 w 1520778"/>
                <a:gd name="connsiteY19" fmla="*/ 2323543 h 2887114"/>
                <a:gd name="connsiteX20" fmla="*/ 255574 w 1520778"/>
                <a:gd name="connsiteY20"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264715 w 1513249"/>
                <a:gd name="connsiteY5" fmla="*/ 906947 h 2887114"/>
                <a:gd name="connsiteX6" fmla="*/ 1470608 w 1513249"/>
                <a:gd name="connsiteY6" fmla="*/ 906946 h 2887114"/>
                <a:gd name="connsiteX7" fmla="*/ 1470608 w 1513249"/>
                <a:gd name="connsiteY7" fmla="*/ 687063 h 2887114"/>
                <a:gd name="connsiteX8" fmla="*/ 1457063 w 1513249"/>
                <a:gd name="connsiteY8" fmla="*/ 672597 h 2887114"/>
                <a:gd name="connsiteX9" fmla="*/ 1450145 w 1513249"/>
                <a:gd name="connsiteY9" fmla="*/ 663080 h 2887114"/>
                <a:gd name="connsiteX10" fmla="*/ 883282 w 1513249"/>
                <a:gd name="connsiteY10" fmla="*/ 57693 h 2887114"/>
                <a:gd name="connsiteX11" fmla="*/ 752860 w 1513249"/>
                <a:gd name="connsiteY11" fmla="*/ 0 h 2887114"/>
                <a:gd name="connsiteX12" fmla="*/ 622439 w 1513249"/>
                <a:gd name="connsiteY12" fmla="*/ 57693 h 2887114"/>
                <a:gd name="connsiteX13" fmla="*/ 55574 w 1513249"/>
                <a:gd name="connsiteY13" fmla="*/ 663080 h 2887114"/>
                <a:gd name="connsiteX14" fmla="*/ 48655 w 1513249"/>
                <a:gd name="connsiteY14" fmla="*/ 672600 h 2887114"/>
                <a:gd name="connsiteX15" fmla="*/ 35113 w 1513249"/>
                <a:gd name="connsiteY15" fmla="*/ 687063 h 2887114"/>
                <a:gd name="connsiteX16" fmla="*/ 35113 w 1513249"/>
                <a:gd name="connsiteY16" fmla="*/ 906946 h 2887114"/>
                <a:gd name="connsiteX17" fmla="*/ 248621 w 1513249"/>
                <a:gd name="connsiteY17" fmla="*/ 2323543 h 2887114"/>
                <a:gd name="connsiteX18" fmla="*/ 248044 w 1513249"/>
                <a:gd name="connsiteY18" fmla="*/ 2323543 h 2887114"/>
                <a:gd name="connsiteX19" fmla="*/ 248045 w 1513249"/>
                <a:gd name="connsiteY19"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470608 w 1513249"/>
                <a:gd name="connsiteY5" fmla="*/ 906946 h 2887114"/>
                <a:gd name="connsiteX6" fmla="*/ 1470608 w 1513249"/>
                <a:gd name="connsiteY6" fmla="*/ 687063 h 2887114"/>
                <a:gd name="connsiteX7" fmla="*/ 1457063 w 1513249"/>
                <a:gd name="connsiteY7" fmla="*/ 672597 h 2887114"/>
                <a:gd name="connsiteX8" fmla="*/ 1450145 w 1513249"/>
                <a:gd name="connsiteY8" fmla="*/ 663080 h 2887114"/>
                <a:gd name="connsiteX9" fmla="*/ 883282 w 1513249"/>
                <a:gd name="connsiteY9" fmla="*/ 57693 h 2887114"/>
                <a:gd name="connsiteX10" fmla="*/ 752860 w 1513249"/>
                <a:gd name="connsiteY10" fmla="*/ 0 h 2887114"/>
                <a:gd name="connsiteX11" fmla="*/ 622439 w 1513249"/>
                <a:gd name="connsiteY11" fmla="*/ 57693 h 2887114"/>
                <a:gd name="connsiteX12" fmla="*/ 55574 w 1513249"/>
                <a:gd name="connsiteY12" fmla="*/ 663080 h 2887114"/>
                <a:gd name="connsiteX13" fmla="*/ 48655 w 1513249"/>
                <a:gd name="connsiteY13" fmla="*/ 672600 h 2887114"/>
                <a:gd name="connsiteX14" fmla="*/ 35113 w 1513249"/>
                <a:gd name="connsiteY14" fmla="*/ 687063 h 2887114"/>
                <a:gd name="connsiteX15" fmla="*/ 35113 w 1513249"/>
                <a:gd name="connsiteY15" fmla="*/ 906946 h 2887114"/>
                <a:gd name="connsiteX16" fmla="*/ 248621 w 1513249"/>
                <a:gd name="connsiteY16" fmla="*/ 2323543 h 2887114"/>
                <a:gd name="connsiteX17" fmla="*/ 248044 w 1513249"/>
                <a:gd name="connsiteY17" fmla="*/ 2323543 h 2887114"/>
                <a:gd name="connsiteX18" fmla="*/ 248045 w 1513249"/>
                <a:gd name="connsiteY18"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470608 w 1513249"/>
                <a:gd name="connsiteY4" fmla="*/ 906946 h 2887114"/>
                <a:gd name="connsiteX5" fmla="*/ 1470608 w 1513249"/>
                <a:gd name="connsiteY5" fmla="*/ 687063 h 2887114"/>
                <a:gd name="connsiteX6" fmla="*/ 1457063 w 1513249"/>
                <a:gd name="connsiteY6" fmla="*/ 672597 h 2887114"/>
                <a:gd name="connsiteX7" fmla="*/ 1450145 w 1513249"/>
                <a:gd name="connsiteY7" fmla="*/ 663080 h 2887114"/>
                <a:gd name="connsiteX8" fmla="*/ 883282 w 1513249"/>
                <a:gd name="connsiteY8" fmla="*/ 57693 h 2887114"/>
                <a:gd name="connsiteX9" fmla="*/ 752860 w 1513249"/>
                <a:gd name="connsiteY9" fmla="*/ 0 h 2887114"/>
                <a:gd name="connsiteX10" fmla="*/ 622439 w 1513249"/>
                <a:gd name="connsiteY10" fmla="*/ 57693 h 2887114"/>
                <a:gd name="connsiteX11" fmla="*/ 55574 w 1513249"/>
                <a:gd name="connsiteY11" fmla="*/ 663080 h 2887114"/>
                <a:gd name="connsiteX12" fmla="*/ 48655 w 1513249"/>
                <a:gd name="connsiteY12" fmla="*/ 672600 h 2887114"/>
                <a:gd name="connsiteX13" fmla="*/ 35113 w 1513249"/>
                <a:gd name="connsiteY13" fmla="*/ 687063 h 2887114"/>
                <a:gd name="connsiteX14" fmla="*/ 35113 w 1513249"/>
                <a:gd name="connsiteY14" fmla="*/ 906946 h 2887114"/>
                <a:gd name="connsiteX15" fmla="*/ 248621 w 1513249"/>
                <a:gd name="connsiteY15" fmla="*/ 2323543 h 2887114"/>
                <a:gd name="connsiteX16" fmla="*/ 248044 w 1513249"/>
                <a:gd name="connsiteY16" fmla="*/ 2323543 h 2887114"/>
                <a:gd name="connsiteX17" fmla="*/ 248045 w 1513249"/>
                <a:gd name="connsiteY17"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1415032 w 1478136"/>
                <a:gd name="connsiteY7" fmla="*/ 663080 h 2887114"/>
                <a:gd name="connsiteX8" fmla="*/ 848169 w 1478136"/>
                <a:gd name="connsiteY8" fmla="*/ 57693 h 2887114"/>
                <a:gd name="connsiteX9" fmla="*/ 717747 w 1478136"/>
                <a:gd name="connsiteY9" fmla="*/ 0 h 2887114"/>
                <a:gd name="connsiteX10" fmla="*/ 587326 w 1478136"/>
                <a:gd name="connsiteY10" fmla="*/ 57693 h 2887114"/>
                <a:gd name="connsiteX11" fmla="*/ 20461 w 1478136"/>
                <a:gd name="connsiteY11" fmla="*/ 663080 h 2887114"/>
                <a:gd name="connsiteX12" fmla="*/ 13542 w 1478136"/>
                <a:gd name="connsiteY12" fmla="*/ 672600 h 2887114"/>
                <a:gd name="connsiteX13" fmla="*/ 0 w 1478136"/>
                <a:gd name="connsiteY13" fmla="*/ 906946 h 2887114"/>
                <a:gd name="connsiteX14" fmla="*/ 213508 w 1478136"/>
                <a:gd name="connsiteY14" fmla="*/ 2323543 h 2887114"/>
                <a:gd name="connsiteX15" fmla="*/ 212931 w 1478136"/>
                <a:gd name="connsiteY15" fmla="*/ 2323543 h 2887114"/>
                <a:gd name="connsiteX16" fmla="*/ 212932 w 1478136"/>
                <a:gd name="connsiteY16"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848169 w 1478136"/>
                <a:gd name="connsiteY7" fmla="*/ 57693 h 2887114"/>
                <a:gd name="connsiteX8" fmla="*/ 717747 w 1478136"/>
                <a:gd name="connsiteY8" fmla="*/ 0 h 2887114"/>
                <a:gd name="connsiteX9" fmla="*/ 587326 w 1478136"/>
                <a:gd name="connsiteY9" fmla="*/ 57693 h 2887114"/>
                <a:gd name="connsiteX10" fmla="*/ 20461 w 1478136"/>
                <a:gd name="connsiteY10" fmla="*/ 663080 h 2887114"/>
                <a:gd name="connsiteX11" fmla="*/ 13542 w 1478136"/>
                <a:gd name="connsiteY11" fmla="*/ 672600 h 2887114"/>
                <a:gd name="connsiteX12" fmla="*/ 0 w 1478136"/>
                <a:gd name="connsiteY12" fmla="*/ 906946 h 2887114"/>
                <a:gd name="connsiteX13" fmla="*/ 213508 w 1478136"/>
                <a:gd name="connsiteY13" fmla="*/ 2323543 h 2887114"/>
                <a:gd name="connsiteX14" fmla="*/ 212931 w 1478136"/>
                <a:gd name="connsiteY14" fmla="*/ 2323543 h 2887114"/>
                <a:gd name="connsiteX15" fmla="*/ 212932 w 1478136"/>
                <a:gd name="connsiteY15"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848169 w 1478136"/>
                <a:gd name="connsiteY6" fmla="*/ 57693 h 2887114"/>
                <a:gd name="connsiteX7" fmla="*/ 717747 w 1478136"/>
                <a:gd name="connsiteY7" fmla="*/ 0 h 2887114"/>
                <a:gd name="connsiteX8" fmla="*/ 587326 w 1478136"/>
                <a:gd name="connsiteY8" fmla="*/ 57693 h 2887114"/>
                <a:gd name="connsiteX9" fmla="*/ 20461 w 1478136"/>
                <a:gd name="connsiteY9" fmla="*/ 663080 h 2887114"/>
                <a:gd name="connsiteX10" fmla="*/ 13542 w 1478136"/>
                <a:gd name="connsiteY10" fmla="*/ 672600 h 2887114"/>
                <a:gd name="connsiteX11" fmla="*/ 0 w 1478136"/>
                <a:gd name="connsiteY11" fmla="*/ 906946 h 2887114"/>
                <a:gd name="connsiteX12" fmla="*/ 213508 w 1478136"/>
                <a:gd name="connsiteY12" fmla="*/ 2323543 h 2887114"/>
                <a:gd name="connsiteX13" fmla="*/ 212931 w 1478136"/>
                <a:gd name="connsiteY13" fmla="*/ 2323543 h 2887114"/>
                <a:gd name="connsiteX14" fmla="*/ 212932 w 1478136"/>
                <a:gd name="connsiteY14" fmla="*/ 2887114 h 2887114"/>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13542 w 1435495"/>
                <a:gd name="connsiteY9" fmla="*/ 701172 h 2915686"/>
                <a:gd name="connsiteX10" fmla="*/ 0 w 1435495"/>
                <a:gd name="connsiteY10" fmla="*/ 935518 h 2915686"/>
                <a:gd name="connsiteX11" fmla="*/ 213508 w 1435495"/>
                <a:gd name="connsiteY11" fmla="*/ 2352115 h 2915686"/>
                <a:gd name="connsiteX12" fmla="*/ 212931 w 1435495"/>
                <a:gd name="connsiteY12" fmla="*/ 2352115 h 2915686"/>
                <a:gd name="connsiteX13" fmla="*/ 212932 w 1435495"/>
                <a:gd name="connsiteY13" fmla="*/ 2915686 h 2915686"/>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0 w 1435495"/>
                <a:gd name="connsiteY9" fmla="*/ 935518 h 2915686"/>
                <a:gd name="connsiteX10" fmla="*/ 213508 w 1435495"/>
                <a:gd name="connsiteY10" fmla="*/ 2352115 h 2915686"/>
                <a:gd name="connsiteX11" fmla="*/ 212931 w 1435495"/>
                <a:gd name="connsiteY11" fmla="*/ 2352115 h 2915686"/>
                <a:gd name="connsiteX12" fmla="*/ 212932 w 1435495"/>
                <a:gd name="connsiteY12" fmla="*/ 2915686 h 291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zh-CN" altLang="en-US" sz="1351">
                <a:solidFill>
                  <a:prstClr val="white"/>
                </a:solidFill>
                <a:latin typeface="Arial" panose="020F0502020204030204"/>
                <a:ea typeface="微软雅黑"/>
              </a:endParaRPr>
            </a:p>
          </p:txBody>
        </p:sp>
        <p:sp>
          <p:nvSpPr>
            <p:cNvPr id="18" name="任意多边形 17"/>
            <p:cNvSpPr/>
            <p:nvPr/>
          </p:nvSpPr>
          <p:spPr>
            <a:xfrm rot="18900000">
              <a:off x="4311589" y="1367628"/>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flip="none" rotWithShape="1">
              <a:gsLst>
                <a:gs pos="57000">
                  <a:srgbClr val="FFB850"/>
                </a:gs>
                <a:gs pos="34000">
                  <a:srgbClr val="FFA015"/>
                </a:gs>
                <a:gs pos="0">
                  <a:srgbClr val="EE8E00"/>
                </a:gs>
                <a:gs pos="89000">
                  <a:srgbClr val="FFC671"/>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zh-CN" altLang="en-US" sz="1351">
                <a:solidFill>
                  <a:prstClr val="white"/>
                </a:solidFill>
                <a:latin typeface="Arial" panose="020F0502020204030204"/>
                <a:ea typeface="微软雅黑"/>
              </a:endParaRPr>
            </a:p>
          </p:txBody>
        </p:sp>
        <p:sp>
          <p:nvSpPr>
            <p:cNvPr id="19" name="文本框 4"/>
            <p:cNvSpPr txBox="1"/>
            <p:nvPr/>
          </p:nvSpPr>
          <p:spPr>
            <a:xfrm rot="2700000">
              <a:off x="3631034" y="2544854"/>
              <a:ext cx="1695452" cy="400058"/>
            </a:xfrm>
            <a:prstGeom prst="rect">
              <a:avLst/>
            </a:prstGeom>
            <a:noFill/>
            <a:effectLst>
              <a:innerShdw blurRad="63500" dist="50800" dir="13500000">
                <a:prstClr val="black">
                  <a:alpha val="50000"/>
                </a:prstClr>
              </a:innerShdw>
            </a:effectLst>
          </p:spPr>
          <p:txBody>
            <a:bodyPr wrap="square" rtlCol="0">
              <a:spAutoFit/>
            </a:bodyPr>
            <a:lstStyle/>
            <a:p>
              <a:pPr algn="ctr" defTabSz="914377"/>
              <a:r>
                <a:rPr lang="zh-CN" altLang="en-US" sz="2000" b="1" dirty="0">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海岸带科学</a:t>
              </a:r>
            </a:p>
          </p:txBody>
        </p:sp>
      </p:grpSp>
      <p:grpSp>
        <p:nvGrpSpPr>
          <p:cNvPr id="20" name="组合 19"/>
          <p:cNvGrpSpPr/>
          <p:nvPr/>
        </p:nvGrpSpPr>
        <p:grpSpPr>
          <a:xfrm>
            <a:off x="6368718" y="1911262"/>
            <a:ext cx="2114255" cy="4263249"/>
            <a:chOff x="6367888" y="1911704"/>
            <a:chExt cx="2113980" cy="4264236"/>
          </a:xfrm>
        </p:grpSpPr>
        <p:sp>
          <p:nvSpPr>
            <p:cNvPr id="21" name="任意多边形 20"/>
            <p:cNvSpPr/>
            <p:nvPr/>
          </p:nvSpPr>
          <p:spPr>
            <a:xfrm rot="18900000" flipH="1" flipV="1">
              <a:off x="6684459" y="2575915"/>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2323543 h 2887114"/>
                <a:gd name="connsiteX19" fmla="*/ 255573 w 1520778"/>
                <a:gd name="connsiteY19" fmla="*/ 2323543 h 2887114"/>
                <a:gd name="connsiteX20" fmla="*/ 255574 w 1520778"/>
                <a:gd name="connsiteY20"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264715 w 1513249"/>
                <a:gd name="connsiteY5" fmla="*/ 906947 h 2887114"/>
                <a:gd name="connsiteX6" fmla="*/ 1470608 w 1513249"/>
                <a:gd name="connsiteY6" fmla="*/ 906946 h 2887114"/>
                <a:gd name="connsiteX7" fmla="*/ 1470608 w 1513249"/>
                <a:gd name="connsiteY7" fmla="*/ 687063 h 2887114"/>
                <a:gd name="connsiteX8" fmla="*/ 1457063 w 1513249"/>
                <a:gd name="connsiteY8" fmla="*/ 672597 h 2887114"/>
                <a:gd name="connsiteX9" fmla="*/ 1450145 w 1513249"/>
                <a:gd name="connsiteY9" fmla="*/ 663080 h 2887114"/>
                <a:gd name="connsiteX10" fmla="*/ 883282 w 1513249"/>
                <a:gd name="connsiteY10" fmla="*/ 57693 h 2887114"/>
                <a:gd name="connsiteX11" fmla="*/ 752860 w 1513249"/>
                <a:gd name="connsiteY11" fmla="*/ 0 h 2887114"/>
                <a:gd name="connsiteX12" fmla="*/ 622439 w 1513249"/>
                <a:gd name="connsiteY12" fmla="*/ 57693 h 2887114"/>
                <a:gd name="connsiteX13" fmla="*/ 55574 w 1513249"/>
                <a:gd name="connsiteY13" fmla="*/ 663080 h 2887114"/>
                <a:gd name="connsiteX14" fmla="*/ 48655 w 1513249"/>
                <a:gd name="connsiteY14" fmla="*/ 672600 h 2887114"/>
                <a:gd name="connsiteX15" fmla="*/ 35113 w 1513249"/>
                <a:gd name="connsiteY15" fmla="*/ 687063 h 2887114"/>
                <a:gd name="connsiteX16" fmla="*/ 35113 w 1513249"/>
                <a:gd name="connsiteY16" fmla="*/ 906946 h 2887114"/>
                <a:gd name="connsiteX17" fmla="*/ 248621 w 1513249"/>
                <a:gd name="connsiteY17" fmla="*/ 2323543 h 2887114"/>
                <a:gd name="connsiteX18" fmla="*/ 248044 w 1513249"/>
                <a:gd name="connsiteY18" fmla="*/ 2323543 h 2887114"/>
                <a:gd name="connsiteX19" fmla="*/ 248045 w 1513249"/>
                <a:gd name="connsiteY19"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257098 w 1513249"/>
                <a:gd name="connsiteY4" fmla="*/ 898812 h 2887114"/>
                <a:gd name="connsiteX5" fmla="*/ 1470608 w 1513249"/>
                <a:gd name="connsiteY5" fmla="*/ 906946 h 2887114"/>
                <a:gd name="connsiteX6" fmla="*/ 1470608 w 1513249"/>
                <a:gd name="connsiteY6" fmla="*/ 687063 h 2887114"/>
                <a:gd name="connsiteX7" fmla="*/ 1457063 w 1513249"/>
                <a:gd name="connsiteY7" fmla="*/ 672597 h 2887114"/>
                <a:gd name="connsiteX8" fmla="*/ 1450145 w 1513249"/>
                <a:gd name="connsiteY8" fmla="*/ 663080 h 2887114"/>
                <a:gd name="connsiteX9" fmla="*/ 883282 w 1513249"/>
                <a:gd name="connsiteY9" fmla="*/ 57693 h 2887114"/>
                <a:gd name="connsiteX10" fmla="*/ 752860 w 1513249"/>
                <a:gd name="connsiteY10" fmla="*/ 0 h 2887114"/>
                <a:gd name="connsiteX11" fmla="*/ 622439 w 1513249"/>
                <a:gd name="connsiteY11" fmla="*/ 57693 h 2887114"/>
                <a:gd name="connsiteX12" fmla="*/ 55574 w 1513249"/>
                <a:gd name="connsiteY12" fmla="*/ 663080 h 2887114"/>
                <a:gd name="connsiteX13" fmla="*/ 48655 w 1513249"/>
                <a:gd name="connsiteY13" fmla="*/ 672600 h 2887114"/>
                <a:gd name="connsiteX14" fmla="*/ 35113 w 1513249"/>
                <a:gd name="connsiteY14" fmla="*/ 687063 h 2887114"/>
                <a:gd name="connsiteX15" fmla="*/ 35113 w 1513249"/>
                <a:gd name="connsiteY15" fmla="*/ 906946 h 2887114"/>
                <a:gd name="connsiteX16" fmla="*/ 248621 w 1513249"/>
                <a:gd name="connsiteY16" fmla="*/ 2323543 h 2887114"/>
                <a:gd name="connsiteX17" fmla="*/ 248044 w 1513249"/>
                <a:gd name="connsiteY17" fmla="*/ 2323543 h 2887114"/>
                <a:gd name="connsiteX18" fmla="*/ 248045 w 1513249"/>
                <a:gd name="connsiteY18" fmla="*/ 2887114 h 2887114"/>
                <a:gd name="connsiteX0" fmla="*/ 248045 w 1513249"/>
                <a:gd name="connsiteY0" fmla="*/ 2887114 h 2887114"/>
                <a:gd name="connsiteX1" fmla="*/ 1257254 w 1513249"/>
                <a:gd name="connsiteY1" fmla="*/ 2887114 h 2887114"/>
                <a:gd name="connsiteX2" fmla="*/ 1257254 w 1513249"/>
                <a:gd name="connsiteY2" fmla="*/ 2323543 h 2887114"/>
                <a:gd name="connsiteX3" fmla="*/ 1257099 w 1513249"/>
                <a:gd name="connsiteY3" fmla="*/ 2323543 h 2887114"/>
                <a:gd name="connsiteX4" fmla="*/ 1470608 w 1513249"/>
                <a:gd name="connsiteY4" fmla="*/ 906946 h 2887114"/>
                <a:gd name="connsiteX5" fmla="*/ 1470608 w 1513249"/>
                <a:gd name="connsiteY5" fmla="*/ 687063 h 2887114"/>
                <a:gd name="connsiteX6" fmla="*/ 1457063 w 1513249"/>
                <a:gd name="connsiteY6" fmla="*/ 672597 h 2887114"/>
                <a:gd name="connsiteX7" fmla="*/ 1450145 w 1513249"/>
                <a:gd name="connsiteY7" fmla="*/ 663080 h 2887114"/>
                <a:gd name="connsiteX8" fmla="*/ 883282 w 1513249"/>
                <a:gd name="connsiteY8" fmla="*/ 57693 h 2887114"/>
                <a:gd name="connsiteX9" fmla="*/ 752860 w 1513249"/>
                <a:gd name="connsiteY9" fmla="*/ 0 h 2887114"/>
                <a:gd name="connsiteX10" fmla="*/ 622439 w 1513249"/>
                <a:gd name="connsiteY10" fmla="*/ 57693 h 2887114"/>
                <a:gd name="connsiteX11" fmla="*/ 55574 w 1513249"/>
                <a:gd name="connsiteY11" fmla="*/ 663080 h 2887114"/>
                <a:gd name="connsiteX12" fmla="*/ 48655 w 1513249"/>
                <a:gd name="connsiteY12" fmla="*/ 672600 h 2887114"/>
                <a:gd name="connsiteX13" fmla="*/ 35113 w 1513249"/>
                <a:gd name="connsiteY13" fmla="*/ 687063 h 2887114"/>
                <a:gd name="connsiteX14" fmla="*/ 35113 w 1513249"/>
                <a:gd name="connsiteY14" fmla="*/ 906946 h 2887114"/>
                <a:gd name="connsiteX15" fmla="*/ 248621 w 1513249"/>
                <a:gd name="connsiteY15" fmla="*/ 2323543 h 2887114"/>
                <a:gd name="connsiteX16" fmla="*/ 248044 w 1513249"/>
                <a:gd name="connsiteY16" fmla="*/ 2323543 h 2887114"/>
                <a:gd name="connsiteX17" fmla="*/ 248045 w 1513249"/>
                <a:gd name="connsiteY17"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1415032 w 1478136"/>
                <a:gd name="connsiteY7" fmla="*/ 663080 h 2887114"/>
                <a:gd name="connsiteX8" fmla="*/ 848169 w 1478136"/>
                <a:gd name="connsiteY8" fmla="*/ 57693 h 2887114"/>
                <a:gd name="connsiteX9" fmla="*/ 717747 w 1478136"/>
                <a:gd name="connsiteY9" fmla="*/ 0 h 2887114"/>
                <a:gd name="connsiteX10" fmla="*/ 587326 w 1478136"/>
                <a:gd name="connsiteY10" fmla="*/ 57693 h 2887114"/>
                <a:gd name="connsiteX11" fmla="*/ 20461 w 1478136"/>
                <a:gd name="connsiteY11" fmla="*/ 663080 h 2887114"/>
                <a:gd name="connsiteX12" fmla="*/ 13542 w 1478136"/>
                <a:gd name="connsiteY12" fmla="*/ 672600 h 2887114"/>
                <a:gd name="connsiteX13" fmla="*/ 0 w 1478136"/>
                <a:gd name="connsiteY13" fmla="*/ 906946 h 2887114"/>
                <a:gd name="connsiteX14" fmla="*/ 213508 w 1478136"/>
                <a:gd name="connsiteY14" fmla="*/ 2323543 h 2887114"/>
                <a:gd name="connsiteX15" fmla="*/ 212931 w 1478136"/>
                <a:gd name="connsiteY15" fmla="*/ 2323543 h 2887114"/>
                <a:gd name="connsiteX16" fmla="*/ 212932 w 1478136"/>
                <a:gd name="connsiteY16"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1421950 w 1478136"/>
                <a:gd name="connsiteY6" fmla="*/ 672597 h 2887114"/>
                <a:gd name="connsiteX7" fmla="*/ 848169 w 1478136"/>
                <a:gd name="connsiteY7" fmla="*/ 57693 h 2887114"/>
                <a:gd name="connsiteX8" fmla="*/ 717747 w 1478136"/>
                <a:gd name="connsiteY8" fmla="*/ 0 h 2887114"/>
                <a:gd name="connsiteX9" fmla="*/ 587326 w 1478136"/>
                <a:gd name="connsiteY9" fmla="*/ 57693 h 2887114"/>
                <a:gd name="connsiteX10" fmla="*/ 20461 w 1478136"/>
                <a:gd name="connsiteY10" fmla="*/ 663080 h 2887114"/>
                <a:gd name="connsiteX11" fmla="*/ 13542 w 1478136"/>
                <a:gd name="connsiteY11" fmla="*/ 672600 h 2887114"/>
                <a:gd name="connsiteX12" fmla="*/ 0 w 1478136"/>
                <a:gd name="connsiteY12" fmla="*/ 906946 h 2887114"/>
                <a:gd name="connsiteX13" fmla="*/ 213508 w 1478136"/>
                <a:gd name="connsiteY13" fmla="*/ 2323543 h 2887114"/>
                <a:gd name="connsiteX14" fmla="*/ 212931 w 1478136"/>
                <a:gd name="connsiteY14" fmla="*/ 2323543 h 2887114"/>
                <a:gd name="connsiteX15" fmla="*/ 212932 w 1478136"/>
                <a:gd name="connsiteY15" fmla="*/ 2887114 h 2887114"/>
                <a:gd name="connsiteX0" fmla="*/ 212932 w 1478136"/>
                <a:gd name="connsiteY0" fmla="*/ 2887114 h 2887114"/>
                <a:gd name="connsiteX1" fmla="*/ 1222141 w 1478136"/>
                <a:gd name="connsiteY1" fmla="*/ 2887114 h 2887114"/>
                <a:gd name="connsiteX2" fmla="*/ 1222141 w 1478136"/>
                <a:gd name="connsiteY2" fmla="*/ 2323543 h 2887114"/>
                <a:gd name="connsiteX3" fmla="*/ 1221986 w 1478136"/>
                <a:gd name="connsiteY3" fmla="*/ 2323543 h 2887114"/>
                <a:gd name="connsiteX4" fmla="*/ 1435495 w 1478136"/>
                <a:gd name="connsiteY4" fmla="*/ 906946 h 2887114"/>
                <a:gd name="connsiteX5" fmla="*/ 1435495 w 1478136"/>
                <a:gd name="connsiteY5" fmla="*/ 687063 h 2887114"/>
                <a:gd name="connsiteX6" fmla="*/ 848169 w 1478136"/>
                <a:gd name="connsiteY6" fmla="*/ 57693 h 2887114"/>
                <a:gd name="connsiteX7" fmla="*/ 717747 w 1478136"/>
                <a:gd name="connsiteY7" fmla="*/ 0 h 2887114"/>
                <a:gd name="connsiteX8" fmla="*/ 587326 w 1478136"/>
                <a:gd name="connsiteY8" fmla="*/ 57693 h 2887114"/>
                <a:gd name="connsiteX9" fmla="*/ 20461 w 1478136"/>
                <a:gd name="connsiteY9" fmla="*/ 663080 h 2887114"/>
                <a:gd name="connsiteX10" fmla="*/ 13542 w 1478136"/>
                <a:gd name="connsiteY10" fmla="*/ 672600 h 2887114"/>
                <a:gd name="connsiteX11" fmla="*/ 0 w 1478136"/>
                <a:gd name="connsiteY11" fmla="*/ 906946 h 2887114"/>
                <a:gd name="connsiteX12" fmla="*/ 213508 w 1478136"/>
                <a:gd name="connsiteY12" fmla="*/ 2323543 h 2887114"/>
                <a:gd name="connsiteX13" fmla="*/ 212931 w 1478136"/>
                <a:gd name="connsiteY13" fmla="*/ 2323543 h 2887114"/>
                <a:gd name="connsiteX14" fmla="*/ 212932 w 1478136"/>
                <a:gd name="connsiteY14" fmla="*/ 2887114 h 2887114"/>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13542 w 1435495"/>
                <a:gd name="connsiteY9" fmla="*/ 701172 h 2915686"/>
                <a:gd name="connsiteX10" fmla="*/ 0 w 1435495"/>
                <a:gd name="connsiteY10" fmla="*/ 935518 h 2915686"/>
                <a:gd name="connsiteX11" fmla="*/ 213508 w 1435495"/>
                <a:gd name="connsiteY11" fmla="*/ 2352115 h 2915686"/>
                <a:gd name="connsiteX12" fmla="*/ 212931 w 1435495"/>
                <a:gd name="connsiteY12" fmla="*/ 2352115 h 2915686"/>
                <a:gd name="connsiteX13" fmla="*/ 212932 w 1435495"/>
                <a:gd name="connsiteY13" fmla="*/ 2915686 h 2915686"/>
                <a:gd name="connsiteX0" fmla="*/ 212932 w 1435495"/>
                <a:gd name="connsiteY0" fmla="*/ 2915686 h 2915686"/>
                <a:gd name="connsiteX1" fmla="*/ 1222141 w 1435495"/>
                <a:gd name="connsiteY1" fmla="*/ 2915686 h 2915686"/>
                <a:gd name="connsiteX2" fmla="*/ 1222141 w 1435495"/>
                <a:gd name="connsiteY2" fmla="*/ 2352115 h 2915686"/>
                <a:gd name="connsiteX3" fmla="*/ 1221986 w 1435495"/>
                <a:gd name="connsiteY3" fmla="*/ 2352115 h 2915686"/>
                <a:gd name="connsiteX4" fmla="*/ 1435495 w 1435495"/>
                <a:gd name="connsiteY4" fmla="*/ 935518 h 2915686"/>
                <a:gd name="connsiteX5" fmla="*/ 848169 w 1435495"/>
                <a:gd name="connsiteY5" fmla="*/ 86265 h 2915686"/>
                <a:gd name="connsiteX6" fmla="*/ 717747 w 1435495"/>
                <a:gd name="connsiteY6" fmla="*/ 28572 h 2915686"/>
                <a:gd name="connsiteX7" fmla="*/ 587326 w 1435495"/>
                <a:gd name="connsiteY7" fmla="*/ 86265 h 2915686"/>
                <a:gd name="connsiteX8" fmla="*/ 20461 w 1435495"/>
                <a:gd name="connsiteY8" fmla="*/ 691652 h 2915686"/>
                <a:gd name="connsiteX9" fmla="*/ 0 w 1435495"/>
                <a:gd name="connsiteY9" fmla="*/ 935518 h 2915686"/>
                <a:gd name="connsiteX10" fmla="*/ 213508 w 1435495"/>
                <a:gd name="connsiteY10" fmla="*/ 2352115 h 2915686"/>
                <a:gd name="connsiteX11" fmla="*/ 212931 w 1435495"/>
                <a:gd name="connsiteY11" fmla="*/ 2352115 h 2915686"/>
                <a:gd name="connsiteX12" fmla="*/ 212932 w 1435495"/>
                <a:gd name="connsiteY12" fmla="*/ 2915686 h 291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zh-CN" altLang="en-US" sz="1351">
                <a:solidFill>
                  <a:prstClr val="white"/>
                </a:solidFill>
                <a:latin typeface="Arial" panose="020F0502020204030204"/>
                <a:ea typeface="微软雅黑"/>
              </a:endParaRPr>
            </a:p>
          </p:txBody>
        </p:sp>
        <p:sp>
          <p:nvSpPr>
            <p:cNvPr id="22" name="任意多边形 21"/>
            <p:cNvSpPr/>
            <p:nvPr/>
          </p:nvSpPr>
          <p:spPr>
            <a:xfrm rot="18900000" flipH="1" flipV="1">
              <a:off x="6367888" y="1911704"/>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gradFill>
              <a:gsLst>
                <a:gs pos="75000">
                  <a:srgbClr val="E34F4F"/>
                </a:gs>
                <a:gs pos="52000">
                  <a:srgbClr val="E87071"/>
                </a:gs>
                <a:gs pos="0">
                  <a:srgbClr val="EF9B9B"/>
                </a:gs>
                <a:gs pos="100000">
                  <a:srgbClr val="E24A4A"/>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zh-CN" altLang="en-US" sz="1351">
                <a:solidFill>
                  <a:prstClr val="white"/>
                </a:solidFill>
                <a:latin typeface="Arial" panose="020F0502020204030204"/>
                <a:ea typeface="微软雅黑"/>
              </a:endParaRPr>
            </a:p>
          </p:txBody>
        </p:sp>
        <p:sp>
          <p:nvSpPr>
            <p:cNvPr id="23" name="文本框 20"/>
            <p:cNvSpPr txBox="1"/>
            <p:nvPr/>
          </p:nvSpPr>
          <p:spPr>
            <a:xfrm rot="2700000" flipH="1">
              <a:off x="6498070" y="4143227"/>
              <a:ext cx="2216946" cy="400203"/>
            </a:xfrm>
            <a:prstGeom prst="rect">
              <a:avLst/>
            </a:prstGeom>
            <a:noFill/>
            <a:effectLst>
              <a:innerShdw blurRad="63500" dist="50800" dir="13500000">
                <a:prstClr val="black">
                  <a:alpha val="50000"/>
                </a:prstClr>
              </a:innerShdw>
            </a:effectLst>
          </p:spPr>
          <p:txBody>
            <a:bodyPr wrap="square" rtlCol="0">
              <a:spAutoFit/>
            </a:bodyPr>
            <a:lstStyle/>
            <a:p>
              <a:pPr algn="ctr" defTabSz="914377"/>
              <a:r>
                <a:rPr lang="zh-CN" altLang="en-US" sz="2000" b="1" dirty="0">
                  <a:solidFill>
                    <a:prstClr val="white"/>
                  </a:solidFill>
                  <a:effectLst>
                    <a:innerShdw blurRad="25400" dist="25400" dir="10800000">
                      <a:prstClr val="black">
                        <a:alpha val="50000"/>
                      </a:prstClr>
                    </a:innerShdw>
                  </a:effectLst>
                  <a:latin typeface="微软雅黑" panose="020B0503020204020204" pitchFamily="34" charset="-122"/>
                  <a:ea typeface="微软雅黑" panose="020B0503020204020204" pitchFamily="34" charset="-122"/>
                </a:rPr>
                <a:t>党的二十大报告</a:t>
              </a:r>
            </a:p>
          </p:txBody>
        </p:sp>
      </p:grpSp>
      <p:sp>
        <p:nvSpPr>
          <p:cNvPr id="37" name="文本框 35"/>
          <p:cNvSpPr txBox="1"/>
          <p:nvPr/>
        </p:nvSpPr>
        <p:spPr>
          <a:xfrm>
            <a:off x="649890" y="926322"/>
            <a:ext cx="3088208" cy="2308324"/>
          </a:xfrm>
          <a:prstGeom prst="rect">
            <a:avLst/>
          </a:prstGeom>
          <a:noFill/>
        </p:spPr>
        <p:txBody>
          <a:bodyPr wrap="square" rtlCol="0">
            <a:spAutoFit/>
          </a:bodyPr>
          <a:lstStyle/>
          <a:p>
            <a:pPr defTabSz="914377"/>
            <a:r>
              <a:rPr lang="zh-CN" altLang="en-US" dirty="0">
                <a:solidFill>
                  <a:prstClr val="black"/>
                </a:solidFill>
                <a:latin typeface="Arial" panose="020F0502020204030204"/>
                <a:ea typeface="微软雅黑"/>
              </a:rPr>
              <a:t>海岸带科学</a:t>
            </a:r>
            <a:endParaRPr lang="en-US" altLang="zh-CN" dirty="0">
              <a:solidFill>
                <a:prstClr val="black"/>
              </a:solidFill>
              <a:latin typeface="Arial" panose="020F0502020204030204"/>
              <a:ea typeface="微软雅黑"/>
            </a:endParaRPr>
          </a:p>
          <a:p>
            <a:pPr defTabSz="914377"/>
            <a:r>
              <a:rPr lang="en-US" altLang="zh-CN" dirty="0">
                <a:solidFill>
                  <a:prstClr val="black"/>
                </a:solidFill>
                <a:latin typeface="仿宋" panose="02010609060101010101" pitchFamily="49" charset="-122"/>
                <a:ea typeface="仿宋" panose="02010609060101010101" pitchFamily="49" charset="-122"/>
              </a:rPr>
              <a:t>1. </a:t>
            </a:r>
            <a:r>
              <a:rPr lang="zh-CN" altLang="en-US" dirty="0">
                <a:solidFill>
                  <a:prstClr val="black"/>
                </a:solidFill>
                <a:latin typeface="仿宋" panose="02010609060101010101" pitchFamily="49" charset="-122"/>
                <a:ea typeface="仿宋" panose="02010609060101010101" pitchFamily="49" charset="-122"/>
              </a:rPr>
              <a:t>陆地与海洋之间并无固定界限，有可能由于人为原因发生转化。</a:t>
            </a:r>
            <a:endParaRPr lang="en-US" altLang="zh-CN" dirty="0">
              <a:solidFill>
                <a:prstClr val="black"/>
              </a:solidFill>
              <a:latin typeface="仿宋" panose="02010609060101010101" pitchFamily="49" charset="-122"/>
              <a:ea typeface="仿宋" panose="02010609060101010101" pitchFamily="49" charset="-122"/>
            </a:endParaRPr>
          </a:p>
          <a:p>
            <a:pPr defTabSz="914377"/>
            <a:r>
              <a:rPr lang="en-US" altLang="zh-CN" dirty="0">
                <a:solidFill>
                  <a:prstClr val="black"/>
                </a:solidFill>
                <a:latin typeface="仿宋" panose="02010609060101010101" pitchFamily="49" charset="-122"/>
                <a:ea typeface="仿宋" panose="02010609060101010101" pitchFamily="49" charset="-122"/>
              </a:rPr>
              <a:t>2. </a:t>
            </a:r>
            <a:r>
              <a:rPr lang="zh-CN" altLang="en-US" dirty="0">
                <a:solidFill>
                  <a:prstClr val="black"/>
                </a:solidFill>
                <a:latin typeface="仿宋" panose="02010609060101010101" pitchFamily="49" charset="-122"/>
                <a:ea typeface="仿宋" panose="02010609060101010101" pitchFamily="49" charset="-122"/>
              </a:rPr>
              <a:t>陆地与海洋之间的过渡地带形成了具有复合性、边缘性和活跃性等特征的海岸带</a:t>
            </a:r>
            <a:r>
              <a:rPr lang="zh-CN" altLang="en-US" u="sng" dirty="0">
                <a:solidFill>
                  <a:prstClr val="black"/>
                </a:solidFill>
                <a:latin typeface="仿宋" panose="02010609060101010101" pitchFamily="49" charset="-122"/>
                <a:ea typeface="仿宋" panose="02010609060101010101" pitchFamily="49" charset="-122"/>
              </a:rPr>
              <a:t>复杂生态系统</a:t>
            </a:r>
            <a:r>
              <a:rPr lang="zh-CN" altLang="en-US" dirty="0">
                <a:solidFill>
                  <a:prstClr val="black"/>
                </a:solidFill>
                <a:latin typeface="仿宋" panose="02010609060101010101" pitchFamily="49" charset="-122"/>
                <a:ea typeface="仿宋" panose="02010609060101010101" pitchFamily="49" charset="-122"/>
              </a:rPr>
              <a:t>。</a:t>
            </a:r>
            <a:endParaRPr lang="zh-CN" altLang="en-US" sz="2000" dirty="0">
              <a:solidFill>
                <a:prstClr val="black">
                  <a:lumMod val="75000"/>
                  <a:lumOff val="25000"/>
                </a:prstClr>
              </a:solidFill>
              <a:latin typeface="仿宋" panose="02010609060101010101" pitchFamily="49" charset="-122"/>
              <a:ea typeface="仿宋" panose="02010609060101010101" pitchFamily="49" charset="-122"/>
            </a:endParaRPr>
          </a:p>
        </p:txBody>
      </p:sp>
      <p:sp>
        <p:nvSpPr>
          <p:cNvPr id="38" name="文本框 37"/>
          <p:cNvSpPr txBox="1"/>
          <p:nvPr/>
        </p:nvSpPr>
        <p:spPr>
          <a:xfrm>
            <a:off x="484407" y="3457626"/>
            <a:ext cx="3159280" cy="2585323"/>
          </a:xfrm>
          <a:prstGeom prst="rect">
            <a:avLst/>
          </a:prstGeom>
          <a:noFill/>
        </p:spPr>
        <p:txBody>
          <a:bodyPr wrap="square" rtlCol="0">
            <a:spAutoFit/>
          </a:bodyPr>
          <a:lstStyle/>
          <a:p>
            <a:pPr defTabSz="914377"/>
            <a:r>
              <a:rPr lang="zh-CN" altLang="en-US" dirty="0">
                <a:solidFill>
                  <a:prstClr val="black"/>
                </a:solidFill>
                <a:latin typeface="Arial" panose="020F0502020204030204"/>
                <a:ea typeface="微软雅黑"/>
              </a:rPr>
              <a:t>社会系统理论</a:t>
            </a:r>
            <a:endParaRPr lang="en-US" altLang="zh-CN" dirty="0">
              <a:solidFill>
                <a:prstClr val="black"/>
              </a:solidFill>
              <a:latin typeface="Arial" panose="020F0502020204030204"/>
              <a:ea typeface="微软雅黑"/>
            </a:endParaRPr>
          </a:p>
          <a:p>
            <a:pPr defTabSz="914377"/>
            <a:r>
              <a:rPr lang="zh-CN" altLang="en-US" dirty="0">
                <a:solidFill>
                  <a:prstClr val="black"/>
                </a:solidFill>
                <a:latin typeface="Arial" panose="020F0502020204030204"/>
                <a:ea typeface="微软雅黑"/>
              </a:rPr>
              <a:t>融贯性理论</a:t>
            </a:r>
            <a:endParaRPr lang="en-US" altLang="zh-CN" dirty="0">
              <a:solidFill>
                <a:prstClr val="black"/>
              </a:solidFill>
              <a:latin typeface="Arial" panose="020F0502020204030204"/>
              <a:ea typeface="微软雅黑"/>
            </a:endParaRPr>
          </a:p>
          <a:p>
            <a:pPr defTabSz="914377"/>
            <a:r>
              <a:rPr lang="en-US" altLang="zh-CN" dirty="0">
                <a:solidFill>
                  <a:prstClr val="black"/>
                </a:solidFill>
                <a:latin typeface="仿宋" panose="02010609060101010101" pitchFamily="49" charset="-122"/>
                <a:ea typeface="仿宋" panose="02010609060101010101" pitchFamily="49" charset="-122"/>
              </a:rPr>
              <a:t>1.</a:t>
            </a:r>
            <a:r>
              <a:rPr lang="zh-CN" altLang="en-US" dirty="0">
                <a:solidFill>
                  <a:prstClr val="black"/>
                </a:solidFill>
                <a:latin typeface="仿宋" panose="02010609060101010101" pitchFamily="49" charset="-122"/>
                <a:ea typeface="仿宋" panose="02010609060101010101" pitchFamily="49" charset="-122"/>
              </a:rPr>
              <a:t>社会系统理论视角下法律的功能，规则自</a:t>
            </a:r>
            <a:r>
              <a:rPr lang="zh-CN" altLang="en-US">
                <a:solidFill>
                  <a:prstClr val="black"/>
                </a:solidFill>
                <a:latin typeface="仿宋" panose="02010609060101010101" pitchFamily="49" charset="-122"/>
                <a:ea typeface="仿宋" panose="02010609060101010101" pitchFamily="49" charset="-122"/>
              </a:rPr>
              <a:t>创生系统；</a:t>
            </a:r>
            <a:endParaRPr lang="en-US" altLang="zh-CN" dirty="0">
              <a:solidFill>
                <a:prstClr val="black"/>
              </a:solidFill>
              <a:latin typeface="仿宋" panose="02010609060101010101" pitchFamily="49" charset="-122"/>
              <a:ea typeface="仿宋" panose="02010609060101010101" pitchFamily="49" charset="-122"/>
            </a:endParaRPr>
          </a:p>
          <a:p>
            <a:pPr defTabSz="914377"/>
            <a:r>
              <a:rPr lang="en-US" altLang="zh-CN" dirty="0">
                <a:solidFill>
                  <a:prstClr val="black"/>
                </a:solidFill>
                <a:latin typeface="仿宋" panose="02010609060101010101" pitchFamily="49" charset="-122"/>
                <a:ea typeface="仿宋" panose="02010609060101010101" pitchFamily="49" charset="-122"/>
              </a:rPr>
              <a:t>2.</a:t>
            </a:r>
            <a:r>
              <a:rPr lang="zh-CN" altLang="en-US" dirty="0">
                <a:solidFill>
                  <a:prstClr val="black"/>
                </a:solidFill>
                <a:latin typeface="仿宋" panose="02010609060101010101" pitchFamily="49" charset="-122"/>
                <a:ea typeface="仿宋" panose="02010609060101010101" pitchFamily="49" charset="-122"/>
              </a:rPr>
              <a:t>以融贯性理论检视海岸带环境司法追责规范体系，以法律秩序的价值导向为目的建立规范间的积极关联。</a:t>
            </a:r>
            <a:endParaRPr lang="en-US" altLang="zh-CN" dirty="0">
              <a:solidFill>
                <a:prstClr val="black"/>
              </a:solidFill>
              <a:latin typeface="仿宋" panose="02010609060101010101" pitchFamily="49" charset="-122"/>
              <a:ea typeface="仿宋" panose="02010609060101010101" pitchFamily="49" charset="-122"/>
            </a:endParaRPr>
          </a:p>
          <a:p>
            <a:pPr defTabSz="914377"/>
            <a:endParaRPr lang="en-US" altLang="zh-CN" dirty="0">
              <a:solidFill>
                <a:prstClr val="black"/>
              </a:solidFill>
              <a:latin typeface="仿宋" panose="02010609060101010101" pitchFamily="49" charset="-122"/>
              <a:ea typeface="仿宋" panose="02010609060101010101" pitchFamily="49" charset="-122"/>
            </a:endParaRPr>
          </a:p>
        </p:txBody>
      </p:sp>
      <p:sp>
        <p:nvSpPr>
          <p:cNvPr id="39" name="文本框 39"/>
          <p:cNvSpPr txBox="1"/>
          <p:nvPr/>
        </p:nvSpPr>
        <p:spPr>
          <a:xfrm>
            <a:off x="8561055" y="814089"/>
            <a:ext cx="3659094" cy="3416320"/>
          </a:xfrm>
          <a:prstGeom prst="rect">
            <a:avLst/>
          </a:prstGeom>
          <a:noFill/>
        </p:spPr>
        <p:txBody>
          <a:bodyPr wrap="square" rtlCol="0">
            <a:spAutoFit/>
          </a:bodyPr>
          <a:lstStyle/>
          <a:p>
            <a:pPr defTabSz="914377"/>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国外海岸带法律</a:t>
            </a:r>
            <a:endParaRPr lang="en-US" altLang="zh-CN" sz="2000" dirty="0">
              <a:solidFill>
                <a:prstClr val="black">
                  <a:lumMod val="75000"/>
                  <a:lumOff val="25000"/>
                </a:prstClr>
              </a:solidFill>
              <a:latin typeface="微软雅黑" panose="020B0503020204020204" pitchFamily="34" charset="-122"/>
              <a:ea typeface="微软雅黑" panose="020B0503020204020204" pitchFamily="34" charset="-122"/>
            </a:endParaRPr>
          </a:p>
          <a:p>
            <a:pPr defTabSz="914377"/>
            <a:r>
              <a:rPr lang="zh-CN" altLang="en-US" dirty="0">
                <a:solidFill>
                  <a:prstClr val="black"/>
                </a:solidFill>
                <a:latin typeface="仿宋" panose="02010609060101010101" pitchFamily="49" charset="-122"/>
                <a:ea typeface="仿宋" panose="02010609060101010101" pitchFamily="49" charset="-122"/>
              </a:rPr>
              <a:t>美国</a:t>
            </a:r>
            <a:r>
              <a:rPr lang="en-US" altLang="zh-CN" dirty="0">
                <a:solidFill>
                  <a:prstClr val="black"/>
                </a:solidFill>
                <a:latin typeface="仿宋" panose="02010609060101010101" pitchFamily="49" charset="-122"/>
                <a:ea typeface="仿宋" panose="02010609060101010101" pitchFamily="49" charset="-122"/>
              </a:rPr>
              <a:t>1972</a:t>
            </a:r>
            <a:r>
              <a:rPr lang="zh-CN" altLang="en-US" dirty="0">
                <a:solidFill>
                  <a:prstClr val="black"/>
                </a:solidFill>
                <a:latin typeface="仿宋" panose="02010609060101010101" pitchFamily="49" charset="-122"/>
                <a:ea typeface="仿宋" panose="02010609060101010101" pitchFamily="49" charset="-122"/>
              </a:rPr>
              <a:t>年</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海岸带管理法</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a:t>
            </a:r>
            <a:endParaRPr lang="en-US" altLang="zh-CN" dirty="0">
              <a:solidFill>
                <a:prstClr val="black"/>
              </a:solidFill>
              <a:latin typeface="仿宋" panose="02010609060101010101" pitchFamily="49" charset="-122"/>
              <a:ea typeface="仿宋" panose="02010609060101010101" pitchFamily="49" charset="-122"/>
            </a:endParaRPr>
          </a:p>
          <a:p>
            <a:pPr defTabSz="914377"/>
            <a:r>
              <a:rPr lang="zh-CN" altLang="en-US" dirty="0">
                <a:solidFill>
                  <a:prstClr val="black"/>
                </a:solidFill>
                <a:latin typeface="仿宋" panose="02010609060101010101" pitchFamily="49" charset="-122"/>
                <a:ea typeface="仿宋" panose="02010609060101010101" pitchFamily="49" charset="-122"/>
              </a:rPr>
              <a:t>日本</a:t>
            </a:r>
            <a:r>
              <a:rPr lang="en-US" altLang="zh-CN" dirty="0">
                <a:solidFill>
                  <a:prstClr val="black"/>
                </a:solidFill>
                <a:latin typeface="仿宋" panose="02010609060101010101" pitchFamily="49" charset="-122"/>
                <a:ea typeface="仿宋" panose="02010609060101010101" pitchFamily="49" charset="-122"/>
              </a:rPr>
              <a:t>1942</a:t>
            </a:r>
            <a:r>
              <a:rPr lang="zh-CN" altLang="en-US" dirty="0">
                <a:solidFill>
                  <a:prstClr val="black"/>
                </a:solidFill>
                <a:latin typeface="仿宋" panose="02010609060101010101" pitchFamily="49" charset="-122"/>
                <a:ea typeface="仿宋" panose="02010609060101010101" pitchFamily="49" charset="-122"/>
              </a:rPr>
              <a:t>年</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海岸法</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a:t>
            </a:r>
            <a:endParaRPr lang="en-US" altLang="zh-CN" dirty="0">
              <a:solidFill>
                <a:prstClr val="black"/>
              </a:solidFill>
              <a:latin typeface="仿宋" panose="02010609060101010101" pitchFamily="49" charset="-122"/>
              <a:ea typeface="仿宋" panose="02010609060101010101" pitchFamily="49" charset="-122"/>
            </a:endParaRPr>
          </a:p>
          <a:p>
            <a:pPr defTabSz="914377"/>
            <a:r>
              <a:rPr lang="zh-CN" altLang="en-US" dirty="0">
                <a:solidFill>
                  <a:prstClr val="black"/>
                </a:solidFill>
                <a:latin typeface="仿宋" panose="02010609060101010101" pitchFamily="49" charset="-122"/>
                <a:ea typeface="仿宋" panose="02010609060101010101" pitchFamily="49" charset="-122"/>
              </a:rPr>
              <a:t>澳大利亚</a:t>
            </a:r>
            <a:r>
              <a:rPr lang="en-US" altLang="zh-CN" dirty="0">
                <a:solidFill>
                  <a:prstClr val="black"/>
                </a:solidFill>
                <a:latin typeface="仿宋" panose="02010609060101010101" pitchFamily="49" charset="-122"/>
                <a:ea typeface="仿宋" panose="02010609060101010101" pitchFamily="49" charset="-122"/>
              </a:rPr>
              <a:t>1979</a:t>
            </a:r>
            <a:r>
              <a:rPr lang="zh-CN" altLang="en-US" dirty="0">
                <a:solidFill>
                  <a:prstClr val="black"/>
                </a:solidFill>
                <a:latin typeface="仿宋" panose="02010609060101010101" pitchFamily="49" charset="-122"/>
                <a:ea typeface="仿宋" panose="02010609060101010101" pitchFamily="49" charset="-122"/>
              </a:rPr>
              <a:t>年</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海岸和解书</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a:t>
            </a:r>
            <a:r>
              <a:rPr lang="en-US" altLang="zh-CN" dirty="0">
                <a:solidFill>
                  <a:prstClr val="black"/>
                </a:solidFill>
                <a:latin typeface="仿宋" panose="02010609060101010101" pitchFamily="49" charset="-122"/>
                <a:ea typeface="仿宋" panose="02010609060101010101" pitchFamily="49" charset="-122"/>
              </a:rPr>
              <a:t>1995</a:t>
            </a:r>
            <a:r>
              <a:rPr lang="zh-CN" altLang="en-US" dirty="0">
                <a:solidFill>
                  <a:prstClr val="black"/>
                </a:solidFill>
                <a:latin typeface="仿宋" panose="02010609060101010101" pitchFamily="49" charset="-122"/>
                <a:ea typeface="仿宋" panose="02010609060101010101" pitchFamily="49" charset="-122"/>
              </a:rPr>
              <a:t>年</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维多利亚海岸带管理法</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a:t>
            </a:r>
            <a:r>
              <a:rPr lang="en-US" altLang="zh-CN" dirty="0">
                <a:solidFill>
                  <a:prstClr val="black"/>
                </a:solidFill>
                <a:latin typeface="仿宋" panose="02010609060101010101" pitchFamily="49" charset="-122"/>
                <a:ea typeface="仿宋" panose="02010609060101010101" pitchFamily="49" charset="-122"/>
              </a:rPr>
              <a:t>2006</a:t>
            </a:r>
            <a:r>
              <a:rPr lang="zh-CN" altLang="en-US" dirty="0">
                <a:solidFill>
                  <a:prstClr val="black"/>
                </a:solidFill>
                <a:latin typeface="仿宋" panose="02010609060101010101" pitchFamily="49" charset="-122"/>
                <a:ea typeface="仿宋" panose="02010609060101010101" pitchFamily="49" charset="-122"/>
              </a:rPr>
              <a:t>年</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综合海岸带管理国家协作途径</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框架与执行计划</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a:t>
            </a:r>
            <a:endParaRPr lang="en-US" altLang="zh-CN" dirty="0">
              <a:solidFill>
                <a:prstClr val="black"/>
              </a:solidFill>
              <a:latin typeface="仿宋" panose="02010609060101010101" pitchFamily="49" charset="-122"/>
              <a:ea typeface="仿宋" panose="02010609060101010101" pitchFamily="49" charset="-122"/>
            </a:endParaRPr>
          </a:p>
          <a:p>
            <a:pPr defTabSz="914377"/>
            <a:r>
              <a:rPr lang="zh-CN" altLang="en-US" dirty="0">
                <a:solidFill>
                  <a:prstClr val="black"/>
                </a:solidFill>
                <a:latin typeface="仿宋" panose="02010609060101010101" pitchFamily="49" charset="-122"/>
                <a:ea typeface="仿宋" panose="02010609060101010101" pitchFamily="49" charset="-122"/>
              </a:rPr>
              <a:t>法国</a:t>
            </a:r>
            <a:r>
              <a:rPr lang="en-US" altLang="zh-CN" dirty="0">
                <a:solidFill>
                  <a:prstClr val="black"/>
                </a:solidFill>
                <a:latin typeface="仿宋" panose="02010609060101010101" pitchFamily="49" charset="-122"/>
                <a:ea typeface="仿宋" panose="02010609060101010101" pitchFamily="49" charset="-122"/>
              </a:rPr>
              <a:t>1986</a:t>
            </a:r>
            <a:r>
              <a:rPr lang="zh-CN" altLang="en-US" dirty="0">
                <a:solidFill>
                  <a:prstClr val="black"/>
                </a:solidFill>
                <a:latin typeface="仿宋" panose="02010609060101010101" pitchFamily="49" charset="-122"/>
                <a:ea typeface="仿宋" panose="02010609060101010101" pitchFamily="49" charset="-122"/>
              </a:rPr>
              <a:t>年</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法国滨海法律第</a:t>
            </a:r>
            <a:r>
              <a:rPr lang="en-US" altLang="zh-CN" dirty="0">
                <a:solidFill>
                  <a:prstClr val="black"/>
                </a:solidFill>
                <a:latin typeface="仿宋" panose="02010609060101010101" pitchFamily="49" charset="-122"/>
                <a:ea typeface="仿宋" panose="02010609060101010101" pitchFamily="49" charset="-122"/>
              </a:rPr>
              <a:t>86-2</a:t>
            </a:r>
            <a:r>
              <a:rPr lang="zh-CN" altLang="en-US" dirty="0">
                <a:solidFill>
                  <a:prstClr val="black"/>
                </a:solidFill>
                <a:latin typeface="仿宋" panose="02010609060101010101" pitchFamily="49" charset="-122"/>
                <a:ea typeface="仿宋" panose="02010609060101010101" pitchFamily="49" charset="-122"/>
              </a:rPr>
              <a:t>号</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a:t>
            </a:r>
            <a:endParaRPr lang="en-US" altLang="zh-CN" dirty="0">
              <a:solidFill>
                <a:prstClr val="black"/>
              </a:solidFill>
              <a:latin typeface="仿宋" panose="02010609060101010101" pitchFamily="49" charset="-122"/>
              <a:ea typeface="仿宋" panose="02010609060101010101" pitchFamily="49" charset="-122"/>
            </a:endParaRPr>
          </a:p>
          <a:p>
            <a:pPr defTabSz="914377"/>
            <a:r>
              <a:rPr lang="zh-CN" altLang="en-US" dirty="0">
                <a:solidFill>
                  <a:prstClr val="black"/>
                </a:solidFill>
                <a:latin typeface="仿宋" panose="02010609060101010101" pitchFamily="49" charset="-122"/>
                <a:ea typeface="仿宋" panose="02010609060101010101" pitchFamily="49" charset="-122"/>
              </a:rPr>
              <a:t>英国</a:t>
            </a:r>
            <a:r>
              <a:rPr lang="en-US" altLang="zh-CN" dirty="0">
                <a:solidFill>
                  <a:prstClr val="black"/>
                </a:solidFill>
                <a:latin typeface="仿宋" panose="02010609060101010101" pitchFamily="49" charset="-122"/>
                <a:ea typeface="仿宋" panose="02010609060101010101" pitchFamily="49" charset="-122"/>
              </a:rPr>
              <a:t>2009</a:t>
            </a:r>
            <a:r>
              <a:rPr lang="zh-CN" altLang="en-US" dirty="0">
                <a:solidFill>
                  <a:prstClr val="black"/>
                </a:solidFill>
                <a:latin typeface="仿宋" panose="02010609060101010101" pitchFamily="49" charset="-122"/>
                <a:ea typeface="仿宋" panose="02010609060101010101" pitchFamily="49" charset="-122"/>
              </a:rPr>
              <a:t>年</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海洋与海岸带准入法</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a:t>
            </a:r>
            <a:endParaRPr lang="en-US" altLang="zh-CN" dirty="0">
              <a:solidFill>
                <a:prstClr val="black"/>
              </a:solidFill>
              <a:latin typeface="仿宋" panose="02010609060101010101" pitchFamily="49" charset="-122"/>
              <a:ea typeface="仿宋" panose="02010609060101010101" pitchFamily="49" charset="-122"/>
            </a:endParaRPr>
          </a:p>
          <a:p>
            <a:pPr defTabSz="914377"/>
            <a:r>
              <a:rPr lang="zh-CN" altLang="en-US" dirty="0">
                <a:solidFill>
                  <a:prstClr val="black"/>
                </a:solidFill>
                <a:latin typeface="仿宋" panose="02010609060101010101" pitchFamily="49" charset="-122"/>
                <a:ea typeface="仿宋" panose="02010609060101010101" pitchFamily="49" charset="-122"/>
              </a:rPr>
              <a:t>巴西</a:t>
            </a:r>
            <a:r>
              <a:rPr lang="en-US" altLang="zh-CN" dirty="0">
                <a:solidFill>
                  <a:prstClr val="black"/>
                </a:solidFill>
                <a:latin typeface="仿宋" panose="02010609060101010101" pitchFamily="49" charset="-122"/>
                <a:ea typeface="仿宋" panose="02010609060101010101" pitchFamily="49" charset="-122"/>
              </a:rPr>
              <a:t>1988</a:t>
            </a:r>
            <a:r>
              <a:rPr lang="zh-CN" altLang="en-US" dirty="0">
                <a:solidFill>
                  <a:prstClr val="black"/>
                </a:solidFill>
                <a:latin typeface="仿宋" panose="02010609060101010101" pitchFamily="49" charset="-122"/>
                <a:ea typeface="仿宋" panose="02010609060101010101" pitchFamily="49" charset="-122"/>
              </a:rPr>
              <a:t>年</a:t>
            </a:r>
            <a:r>
              <a:rPr lang="en-US" altLang="zh-CN" dirty="0">
                <a:solidFill>
                  <a:prstClr val="black"/>
                </a:solidFill>
                <a:latin typeface="仿宋" panose="02010609060101010101" pitchFamily="49" charset="-122"/>
                <a:ea typeface="仿宋" panose="02010609060101010101" pitchFamily="49" charset="-122"/>
              </a:rPr>
              <a:t>《</a:t>
            </a:r>
            <a:r>
              <a:rPr lang="zh-CN" altLang="en-US" dirty="0">
                <a:solidFill>
                  <a:prstClr val="black"/>
                </a:solidFill>
                <a:latin typeface="仿宋" panose="02010609060101010101" pitchFamily="49" charset="-122"/>
                <a:ea typeface="仿宋" panose="02010609060101010101" pitchFamily="49" charset="-122"/>
              </a:rPr>
              <a:t>国家海岸带管理计划</a:t>
            </a:r>
            <a:r>
              <a:rPr lang="en-US" altLang="zh-CN" dirty="0">
                <a:solidFill>
                  <a:prstClr val="black"/>
                </a:solidFill>
                <a:latin typeface="仿宋" panose="02010609060101010101" pitchFamily="49" charset="-122"/>
                <a:ea typeface="仿宋" panose="02010609060101010101" pitchFamily="49" charset="-122"/>
              </a:rPr>
              <a:t>》</a:t>
            </a:r>
          </a:p>
        </p:txBody>
      </p:sp>
      <p:sp>
        <p:nvSpPr>
          <p:cNvPr id="40" name="文本框 41"/>
          <p:cNvSpPr txBox="1"/>
          <p:nvPr/>
        </p:nvSpPr>
        <p:spPr>
          <a:xfrm>
            <a:off x="8635004" y="4291800"/>
            <a:ext cx="3366706" cy="984885"/>
          </a:xfrm>
          <a:prstGeom prst="rect">
            <a:avLst/>
          </a:prstGeom>
          <a:noFill/>
        </p:spPr>
        <p:txBody>
          <a:bodyPr wrap="square" rtlCol="0">
            <a:spAutoFit/>
          </a:bodyPr>
          <a:lstStyle/>
          <a:p>
            <a:pPr defTabSz="914377"/>
            <a:r>
              <a:rPr lang="zh-CN" altLang="en-US" dirty="0">
                <a:solidFill>
                  <a:prstClr val="black">
                    <a:lumMod val="75000"/>
                    <a:lumOff val="25000"/>
                  </a:prstClr>
                </a:solidFill>
                <a:latin typeface="微软雅黑" panose="020B0503020204020204" pitchFamily="34" charset="-122"/>
                <a:ea typeface="微软雅黑" panose="020B0503020204020204" pitchFamily="34" charset="-122"/>
              </a:rPr>
              <a:t>党的二十大报告</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endParaRPr>
          </a:p>
          <a:p>
            <a:pPr defTabSz="914377"/>
            <a:r>
              <a:rPr lang="zh-CN" altLang="en-US" sz="2000" dirty="0">
                <a:solidFill>
                  <a:prstClr val="black">
                    <a:lumMod val="75000"/>
                    <a:lumOff val="25000"/>
                  </a:prstClr>
                </a:solidFill>
                <a:latin typeface="KaiTi" panose="02010609060101010101" pitchFamily="49" charset="-122"/>
                <a:ea typeface="KaiTi" panose="02010609060101010101" pitchFamily="49" charset="-122"/>
              </a:rPr>
              <a:t>加强检察机关法律监督工作；完善公益诉讼制度。</a:t>
            </a:r>
          </a:p>
        </p:txBody>
      </p:sp>
      <p:sp>
        <p:nvSpPr>
          <p:cNvPr id="26" name="圆角矩形 5">
            <a:extLst>
              <a:ext uri="{FF2B5EF4-FFF2-40B4-BE49-F238E27FC236}">
                <a16:creationId xmlns:a16="http://schemas.microsoft.com/office/drawing/2014/main" xmlns="" id="{2C4DEF1C-5936-4313-B0B0-540A29F52904}"/>
              </a:ext>
            </a:extLst>
          </p:cNvPr>
          <p:cNvSpPr/>
          <p:nvPr/>
        </p:nvSpPr>
        <p:spPr>
          <a:xfrm>
            <a:off x="0" y="-1"/>
            <a:ext cx="342801" cy="624841"/>
          </a:xfrm>
          <a:prstGeom prst="roundRect">
            <a:avLst/>
          </a:prstGeom>
          <a:solidFill>
            <a:schemeClr val="accent1">
              <a:lumMod val="75000"/>
              <a:tint val="66000"/>
              <a:satMod val="160000"/>
            </a:scheme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引言</a:t>
            </a:r>
          </a:p>
        </p:txBody>
      </p:sp>
      <p:sp>
        <p:nvSpPr>
          <p:cNvPr id="27" name="圆角矩形 5">
            <a:extLst>
              <a:ext uri="{FF2B5EF4-FFF2-40B4-BE49-F238E27FC236}">
                <a16:creationId xmlns:a16="http://schemas.microsoft.com/office/drawing/2014/main" xmlns="" id="{C4A1E876-F670-4AF0-8B4D-C68F37940507}"/>
              </a:ext>
            </a:extLst>
          </p:cNvPr>
          <p:cNvSpPr/>
          <p:nvPr/>
        </p:nvSpPr>
        <p:spPr>
          <a:xfrm>
            <a:off x="1" y="711367"/>
            <a:ext cx="342800" cy="1064726"/>
          </a:xfrm>
          <a:prstGeom prst="roundRect">
            <a:avLst/>
          </a:prstGeom>
          <a:gradFill flip="none" rotWithShape="1">
            <a:gsLst>
              <a:gs pos="0">
                <a:srgbClr val="5B9BD5">
                  <a:lumMod val="75000"/>
                  <a:tint val="66000"/>
                  <a:satMod val="160000"/>
                </a:srgbClr>
              </a:gs>
              <a:gs pos="50000">
                <a:srgbClr val="5B9BD5">
                  <a:lumMod val="75000"/>
                  <a:tint val="44500"/>
                  <a:satMod val="160000"/>
                </a:srgbClr>
              </a:gs>
              <a:gs pos="100000">
                <a:srgbClr val="5B9BD5">
                  <a:lumMod val="75000"/>
                  <a:tint val="23500"/>
                  <a:satMod val="160000"/>
                </a:srgbClr>
              </a:gs>
            </a:gsLst>
            <a:lin ang="2700000" scaled="1"/>
            <a:tileRect/>
          </a:gra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rPr>
              <a:t>一</a:t>
            </a:r>
          </a:p>
        </p:txBody>
      </p:sp>
      <p:sp>
        <p:nvSpPr>
          <p:cNvPr id="28" name="圆角矩形 5">
            <a:extLst>
              <a:ext uri="{FF2B5EF4-FFF2-40B4-BE49-F238E27FC236}">
                <a16:creationId xmlns:a16="http://schemas.microsoft.com/office/drawing/2014/main" xmlns="" id="{F6020E05-0202-4922-A014-11ECCA18BE25}"/>
              </a:ext>
            </a:extLst>
          </p:cNvPr>
          <p:cNvSpPr/>
          <p:nvPr/>
        </p:nvSpPr>
        <p:spPr>
          <a:xfrm>
            <a:off x="0" y="1862620"/>
            <a:ext cx="366210" cy="1238908"/>
          </a:xfrm>
          <a:prstGeom prst="roundRect">
            <a:avLst/>
          </a:prstGeom>
          <a:gradFill flip="none" rotWithShape="1">
            <a:gsLst>
              <a:gs pos="0">
                <a:srgbClr val="5B9BD5">
                  <a:lumMod val="75000"/>
                  <a:tint val="66000"/>
                  <a:satMod val="160000"/>
                </a:srgbClr>
              </a:gs>
              <a:gs pos="50000">
                <a:srgbClr val="5B9BD5">
                  <a:lumMod val="75000"/>
                  <a:tint val="44500"/>
                  <a:satMod val="160000"/>
                </a:srgbClr>
              </a:gs>
              <a:gs pos="100000">
                <a:srgbClr val="5B9BD5">
                  <a:lumMod val="75000"/>
                  <a:tint val="23500"/>
                  <a:satMod val="160000"/>
                </a:srgbClr>
              </a:gs>
            </a:gsLst>
            <a:lin ang="5400000" scaled="1"/>
            <a:tileRect/>
          </a:gradFill>
          <a:ln w="12700" cap="flat" cmpd="sng" algn="ctr">
            <a:solidFill>
              <a:srgbClr val="FFC000"/>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4472C4">
                    <a:lumMod val="50000"/>
                  </a:srgbClr>
                </a:solidFill>
                <a:effectLst/>
                <a:uLnTx/>
                <a:uFillTx/>
                <a:latin typeface="宋体" panose="02010600030101010101" pitchFamily="2" charset="-122"/>
                <a:ea typeface="宋体" panose="02010600030101010101" pitchFamily="2" charset="-122"/>
              </a:rPr>
              <a:t>二</a:t>
            </a:r>
          </a:p>
        </p:txBody>
      </p:sp>
      <p:sp>
        <p:nvSpPr>
          <p:cNvPr id="29" name="圆角矩形 5">
            <a:extLst>
              <a:ext uri="{FF2B5EF4-FFF2-40B4-BE49-F238E27FC236}">
                <a16:creationId xmlns:a16="http://schemas.microsoft.com/office/drawing/2014/main" xmlns="" id="{B53757EC-19A5-4C7F-96DD-BA4038CB9118}"/>
              </a:ext>
            </a:extLst>
          </p:cNvPr>
          <p:cNvSpPr/>
          <p:nvPr/>
        </p:nvSpPr>
        <p:spPr>
          <a:xfrm>
            <a:off x="0" y="3200549"/>
            <a:ext cx="373996" cy="1199819"/>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rPr>
              <a:t>三</a:t>
            </a:r>
          </a:p>
        </p:txBody>
      </p:sp>
      <p:sp>
        <p:nvSpPr>
          <p:cNvPr id="31" name="圆角矩形 5">
            <a:extLst>
              <a:ext uri="{FF2B5EF4-FFF2-40B4-BE49-F238E27FC236}">
                <a16:creationId xmlns:a16="http://schemas.microsoft.com/office/drawing/2014/main" xmlns="" id="{F5550AC0-9070-4C0A-B109-DEA8F8E503FA}"/>
              </a:ext>
            </a:extLst>
          </p:cNvPr>
          <p:cNvSpPr/>
          <p:nvPr/>
        </p:nvSpPr>
        <p:spPr>
          <a:xfrm>
            <a:off x="0" y="4566437"/>
            <a:ext cx="363163" cy="1030941"/>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a:ln w="12700" cap="flat" cmpd="sng" algn="ctr">
            <a:solidFill>
              <a:schemeClr val="accent1">
                <a:lumMod val="60000"/>
                <a:lumOff val="4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rPr>
              <a:t>结语</a:t>
            </a:r>
          </a:p>
        </p:txBody>
      </p:sp>
      <p:sp>
        <p:nvSpPr>
          <p:cNvPr id="32" name="矩形 31">
            <a:extLst>
              <a:ext uri="{FF2B5EF4-FFF2-40B4-BE49-F238E27FC236}">
                <a16:creationId xmlns:a16="http://schemas.microsoft.com/office/drawing/2014/main" xmlns="" id="{02D1C9CF-443E-4685-802B-4F264030D5FB}"/>
              </a:ext>
            </a:extLst>
          </p:cNvPr>
          <p:cNvSpPr/>
          <p:nvPr/>
        </p:nvSpPr>
        <p:spPr>
          <a:xfrm>
            <a:off x="2699779" y="5445878"/>
            <a:ext cx="11018520" cy="1421223"/>
          </a:xfrm>
          <a:prstGeom prst="rect">
            <a:avLst/>
          </a:prstGeom>
        </p:spPr>
        <p:txBody>
          <a:bodyPr wrap="square">
            <a:spAutoFit/>
          </a:bodyPr>
          <a:lstStyle/>
          <a:p>
            <a:pPr>
              <a:lnSpc>
                <a:spcPct val="150000"/>
              </a:lnSpc>
              <a:defRPr/>
            </a:pPr>
            <a:r>
              <a:rPr lang="en-US" sz="2000" dirty="0">
                <a:solidFill>
                  <a:prstClr val="black"/>
                </a:solidFill>
                <a:latin typeface="华文细黑" panose="02010600040101010101" pitchFamily="2" charset="-122"/>
                <a:ea typeface="华文细黑" panose="02010600040101010101" pitchFamily="2" charset="-122"/>
                <a:cs typeface="Times New Roman" panose="02020603050405020304" pitchFamily="18" charset="0"/>
              </a:rPr>
              <a:t>2015</a:t>
            </a:r>
            <a:r>
              <a:rPr lang="zh-CN" altLang="en-US" sz="2000" dirty="0">
                <a:solidFill>
                  <a:prstClr val="black"/>
                </a:solidFill>
                <a:latin typeface="华文细黑" panose="02010600040101010101" pitchFamily="2" charset="-122"/>
                <a:ea typeface="华文细黑" panose="02010600040101010101" pitchFamily="2" charset="-122"/>
                <a:cs typeface="Times New Roman" panose="02020603050405020304" pitchFamily="18" charset="0"/>
              </a:rPr>
              <a:t>年 </a:t>
            </a:r>
            <a:r>
              <a:rPr lang="en-US" altLang="zh-CN" sz="2000" dirty="0">
                <a:solidFill>
                  <a:prstClr val="black"/>
                </a:solidFill>
                <a:latin typeface="华文细黑" panose="02010600040101010101" pitchFamily="2" charset="-122"/>
                <a:ea typeface="华文细黑" panose="02010600040101010101" pitchFamily="2" charset="-122"/>
                <a:cs typeface="Times New Roman" panose="02020603050405020304" pitchFamily="18" charset="0"/>
              </a:rPr>
              <a:t>《</a:t>
            </a:r>
            <a:r>
              <a:rPr lang="zh-CN" altLang="en-US" sz="2000" dirty="0">
                <a:solidFill>
                  <a:prstClr val="black"/>
                </a:solidFill>
                <a:latin typeface="华文细黑" panose="02010600040101010101" pitchFamily="2" charset="-122"/>
                <a:ea typeface="华文细黑" panose="02010600040101010101" pitchFamily="2" charset="-122"/>
                <a:cs typeface="Times New Roman" panose="02020603050405020304" pitchFamily="18" charset="0"/>
              </a:rPr>
              <a:t>全国海洋主体功能区规划</a:t>
            </a:r>
            <a:r>
              <a:rPr lang="en-US" altLang="zh-CN" sz="2000" dirty="0">
                <a:solidFill>
                  <a:prstClr val="black"/>
                </a:solidFill>
                <a:latin typeface="华文细黑" panose="02010600040101010101" pitchFamily="2" charset="-122"/>
                <a:ea typeface="华文细黑" panose="02010600040101010101" pitchFamily="2" charset="-122"/>
                <a:cs typeface="Times New Roman" panose="02020603050405020304" pitchFamily="18" charset="0"/>
              </a:rPr>
              <a:t>》</a:t>
            </a:r>
            <a:r>
              <a:rPr lang="zh-CN" altLang="en-US" sz="2000" dirty="0">
                <a:solidFill>
                  <a:prstClr val="black"/>
                </a:solidFill>
                <a:latin typeface="华文细黑" panose="02010600040101010101" pitchFamily="2" charset="-122"/>
                <a:ea typeface="华文细黑" panose="02010600040101010101" pitchFamily="2" charset="-122"/>
                <a:cs typeface="Times New Roman" panose="02020603050405020304" pitchFamily="18" charset="0"/>
              </a:rPr>
              <a:t>：确立陆海统筹的原则</a:t>
            </a:r>
            <a:endParaRPr lang="en-US" altLang="zh-CN" sz="2000" dirty="0">
              <a:solidFill>
                <a:prstClr val="black"/>
              </a:solidFill>
              <a:latin typeface="华文细黑" panose="02010600040101010101" pitchFamily="2" charset="-122"/>
              <a:ea typeface="华文细黑" panose="02010600040101010101" pitchFamily="2" charset="-122"/>
              <a:cs typeface="Times New Roman" panose="02020603050405020304" pitchFamily="18" charset="0"/>
            </a:endParaRPr>
          </a:p>
          <a:p>
            <a:pPr>
              <a:lnSpc>
                <a:spcPct val="150000"/>
              </a:lnSpc>
              <a:defRPr/>
            </a:pPr>
            <a:r>
              <a:rPr lang="en-US" sz="2000" dirty="0">
                <a:solidFill>
                  <a:prstClr val="black"/>
                </a:solidFill>
                <a:latin typeface="华文细黑" panose="02010600040101010101" pitchFamily="2" charset="-122"/>
                <a:ea typeface="华文细黑" panose="02010600040101010101" pitchFamily="2" charset="-122"/>
              </a:rPr>
              <a:t>2017</a:t>
            </a:r>
            <a:r>
              <a:rPr lang="zh-CN" altLang="en-US" sz="2000" dirty="0">
                <a:solidFill>
                  <a:prstClr val="black"/>
                </a:solidFill>
                <a:latin typeface="华文细黑" panose="02010600040101010101" pitchFamily="2" charset="-122"/>
                <a:ea typeface="华文细黑" panose="02010600040101010101" pitchFamily="2" charset="-122"/>
              </a:rPr>
              <a:t>年 </a:t>
            </a:r>
            <a:r>
              <a:rPr lang="en-US" altLang="zh-CN" sz="2000" dirty="0">
                <a:solidFill>
                  <a:prstClr val="black"/>
                </a:solidFill>
                <a:latin typeface="华文细黑" panose="02010600040101010101" pitchFamily="2" charset="-122"/>
                <a:ea typeface="华文细黑" panose="02010600040101010101" pitchFamily="2" charset="-122"/>
              </a:rPr>
              <a:t>《</a:t>
            </a:r>
            <a:r>
              <a:rPr lang="zh-CN" altLang="en-US" sz="2000" dirty="0">
                <a:solidFill>
                  <a:prstClr val="black"/>
                </a:solidFill>
                <a:latin typeface="华文细黑" panose="02010600040101010101" pitchFamily="2" charset="-122"/>
                <a:ea typeface="华文细黑" panose="02010600040101010101" pitchFamily="2" charset="-122"/>
              </a:rPr>
              <a:t>全国海洋经济发展</a:t>
            </a:r>
            <a:r>
              <a:rPr lang="en-US" sz="2000" dirty="0">
                <a:solidFill>
                  <a:prstClr val="black"/>
                </a:solidFill>
                <a:latin typeface="华文细黑" panose="02010600040101010101" pitchFamily="2" charset="-122"/>
                <a:ea typeface="华文细黑" panose="02010600040101010101" pitchFamily="2" charset="-122"/>
              </a:rPr>
              <a:t>“</a:t>
            </a:r>
            <a:r>
              <a:rPr lang="zh-CN" altLang="en-US" sz="2000" dirty="0">
                <a:solidFill>
                  <a:prstClr val="black"/>
                </a:solidFill>
                <a:latin typeface="华文细黑" panose="02010600040101010101" pitchFamily="2" charset="-122"/>
                <a:ea typeface="华文细黑" panose="02010600040101010101" pitchFamily="2" charset="-122"/>
              </a:rPr>
              <a:t>十三五</a:t>
            </a:r>
            <a:r>
              <a:rPr lang="en-US" sz="2000" dirty="0">
                <a:solidFill>
                  <a:prstClr val="black"/>
                </a:solidFill>
                <a:latin typeface="华文细黑" panose="02010600040101010101" pitchFamily="2" charset="-122"/>
                <a:ea typeface="华文细黑" panose="02010600040101010101" pitchFamily="2" charset="-122"/>
              </a:rPr>
              <a:t>”</a:t>
            </a:r>
            <a:r>
              <a:rPr lang="zh-CN" altLang="en-US" sz="2000" dirty="0">
                <a:solidFill>
                  <a:prstClr val="black"/>
                </a:solidFill>
                <a:latin typeface="华文细黑" panose="02010600040101010101" pitchFamily="2" charset="-122"/>
                <a:ea typeface="华文细黑" panose="02010600040101010101" pitchFamily="2" charset="-122"/>
              </a:rPr>
              <a:t>规划</a:t>
            </a:r>
            <a:r>
              <a:rPr lang="en-US" altLang="zh-CN" sz="2000" dirty="0">
                <a:solidFill>
                  <a:prstClr val="black"/>
                </a:solidFill>
                <a:latin typeface="华文细黑" panose="02010600040101010101" pitchFamily="2" charset="-122"/>
                <a:ea typeface="华文细黑" panose="02010600040101010101" pitchFamily="2" charset="-122"/>
              </a:rPr>
              <a:t>》</a:t>
            </a:r>
            <a:r>
              <a:rPr lang="zh-CN" altLang="en-US" sz="2000" dirty="0">
                <a:solidFill>
                  <a:prstClr val="black"/>
                </a:solidFill>
                <a:latin typeface="华文细黑" panose="02010600040101010101" pitchFamily="2" charset="-122"/>
                <a:ea typeface="华文细黑" panose="02010600040101010101" pitchFamily="2" charset="-122"/>
              </a:rPr>
              <a:t>：污染防治区域联动机制</a:t>
            </a:r>
            <a:endParaRPr lang="en-US" altLang="zh-CN" sz="2000" dirty="0">
              <a:solidFill>
                <a:prstClr val="black"/>
              </a:solidFill>
              <a:latin typeface="华文细黑" panose="02010600040101010101" pitchFamily="2" charset="-122"/>
              <a:ea typeface="华文细黑" panose="02010600040101010101" pitchFamily="2" charset="-122"/>
            </a:endParaRPr>
          </a:p>
          <a:p>
            <a:pPr>
              <a:lnSpc>
                <a:spcPct val="150000"/>
              </a:lnSpc>
              <a:defRPr/>
            </a:pPr>
            <a:r>
              <a:rPr lang="en-US" sz="2000" dirty="0">
                <a:solidFill>
                  <a:prstClr val="black"/>
                </a:solidFill>
                <a:latin typeface="华文细黑" panose="02010600040101010101" pitchFamily="2" charset="-122"/>
                <a:ea typeface="华文细黑" panose="02010600040101010101" pitchFamily="2" charset="-122"/>
              </a:rPr>
              <a:t>2017</a:t>
            </a:r>
            <a:r>
              <a:rPr lang="zh-CN" altLang="en-US" sz="2000" dirty="0">
                <a:solidFill>
                  <a:prstClr val="black"/>
                </a:solidFill>
                <a:latin typeface="华文细黑" panose="02010600040101010101" pitchFamily="2" charset="-122"/>
                <a:ea typeface="华文细黑" panose="02010600040101010101" pitchFamily="2" charset="-122"/>
              </a:rPr>
              <a:t>年 </a:t>
            </a:r>
            <a:r>
              <a:rPr lang="en-US" altLang="zh-CN" sz="2000" dirty="0">
                <a:solidFill>
                  <a:prstClr val="black"/>
                </a:solidFill>
                <a:latin typeface="华文细黑" panose="02010600040101010101" pitchFamily="2" charset="-122"/>
                <a:ea typeface="华文细黑" panose="02010600040101010101" pitchFamily="2" charset="-122"/>
              </a:rPr>
              <a:t>《</a:t>
            </a:r>
            <a:r>
              <a:rPr lang="zh-CN" altLang="en-US" sz="2000" dirty="0">
                <a:solidFill>
                  <a:prstClr val="black"/>
                </a:solidFill>
                <a:latin typeface="华文细黑" panose="02010600040101010101" pitchFamily="2" charset="-122"/>
                <a:ea typeface="华文细黑" panose="02010600040101010101" pitchFamily="2" charset="-122"/>
              </a:rPr>
              <a:t>中国近岸海域生态环境质量公报</a:t>
            </a:r>
            <a:r>
              <a:rPr lang="en-US" altLang="zh-CN" sz="2000" dirty="0">
                <a:solidFill>
                  <a:prstClr val="black"/>
                </a:solidFill>
                <a:latin typeface="华文细黑" panose="02010600040101010101" pitchFamily="2" charset="-122"/>
                <a:ea typeface="华文细黑" panose="02010600040101010101" pitchFamily="2" charset="-122"/>
              </a:rPr>
              <a:t>》</a:t>
            </a:r>
            <a:r>
              <a:rPr lang="zh-CN" altLang="en-US" sz="2000" dirty="0">
                <a:solidFill>
                  <a:prstClr val="black"/>
                </a:solidFill>
                <a:latin typeface="华文细黑" panose="02010600040101010101" pitchFamily="2" charset="-122"/>
                <a:ea typeface="华文细黑" panose="02010600040101010101" pitchFamily="2" charset="-122"/>
              </a:rPr>
              <a:t>：打通“陆地和海洋”</a:t>
            </a:r>
            <a:endParaRPr lang="en-US" altLang="zh-CN" sz="2000" dirty="0">
              <a:solidFill>
                <a:prstClr val="black"/>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xmlns="" val="37376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a:grpSpLocks noChangeAspect="1"/>
          </p:cNvGrpSpPr>
          <p:nvPr/>
        </p:nvGrpSpPr>
        <p:grpSpPr>
          <a:xfrm>
            <a:off x="427983" y="397117"/>
            <a:ext cx="748800" cy="748800"/>
            <a:chOff x="5210065" y="1693503"/>
            <a:chExt cx="855498" cy="855498"/>
          </a:xfrm>
        </p:grpSpPr>
        <p:sp>
          <p:nvSpPr>
            <p:cNvPr id="53" name="圆角矩形 52"/>
            <p:cNvSpPr/>
            <p:nvPr/>
          </p:nvSpPr>
          <p:spPr>
            <a:xfrm>
              <a:off x="5210065" y="1693503"/>
              <a:ext cx="855498" cy="855498"/>
            </a:xfrm>
            <a:prstGeom prst="roundRect">
              <a:avLst/>
            </a:prstGeom>
            <a:noFill/>
            <a:ln w="9525">
              <a:gradFill>
                <a:gsLst>
                  <a:gs pos="50000">
                    <a:schemeClr val="accent2"/>
                  </a:gs>
                  <a:gs pos="0">
                    <a:schemeClr val="accent1"/>
                  </a:gs>
                  <a:gs pos="100000">
                    <a:schemeClr val="accent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a:ea typeface="微软雅黑"/>
                <a:cs typeface="+mn-ea"/>
                <a:sym typeface="+mn-lt"/>
              </a:endParaRPr>
            </a:p>
          </p:txBody>
        </p:sp>
        <p:grpSp>
          <p:nvGrpSpPr>
            <p:cNvPr id="54" name="组合 53"/>
            <p:cNvGrpSpPr>
              <a:grpSpLocks noChangeAspect="1"/>
            </p:cNvGrpSpPr>
            <p:nvPr/>
          </p:nvGrpSpPr>
          <p:grpSpPr>
            <a:xfrm>
              <a:off x="5383114" y="1903966"/>
              <a:ext cx="538409" cy="412662"/>
              <a:chOff x="5611813" y="1835150"/>
              <a:chExt cx="285750" cy="219076"/>
            </a:xfrm>
            <a:noFill/>
          </p:grpSpPr>
          <p:sp>
            <p:nvSpPr>
              <p:cNvPr id="5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zh-CN" altLang="en-US" sz="1353" b="0" i="0" u="none" strike="noStrike" kern="1200" cap="none" spc="0" normalizeH="0" baseline="0" noProof="0" dirty="0">
                  <a:ln>
                    <a:noFill/>
                  </a:ln>
                  <a:gradFill>
                    <a:gsLst>
                      <a:gs pos="47700">
                        <a:srgbClr val="F4DEBE"/>
                      </a:gs>
                      <a:gs pos="0">
                        <a:srgbClr val="D9A96A"/>
                      </a:gs>
                      <a:gs pos="100000">
                        <a:srgbClr val="F5E3C9"/>
                      </a:gs>
                    </a:gsLst>
                    <a:lin ang="5400000" scaled="0"/>
                  </a:gradFill>
                  <a:effectLst/>
                  <a:uLnTx/>
                  <a:uFillTx/>
                  <a:latin typeface="Arial"/>
                  <a:ea typeface="微软雅黑"/>
                  <a:cs typeface="+mn-ea"/>
                  <a:sym typeface="+mn-lt"/>
                </a:endParaRPr>
              </a:p>
            </p:txBody>
          </p:sp>
          <p:sp>
            <p:nvSpPr>
              <p:cNvPr id="57" name="Rectangle 58"/>
              <p:cNvSpPr>
                <a:spLocks noChangeArrowheads="1"/>
              </p:cNvSpPr>
              <p:nvPr/>
            </p:nvSpPr>
            <p:spPr bwMode="auto">
              <a:xfrm>
                <a:off x="5648326" y="1884363"/>
                <a:ext cx="41275" cy="139700"/>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zh-CN" altLang="en-US" sz="1353" b="0" i="0" u="none" strike="noStrike" kern="1200" cap="none" spc="0" normalizeH="0" baseline="0" noProof="0" dirty="0">
                  <a:ln>
                    <a:noFill/>
                  </a:ln>
                  <a:gradFill>
                    <a:gsLst>
                      <a:gs pos="47700">
                        <a:srgbClr val="F4DEBE"/>
                      </a:gs>
                      <a:gs pos="0">
                        <a:srgbClr val="D9A96A"/>
                      </a:gs>
                      <a:gs pos="100000">
                        <a:srgbClr val="F5E3C9"/>
                      </a:gs>
                    </a:gsLst>
                    <a:lin ang="5400000" scaled="0"/>
                  </a:gradFill>
                  <a:effectLst/>
                  <a:uLnTx/>
                  <a:uFillTx/>
                  <a:latin typeface="Arial"/>
                  <a:ea typeface="微软雅黑"/>
                  <a:cs typeface="+mn-ea"/>
                  <a:sym typeface="+mn-lt"/>
                </a:endParaRPr>
              </a:p>
            </p:txBody>
          </p:sp>
          <p:sp>
            <p:nvSpPr>
              <p:cNvPr id="59" name="Rectangle 59"/>
              <p:cNvSpPr>
                <a:spLocks noChangeArrowheads="1"/>
              </p:cNvSpPr>
              <p:nvPr/>
            </p:nvSpPr>
            <p:spPr bwMode="auto">
              <a:xfrm>
                <a:off x="5708651" y="1835150"/>
                <a:ext cx="41275" cy="1889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zh-CN" altLang="en-US" sz="1353" b="0" i="0" u="none" strike="noStrike" kern="1200" cap="none" spc="0" normalizeH="0" baseline="0" noProof="0" dirty="0">
                  <a:ln>
                    <a:noFill/>
                  </a:ln>
                  <a:gradFill>
                    <a:gsLst>
                      <a:gs pos="47700">
                        <a:srgbClr val="F4DEBE"/>
                      </a:gs>
                      <a:gs pos="0">
                        <a:srgbClr val="D9A96A"/>
                      </a:gs>
                      <a:gs pos="100000">
                        <a:srgbClr val="F5E3C9"/>
                      </a:gs>
                    </a:gsLst>
                    <a:lin ang="5400000" scaled="0"/>
                  </a:gradFill>
                  <a:effectLst/>
                  <a:uLnTx/>
                  <a:uFillTx/>
                  <a:latin typeface="Arial"/>
                  <a:ea typeface="微软雅黑"/>
                  <a:cs typeface="+mn-ea"/>
                  <a:sym typeface="+mn-lt"/>
                </a:endParaRPr>
              </a:p>
            </p:txBody>
          </p:sp>
          <p:sp>
            <p:nvSpPr>
              <p:cNvPr id="60" name="Rectangle 60"/>
              <p:cNvSpPr>
                <a:spLocks noChangeArrowheads="1"/>
              </p:cNvSpPr>
              <p:nvPr/>
            </p:nvSpPr>
            <p:spPr bwMode="auto">
              <a:xfrm>
                <a:off x="5765801" y="1895475"/>
                <a:ext cx="41275" cy="128588"/>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zh-CN" altLang="en-US" sz="1353" b="0" i="0" u="none" strike="noStrike" kern="1200" cap="none" spc="0" normalizeH="0" baseline="0" noProof="0" dirty="0">
                  <a:ln>
                    <a:noFill/>
                  </a:ln>
                  <a:gradFill>
                    <a:gsLst>
                      <a:gs pos="47700">
                        <a:srgbClr val="F4DEBE"/>
                      </a:gs>
                      <a:gs pos="0">
                        <a:srgbClr val="D9A96A"/>
                      </a:gs>
                      <a:gs pos="100000">
                        <a:srgbClr val="F5E3C9"/>
                      </a:gs>
                    </a:gsLst>
                    <a:lin ang="5400000" scaled="0"/>
                  </a:gradFill>
                  <a:effectLst/>
                  <a:uLnTx/>
                  <a:uFillTx/>
                  <a:latin typeface="Arial"/>
                  <a:ea typeface="微软雅黑"/>
                  <a:cs typeface="+mn-ea"/>
                  <a:sym typeface="+mn-lt"/>
                </a:endParaRPr>
              </a:p>
            </p:txBody>
          </p:sp>
          <p:sp>
            <p:nvSpPr>
              <p:cNvPr id="61" name="Rectangle 61"/>
              <p:cNvSpPr>
                <a:spLocks noChangeArrowheads="1"/>
              </p:cNvSpPr>
              <p:nvPr/>
            </p:nvSpPr>
            <p:spPr bwMode="auto">
              <a:xfrm>
                <a:off x="5829301" y="1936750"/>
                <a:ext cx="41275" cy="87313"/>
              </a:xfrm>
              <a:prstGeom prst="rect">
                <a:avLst/>
              </a:prstGeom>
              <a:gradFill>
                <a:gsLst>
                  <a:gs pos="47700">
                    <a:srgbClr val="F4DEBE"/>
                  </a:gs>
                  <a:gs pos="0">
                    <a:srgbClr val="D9A96A"/>
                  </a:gs>
                  <a:gs pos="100000">
                    <a:srgbClr val="F5E3C9"/>
                  </a:gs>
                </a:gsLst>
                <a:lin ang="5400000" scaled="0"/>
              </a:gradFill>
              <a:ln w="9525">
                <a:solidFill>
                  <a:schemeClr val="accent1"/>
                </a:solid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noAutofit/>
              </a:body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zh-CN" altLang="en-US" sz="1353" b="0" i="0" u="none" strike="noStrike" kern="1200" cap="none" spc="0" normalizeH="0" baseline="0" noProof="0" dirty="0">
                  <a:ln>
                    <a:noFill/>
                  </a:ln>
                  <a:gradFill>
                    <a:gsLst>
                      <a:gs pos="47700">
                        <a:srgbClr val="F4DEBE"/>
                      </a:gs>
                      <a:gs pos="0">
                        <a:srgbClr val="D9A96A"/>
                      </a:gs>
                      <a:gs pos="100000">
                        <a:srgbClr val="F5E3C9"/>
                      </a:gs>
                    </a:gsLst>
                    <a:lin ang="5400000" scaled="0"/>
                  </a:gradFill>
                  <a:effectLst/>
                  <a:uLnTx/>
                  <a:uFillTx/>
                  <a:latin typeface="Arial"/>
                  <a:ea typeface="微软雅黑"/>
                  <a:cs typeface="+mn-ea"/>
                  <a:sym typeface="+mn-lt"/>
                </a:endParaRPr>
              </a:p>
            </p:txBody>
          </p:sp>
        </p:grpSp>
      </p:grpSp>
      <p:cxnSp>
        <p:nvCxnSpPr>
          <p:cNvPr id="63" name="直接连接符 62"/>
          <p:cNvCxnSpPr/>
          <p:nvPr/>
        </p:nvCxnSpPr>
        <p:spPr>
          <a:xfrm>
            <a:off x="3695702" y="647700"/>
            <a:ext cx="1392767"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文本框 48"/>
          <p:cNvSpPr txBox="1">
            <a:spLocks noChangeArrowheads="1"/>
          </p:cNvSpPr>
          <p:nvPr/>
        </p:nvSpPr>
        <p:spPr bwMode="auto">
          <a:xfrm>
            <a:off x="1361878" y="463420"/>
            <a:ext cx="6497762" cy="497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marL="0" marR="0" lvl="0" indent="0" algn="l" defTabSz="1219170" rtl="0" eaLnBrk="1" fontAlgn="auto" latinLnBrk="0" hangingPunct="1">
              <a:lnSpc>
                <a:spcPct val="12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FF"/>
                </a:solidFill>
                <a:effectLst/>
                <a:uLnTx/>
                <a:uFillTx/>
                <a:latin typeface="Arial"/>
                <a:ea typeface="微软雅黑"/>
                <a:cs typeface="+mn-ea"/>
                <a:sym typeface="+mn-lt"/>
              </a:rPr>
              <a:t>基于陆海统筹战略的海岸带环境司法对策</a:t>
            </a:r>
          </a:p>
        </p:txBody>
      </p:sp>
      <p:grpSp>
        <p:nvGrpSpPr>
          <p:cNvPr id="2" name="组合 1"/>
          <p:cNvGrpSpPr/>
          <p:nvPr/>
        </p:nvGrpSpPr>
        <p:grpSpPr>
          <a:xfrm>
            <a:off x="508486" y="1990610"/>
            <a:ext cx="11175028" cy="2876780"/>
            <a:chOff x="367358" y="1522516"/>
            <a:chExt cx="8462487" cy="1963120"/>
          </a:xfrm>
        </p:grpSpPr>
        <p:cxnSp>
          <p:nvCxnSpPr>
            <p:cNvPr id="68" name="Elbow Connector 49"/>
            <p:cNvCxnSpPr/>
            <p:nvPr/>
          </p:nvCxnSpPr>
          <p:spPr>
            <a:xfrm rot="10800000" flipV="1">
              <a:off x="3302311" y="1770751"/>
              <a:ext cx="584179" cy="490413"/>
            </a:xfrm>
            <a:prstGeom prst="bentConnector3">
              <a:avLst>
                <a:gd name="adj1" fmla="val 50000"/>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Elbow Connector 54"/>
            <p:cNvCxnSpPr>
              <a:cxnSpLocks/>
              <a:stCxn id="73" idx="1"/>
              <a:endCxn id="77" idx="3"/>
            </p:cNvCxnSpPr>
            <p:nvPr/>
          </p:nvCxnSpPr>
          <p:spPr>
            <a:xfrm rot="10800000" flipV="1">
              <a:off x="3255590" y="2462385"/>
              <a:ext cx="659941" cy="37889"/>
            </a:xfrm>
            <a:prstGeom prst="bentConnector3">
              <a:avLst>
                <a:gd name="adj1" fmla="val 50000"/>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Rounded Rectangle 5"/>
            <p:cNvSpPr/>
            <p:nvPr/>
          </p:nvSpPr>
          <p:spPr>
            <a:xfrm>
              <a:off x="3915529" y="1527369"/>
              <a:ext cx="2344304" cy="571948"/>
            </a:xfrm>
            <a:prstGeom prst="roundRect">
              <a:avLst>
                <a:gd name="adj" fmla="val 7260"/>
              </a:avLst>
            </a:prstGeom>
            <a:gradFill flip="none" rotWithShape="1">
              <a:gsLst>
                <a:gs pos="47700">
                  <a:srgbClr val="F4DEBE"/>
                </a:gs>
                <a:gs pos="0">
                  <a:srgbClr val="D9A96A"/>
                </a:gs>
                <a:gs pos="100000">
                  <a:srgbClr val="F5E3C9"/>
                </a:gs>
              </a:gsLst>
              <a:lin ang="10800000" scaled="1"/>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a:ln>
                  <a:noFill/>
                </a:ln>
                <a:solidFill>
                  <a:srgbClr val="5B9BD5">
                    <a:lumMod val="75000"/>
                  </a:srgbClr>
                </a:solidFill>
                <a:effectLst/>
                <a:uLnTx/>
                <a:uFillTx/>
                <a:latin typeface="Arial"/>
                <a:ea typeface="微软雅黑"/>
                <a:cs typeface="+mn-cs"/>
                <a:sym typeface="+mn-lt"/>
              </a:endParaRPr>
            </a:p>
          </p:txBody>
        </p:sp>
        <p:sp>
          <p:nvSpPr>
            <p:cNvPr id="72" name="Rectangle 11"/>
            <p:cNvSpPr/>
            <p:nvPr/>
          </p:nvSpPr>
          <p:spPr>
            <a:xfrm>
              <a:off x="3594400" y="1522516"/>
              <a:ext cx="2741097" cy="518161"/>
            </a:xfrm>
            <a:prstGeom prst="rect">
              <a:avLst/>
            </a:prstGeom>
            <a:noFill/>
          </p:spPr>
          <p:txBody>
            <a:bodyPr wrap="squar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2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5B9BD5">
                      <a:lumMod val="75000"/>
                    </a:srgbClr>
                  </a:solidFill>
                  <a:effectLst/>
                  <a:uLnTx/>
                  <a:uFillTx/>
                  <a:latin typeface="Calibri"/>
                  <a:ea typeface="宋体" panose="02010600030101010101" pitchFamily="2" charset="-122"/>
                  <a:cs typeface="+mn-cs"/>
                  <a:sym typeface="+mn-lt"/>
                </a:rPr>
                <a:t>        </a:t>
              </a:r>
              <a:r>
                <a:rPr kumimoji="0" lang="zh-CN" altLang="en-US" sz="1800" b="1" i="0" u="none" strike="noStrike" kern="1200" cap="none" spc="0" normalizeH="0" baseline="0" noProof="0" dirty="0">
                  <a:ln>
                    <a:noFill/>
                  </a:ln>
                  <a:effectLst/>
                  <a:uLnTx/>
                  <a:uFillTx/>
                  <a:latin typeface="Calibri"/>
                  <a:ea typeface="宋体" panose="02010600030101010101" pitchFamily="2" charset="-122"/>
                  <a:cs typeface="+mn-cs"/>
                  <a:sym typeface="+mn-lt"/>
                </a:rPr>
                <a:t>陆海“二分法”影响下的    </a:t>
              </a:r>
              <a:endParaRPr kumimoji="0" lang="en-US" altLang="zh-CN" sz="1800" b="1" i="0" u="none" strike="noStrike" kern="1200" cap="none" spc="0" normalizeH="0" baseline="0" noProof="0" dirty="0">
                <a:ln>
                  <a:noFill/>
                </a:ln>
                <a:effectLst/>
                <a:uLnTx/>
                <a:uFillTx/>
                <a:latin typeface="Calibri"/>
                <a:ea typeface="宋体" panose="02010600030101010101" pitchFamily="2" charset="-122"/>
                <a:cs typeface="+mn-cs"/>
                <a:sym typeface="+mn-lt"/>
              </a:endParaRPr>
            </a:p>
            <a:p>
              <a:pPr marL="0" marR="0" lvl="0" indent="0" algn="l" defTabSz="1219170" rtl="0" eaLnBrk="1" fontAlgn="auto" latinLnBrk="0" hangingPunct="1">
                <a:lnSpc>
                  <a:spcPct val="120000"/>
                </a:lnSpc>
                <a:spcBef>
                  <a:spcPts val="0"/>
                </a:spcBef>
                <a:spcAft>
                  <a:spcPts val="0"/>
                </a:spcAft>
                <a:buClrTx/>
                <a:buSzTx/>
                <a:buFontTx/>
                <a:buNone/>
                <a:tabLst/>
                <a:defRPr/>
              </a:pPr>
              <a:r>
                <a:rPr kumimoji="0" lang="en-US" altLang="zh-CN" sz="1800" b="1" i="0" u="none" strike="noStrike" kern="1200" cap="none" spc="0" normalizeH="0" baseline="0" noProof="0" dirty="0">
                  <a:ln>
                    <a:noFill/>
                  </a:ln>
                  <a:effectLst/>
                  <a:uLnTx/>
                  <a:uFillTx/>
                  <a:latin typeface="Calibri"/>
                  <a:ea typeface="宋体" panose="02010600030101010101" pitchFamily="2" charset="-122"/>
                  <a:cs typeface="+mn-cs"/>
                  <a:sym typeface="+mn-lt"/>
                </a:rPr>
                <a:t>        </a:t>
              </a:r>
              <a:r>
                <a:rPr kumimoji="0" lang="zh-CN" altLang="en-US" sz="1800" b="1" i="0" u="none" strike="noStrike" kern="1200" cap="none" spc="0" normalizeH="0" baseline="0" noProof="0" dirty="0">
                  <a:ln>
                    <a:noFill/>
                  </a:ln>
                  <a:effectLst/>
                  <a:uLnTx/>
                  <a:uFillTx/>
                  <a:latin typeface="Calibri"/>
                  <a:ea typeface="宋体" panose="02010600030101010101" pitchFamily="2" charset="-122"/>
                  <a:cs typeface="+mn-cs"/>
                  <a:sym typeface="+mn-lt"/>
                </a:rPr>
                <a:t>海岸带环境司法</a:t>
              </a:r>
              <a:endParaRPr kumimoji="0" lang="bg-BG" sz="1800" b="1" i="0" u="none" strike="noStrike" kern="1200" cap="none" spc="0" normalizeH="0" baseline="0" noProof="0" dirty="0">
                <a:ln>
                  <a:noFill/>
                </a:ln>
                <a:effectLst/>
                <a:uLnTx/>
                <a:uFillTx/>
                <a:latin typeface="Calibri"/>
                <a:cs typeface="+mn-cs"/>
                <a:sym typeface="+mn-lt"/>
              </a:endParaRPr>
            </a:p>
          </p:txBody>
        </p:sp>
        <p:sp>
          <p:nvSpPr>
            <p:cNvPr id="73" name="Rounded Rectangle 12"/>
            <p:cNvSpPr/>
            <p:nvPr/>
          </p:nvSpPr>
          <p:spPr>
            <a:xfrm>
              <a:off x="3915530" y="2189033"/>
              <a:ext cx="2316304" cy="546706"/>
            </a:xfrm>
            <a:prstGeom prst="roundRect">
              <a:avLst>
                <a:gd name="adj" fmla="val 726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100000" t="100000"/>
              </a:path>
              <a:tileRect r="-100000" b="-10000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dirty="0">
                <a:ln>
                  <a:noFill/>
                </a:ln>
                <a:solidFill>
                  <a:srgbClr val="5B9BD5">
                    <a:lumMod val="75000"/>
                  </a:srgbClr>
                </a:solidFill>
                <a:effectLst/>
                <a:uLnTx/>
                <a:uFillTx/>
                <a:latin typeface="Arial"/>
                <a:ea typeface="微软雅黑"/>
                <a:cs typeface="+mn-cs"/>
                <a:sym typeface="+mn-lt"/>
              </a:endParaRPr>
            </a:p>
          </p:txBody>
        </p:sp>
        <p:sp>
          <p:nvSpPr>
            <p:cNvPr id="74" name="Rectangle 13"/>
            <p:cNvSpPr/>
            <p:nvPr/>
          </p:nvSpPr>
          <p:spPr>
            <a:xfrm>
              <a:off x="3887531" y="2162835"/>
              <a:ext cx="2344304" cy="518161"/>
            </a:xfrm>
            <a:prstGeom prst="rect">
              <a:avLst/>
            </a:prstGeom>
            <a:noFill/>
          </p:spPr>
          <p:txBody>
            <a:bodyPr wrap="squar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2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5B9BD5">
                      <a:lumMod val="75000"/>
                    </a:srgbClr>
                  </a:solidFill>
                  <a:effectLst/>
                  <a:uLnTx/>
                  <a:uFillTx/>
                  <a:latin typeface="Calibri"/>
                  <a:ea typeface="宋体" panose="02010600030101010101" pitchFamily="2" charset="-122"/>
                  <a:cs typeface="+mn-cs"/>
                </a:rPr>
                <a:t> </a:t>
              </a:r>
              <a:r>
                <a:rPr kumimoji="0" lang="zh-CN" altLang="zh-CN" sz="1800" b="1" i="0" u="none" strike="noStrike" kern="1200" cap="none" spc="0" normalizeH="0" baseline="0" noProof="0" dirty="0">
                  <a:ln>
                    <a:noFill/>
                  </a:ln>
                  <a:effectLst/>
                  <a:uLnTx/>
                  <a:uFillTx/>
                  <a:latin typeface="Calibri"/>
                  <a:ea typeface="宋体" panose="02010600030101010101" pitchFamily="2" charset="-122"/>
                  <a:cs typeface="+mn-cs"/>
                </a:rPr>
                <a:t>以陆海统筹理念反思</a:t>
              </a:r>
              <a:endParaRPr kumimoji="0" lang="en-US" altLang="zh-CN" sz="1800" b="1" i="0" u="none" strike="noStrike" kern="1200" cap="none" spc="0" normalizeH="0" baseline="0" noProof="0" dirty="0">
                <a:ln>
                  <a:noFill/>
                </a:ln>
                <a:effectLst/>
                <a:uLnTx/>
                <a:uFillTx/>
                <a:latin typeface="Calibri"/>
                <a:ea typeface="宋体" panose="02010600030101010101" pitchFamily="2" charset="-122"/>
                <a:cs typeface="+mn-cs"/>
              </a:endParaRPr>
            </a:p>
            <a:p>
              <a:pPr marL="0" marR="0" lvl="0" indent="0" algn="l" defTabSz="1219170" rtl="0" eaLnBrk="1" fontAlgn="auto" latinLnBrk="0" hangingPunct="1">
                <a:lnSpc>
                  <a:spcPct val="120000"/>
                </a:lnSpc>
                <a:spcBef>
                  <a:spcPts val="0"/>
                </a:spcBef>
                <a:spcAft>
                  <a:spcPts val="0"/>
                </a:spcAft>
                <a:buClrTx/>
                <a:buSzTx/>
                <a:buFontTx/>
                <a:buNone/>
                <a:tabLst/>
                <a:defRPr/>
              </a:pPr>
              <a:r>
                <a:rPr kumimoji="0" lang="en-US" altLang="zh-CN" sz="1800" b="1" i="0" u="none" strike="noStrike" kern="1200" cap="none" spc="0" normalizeH="0" baseline="0" noProof="0" dirty="0">
                  <a:ln>
                    <a:noFill/>
                  </a:ln>
                  <a:effectLst/>
                  <a:uLnTx/>
                  <a:uFillTx/>
                  <a:latin typeface="Calibri"/>
                  <a:ea typeface="宋体" panose="02010600030101010101" pitchFamily="2" charset="-122"/>
                  <a:cs typeface="+mn-cs"/>
                </a:rPr>
                <a:t> </a:t>
              </a:r>
              <a:r>
                <a:rPr kumimoji="0" lang="zh-CN" altLang="zh-CN" sz="1800" b="1" i="0" u="none" strike="noStrike" kern="1200" cap="none" spc="0" normalizeH="0" baseline="0" noProof="0" dirty="0">
                  <a:ln>
                    <a:noFill/>
                  </a:ln>
                  <a:effectLst/>
                  <a:uLnTx/>
                  <a:uFillTx/>
                  <a:latin typeface="Calibri"/>
                  <a:ea typeface="宋体" panose="02010600030101010101" pitchFamily="2" charset="-122"/>
                  <a:cs typeface="+mn-cs"/>
                </a:rPr>
                <a:t>海岸带环境司法的追责</a:t>
              </a:r>
              <a:r>
                <a:rPr kumimoji="0" lang="zh-CN" altLang="en-US" sz="1800" b="1" i="0" u="none" strike="noStrike" kern="1200" cap="none" spc="0" normalizeH="0" baseline="0" noProof="0" dirty="0">
                  <a:ln>
                    <a:noFill/>
                  </a:ln>
                  <a:effectLst/>
                  <a:uLnTx/>
                  <a:uFillTx/>
                  <a:latin typeface="Calibri"/>
                  <a:ea typeface="宋体" panose="02010600030101010101" pitchFamily="2" charset="-122"/>
                </a:rPr>
                <a:t>机制</a:t>
              </a:r>
              <a:endParaRPr kumimoji="0" lang="bg-BG" altLang="zh-CN" sz="1867" b="1" i="0" u="none" strike="noStrike" kern="1200" cap="none" spc="0" normalizeH="0" baseline="0" noProof="0" dirty="0">
                <a:ln>
                  <a:noFill/>
                </a:ln>
                <a:effectLst/>
                <a:uLnTx/>
                <a:uFillTx/>
                <a:latin typeface="Arial"/>
                <a:ea typeface="微软雅黑"/>
                <a:cs typeface="+mn-ea"/>
                <a:sym typeface="+mn-lt"/>
              </a:endParaRPr>
            </a:p>
          </p:txBody>
        </p:sp>
        <p:sp>
          <p:nvSpPr>
            <p:cNvPr id="75" name="Rounded Rectangle 14"/>
            <p:cNvSpPr/>
            <p:nvPr/>
          </p:nvSpPr>
          <p:spPr>
            <a:xfrm>
              <a:off x="3915531" y="2859229"/>
              <a:ext cx="2316303" cy="626407"/>
            </a:xfrm>
            <a:prstGeom prst="roundRect">
              <a:avLst>
                <a:gd name="adj" fmla="val 7260"/>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dirty="0">
                <a:ln>
                  <a:noFill/>
                </a:ln>
                <a:solidFill>
                  <a:srgbClr val="5B9BD5">
                    <a:lumMod val="75000"/>
                  </a:srgbClr>
                </a:solidFill>
                <a:effectLst/>
                <a:uLnTx/>
                <a:uFillTx/>
                <a:latin typeface="Arial"/>
                <a:ea typeface="微软雅黑"/>
                <a:cs typeface="+mn-cs"/>
                <a:sym typeface="+mn-lt"/>
              </a:endParaRPr>
            </a:p>
          </p:txBody>
        </p:sp>
        <p:sp>
          <p:nvSpPr>
            <p:cNvPr id="76" name="Rectangle 15"/>
            <p:cNvSpPr/>
            <p:nvPr/>
          </p:nvSpPr>
          <p:spPr>
            <a:xfrm>
              <a:off x="4042117" y="2913352"/>
              <a:ext cx="1759683" cy="518161"/>
            </a:xfrm>
            <a:prstGeom prst="rect">
              <a:avLst/>
            </a:prstGeom>
            <a:noFill/>
          </p:spPr>
          <p:txBody>
            <a:bodyPr wrap="non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20000"/>
                </a:lnSpc>
                <a:spcBef>
                  <a:spcPts val="0"/>
                </a:spcBef>
                <a:spcAft>
                  <a:spcPts val="0"/>
                </a:spcAft>
                <a:buClrTx/>
                <a:buSzTx/>
                <a:buFontTx/>
                <a:buNone/>
                <a:tabLst/>
                <a:defRPr/>
              </a:pPr>
              <a:r>
                <a:rPr kumimoji="0" lang="zh-CN" altLang="zh-CN" sz="1800" b="1" i="0" u="none" strike="noStrike" kern="1200" cap="none" spc="0" normalizeH="0" baseline="0" noProof="0" dirty="0">
                  <a:ln>
                    <a:noFill/>
                  </a:ln>
                  <a:effectLst/>
                  <a:uLnTx/>
                  <a:uFillTx/>
                  <a:latin typeface="Calibri"/>
                  <a:ea typeface="宋体" panose="02010600030101010101" pitchFamily="2" charset="-122"/>
                  <a:cs typeface="+mn-cs"/>
                </a:rPr>
                <a:t>基于陆海统筹战略的</a:t>
              </a:r>
              <a:endParaRPr kumimoji="0" lang="en-US" altLang="zh-CN" sz="1800" b="1" i="0" u="none" strike="noStrike" kern="1200" cap="none" spc="0" normalizeH="0" baseline="0" noProof="0" dirty="0">
                <a:ln>
                  <a:noFill/>
                </a:ln>
                <a:effectLst/>
                <a:uLnTx/>
                <a:uFillTx/>
                <a:latin typeface="Calibri"/>
                <a:ea typeface="宋体" panose="02010600030101010101" pitchFamily="2" charset="-122"/>
                <a:cs typeface="+mn-cs"/>
              </a:endParaRPr>
            </a:p>
            <a:p>
              <a:pPr marL="0" marR="0" lvl="0" indent="0" algn="l" defTabSz="1219170" rtl="0" eaLnBrk="1" fontAlgn="auto" latinLnBrk="0" hangingPunct="1">
                <a:lnSpc>
                  <a:spcPct val="120000"/>
                </a:lnSpc>
                <a:spcBef>
                  <a:spcPts val="0"/>
                </a:spcBef>
                <a:spcAft>
                  <a:spcPts val="0"/>
                </a:spcAft>
                <a:buClrTx/>
                <a:buSzTx/>
                <a:buFontTx/>
                <a:buNone/>
                <a:tabLst/>
                <a:defRPr/>
              </a:pPr>
              <a:r>
                <a:rPr kumimoji="0" lang="zh-CN" altLang="zh-CN" sz="1800" b="1" i="0" u="none" strike="noStrike" kern="1200" cap="none" spc="0" normalizeH="0" baseline="0" noProof="0" dirty="0">
                  <a:ln>
                    <a:noFill/>
                  </a:ln>
                  <a:effectLst/>
                  <a:uLnTx/>
                  <a:uFillTx/>
                  <a:latin typeface="Calibri"/>
                  <a:ea typeface="宋体" panose="02010600030101010101" pitchFamily="2" charset="-122"/>
                  <a:cs typeface="+mn-cs"/>
                </a:rPr>
                <a:t>海岸带环境司法对策</a:t>
              </a:r>
              <a:endParaRPr kumimoji="0" lang="bg-BG" altLang="zh-CN" sz="1800" b="1" i="0" u="none" strike="noStrike" kern="1200" cap="none" spc="0" normalizeH="0" baseline="0" noProof="0" dirty="0">
                <a:ln>
                  <a:noFill/>
                </a:ln>
                <a:effectLst/>
                <a:uLnTx/>
                <a:uFillTx/>
                <a:latin typeface="Calibri"/>
                <a:ea typeface="宋体" panose="02010600030101010101" pitchFamily="2" charset="-122"/>
                <a:cs typeface="+mn-cs"/>
                <a:sym typeface="+mn-lt"/>
              </a:endParaRPr>
            </a:p>
          </p:txBody>
        </p:sp>
        <p:sp>
          <p:nvSpPr>
            <p:cNvPr id="77" name="Rounded Rectangle 34"/>
            <p:cNvSpPr/>
            <p:nvPr/>
          </p:nvSpPr>
          <p:spPr>
            <a:xfrm>
              <a:off x="388062" y="2189033"/>
              <a:ext cx="2867527" cy="622484"/>
            </a:xfrm>
            <a:prstGeom prst="roundRect">
              <a:avLst>
                <a:gd name="adj" fmla="val 7260"/>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dirty="0">
                <a:ln>
                  <a:noFill/>
                </a:ln>
                <a:solidFill>
                  <a:srgbClr val="5B9BD5">
                    <a:lumMod val="75000"/>
                  </a:srgbClr>
                </a:solidFill>
                <a:effectLst/>
                <a:uLnTx/>
                <a:uFillTx/>
                <a:latin typeface="Arial"/>
                <a:ea typeface="微软雅黑"/>
                <a:cs typeface="+mn-cs"/>
                <a:sym typeface="+mn-lt"/>
              </a:endParaRPr>
            </a:p>
          </p:txBody>
        </p:sp>
        <p:sp>
          <p:nvSpPr>
            <p:cNvPr id="79" name="Rectangle 35"/>
            <p:cNvSpPr/>
            <p:nvPr/>
          </p:nvSpPr>
          <p:spPr>
            <a:xfrm>
              <a:off x="367358" y="2222970"/>
              <a:ext cx="2979321" cy="554609"/>
            </a:xfrm>
            <a:prstGeom prst="rect">
              <a:avLst/>
            </a:prstGeom>
            <a:noFill/>
          </p:spPr>
          <p:txBody>
            <a:bodyPr wrap="squar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2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5B9BD5">
                      <a:lumMod val="75000"/>
                    </a:srgbClr>
                  </a:solidFill>
                  <a:effectLst/>
                  <a:uLnTx/>
                  <a:uFillTx/>
                  <a:latin typeface="黑体" panose="02010609060101010101" pitchFamily="49" charset="-122"/>
                  <a:ea typeface="黑体" panose="02010609060101010101" pitchFamily="49" charset="-122"/>
                  <a:cs typeface="+mn-ea"/>
                  <a:sym typeface="+mn-lt"/>
                </a:rPr>
                <a:t>从陆海“二分法”到陆海统筹：</a:t>
              </a:r>
              <a:endParaRPr kumimoji="0" lang="en-US" altLang="zh-CN" sz="2000" b="0" i="0" u="none" strike="noStrike" kern="1200" cap="none" spc="0" normalizeH="0" baseline="0" noProof="0" dirty="0">
                <a:ln>
                  <a:noFill/>
                </a:ln>
                <a:solidFill>
                  <a:srgbClr val="5B9BD5">
                    <a:lumMod val="75000"/>
                  </a:srgbClr>
                </a:solidFill>
                <a:effectLst/>
                <a:uLnTx/>
                <a:uFillTx/>
                <a:latin typeface="黑体" panose="02010609060101010101" pitchFamily="49" charset="-122"/>
                <a:ea typeface="黑体" panose="02010609060101010101" pitchFamily="49" charset="-122"/>
                <a:cs typeface="+mn-ea"/>
                <a:sym typeface="+mn-lt"/>
              </a:endParaRPr>
            </a:p>
            <a:p>
              <a:pPr marL="0" marR="0" lvl="0" indent="0" algn="ctr" defTabSz="1219170" rtl="0" eaLnBrk="1" fontAlgn="auto" latinLnBrk="0" hangingPunct="1">
                <a:lnSpc>
                  <a:spcPct val="12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5B9BD5">
                      <a:lumMod val="75000"/>
                    </a:srgbClr>
                  </a:solidFill>
                  <a:effectLst/>
                  <a:uLnTx/>
                  <a:uFillTx/>
                  <a:latin typeface="黑体" panose="02010609060101010101" pitchFamily="49" charset="-122"/>
                  <a:ea typeface="黑体" panose="02010609060101010101" pitchFamily="49" charset="-122"/>
                  <a:cs typeface="+mn-ea"/>
                  <a:sym typeface="+mn-lt"/>
                </a:rPr>
                <a:t>海岸带环境司法的困境及破局</a:t>
              </a:r>
              <a:endParaRPr kumimoji="0" lang="bg-BG" sz="2000" b="0" i="0" u="none" strike="noStrike" kern="1200" cap="none" spc="0" normalizeH="0" baseline="0" noProof="0" dirty="0">
                <a:ln>
                  <a:noFill/>
                </a:ln>
                <a:solidFill>
                  <a:srgbClr val="5B9BD5">
                    <a:lumMod val="75000"/>
                  </a:srgbClr>
                </a:solidFill>
                <a:effectLst/>
                <a:uLnTx/>
                <a:uFillTx/>
                <a:latin typeface="黑体" panose="02010609060101010101" pitchFamily="49" charset="-122"/>
                <a:ea typeface="黑体" panose="02010609060101010101" pitchFamily="49" charset="-122"/>
                <a:cs typeface="+mn-cs"/>
                <a:sym typeface="+mn-lt"/>
              </a:endParaRPr>
            </a:p>
          </p:txBody>
        </p:sp>
        <p:sp>
          <p:nvSpPr>
            <p:cNvPr id="85" name="Rounded Rectangle 44"/>
            <p:cNvSpPr/>
            <p:nvPr/>
          </p:nvSpPr>
          <p:spPr>
            <a:xfrm>
              <a:off x="6606141" y="1943272"/>
              <a:ext cx="2131189" cy="586213"/>
            </a:xfrm>
            <a:prstGeom prst="roundRect">
              <a:avLst>
                <a:gd name="adj" fmla="val 7260"/>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dirty="0">
                <a:ln>
                  <a:noFill/>
                </a:ln>
                <a:solidFill>
                  <a:srgbClr val="5B9BD5">
                    <a:lumMod val="75000"/>
                  </a:srgbClr>
                </a:solidFill>
                <a:effectLst/>
                <a:uLnTx/>
                <a:uFillTx/>
                <a:latin typeface="Arial"/>
                <a:ea typeface="微软雅黑"/>
                <a:cs typeface="+mn-cs"/>
                <a:sym typeface="+mn-lt"/>
              </a:endParaRPr>
            </a:p>
          </p:txBody>
        </p:sp>
        <p:sp>
          <p:nvSpPr>
            <p:cNvPr id="86" name="Rectangle 45"/>
            <p:cNvSpPr/>
            <p:nvPr/>
          </p:nvSpPr>
          <p:spPr>
            <a:xfrm>
              <a:off x="6118935" y="1943272"/>
              <a:ext cx="2316303" cy="589614"/>
            </a:xfrm>
            <a:prstGeom prst="rect">
              <a:avLst/>
            </a:prstGeom>
            <a:noFill/>
          </p:spPr>
          <p:txBody>
            <a:bodyPr wrap="squar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5B9BD5">
                      <a:lumMod val="75000"/>
                    </a:srgbClr>
                  </a:solidFill>
                  <a:effectLst/>
                  <a:uLnTx/>
                  <a:uFillTx/>
                  <a:latin typeface="Calibri"/>
                  <a:ea typeface="宋体" panose="02010600030101010101" pitchFamily="2" charset="-122"/>
                  <a:cs typeface="+mn-ea"/>
                  <a:sym typeface="+mn-lt"/>
                </a:rPr>
                <a:t>           </a:t>
              </a:r>
              <a:r>
                <a:rPr kumimoji="0" lang="zh-CN" altLang="en-US" sz="1800" b="1" i="0" u="none" strike="noStrike" kern="1200" cap="none" spc="0" normalizeH="0" baseline="0" noProof="0" dirty="0">
                  <a:ln>
                    <a:noFill/>
                  </a:ln>
                  <a:effectLst/>
                  <a:uLnTx/>
                  <a:uFillTx/>
                  <a:latin typeface="Calibri"/>
                  <a:ea typeface="宋体" panose="02010600030101010101" pitchFamily="2" charset="-122"/>
                  <a:cs typeface="+mn-cs"/>
                  <a:sym typeface="+mn-lt"/>
                </a:rPr>
                <a:t>行政部门</a:t>
              </a:r>
              <a:r>
                <a:rPr kumimoji="0" lang="zh-CN" altLang="en-US" sz="1600" b="0" i="0" u="none" strike="noStrike" kern="1200" cap="none" spc="0" normalizeH="0" baseline="0" noProof="0" dirty="0">
                  <a:ln>
                    <a:noFill/>
                  </a:ln>
                  <a:effectLst/>
                  <a:uLnTx/>
                  <a:uFillTx/>
                  <a:latin typeface="Calibri"/>
                  <a:ea typeface="宋体" panose="02010600030101010101" pitchFamily="2" charset="-122"/>
                  <a:cs typeface="+mn-ea"/>
                  <a:sym typeface="+mn-lt"/>
                </a:rPr>
                <a:t>用尽行政救济之后的履职诉讼</a:t>
              </a:r>
              <a:endParaRPr kumimoji="0" lang="bg-BG" altLang="zh-CN" sz="1600" b="0" i="0" u="none" strike="noStrike" kern="1200" cap="none" spc="0" normalizeH="0" baseline="0" noProof="0" dirty="0">
                <a:ln>
                  <a:noFill/>
                </a:ln>
                <a:effectLst/>
                <a:uLnTx/>
                <a:uFillTx/>
                <a:latin typeface="Arial"/>
                <a:ea typeface="微软雅黑"/>
                <a:cs typeface="+mn-ea"/>
                <a:sym typeface="+mn-lt"/>
              </a:endParaRPr>
            </a:p>
          </p:txBody>
        </p:sp>
        <p:sp>
          <p:nvSpPr>
            <p:cNvPr id="87" name="Rounded Rectangle 47"/>
            <p:cNvSpPr/>
            <p:nvPr/>
          </p:nvSpPr>
          <p:spPr>
            <a:xfrm>
              <a:off x="6616728" y="2650902"/>
              <a:ext cx="2110014" cy="586214"/>
            </a:xfrm>
            <a:prstGeom prst="roundRect">
              <a:avLst>
                <a:gd name="adj" fmla="val 7260"/>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20000"/>
                </a:lnSpc>
                <a:spcBef>
                  <a:spcPts val="0"/>
                </a:spcBef>
                <a:spcAft>
                  <a:spcPts val="0"/>
                </a:spcAft>
                <a:buClrTx/>
                <a:buSzTx/>
                <a:buFontTx/>
                <a:buNone/>
                <a:tabLst/>
                <a:defRPr/>
              </a:pPr>
              <a:endParaRPr kumimoji="0" lang="bg-BG" sz="1467" b="0" i="0" u="none" strike="noStrike" kern="1200" cap="none" spc="0" normalizeH="0" baseline="0" noProof="0">
                <a:ln>
                  <a:noFill/>
                </a:ln>
                <a:solidFill>
                  <a:srgbClr val="5B9BD5">
                    <a:lumMod val="75000"/>
                  </a:srgbClr>
                </a:solidFill>
                <a:effectLst/>
                <a:uLnTx/>
                <a:uFillTx/>
                <a:latin typeface="Arial"/>
                <a:ea typeface="微软雅黑"/>
                <a:cs typeface="+mn-cs"/>
                <a:sym typeface="+mn-lt"/>
              </a:endParaRPr>
            </a:p>
          </p:txBody>
        </p:sp>
        <p:sp>
          <p:nvSpPr>
            <p:cNvPr id="88" name="Rectangle 48"/>
            <p:cNvSpPr/>
            <p:nvPr/>
          </p:nvSpPr>
          <p:spPr>
            <a:xfrm>
              <a:off x="6608879" y="2701648"/>
              <a:ext cx="2220966" cy="495102"/>
            </a:xfrm>
            <a:prstGeom prst="rect">
              <a:avLst/>
            </a:prstGeom>
            <a:noFill/>
          </p:spPr>
          <p:txBody>
            <a:bodyPr wrap="square" lIns="121927" tIns="60964" rIns="121927" bIns="60964">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20000"/>
                </a:lnSpc>
                <a:spcBef>
                  <a:spcPts val="0"/>
                </a:spcBef>
                <a:spcAft>
                  <a:spcPts val="0"/>
                </a:spcAft>
                <a:buClrTx/>
                <a:buSzTx/>
                <a:buFontTx/>
                <a:buNone/>
                <a:tabLst/>
                <a:defRPr/>
              </a:pPr>
              <a:r>
                <a:rPr kumimoji="0" lang="zh-CN" altLang="zh-CN" sz="1800" b="1" i="0" u="none" strike="noStrike" kern="1200" cap="none" spc="0" normalizeH="0" baseline="0" noProof="0" dirty="0">
                  <a:ln>
                    <a:noFill/>
                  </a:ln>
                  <a:effectLst/>
                  <a:uLnTx/>
                  <a:uFillTx/>
                  <a:latin typeface="Calibri"/>
                  <a:ea typeface="宋体" panose="02010600030101010101" pitchFamily="2" charset="-122"/>
                  <a:cs typeface="+mn-cs"/>
                </a:rPr>
                <a:t>检察机关</a:t>
              </a:r>
              <a:r>
                <a:rPr lang="zh-CN" altLang="en-US" sz="1600" dirty="0">
                  <a:latin typeface="Calibri"/>
                  <a:ea typeface="宋体" panose="02010600030101010101" pitchFamily="2" charset="-122"/>
                  <a:cs typeface="+mn-ea"/>
                </a:rPr>
                <a:t>提起</a:t>
              </a:r>
              <a:endParaRPr kumimoji="0" lang="en-US" altLang="zh-CN" sz="1600" b="0" i="0" u="none" strike="noStrike" kern="1200" cap="none" spc="0" normalizeH="0" baseline="0" noProof="0" dirty="0">
                <a:ln>
                  <a:noFill/>
                </a:ln>
                <a:effectLst/>
                <a:uLnTx/>
                <a:uFillTx/>
                <a:latin typeface="Calibri"/>
                <a:ea typeface="宋体" panose="02010600030101010101" pitchFamily="2" charset="-122"/>
                <a:cs typeface="+mn-ea"/>
              </a:endParaRPr>
            </a:p>
            <a:p>
              <a:pPr marL="0" marR="0" lvl="0" indent="0" algn="l" defTabSz="1219170" rtl="0" eaLnBrk="1" fontAlgn="auto" latinLnBrk="0" hangingPunct="1">
                <a:lnSpc>
                  <a:spcPct val="120000"/>
                </a:lnSpc>
                <a:spcBef>
                  <a:spcPts val="0"/>
                </a:spcBef>
                <a:spcAft>
                  <a:spcPts val="0"/>
                </a:spcAft>
                <a:buClrTx/>
                <a:buSzTx/>
                <a:buFontTx/>
                <a:buNone/>
                <a:tabLst/>
                <a:defRPr/>
              </a:pPr>
              <a:r>
                <a:rPr kumimoji="0" lang="zh-CN" altLang="zh-CN" sz="1600" b="0" i="0" u="none" strike="noStrike" kern="1200" cap="none" spc="0" normalizeH="0" baseline="0" noProof="0" dirty="0">
                  <a:ln>
                    <a:noFill/>
                  </a:ln>
                  <a:effectLst/>
                  <a:uLnTx/>
                  <a:uFillTx/>
                  <a:latin typeface="Calibri"/>
                  <a:ea typeface="宋体" panose="02010600030101010101" pitchFamily="2" charset="-122"/>
                  <a:cs typeface="+mn-ea"/>
                </a:rPr>
                <a:t>陆海统筹环境治理的督职诉讼</a:t>
              </a:r>
              <a:endParaRPr kumimoji="0" lang="bg-BG" altLang="zh-CN" sz="1600" b="0" i="0" u="none" strike="noStrike" kern="1200" cap="none" spc="0" normalizeH="0" baseline="0" noProof="0" dirty="0">
                <a:ln>
                  <a:noFill/>
                </a:ln>
                <a:effectLst/>
                <a:uLnTx/>
                <a:uFillTx/>
                <a:latin typeface="Calibri"/>
                <a:ea typeface="宋体" panose="02010600030101010101" pitchFamily="2" charset="-122"/>
                <a:cs typeface="+mn-ea"/>
                <a:sym typeface="+mn-lt"/>
              </a:endParaRPr>
            </a:p>
          </p:txBody>
        </p:sp>
      </p:grpSp>
      <p:cxnSp>
        <p:nvCxnSpPr>
          <p:cNvPr id="56" name="Elbow Connector 50">
            <a:extLst>
              <a:ext uri="{FF2B5EF4-FFF2-40B4-BE49-F238E27FC236}">
                <a16:creationId xmlns:a16="http://schemas.microsoft.com/office/drawing/2014/main" xmlns="" id="{B886B595-F98F-4426-B527-35AAD59F1CC9}"/>
              </a:ext>
            </a:extLst>
          </p:cNvPr>
          <p:cNvCxnSpPr>
            <a:cxnSpLocks/>
          </p:cNvCxnSpPr>
          <p:nvPr/>
        </p:nvCxnSpPr>
        <p:spPr>
          <a:xfrm rot="10800000">
            <a:off x="4330605" y="3788434"/>
            <a:ext cx="802741" cy="581318"/>
          </a:xfrm>
          <a:prstGeom prst="bentConnector3">
            <a:avLst>
              <a:gd name="adj1" fmla="val 50000"/>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左大括号 26">
            <a:extLst>
              <a:ext uri="{FF2B5EF4-FFF2-40B4-BE49-F238E27FC236}">
                <a16:creationId xmlns:a16="http://schemas.microsoft.com/office/drawing/2014/main" xmlns="" id="{79816240-86B0-43F3-875C-5CBF32706B24}"/>
              </a:ext>
            </a:extLst>
          </p:cNvPr>
          <p:cNvSpPr/>
          <p:nvPr/>
        </p:nvSpPr>
        <p:spPr>
          <a:xfrm>
            <a:off x="8233567" y="3026193"/>
            <a:ext cx="418979" cy="2969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5" name="Rounded Rectangle 44">
            <a:extLst>
              <a:ext uri="{FF2B5EF4-FFF2-40B4-BE49-F238E27FC236}">
                <a16:creationId xmlns:a16="http://schemas.microsoft.com/office/drawing/2014/main" xmlns="" id="{E5CAA096-472B-47F9-B97E-BF8D56DD43DD}"/>
              </a:ext>
            </a:extLst>
          </p:cNvPr>
          <p:cNvSpPr/>
          <p:nvPr/>
        </p:nvSpPr>
        <p:spPr>
          <a:xfrm>
            <a:off x="8733049" y="4705455"/>
            <a:ext cx="2814314" cy="859044"/>
          </a:xfrm>
          <a:prstGeom prst="roundRect">
            <a:avLst>
              <a:gd name="adj" fmla="val 7260"/>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219170" rtl="0" eaLnBrk="1" fontAlgn="auto" latinLnBrk="0" hangingPunct="1">
              <a:lnSpc>
                <a:spcPct val="1200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社会组织</a:t>
            </a:r>
            <a:r>
              <a:rPr kumimoji="0" lang="zh-CN" altLang="zh-CN" sz="1600"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rPr>
              <a:t>参与陆海统筹</a:t>
            </a:r>
            <a:endParaRPr kumimoji="0" lang="en-US" altLang="zh-CN" sz="1600"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endParaRPr>
          </a:p>
          <a:p>
            <a:pPr marL="0" marR="0" lvl="0" indent="0" algn="l" defTabSz="1219170" rtl="0" eaLnBrk="1" fontAlgn="auto" latinLnBrk="0" hangingPunct="1">
              <a:lnSpc>
                <a:spcPct val="12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rPr>
              <a:t> </a:t>
            </a:r>
            <a:r>
              <a:rPr kumimoji="0" lang="zh-CN" altLang="zh-CN" sz="1600" b="0" i="0" u="none" strike="noStrike" kern="1200" cap="none" spc="0" normalizeH="0" baseline="0" noProof="0" dirty="0">
                <a:ln>
                  <a:noFill/>
                </a:ln>
                <a:solidFill>
                  <a:srgbClr val="2C293D"/>
                </a:solidFill>
                <a:effectLst/>
                <a:uLnTx/>
                <a:uFillTx/>
                <a:latin typeface="Calibri"/>
                <a:ea typeface="宋体" panose="02010600030101010101" pitchFamily="2" charset="-122"/>
                <a:cs typeface="+mn-ea"/>
              </a:rPr>
              <a:t>环境治理</a:t>
            </a:r>
            <a:endParaRPr kumimoji="0" lang="bg-BG" sz="1600" b="0" i="0" u="none" strike="noStrike" kern="1200" cap="none" spc="0" normalizeH="0" baseline="0" noProof="0" dirty="0">
              <a:ln>
                <a:noFill/>
              </a:ln>
              <a:solidFill>
                <a:srgbClr val="2C293D"/>
              </a:solidFill>
              <a:effectLst/>
              <a:uLnTx/>
              <a:uFillTx/>
              <a:latin typeface="Calibri"/>
              <a:ea typeface="+mn-ea"/>
              <a:cs typeface="+mn-cs"/>
              <a:sym typeface="+mn-lt"/>
            </a:endParaRPr>
          </a:p>
        </p:txBody>
      </p:sp>
      <p:sp>
        <p:nvSpPr>
          <p:cNvPr id="78" name="Rounded Rectangle 44">
            <a:extLst>
              <a:ext uri="{FF2B5EF4-FFF2-40B4-BE49-F238E27FC236}">
                <a16:creationId xmlns:a16="http://schemas.microsoft.com/office/drawing/2014/main" xmlns="" id="{8212C5DB-4F0A-4933-ABB8-F894DFDEF98E}"/>
              </a:ext>
            </a:extLst>
          </p:cNvPr>
          <p:cNvSpPr/>
          <p:nvPr/>
        </p:nvSpPr>
        <p:spPr>
          <a:xfrm>
            <a:off x="8733049" y="5763857"/>
            <a:ext cx="2814314" cy="859044"/>
          </a:xfrm>
          <a:prstGeom prst="roundRect">
            <a:avLst>
              <a:gd name="adj" fmla="val 7260"/>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2700000" scaled="1"/>
            <a:tileRect/>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219170" rtl="0" eaLnBrk="1" fontAlgn="auto" latinLnBrk="0" hangingPunct="1">
              <a:lnSpc>
                <a:spcPct val="120000"/>
              </a:lnSpc>
              <a:spcBef>
                <a:spcPts val="0"/>
              </a:spcBef>
              <a:spcAft>
                <a:spcPts val="0"/>
              </a:spcAft>
              <a:buClrTx/>
              <a:buSzTx/>
              <a:buFontTx/>
              <a:buNone/>
              <a:tabLst/>
              <a:defRPr/>
            </a:pPr>
            <a:r>
              <a:rPr kumimoji="0" lang="zh-CN" altLang="zh-CN" sz="18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rPr>
              <a:t>海岸带环境司法多主体</a:t>
            </a:r>
            <a:endParaRPr kumimoji="0" lang="en-US" altLang="zh-CN" sz="1800" b="1" i="0" u="none" strike="noStrike" kern="1200" cap="none" spc="0" normalizeH="0" baseline="0" noProof="0" dirty="0">
              <a:ln>
                <a:noFill/>
              </a:ln>
              <a:solidFill>
                <a:srgbClr val="002060"/>
              </a:solidFill>
              <a:effectLst/>
              <a:uLnTx/>
              <a:uFillTx/>
              <a:latin typeface="Calibri"/>
              <a:ea typeface="宋体" panose="02010600030101010101" pitchFamily="2" charset="-122"/>
              <a:cs typeface="+mn-cs"/>
            </a:endParaRPr>
          </a:p>
          <a:p>
            <a:pPr marL="0" marR="0" lvl="0" indent="0" algn="l" defTabSz="1219170" rtl="0" eaLnBrk="1" fontAlgn="auto" latinLnBrk="0" hangingPunct="1">
              <a:lnSpc>
                <a:spcPct val="120000"/>
              </a:lnSpc>
              <a:spcBef>
                <a:spcPts val="0"/>
              </a:spcBef>
              <a:spcAft>
                <a:spcPts val="0"/>
              </a:spcAft>
              <a:buClrTx/>
              <a:buSzTx/>
              <a:buFontTx/>
              <a:buNone/>
              <a:tabLst/>
              <a:defRPr/>
            </a:pPr>
            <a:r>
              <a:rPr kumimoji="0" lang="zh-CN" altLang="zh-CN" sz="1600" b="0" i="0" u="none" strike="noStrike" kern="1200" cap="none" spc="0" normalizeH="0" baseline="0" noProof="0" dirty="0">
                <a:ln>
                  <a:noFill/>
                </a:ln>
                <a:solidFill>
                  <a:srgbClr val="002060"/>
                </a:solidFill>
                <a:effectLst/>
                <a:uLnTx/>
                <a:uFillTx/>
                <a:latin typeface="Calibri"/>
                <a:ea typeface="宋体" panose="02010600030101010101" pitchFamily="2" charset="-122"/>
                <a:cs typeface="+mn-ea"/>
              </a:rPr>
              <a:t>联动协作</a:t>
            </a:r>
            <a:endParaRPr kumimoji="0" lang="bg-BG" sz="1600" b="0" i="0" u="none" strike="noStrike" kern="1200" cap="none" spc="0" normalizeH="0" baseline="0" noProof="0" dirty="0">
              <a:ln>
                <a:noFill/>
              </a:ln>
              <a:solidFill>
                <a:srgbClr val="002060"/>
              </a:solidFill>
              <a:effectLst/>
              <a:uLnTx/>
              <a:uFillTx/>
              <a:latin typeface="Calibri"/>
              <a:sym typeface="+mn-lt"/>
            </a:endParaRPr>
          </a:p>
        </p:txBody>
      </p:sp>
    </p:spTree>
    <p:extLst>
      <p:ext uri="{BB962C8B-B14F-4D97-AF65-F5344CB8AC3E}">
        <p14:creationId xmlns:p14="http://schemas.microsoft.com/office/powerpoint/2010/main" xmlns="" val="3650266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1F7F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文本框 5"/>
          <p:cNvSpPr txBox="1"/>
          <p:nvPr/>
        </p:nvSpPr>
        <p:spPr>
          <a:xfrm>
            <a:off x="3011557" y="2564297"/>
            <a:ext cx="4674269" cy="123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xis" pitchFamily="50" charset="0"/>
                <a:ea typeface="pastel" pitchFamily="2" charset="0"/>
                <a:cs typeface="+mn-cs"/>
              </a:rPr>
              <a:t>THANK YOU</a:t>
            </a:r>
            <a:endParaRPr kumimoji="0" lang="zh-CN" altLang="en-US" sz="7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xis" pitchFamily="50" charset="0"/>
              <a:ea typeface="pastel" pitchFamily="2" charset="0"/>
              <a:cs typeface="+mn-cs"/>
            </a:endParaRPr>
          </a:p>
        </p:txBody>
      </p:sp>
      <p:cxnSp>
        <p:nvCxnSpPr>
          <p:cNvPr id="11" name="直接连接符 10"/>
          <p:cNvCxnSpPr/>
          <p:nvPr/>
        </p:nvCxnSpPr>
        <p:spPr>
          <a:xfrm flipH="1">
            <a:off x="-71438" y="3429000"/>
            <a:ext cx="2857501" cy="0"/>
          </a:xfrm>
          <a:prstGeom prst="line">
            <a:avLst/>
          </a:prstGeom>
          <a:ln w="19050" cap="rnd">
            <a:solidFill>
              <a:srgbClr val="F7FBFC"/>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9334499" y="3429000"/>
            <a:ext cx="2857501" cy="0"/>
          </a:xfrm>
          <a:prstGeom prst="line">
            <a:avLst/>
          </a:prstGeom>
          <a:ln w="19050" cap="rnd">
            <a:solidFill>
              <a:srgbClr val="F7FBFC"/>
            </a:solidFill>
            <a:prstDash val="solid"/>
          </a:ln>
        </p:spPr>
        <p:style>
          <a:lnRef idx="1">
            <a:schemeClr val="accent1"/>
          </a:lnRef>
          <a:fillRef idx="0">
            <a:schemeClr val="accent1"/>
          </a:fillRef>
          <a:effectRef idx="0">
            <a:schemeClr val="accent1"/>
          </a:effectRef>
          <a:fontRef idx="minor">
            <a:schemeClr val="tx1"/>
          </a:fontRef>
        </p:style>
      </p:cxnSp>
      <p:pic>
        <p:nvPicPr>
          <p:cNvPr id="7" name="图片 6">
            <a:hlinkClick r:id="rId4" action="ppaction://hlinksldjump"/>
            <a:extLst>
              <a:ext uri="{FF2B5EF4-FFF2-40B4-BE49-F238E27FC236}">
                <a16:creationId xmlns:a16="http://schemas.microsoft.com/office/drawing/2014/main" xmlns="" id="{4C83D91E-CFF7-424E-8BE4-B2044A54CCA2}"/>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165301" y="100695"/>
            <a:ext cx="4619913" cy="3227611"/>
          </a:xfrm>
          <a:prstGeom prst="rect">
            <a:avLst/>
          </a:prstGeom>
          <a:effectLst>
            <a:softEdge rad="1270000"/>
          </a:effectLst>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34231" y="67022"/>
            <a:ext cx="2477299" cy="1436833"/>
          </a:xfrm>
          <a:prstGeom prst="rect">
            <a:avLst/>
          </a:prstGeom>
        </p:spPr>
      </p:pic>
      <p:sp>
        <p:nvSpPr>
          <p:cNvPr id="14" name="圆角矩形 5">
            <a:extLst>
              <a:ext uri="{FF2B5EF4-FFF2-40B4-BE49-F238E27FC236}">
                <a16:creationId xmlns:a16="http://schemas.microsoft.com/office/drawing/2014/main" xmlns="" id="{B079D8A1-9505-458F-A211-0E5BEE53D0AE}"/>
              </a:ext>
            </a:extLst>
          </p:cNvPr>
          <p:cNvSpPr/>
          <p:nvPr/>
        </p:nvSpPr>
        <p:spPr>
          <a:xfrm>
            <a:off x="0" y="600276"/>
            <a:ext cx="923275" cy="1354030"/>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rPr>
              <a:t>第一部分</a:t>
            </a:r>
          </a:p>
        </p:txBody>
      </p:sp>
      <p:sp>
        <p:nvSpPr>
          <p:cNvPr id="26" name="圆角矩形 5">
            <a:extLst>
              <a:ext uri="{FF2B5EF4-FFF2-40B4-BE49-F238E27FC236}">
                <a16:creationId xmlns:a16="http://schemas.microsoft.com/office/drawing/2014/main" xmlns="" id="{44771029-3AA2-4DA0-906A-BD61478E981E}"/>
              </a:ext>
            </a:extLst>
          </p:cNvPr>
          <p:cNvSpPr/>
          <p:nvPr/>
        </p:nvSpPr>
        <p:spPr>
          <a:xfrm>
            <a:off x="-1" y="40128"/>
            <a:ext cx="923277" cy="533254"/>
          </a:xfrm>
          <a:prstGeom prst="roundRect">
            <a:avLst/>
          </a:prstGeom>
          <a:solidFill>
            <a:schemeClr val="accent1">
              <a:lumMod val="75000"/>
              <a:tint val="66000"/>
              <a:satMod val="160000"/>
            </a:schemeClr>
          </a:solidFill>
          <a:ln w="12700" cap="flat" cmpd="sng" algn="ctr">
            <a:solidFill>
              <a:srgbClr val="FFC000"/>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引言</a:t>
            </a:r>
          </a:p>
        </p:txBody>
      </p:sp>
      <p:sp>
        <p:nvSpPr>
          <p:cNvPr id="19" name="圆角矩形 5">
            <a:extLst>
              <a:ext uri="{FF2B5EF4-FFF2-40B4-BE49-F238E27FC236}">
                <a16:creationId xmlns:a16="http://schemas.microsoft.com/office/drawing/2014/main" xmlns="" id="{80003D69-2B46-1BB3-8452-4F28B8940615}"/>
              </a:ext>
            </a:extLst>
          </p:cNvPr>
          <p:cNvSpPr/>
          <p:nvPr/>
        </p:nvSpPr>
        <p:spPr>
          <a:xfrm>
            <a:off x="-1" y="2022770"/>
            <a:ext cx="923276" cy="1273348"/>
          </a:xfrm>
          <a:prstGeom prst="roundRect">
            <a:avLst/>
          </a:prstGeom>
          <a:gradFill flip="none" rotWithShape="1">
            <a:gsLst>
              <a:gs pos="0">
                <a:schemeClr val="accent1">
                  <a:lumMod val="75000"/>
                  <a:tint val="66000"/>
                  <a:satMod val="160000"/>
                  <a:tint val="66000"/>
                  <a:satMod val="160000"/>
                </a:schemeClr>
              </a:gs>
              <a:gs pos="50000">
                <a:schemeClr val="accent1">
                  <a:lumMod val="75000"/>
                  <a:tint val="66000"/>
                  <a:satMod val="160000"/>
                  <a:tint val="44500"/>
                  <a:satMod val="160000"/>
                </a:schemeClr>
              </a:gs>
              <a:gs pos="100000">
                <a:schemeClr val="accent1">
                  <a:lumMod val="75000"/>
                  <a:tint val="66000"/>
                  <a:satMod val="160000"/>
                  <a:tint val="23500"/>
                  <a:satMod val="160000"/>
                </a:schemeClr>
              </a:gs>
            </a:gsLst>
            <a:lin ang="5400000" scaled="1"/>
            <a:tileRect/>
          </a:gra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rPr>
              <a:t>第二部分</a:t>
            </a:r>
          </a:p>
        </p:txBody>
      </p:sp>
      <p:sp>
        <p:nvSpPr>
          <p:cNvPr id="20" name="圆角矩形 5">
            <a:extLst>
              <a:ext uri="{FF2B5EF4-FFF2-40B4-BE49-F238E27FC236}">
                <a16:creationId xmlns:a16="http://schemas.microsoft.com/office/drawing/2014/main" xmlns="" id="{91FD1CED-1D8B-B942-64BE-F757F49C50AC}"/>
              </a:ext>
            </a:extLst>
          </p:cNvPr>
          <p:cNvSpPr/>
          <p:nvPr/>
        </p:nvSpPr>
        <p:spPr>
          <a:xfrm>
            <a:off x="20451" y="3477222"/>
            <a:ext cx="892902" cy="1243278"/>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b="100000"/>
            </a:path>
            <a:tileRect t="-100000" r="-100000"/>
          </a:gra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rPr>
              <a:t>第三部分</a:t>
            </a:r>
          </a:p>
        </p:txBody>
      </p:sp>
      <p:sp>
        <p:nvSpPr>
          <p:cNvPr id="22" name="圆角矩形 5">
            <a:extLst>
              <a:ext uri="{FF2B5EF4-FFF2-40B4-BE49-F238E27FC236}">
                <a16:creationId xmlns:a16="http://schemas.microsoft.com/office/drawing/2014/main" xmlns="" id="{F3735358-5129-0427-BA32-A699734980E4}"/>
              </a:ext>
            </a:extLst>
          </p:cNvPr>
          <p:cNvSpPr/>
          <p:nvPr/>
        </p:nvSpPr>
        <p:spPr>
          <a:xfrm>
            <a:off x="4470954" y="396043"/>
            <a:ext cx="2952868" cy="624842"/>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100000" b="100000"/>
            </a:path>
            <a:tileRect t="-100000" r="-100000"/>
          </a:gradFill>
          <a:ln w="12700" cap="flat" cmpd="sng" algn="ctr">
            <a:noFill/>
            <a:prstDash val="solid"/>
            <a:miter lim="800000"/>
          </a:ln>
          <a:effectLst>
            <a:glow rad="635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报告概要</a:t>
            </a:r>
          </a:p>
        </p:txBody>
      </p:sp>
      <p:cxnSp>
        <p:nvCxnSpPr>
          <p:cNvPr id="27" name="直接连接符 26">
            <a:extLst>
              <a:ext uri="{FF2B5EF4-FFF2-40B4-BE49-F238E27FC236}">
                <a16:creationId xmlns:a16="http://schemas.microsoft.com/office/drawing/2014/main" xmlns="" id="{3C2CBB58-60B8-4EC0-E921-BE662516F10B}"/>
              </a:ext>
            </a:extLst>
          </p:cNvPr>
          <p:cNvCxnSpPr>
            <a:cxnSpLocks/>
          </p:cNvCxnSpPr>
          <p:nvPr/>
        </p:nvCxnSpPr>
        <p:spPr>
          <a:xfrm>
            <a:off x="1642369" y="3870664"/>
            <a:ext cx="9880847" cy="6214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内容占位符 3">
            <a:extLst>
              <a:ext uri="{FF2B5EF4-FFF2-40B4-BE49-F238E27FC236}">
                <a16:creationId xmlns:a16="http://schemas.microsoft.com/office/drawing/2014/main" xmlns="" id="{5F9A5295-B344-484F-87A5-D34208F03DD0}"/>
              </a:ext>
            </a:extLst>
          </p:cNvPr>
          <p:cNvSpPr txBox="1">
            <a:spLocks/>
          </p:cNvSpPr>
          <p:nvPr/>
        </p:nvSpPr>
        <p:spPr>
          <a:xfrm>
            <a:off x="1642369" y="1579654"/>
            <a:ext cx="10515600" cy="4361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Helvetica"/>
              </a:rPr>
              <a:t>引言</a:t>
            </a:r>
            <a:endParaRPr kumimoji="0" lang="en-US" altLang="zh-CN" sz="28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Helvetica"/>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Helvetica"/>
              </a:rPr>
              <a:t>一、陆海“二分法”影响下的海岸带环境司法</a:t>
            </a:r>
            <a:endParaRPr kumimoji="0" lang="en-US" altLang="zh-CN" sz="28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Helvetica"/>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Helvetica"/>
              </a:rPr>
              <a:t>二、陆海统筹环境治理视野中反思海岸带环境司法</a:t>
            </a:r>
            <a:endParaRPr kumimoji="0" lang="en-US" altLang="zh-CN" sz="28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Helvetica"/>
            </a:endParaRPr>
          </a:p>
          <a:p>
            <a:pPr marL="0" lvl="0" indent="0">
              <a:lnSpc>
                <a:spcPct val="150000"/>
              </a:lnSpc>
              <a:buNone/>
              <a:defRPr/>
            </a:pPr>
            <a:r>
              <a:rPr kumimoji="0" lang="zh-CN" altLang="en-US" sz="28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Helvetica"/>
              </a:rPr>
              <a:t>三</a:t>
            </a:r>
            <a:r>
              <a:rPr lang="zh-CN" altLang="en-US" dirty="0">
                <a:solidFill>
                  <a:srgbClr val="000000"/>
                </a:solidFill>
                <a:latin typeface="字魂59号-创粗黑" panose="00000500000000000000" pitchFamily="2" charset="-122"/>
                <a:ea typeface="字魂59号-创粗黑" panose="00000500000000000000" pitchFamily="2" charset="-122"/>
                <a:cs typeface="Helvetica"/>
              </a:rPr>
              <a:t>、基于陆海统筹战略的海岸带环境司法对策</a:t>
            </a:r>
            <a:endParaRPr kumimoji="0" lang="en-US" altLang="zh-CN" sz="28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Helvetica"/>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000000"/>
                </a:solidFill>
                <a:effectLst/>
                <a:uLnTx/>
                <a:uFillTx/>
                <a:latin typeface="Calibri" panose="020F0502020204030204"/>
                <a:ea typeface="字魂59号-创粗黑" panose="00000500000000000000" pitchFamily="2" charset="-122"/>
                <a:cs typeface="Helvetica"/>
              </a:rPr>
              <a:t>结语</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28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Helvetica"/>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800" b="0" i="0" u="none" strike="noStrike" kern="1200" cap="none" spc="0" normalizeH="0" baseline="0" noProof="0" dirty="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1" name="圆角矩形 5">
            <a:extLst>
              <a:ext uri="{FF2B5EF4-FFF2-40B4-BE49-F238E27FC236}">
                <a16:creationId xmlns:a16="http://schemas.microsoft.com/office/drawing/2014/main" xmlns="" id="{926C3223-CC5B-481F-98D5-781C6CF47D07}"/>
              </a:ext>
            </a:extLst>
          </p:cNvPr>
          <p:cNvSpPr/>
          <p:nvPr/>
        </p:nvSpPr>
        <p:spPr>
          <a:xfrm>
            <a:off x="-9924" y="4979392"/>
            <a:ext cx="923277" cy="533254"/>
          </a:xfrm>
          <a:prstGeom prst="roundRect">
            <a:avLst/>
          </a:prstGeom>
          <a:solidFill>
            <a:schemeClr val="accent1">
              <a:lumMod val="60000"/>
              <a:lumOff val="40000"/>
            </a:schemeClr>
          </a:solidFill>
          <a:ln w="12700" cap="flat" cmpd="sng" algn="ctr">
            <a:solidFill>
              <a:schemeClr val="accent1">
                <a:lumMod val="60000"/>
                <a:lumOff val="4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rPr>
              <a:t>结语</a:t>
            </a:r>
          </a:p>
        </p:txBody>
      </p:sp>
    </p:spTree>
    <p:extLst>
      <p:ext uri="{BB962C8B-B14F-4D97-AF65-F5344CB8AC3E}">
        <p14:creationId xmlns:p14="http://schemas.microsoft.com/office/powerpoint/2010/main" xmlns="" val="1369463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文本框 48"/>
          <p:cNvSpPr txBox="1">
            <a:spLocks noChangeArrowheads="1"/>
          </p:cNvSpPr>
          <p:nvPr/>
        </p:nvSpPr>
        <p:spPr bwMode="auto">
          <a:xfrm>
            <a:off x="1328725" y="952029"/>
            <a:ext cx="8030428" cy="564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0000FF"/>
                </a:solidFill>
                <a:effectLst/>
                <a:uLnTx/>
                <a:uFillTx/>
                <a:latin typeface="Arial"/>
                <a:ea typeface="微软雅黑"/>
                <a:cs typeface="+mn-ea"/>
                <a:sym typeface="+mn-lt"/>
              </a:rPr>
              <a:t>一、陆海“二分法”影响下的海岸带环境司法</a:t>
            </a:r>
          </a:p>
        </p:txBody>
      </p:sp>
      <p:sp>
        <p:nvSpPr>
          <p:cNvPr id="67" name="Content Placeholder 2"/>
          <p:cNvSpPr txBox="1"/>
          <p:nvPr/>
        </p:nvSpPr>
        <p:spPr>
          <a:xfrm>
            <a:off x="1391477" y="952030"/>
            <a:ext cx="2306761" cy="3407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450304"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altLang="zh-CN" sz="24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ea"/>
              <a:sym typeface="+mn-lt"/>
            </a:endParaRPr>
          </a:p>
        </p:txBody>
      </p:sp>
      <p:pic>
        <p:nvPicPr>
          <p:cNvPr id="4" name="图片 3">
            <a:extLst>
              <a:ext uri="{FF2B5EF4-FFF2-40B4-BE49-F238E27FC236}">
                <a16:creationId xmlns:a16="http://schemas.microsoft.com/office/drawing/2014/main" xmlns="" id="{E48D93A2-6999-4968-B74B-44C578DD4A2F}"/>
              </a:ext>
            </a:extLst>
          </p:cNvPr>
          <p:cNvPicPr>
            <a:picLocks noChangeAspect="1"/>
          </p:cNvPicPr>
          <p:nvPr/>
        </p:nvPicPr>
        <p:blipFill>
          <a:blip r:embed="rId4"/>
          <a:stretch>
            <a:fillRect/>
          </a:stretch>
        </p:blipFill>
        <p:spPr>
          <a:xfrm>
            <a:off x="-145577" y="0"/>
            <a:ext cx="975445" cy="1255885"/>
          </a:xfrm>
          <a:prstGeom prst="rect">
            <a:avLst/>
          </a:prstGeom>
        </p:spPr>
      </p:pic>
      <p:pic>
        <p:nvPicPr>
          <p:cNvPr id="5" name="图片 4">
            <a:extLst>
              <a:ext uri="{FF2B5EF4-FFF2-40B4-BE49-F238E27FC236}">
                <a16:creationId xmlns:a16="http://schemas.microsoft.com/office/drawing/2014/main" xmlns="" id="{E25F567F-68D6-4E63-949C-0A2727C0CBF6}"/>
              </a:ext>
            </a:extLst>
          </p:cNvPr>
          <p:cNvPicPr>
            <a:picLocks noChangeAspect="1"/>
          </p:cNvPicPr>
          <p:nvPr/>
        </p:nvPicPr>
        <p:blipFill>
          <a:blip r:embed="rId5"/>
          <a:stretch>
            <a:fillRect/>
          </a:stretch>
        </p:blipFill>
        <p:spPr>
          <a:xfrm>
            <a:off x="-200446" y="848954"/>
            <a:ext cx="1085182" cy="1463167"/>
          </a:xfrm>
          <a:prstGeom prst="rect">
            <a:avLst/>
          </a:prstGeom>
        </p:spPr>
      </p:pic>
      <p:pic>
        <p:nvPicPr>
          <p:cNvPr id="6" name="图片 5">
            <a:extLst>
              <a:ext uri="{FF2B5EF4-FFF2-40B4-BE49-F238E27FC236}">
                <a16:creationId xmlns:a16="http://schemas.microsoft.com/office/drawing/2014/main" xmlns="" id="{ED730B1A-6EAB-48F4-9A09-F66F2AB39594}"/>
              </a:ext>
            </a:extLst>
          </p:cNvPr>
          <p:cNvPicPr>
            <a:picLocks noChangeAspect="1"/>
          </p:cNvPicPr>
          <p:nvPr/>
        </p:nvPicPr>
        <p:blipFill>
          <a:blip r:embed="rId6"/>
          <a:stretch>
            <a:fillRect/>
          </a:stretch>
        </p:blipFill>
        <p:spPr>
          <a:xfrm>
            <a:off x="-168264" y="1971992"/>
            <a:ext cx="1085182" cy="1566808"/>
          </a:xfrm>
          <a:prstGeom prst="rect">
            <a:avLst/>
          </a:prstGeom>
        </p:spPr>
      </p:pic>
      <p:pic>
        <p:nvPicPr>
          <p:cNvPr id="7" name="图片 6">
            <a:extLst>
              <a:ext uri="{FF2B5EF4-FFF2-40B4-BE49-F238E27FC236}">
                <a16:creationId xmlns:a16="http://schemas.microsoft.com/office/drawing/2014/main" xmlns="" id="{FD90E2EF-AC69-4C1E-BB66-D96EAFC44FEE}"/>
              </a:ext>
            </a:extLst>
          </p:cNvPr>
          <p:cNvPicPr>
            <a:picLocks noChangeAspect="1"/>
          </p:cNvPicPr>
          <p:nvPr/>
        </p:nvPicPr>
        <p:blipFill>
          <a:blip r:embed="rId7"/>
          <a:stretch>
            <a:fillRect/>
          </a:stretch>
        </p:blipFill>
        <p:spPr>
          <a:xfrm>
            <a:off x="-176146" y="3253783"/>
            <a:ext cx="1091279" cy="1609483"/>
          </a:xfrm>
          <a:prstGeom prst="rect">
            <a:avLst/>
          </a:prstGeom>
        </p:spPr>
      </p:pic>
      <p:pic>
        <p:nvPicPr>
          <p:cNvPr id="11" name="图片 10">
            <a:extLst>
              <a:ext uri="{FF2B5EF4-FFF2-40B4-BE49-F238E27FC236}">
                <a16:creationId xmlns:a16="http://schemas.microsoft.com/office/drawing/2014/main" xmlns="" id="{52D3BAA9-22FB-4C96-9642-09E52E60A7C9}"/>
              </a:ext>
            </a:extLst>
          </p:cNvPr>
          <p:cNvPicPr>
            <a:picLocks noChangeAspect="1"/>
          </p:cNvPicPr>
          <p:nvPr/>
        </p:nvPicPr>
        <p:blipFill>
          <a:blip r:embed="rId8"/>
          <a:stretch>
            <a:fillRect/>
          </a:stretch>
        </p:blipFill>
        <p:spPr>
          <a:xfrm>
            <a:off x="-168264" y="4661838"/>
            <a:ext cx="1091279" cy="1481456"/>
          </a:xfrm>
          <a:prstGeom prst="rect">
            <a:avLst/>
          </a:prstGeom>
        </p:spPr>
      </p:pic>
      <p:sp>
        <p:nvSpPr>
          <p:cNvPr id="9" name="矩形 8">
            <a:extLst>
              <a:ext uri="{FF2B5EF4-FFF2-40B4-BE49-F238E27FC236}">
                <a16:creationId xmlns:a16="http://schemas.microsoft.com/office/drawing/2014/main" xmlns="" id="{6D8504EB-41DE-4BB2-AC1A-D9C2BD935ACA}"/>
              </a:ext>
            </a:extLst>
          </p:cNvPr>
          <p:cNvSpPr/>
          <p:nvPr/>
        </p:nvSpPr>
        <p:spPr>
          <a:xfrm>
            <a:off x="1061548" y="1863956"/>
            <a:ext cx="7216588" cy="3887987"/>
          </a:xfrm>
          <a:prstGeom prst="rect">
            <a:avLst/>
          </a:prstGeom>
        </p:spPr>
        <p:txBody>
          <a:bodyPr wrap="square">
            <a:spAutoFit/>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    我国当前的陆海“二分法”政策、法律规则系统与陆海统筹环境治理体系</a:t>
            </a:r>
            <a:r>
              <a:rPr kumimoji="0" lang="zh-CN" altLang="en-US" sz="2400" b="1"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不匹配</a:t>
            </a:r>
            <a:r>
              <a:rPr kumimoji="0" lang="zh-CN" altLang="en-US"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，海岸带环境司法陷入</a:t>
            </a:r>
            <a:r>
              <a:rPr kumimoji="0" lang="zh-CN" altLang="en-US" sz="2400" b="1"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困境</a:t>
            </a:r>
            <a:r>
              <a:rPr kumimoji="0" lang="zh-CN" altLang="en-US"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，主要表现：</a:t>
            </a:r>
            <a:endParaRPr kumimoji="0" lang="en-US" altLang="zh-CN"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endParaRP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    1</a:t>
            </a:r>
            <a:r>
              <a:rPr kumimoji="0" lang="zh-CN" altLang="en-US"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）法律适用不明确；</a:t>
            </a:r>
            <a:endParaRPr kumimoji="0" lang="en-US" altLang="zh-CN"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endParaRP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    2</a:t>
            </a:r>
            <a:r>
              <a:rPr kumimoji="0" lang="zh-CN" altLang="en-US"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）原告主体资格有争议；</a:t>
            </a:r>
            <a:endParaRPr kumimoji="0" lang="en-US" altLang="zh-CN"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endParaRP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    3</a:t>
            </a:r>
            <a:r>
              <a:rPr kumimoji="0" lang="zh-CN" altLang="en-US"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）诉讼性质认定有争鸣；</a:t>
            </a:r>
            <a:endParaRPr kumimoji="0" lang="en-US" altLang="zh-CN"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endParaRP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    4</a:t>
            </a:r>
            <a:r>
              <a:rPr kumimoji="0" lang="zh-CN" altLang="en-US" sz="24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ea"/>
                <a:sym typeface="+mn-lt"/>
              </a:rPr>
              <a:t>）诉讼程序衔接不明确</a:t>
            </a:r>
            <a:r>
              <a:rPr kumimoji="0" lang="zh-CN" altLang="en-US" sz="1867" b="0" i="0" u="none" strike="noStrike" kern="1200" cap="none" spc="0" normalizeH="0" baseline="0" noProof="0" dirty="0">
                <a:ln>
                  <a:noFill/>
                </a:ln>
                <a:solidFill>
                  <a:prstClr val="black"/>
                </a:solidFill>
                <a:effectLst/>
                <a:uLnTx/>
                <a:uFillTx/>
                <a:latin typeface="Arial"/>
                <a:ea typeface="微软雅黑"/>
                <a:cs typeface="+mn-ea"/>
                <a:sym typeface="+mn-lt"/>
              </a:rPr>
              <a:t>。</a:t>
            </a:r>
          </a:p>
        </p:txBody>
      </p:sp>
      <p:pic>
        <p:nvPicPr>
          <p:cNvPr id="13" name="内容占位符 4">
            <a:extLst>
              <a:ext uri="{FF2B5EF4-FFF2-40B4-BE49-F238E27FC236}">
                <a16:creationId xmlns:a16="http://schemas.microsoft.com/office/drawing/2014/main" xmlns="" id="{69D51775-505A-4267-9018-06E9BE2629FA}"/>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a:xfrm>
            <a:off x="8278136" y="1863956"/>
            <a:ext cx="3776737" cy="3776735"/>
          </a:xfrm>
          <a:prstGeom prst="rect">
            <a:avLst/>
          </a:prstGeom>
        </p:spPr>
      </p:pic>
    </p:spTree>
    <p:extLst>
      <p:ext uri="{BB962C8B-B14F-4D97-AF65-F5344CB8AC3E}">
        <p14:creationId xmlns:p14="http://schemas.microsoft.com/office/powerpoint/2010/main" xmlns="" val="25327742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6B35869C-2402-4CFD-9C6C-68CDB9B13D1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24615" y="-555813"/>
            <a:ext cx="3878580" cy="2908935"/>
          </a:xfrm>
          <a:prstGeom prst="rect">
            <a:avLst/>
          </a:prstGeom>
          <a:effectLst>
            <a:softEdge rad="1270000"/>
          </a:effectLst>
        </p:spPr>
      </p:pic>
      <p:pic>
        <p:nvPicPr>
          <p:cNvPr id="15" name="图片 14">
            <a:extLst>
              <a:ext uri="{FF2B5EF4-FFF2-40B4-BE49-F238E27FC236}">
                <a16:creationId xmlns:a16="http://schemas.microsoft.com/office/drawing/2014/main" xmlns="" id="{A58FFD22-E07C-40D4-9017-6DB2A8D7686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74894" y="-260"/>
            <a:ext cx="9117106" cy="6840502"/>
          </a:xfrm>
          <a:prstGeom prst="rect">
            <a:avLst/>
          </a:prstGeom>
        </p:spPr>
      </p:pic>
      <p:pic>
        <p:nvPicPr>
          <p:cNvPr id="5" name="图片 4">
            <a:extLst>
              <a:ext uri="{FF2B5EF4-FFF2-40B4-BE49-F238E27FC236}">
                <a16:creationId xmlns:a16="http://schemas.microsoft.com/office/drawing/2014/main" xmlns="" id="{997E7439-9068-4D7A-91E0-4D12E74DDAA9}"/>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0" y="-260"/>
            <a:ext cx="9117106" cy="6840502"/>
          </a:xfrm>
          <a:prstGeom prst="rect">
            <a:avLst/>
          </a:prstGeom>
        </p:spPr>
      </p:pic>
      <p:pic>
        <p:nvPicPr>
          <p:cNvPr id="9" name="图片 8">
            <a:extLst>
              <a:ext uri="{FF2B5EF4-FFF2-40B4-BE49-F238E27FC236}">
                <a16:creationId xmlns:a16="http://schemas.microsoft.com/office/drawing/2014/main" xmlns="" id="{6DB02930-678F-4C25-BD63-73F468554A92}"/>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483225" y="-13012"/>
            <a:ext cx="9708776" cy="6853254"/>
          </a:xfrm>
          <a:prstGeom prst="rect">
            <a:avLst/>
          </a:prstGeom>
        </p:spPr>
      </p:pic>
      <p:pic>
        <p:nvPicPr>
          <p:cNvPr id="10" name="图片 9">
            <a:extLst>
              <a:ext uri="{FF2B5EF4-FFF2-40B4-BE49-F238E27FC236}">
                <a16:creationId xmlns:a16="http://schemas.microsoft.com/office/drawing/2014/main" xmlns="" id="{B31B4416-BF10-419E-9AC1-7D75043F87C0}"/>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89729" y="515085"/>
            <a:ext cx="12371458" cy="6342915"/>
          </a:xfrm>
          <a:prstGeom prst="rect">
            <a:avLst/>
          </a:prstGeom>
        </p:spPr>
      </p:pic>
    </p:spTree>
    <p:extLst>
      <p:ext uri="{BB962C8B-B14F-4D97-AF65-F5344CB8AC3E}">
        <p14:creationId xmlns:p14="http://schemas.microsoft.com/office/powerpoint/2010/main" xmlns="" val="176369351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4717416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标题 1">
            <a:extLst>
              <a:ext uri="{FF2B5EF4-FFF2-40B4-BE49-F238E27FC236}">
                <a16:creationId xmlns:a16="http://schemas.microsoft.com/office/drawing/2014/main" xmlns="" id="{4D69133F-86B7-4A1B-BE73-90EE9BDA300E}"/>
              </a:ext>
            </a:extLst>
          </p:cNvPr>
          <p:cNvSpPr>
            <a:spLocks noGrp="1" noChangeArrowheads="1"/>
          </p:cNvSpPr>
          <p:nvPr>
            <p:ph type="title"/>
          </p:nvPr>
        </p:nvSpPr>
        <p:spPr>
          <a:xfrm>
            <a:off x="4775200" y="333375"/>
            <a:ext cx="5400675" cy="965200"/>
          </a:xfrm>
        </p:spPr>
        <p:txBody>
          <a:bodyPr/>
          <a:lstStyle/>
          <a:p>
            <a:endParaRPr lang="zh-CN" altLang="en-US" sz="3200"/>
          </a:p>
        </p:txBody>
      </p:sp>
      <p:pic>
        <p:nvPicPr>
          <p:cNvPr id="149507" name="内容占位符 4">
            <a:extLst>
              <a:ext uri="{FF2B5EF4-FFF2-40B4-BE49-F238E27FC236}">
                <a16:creationId xmlns:a16="http://schemas.microsoft.com/office/drawing/2014/main" xmlns="" id="{520C6E41-5167-4316-AE89-E638F1E37704}"/>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115888"/>
            <a:ext cx="4772025" cy="6996112"/>
          </a:xfrm>
        </p:spPr>
      </p:pic>
      <p:pic>
        <p:nvPicPr>
          <p:cNvPr id="149508" name="图片 6">
            <a:extLst>
              <a:ext uri="{FF2B5EF4-FFF2-40B4-BE49-F238E27FC236}">
                <a16:creationId xmlns:a16="http://schemas.microsoft.com/office/drawing/2014/main" xmlns="" id="{FF9820FA-5009-435D-9F21-4B9B5354583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89129" y="-39757"/>
            <a:ext cx="4222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09" name="矩形 7">
            <a:extLst>
              <a:ext uri="{FF2B5EF4-FFF2-40B4-BE49-F238E27FC236}">
                <a16:creationId xmlns:a16="http://schemas.microsoft.com/office/drawing/2014/main" xmlns="" id="{47AD6C39-737D-4D86-A446-5BAD08608D1F}"/>
              </a:ext>
            </a:extLst>
          </p:cNvPr>
          <p:cNvSpPr>
            <a:spLocks noChangeArrowheads="1"/>
          </p:cNvSpPr>
          <p:nvPr/>
        </p:nvSpPr>
        <p:spPr bwMode="auto">
          <a:xfrm>
            <a:off x="4806950" y="0"/>
            <a:ext cx="5368925" cy="5355312"/>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宋体" panose="02010600030101010101" pitchFamily="2" charset="-122"/>
              </a:defRPr>
            </a:lvl1pPr>
            <a:lvl2pPr marL="742950" indent="-285750">
              <a:defRPr>
                <a:solidFill>
                  <a:schemeClr val="tx1"/>
                </a:solidFill>
                <a:latin typeface="Times New Roman" panose="02020603050405020304" pitchFamily="18" charset="0"/>
                <a:ea typeface="宋体" panose="02010600030101010101" pitchFamily="2" charset="-122"/>
              </a:defRPr>
            </a:lvl2pPr>
            <a:lvl3pPr marL="1143000" indent="-228600">
              <a:defRPr>
                <a:solidFill>
                  <a:schemeClr val="tx1"/>
                </a:solidFill>
                <a:latin typeface="Times New Roman" panose="02020603050405020304" pitchFamily="18" charset="0"/>
                <a:ea typeface="宋体" panose="02010600030101010101" pitchFamily="2" charset="-122"/>
              </a:defRPr>
            </a:lvl3pPr>
            <a:lvl4pPr marL="1600200" indent="-228600">
              <a:defRPr>
                <a:solidFill>
                  <a:schemeClr val="tx1"/>
                </a:solidFill>
                <a:latin typeface="Times New Roman" panose="02020603050405020304" pitchFamily="18" charset="0"/>
                <a:ea typeface="宋体" panose="02010600030101010101" pitchFamily="2" charset="-122"/>
              </a:defRPr>
            </a:lvl4pPr>
            <a:lvl5pPr marL="2057400" indent="-228600">
              <a:defRPr>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宋体" panose="02010600030101010101" pitchFamily="2" charset="-122"/>
                <a:cs typeface="+mn-cs"/>
              </a:rPr>
              <a:t>海岸带</a:t>
            </a:r>
            <a:r>
              <a:rPr kumimoji="0" lang="zh-CN"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海陆之间相互作用的地带，也就是每天受潮汐涨落海水影响的潮间带及其两侧一定范围的陆地和浅海的海陆过渡地带。</a:t>
            </a:r>
            <a:endPar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宋体" panose="02010600030101010101" pitchFamily="2" charset="-122"/>
                <a:cs typeface="+mn-cs"/>
              </a:rPr>
              <a:t>中国海岸带调查范围</a:t>
            </a:r>
            <a:r>
              <a:rPr kumimoji="0" lang="zh-CN" alt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由海岸线向陆方向延伸</a:t>
            </a:r>
            <a:r>
              <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10</a:t>
            </a:r>
            <a:r>
              <a:rPr kumimoji="0" lang="zh-CN" altLang="en-US"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公里左右，向海至水深</a:t>
            </a:r>
            <a:r>
              <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10</a:t>
            </a:r>
            <a:r>
              <a:rPr kumimoji="0" lang="zh-CN" altLang="en-US"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a:t>
            </a:r>
            <a:r>
              <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15</a:t>
            </a:r>
            <a:r>
              <a:rPr kumimoji="0" lang="zh-CN" altLang="en-US"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米等深线处；在河口地区，向陆延伸至潮区界，向海方向延至浑水线或淡水舌。</a:t>
            </a:r>
            <a:endPar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srgbClr val="FFFF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FF00"/>
                </a:solidFill>
                <a:effectLst/>
                <a:uLnTx/>
                <a:uFillTx/>
                <a:latin typeface="Times New Roman" panose="02020603050405020304" pitchFamily="18" charset="0"/>
                <a:ea typeface="宋体" panose="02010600030101010101" pitchFamily="2" charset="-122"/>
                <a:cs typeface="+mn-cs"/>
              </a:rPr>
              <a:t>海岸带的基本特征：</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1.</a:t>
            </a:r>
            <a:r>
              <a:rPr kumimoji="0" lang="zh-CN" altLang="en-US"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资源最丰富的地带，临海国家宝贵的国土资源；</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2.</a:t>
            </a:r>
            <a:r>
              <a:rPr kumimoji="0" lang="zh-CN" altLang="en-US"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海岸带中的滨海带被称为“海洋第一经济带”，区位优势突出；</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3.</a:t>
            </a:r>
            <a:r>
              <a:rPr kumimoji="0" lang="zh-CN" altLang="en-US"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生态脆弱、灾害较多的地带，其生态系具有复合性、边缘性和活跃性的特征。</a:t>
            </a:r>
            <a:endParaRPr kumimoji="0" lang="en-US" altLang="zh-CN"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p:txBody>
      </p:sp>
      <p:pic>
        <p:nvPicPr>
          <p:cNvPr id="4" name="图片 3">
            <a:extLst>
              <a:ext uri="{FF2B5EF4-FFF2-40B4-BE49-F238E27FC236}">
                <a16:creationId xmlns:a16="http://schemas.microsoft.com/office/drawing/2014/main" xmlns="" id="{3B1CF269-073A-4D23-8D74-1B92B9CFA73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64019" y="5354638"/>
            <a:ext cx="2743200" cy="1828800"/>
          </a:xfrm>
          <a:prstGeom prst="rect">
            <a:avLst/>
          </a:prstGeom>
        </p:spPr>
      </p:pic>
      <p:pic>
        <p:nvPicPr>
          <p:cNvPr id="6" name="图片 5">
            <a:extLst>
              <a:ext uri="{FF2B5EF4-FFF2-40B4-BE49-F238E27FC236}">
                <a16:creationId xmlns:a16="http://schemas.microsoft.com/office/drawing/2014/main" xmlns="" id="{5C4F3740-132B-4CF8-A268-744B34DF90B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08080" y="5333102"/>
            <a:ext cx="1526589" cy="2035453"/>
          </a:xfrm>
          <a:prstGeom prst="rect">
            <a:avLst/>
          </a:prstGeom>
        </p:spPr>
      </p:pic>
    </p:spTree>
    <p:extLst>
      <p:ext uri="{BB962C8B-B14F-4D97-AF65-F5344CB8AC3E}">
        <p14:creationId xmlns:p14="http://schemas.microsoft.com/office/powerpoint/2010/main" xmlns="" val="30814347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5">
            <a:extLst>
              <a:ext uri="{FF2B5EF4-FFF2-40B4-BE49-F238E27FC236}">
                <a16:creationId xmlns:a16="http://schemas.microsoft.com/office/drawing/2014/main" xmlns="" id="{B079D8A1-9505-458F-A211-0E5BEE53D0AE}"/>
              </a:ext>
            </a:extLst>
          </p:cNvPr>
          <p:cNvSpPr/>
          <p:nvPr/>
        </p:nvSpPr>
        <p:spPr>
          <a:xfrm>
            <a:off x="1" y="711367"/>
            <a:ext cx="342800" cy="1064726"/>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a:ln w="12700" cap="flat" cmpd="sng" algn="ctr">
            <a:solidFill>
              <a:srgbClr val="FFC000"/>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一</a:t>
            </a:r>
          </a:p>
        </p:txBody>
      </p:sp>
      <p:sp>
        <p:nvSpPr>
          <p:cNvPr id="26" name="圆角矩形 5">
            <a:extLst>
              <a:ext uri="{FF2B5EF4-FFF2-40B4-BE49-F238E27FC236}">
                <a16:creationId xmlns:a16="http://schemas.microsoft.com/office/drawing/2014/main" xmlns="" id="{44771029-3AA2-4DA0-906A-BD61478E981E}"/>
              </a:ext>
            </a:extLst>
          </p:cNvPr>
          <p:cNvSpPr/>
          <p:nvPr/>
        </p:nvSpPr>
        <p:spPr>
          <a:xfrm>
            <a:off x="0" y="-1"/>
            <a:ext cx="342801" cy="624841"/>
          </a:xfrm>
          <a:prstGeom prst="roundRect">
            <a:avLst/>
          </a:prstGeom>
          <a:solidFill>
            <a:schemeClr val="accent1">
              <a:lumMod val="75000"/>
              <a:tint val="66000"/>
              <a:satMod val="160000"/>
            </a:schemeClr>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引言</a:t>
            </a:r>
          </a:p>
        </p:txBody>
      </p:sp>
      <p:sp>
        <p:nvSpPr>
          <p:cNvPr id="19" name="圆角矩形 5">
            <a:extLst>
              <a:ext uri="{FF2B5EF4-FFF2-40B4-BE49-F238E27FC236}">
                <a16:creationId xmlns:a16="http://schemas.microsoft.com/office/drawing/2014/main" xmlns="" id="{80003D69-2B46-1BB3-8452-4F28B8940615}"/>
              </a:ext>
            </a:extLst>
          </p:cNvPr>
          <p:cNvSpPr/>
          <p:nvPr/>
        </p:nvSpPr>
        <p:spPr>
          <a:xfrm>
            <a:off x="-1" y="1918086"/>
            <a:ext cx="366210" cy="1238908"/>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rPr>
              <a:t>二</a:t>
            </a:r>
          </a:p>
        </p:txBody>
      </p:sp>
      <p:sp>
        <p:nvSpPr>
          <p:cNvPr id="20" name="圆角矩形 5">
            <a:extLst>
              <a:ext uri="{FF2B5EF4-FFF2-40B4-BE49-F238E27FC236}">
                <a16:creationId xmlns:a16="http://schemas.microsoft.com/office/drawing/2014/main" xmlns="" id="{91FD1CED-1D8B-B942-64BE-F757F49C50AC}"/>
              </a:ext>
            </a:extLst>
          </p:cNvPr>
          <p:cNvSpPr/>
          <p:nvPr/>
        </p:nvSpPr>
        <p:spPr>
          <a:xfrm>
            <a:off x="-31195" y="3288209"/>
            <a:ext cx="373996" cy="1199819"/>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rPr>
              <a:t>三</a:t>
            </a:r>
          </a:p>
        </p:txBody>
      </p:sp>
      <p:sp>
        <p:nvSpPr>
          <p:cNvPr id="22" name="圆角矩形 5">
            <a:extLst>
              <a:ext uri="{FF2B5EF4-FFF2-40B4-BE49-F238E27FC236}">
                <a16:creationId xmlns:a16="http://schemas.microsoft.com/office/drawing/2014/main" xmlns="" id="{F3735358-5129-0427-BA32-A699734980E4}"/>
              </a:ext>
            </a:extLst>
          </p:cNvPr>
          <p:cNvSpPr/>
          <p:nvPr/>
        </p:nvSpPr>
        <p:spPr>
          <a:xfrm>
            <a:off x="3953644" y="86525"/>
            <a:ext cx="2952868" cy="624842"/>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100000" b="100000"/>
            </a:path>
            <a:tileRect t="-100000" r="-100000"/>
          </a:gradFill>
          <a:ln w="12700" cap="flat" cmpd="sng" algn="ctr">
            <a:noFill/>
            <a:prstDash val="solid"/>
            <a:miter lim="800000"/>
          </a:ln>
          <a:effectLst>
            <a:glow rad="635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kern="0" dirty="0">
                <a:solidFill>
                  <a:prstClr val="black"/>
                </a:solidFill>
                <a:latin typeface="黑体" panose="02010609060101010101" pitchFamily="49" charset="-122"/>
                <a:ea typeface="黑体" panose="02010609060101010101" pitchFamily="49" charset="-122"/>
              </a:rPr>
              <a:t>陆海“二分法”</a:t>
            </a:r>
            <a:endParaRPr kumimoji="0" lang="zh-CN" altLang="en-US" sz="2400" b="1"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endParaRPr>
          </a:p>
        </p:txBody>
      </p:sp>
      <p:cxnSp>
        <p:nvCxnSpPr>
          <p:cNvPr id="27" name="直接连接符 26">
            <a:extLst>
              <a:ext uri="{FF2B5EF4-FFF2-40B4-BE49-F238E27FC236}">
                <a16:creationId xmlns:a16="http://schemas.microsoft.com/office/drawing/2014/main" xmlns="" id="{3C2CBB58-60B8-4EC0-E921-BE662516F10B}"/>
              </a:ext>
            </a:extLst>
          </p:cNvPr>
          <p:cNvCxnSpPr>
            <a:cxnSpLocks/>
          </p:cNvCxnSpPr>
          <p:nvPr/>
        </p:nvCxnSpPr>
        <p:spPr>
          <a:xfrm>
            <a:off x="1642369" y="3870664"/>
            <a:ext cx="9880847" cy="6214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圆角矩形 5">
            <a:extLst>
              <a:ext uri="{FF2B5EF4-FFF2-40B4-BE49-F238E27FC236}">
                <a16:creationId xmlns:a16="http://schemas.microsoft.com/office/drawing/2014/main" xmlns="" id="{926C3223-CC5B-481F-98D5-781C6CF47D07}"/>
              </a:ext>
            </a:extLst>
          </p:cNvPr>
          <p:cNvSpPr/>
          <p:nvPr/>
        </p:nvSpPr>
        <p:spPr>
          <a:xfrm>
            <a:off x="-25779" y="4619243"/>
            <a:ext cx="363163" cy="1030941"/>
          </a:xfrm>
          <a:prstGeom prst="round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2700000" scaled="1"/>
            <a:tileRect/>
          </a:gradFill>
          <a:ln w="12700" cap="flat" cmpd="sng" algn="ctr">
            <a:solidFill>
              <a:schemeClr val="accent1">
                <a:lumMod val="60000"/>
                <a:lumOff val="4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rPr>
              <a:t>结语</a:t>
            </a:r>
          </a:p>
        </p:txBody>
      </p:sp>
      <p:sp>
        <p:nvSpPr>
          <p:cNvPr id="18" name="内容占位符 2">
            <a:extLst>
              <a:ext uri="{FF2B5EF4-FFF2-40B4-BE49-F238E27FC236}">
                <a16:creationId xmlns:a16="http://schemas.microsoft.com/office/drawing/2014/main" xmlns="" id="{BF79E5A1-9BAB-4F37-9BC1-17FBB3CF6692}"/>
              </a:ext>
            </a:extLst>
          </p:cNvPr>
          <p:cNvSpPr txBox="1">
            <a:spLocks/>
          </p:cNvSpPr>
          <p:nvPr/>
        </p:nvSpPr>
        <p:spPr>
          <a:xfrm>
            <a:off x="883519" y="894013"/>
            <a:ext cx="11174413" cy="4525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1980</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年</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4</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月</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29</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日</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我国参加《国际油污损害</a:t>
            </a:r>
            <a:r>
              <a:rPr lang="zh-CN" altLang="zh-CN" sz="2000" b="1" u="sng" dirty="0">
                <a:solidFill>
                  <a:srgbClr val="002060">
                    <a:lumMod val="50000"/>
                    <a:lumOff val="50000"/>
                  </a:srgbClr>
                </a:solidFill>
                <a:latin typeface="仿宋" panose="02010609060101010101" pitchFamily="49" charset="-122"/>
                <a:ea typeface="仿宋" panose="02010609060101010101" pitchFamily="49" charset="-122"/>
              </a:rPr>
              <a:t>民事责任</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公约》</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a:t>
            </a: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marL="0" indent="0">
              <a:buFont typeface="Arial" panose="020B0604020202020204" pitchFamily="34" charset="0"/>
              <a:buNone/>
              <a:defRPr/>
            </a:pP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   </a:t>
            </a:r>
            <a:r>
              <a:rPr lang="zh-CN" altLang="en-US" sz="2000" b="1" dirty="0">
                <a:solidFill>
                  <a:srgbClr val="002060">
                    <a:lumMod val="50000"/>
                    <a:lumOff val="50000"/>
                  </a:srgbClr>
                </a:solidFill>
                <a:latin typeface="楷体" panose="02010609060101010101" pitchFamily="49" charset="-122"/>
                <a:ea typeface="楷体" panose="02010609060101010101" pitchFamily="49" charset="-122"/>
              </a:rPr>
              <a:t>其中规定“‘油污损害’是指</a:t>
            </a:r>
            <a:r>
              <a:rPr lang="en-US" altLang="zh-CN" sz="2000" b="1" dirty="0">
                <a:solidFill>
                  <a:srgbClr val="002060">
                    <a:lumMod val="50000"/>
                    <a:lumOff val="50000"/>
                  </a:srgbClr>
                </a:solidFill>
                <a:latin typeface="楷体" panose="02010609060101010101" pitchFamily="49" charset="-122"/>
                <a:ea typeface="楷体" panose="02010609060101010101" pitchFamily="49" charset="-122"/>
              </a:rPr>
              <a:t>……</a:t>
            </a:r>
            <a:r>
              <a:rPr lang="zh-CN" altLang="en-US" sz="2000" b="1" dirty="0">
                <a:solidFill>
                  <a:srgbClr val="002060">
                    <a:lumMod val="50000"/>
                    <a:lumOff val="50000"/>
                  </a:srgbClr>
                </a:solidFill>
                <a:latin typeface="楷体" panose="02010609060101010101" pitchFamily="49" charset="-122"/>
                <a:ea typeface="楷体" panose="02010609060101010101" pitchFamily="49" charset="-122"/>
              </a:rPr>
              <a:t>在运油船舶本身以外因污染而产生的灭失损害，并包括预防措施的费用以及由于采取预防措施而造成的进一步灭失或损害。”</a:t>
            </a:r>
            <a:endParaRPr lang="en-US" altLang="zh-CN" sz="2000" b="1" dirty="0">
              <a:solidFill>
                <a:srgbClr val="002060">
                  <a:lumMod val="50000"/>
                  <a:lumOff val="50000"/>
                </a:srgbClr>
              </a:solidFill>
              <a:latin typeface="楷体" panose="02010609060101010101" pitchFamily="49" charset="-122"/>
              <a:ea typeface="楷体" panose="02010609060101010101" pitchFamily="49" charset="-122"/>
            </a:endParaRPr>
          </a:p>
          <a:p>
            <a:pPr>
              <a:defRPr/>
            </a:pP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1982</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年</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海洋环境保护法</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规定了“海洋环境污染损害”的民事、行政责任 </a:t>
            </a:r>
            <a:r>
              <a:rPr lang="en-US" altLang="zh-CN" sz="2000" b="1" dirty="0">
                <a:solidFill>
                  <a:srgbClr val="002060">
                    <a:lumMod val="50000"/>
                    <a:lumOff val="50000"/>
                  </a:srgbClr>
                </a:solidFill>
                <a:latin typeface="Times New Roman" panose="02020603050405020304" pitchFamily="18" charset="0"/>
                <a:ea typeface="仿宋" panose="02010609060101010101" pitchFamily="49" charset="-122"/>
                <a:cs typeface="Times New Roman" panose="02020603050405020304" pitchFamily="18" charset="0"/>
              </a:rPr>
              <a:t>Art.41,  Art.45</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a:t>
            </a: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a:defRPr/>
            </a:pP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1999</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年</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海洋环境保护法</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hlinkClick r:id="" action="ppaction://noaction"/>
              </a:rPr>
              <a:t>将“海洋环境污染损害”“海洋生态损害”的法律责任分列两款</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a:t>
            </a: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marL="0" indent="0">
              <a:buNone/>
              <a:defRPr/>
            </a:pP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    确定了海洋生态损害的赔偿权利人，规定了“海洋生态损害”的法律责任 </a:t>
            </a:r>
            <a:r>
              <a:rPr lang="en-US" altLang="zh-CN" sz="2000" b="1" dirty="0">
                <a:solidFill>
                  <a:srgbClr val="002060">
                    <a:lumMod val="50000"/>
                    <a:lumOff val="50000"/>
                  </a:srgbClr>
                </a:solidFill>
                <a:latin typeface="Times New Roman" panose="02020603050405020304" pitchFamily="18" charset="0"/>
                <a:ea typeface="仿宋" panose="02010609060101010101" pitchFamily="49" charset="-122"/>
                <a:cs typeface="Times New Roman" panose="02020603050405020304" pitchFamily="18" charset="0"/>
              </a:rPr>
              <a:t>Art.76,</a:t>
            </a:r>
            <a:r>
              <a:rPr lang="zh-CN" altLang="en-US" sz="2000" b="1" dirty="0">
                <a:solidFill>
                  <a:srgbClr val="002060">
                    <a:lumMod val="50000"/>
                    <a:lumOff val="50000"/>
                  </a:srgbClr>
                </a:solidFill>
                <a:latin typeface="Times New Roman" panose="02020603050405020304" pitchFamily="18" charset="0"/>
                <a:ea typeface="仿宋" panose="02010609060101010101" pitchFamily="49" charset="-122"/>
                <a:cs typeface="Times New Roman" panose="02020603050405020304" pitchFamily="18" charset="0"/>
              </a:rPr>
              <a:t>  </a:t>
            </a:r>
            <a:r>
              <a:rPr lang="en-US" altLang="zh-CN" sz="2000" b="1" dirty="0">
                <a:solidFill>
                  <a:srgbClr val="002060">
                    <a:lumMod val="50000"/>
                    <a:lumOff val="50000"/>
                  </a:srgbClr>
                </a:solidFill>
                <a:latin typeface="Times New Roman" panose="02020603050405020304" pitchFamily="18" charset="0"/>
                <a:ea typeface="仿宋" panose="02010609060101010101" pitchFamily="49" charset="-122"/>
                <a:cs typeface="Times New Roman" panose="02020603050405020304" pitchFamily="18" charset="0"/>
              </a:rPr>
              <a:t>Art.90</a:t>
            </a:r>
            <a:r>
              <a:rPr lang="zh-CN" altLang="en-US" sz="2000" dirty="0">
                <a:solidFill>
                  <a:srgbClr val="002060">
                    <a:lumMod val="50000"/>
                    <a:lumOff val="50000"/>
                  </a:srgbClr>
                </a:solidFill>
                <a:latin typeface="Arial" panose="020B0604020202020204" pitchFamily="34" charset="0"/>
                <a:ea typeface="仿宋" panose="02010609060101010101" pitchFamily="49" charset="-122"/>
                <a:cs typeface="Arial" panose="020B0604020202020204" pitchFamily="34" charset="0"/>
              </a:rPr>
              <a:t>Ⅱ。</a:t>
            </a:r>
            <a:r>
              <a:rPr lang="zh-CN" altLang="en-US" sz="2000" b="1" dirty="0">
                <a:solidFill>
                  <a:srgbClr val="002060">
                    <a:lumMod val="50000"/>
                    <a:lumOff val="50000"/>
                  </a:srgbClr>
                </a:solidFill>
                <a:latin typeface="Times New Roman" panose="02020603050405020304" pitchFamily="18" charset="0"/>
                <a:ea typeface="仿宋" panose="02010609060101010101" pitchFamily="49" charset="-122"/>
                <a:cs typeface="Times New Roman" panose="02020603050405020304" pitchFamily="18" charset="0"/>
              </a:rPr>
              <a:t>  </a:t>
            </a: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a:defRPr/>
            </a:pP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自</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2011</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年</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7</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月</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1</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日</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最高人民法院关于审理</a:t>
            </a:r>
            <a:r>
              <a:rPr lang="zh-CN" altLang="en-US" sz="2000" b="1" u="sng" dirty="0">
                <a:solidFill>
                  <a:srgbClr val="002060">
                    <a:lumMod val="50000"/>
                    <a:lumOff val="50000"/>
                  </a:srgbClr>
                </a:solidFill>
                <a:latin typeface="仿宋" panose="02010609060101010101" pitchFamily="49" charset="-122"/>
                <a:ea typeface="仿宋" panose="02010609060101010101" pitchFamily="49" charset="-122"/>
              </a:rPr>
              <a:t>船舶油污损害赔偿纠纷案件</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若干问题的规定</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p>
          <a:p>
            <a:pPr>
              <a:defRPr/>
            </a:pP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自</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2015</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年</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1</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月</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7</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日</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《最高人民法院关于审理</a:t>
            </a:r>
            <a:r>
              <a:rPr lang="zh-CN" altLang="zh-CN" sz="2000" b="1" u="sng" dirty="0">
                <a:solidFill>
                  <a:srgbClr val="002060">
                    <a:lumMod val="50000"/>
                    <a:lumOff val="50000"/>
                  </a:srgbClr>
                </a:solidFill>
                <a:latin typeface="仿宋" panose="02010609060101010101" pitchFamily="49" charset="-122"/>
                <a:ea typeface="仿宋" panose="02010609060101010101" pitchFamily="49" charset="-122"/>
              </a:rPr>
              <a:t>环境民事公益诉讼案件</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适用法律若干问题的解释》</a:t>
            </a: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a:defRPr/>
            </a:pP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自</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2015</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年</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6</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月</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3</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日</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《最高人民法院关于审理</a:t>
            </a:r>
            <a:r>
              <a:rPr lang="zh-CN" altLang="zh-CN" sz="2000" b="1" u="sng" dirty="0">
                <a:solidFill>
                  <a:srgbClr val="002060">
                    <a:lumMod val="50000"/>
                    <a:lumOff val="50000"/>
                  </a:srgbClr>
                </a:solidFill>
                <a:latin typeface="仿宋" panose="02010609060101010101" pitchFamily="49" charset="-122"/>
                <a:ea typeface="仿宋" panose="02010609060101010101" pitchFamily="49" charset="-122"/>
              </a:rPr>
              <a:t>环境侵权责任纠纷案件</a:t>
            </a:r>
            <a:r>
              <a:rPr lang="zh-CN" altLang="zh-CN" sz="2000" b="1" dirty="0">
                <a:solidFill>
                  <a:srgbClr val="002060">
                    <a:lumMod val="50000"/>
                    <a:lumOff val="50000"/>
                  </a:srgbClr>
                </a:solidFill>
                <a:latin typeface="仿宋" panose="02010609060101010101" pitchFamily="49" charset="-122"/>
                <a:ea typeface="仿宋" panose="02010609060101010101" pitchFamily="49" charset="-122"/>
              </a:rPr>
              <a:t>适用法律若干问题的解释》</a:t>
            </a: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a:defRPr/>
            </a:pP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自</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2018</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年</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1</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月</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15</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日</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最高人民法院关于审理</a:t>
            </a:r>
            <a:r>
              <a:rPr lang="zh-CN" altLang="en-US" sz="2000" b="1" u="sng" dirty="0">
                <a:solidFill>
                  <a:srgbClr val="002060">
                    <a:lumMod val="50000"/>
                    <a:lumOff val="50000"/>
                  </a:srgbClr>
                </a:solidFill>
                <a:latin typeface="仿宋" panose="02010609060101010101" pitchFamily="49" charset="-122"/>
                <a:ea typeface="仿宋" panose="02010609060101010101" pitchFamily="49" charset="-122"/>
              </a:rPr>
              <a:t>海洋自然资源与生态环境损害赔偿纠纷案件</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若干问题 </a:t>
            </a: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a:defRPr/>
            </a:pP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                 </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的规定</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p>
          <a:p>
            <a:pPr>
              <a:defRPr/>
            </a:pP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自</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2019</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年</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6</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月</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5</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日，</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最高人民法院关于审理</a:t>
            </a:r>
            <a:r>
              <a:rPr lang="zh-CN" altLang="en-US" sz="2000" b="1" u="sng" dirty="0">
                <a:solidFill>
                  <a:srgbClr val="002060">
                    <a:lumMod val="50000"/>
                    <a:lumOff val="50000"/>
                  </a:srgbClr>
                </a:solidFill>
                <a:latin typeface="仿宋" panose="02010609060101010101" pitchFamily="49" charset="-122"/>
                <a:ea typeface="仿宋" panose="02010609060101010101" pitchFamily="49" charset="-122"/>
              </a:rPr>
              <a:t>生态环境损害赔偿案件</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的若干规定（试行）</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p>
          <a:p>
            <a:pPr>
              <a:defRPr/>
            </a:pP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自</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2022</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年</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5</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月</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15</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日</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最高人民法院 最高人民检察院关于办理</a:t>
            </a:r>
            <a:r>
              <a:rPr lang="zh-CN" altLang="en-US" sz="2000" b="1" u="sng" dirty="0">
                <a:solidFill>
                  <a:srgbClr val="002060">
                    <a:lumMod val="50000"/>
                    <a:lumOff val="50000"/>
                  </a:srgbClr>
                </a:solidFill>
                <a:latin typeface="仿宋" panose="02010609060101010101" pitchFamily="49" charset="-122"/>
                <a:ea typeface="仿宋" panose="02010609060101010101" pitchFamily="49" charset="-122"/>
              </a:rPr>
              <a:t>海洋自然资源与生态环境公益诉 </a:t>
            </a:r>
            <a:endParaRPr lang="en-US" altLang="zh-CN" sz="2000" b="1" u="sng" dirty="0">
              <a:solidFill>
                <a:srgbClr val="002060">
                  <a:lumMod val="50000"/>
                  <a:lumOff val="50000"/>
                </a:srgbClr>
              </a:solidFill>
              <a:latin typeface="仿宋" panose="02010609060101010101" pitchFamily="49" charset="-122"/>
              <a:ea typeface="仿宋" panose="02010609060101010101" pitchFamily="49" charset="-122"/>
            </a:endParaRPr>
          </a:p>
          <a:p>
            <a:pPr marL="0" indent="0">
              <a:buFont typeface="Arial" panose="020B0604020202020204" pitchFamily="34" charset="0"/>
              <a:buNone/>
              <a:defRPr/>
            </a:pP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                    </a:t>
            </a:r>
            <a:r>
              <a:rPr lang="zh-CN" altLang="en-US" sz="2000" b="1" u="sng" dirty="0">
                <a:solidFill>
                  <a:srgbClr val="002060">
                    <a:lumMod val="50000"/>
                    <a:lumOff val="50000"/>
                  </a:srgbClr>
                </a:solidFill>
                <a:latin typeface="仿宋" panose="02010609060101010101" pitchFamily="49" charset="-122"/>
                <a:ea typeface="仿宋" panose="02010609060101010101" pitchFamily="49" charset="-122"/>
              </a:rPr>
              <a:t>讼案件</a:t>
            </a:r>
            <a:r>
              <a:rPr lang="zh-CN" altLang="en-US" sz="2000" b="1" dirty="0">
                <a:solidFill>
                  <a:srgbClr val="002060">
                    <a:lumMod val="50000"/>
                    <a:lumOff val="50000"/>
                  </a:srgbClr>
                </a:solidFill>
                <a:latin typeface="仿宋" panose="02010609060101010101" pitchFamily="49" charset="-122"/>
                <a:ea typeface="仿宋" panose="02010609060101010101" pitchFamily="49" charset="-122"/>
              </a:rPr>
              <a:t>若干问题的规定</a:t>
            </a: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a:t>
            </a:r>
          </a:p>
          <a:p>
            <a:pPr marL="0" indent="0">
              <a:buFont typeface="Arial" panose="020B0604020202020204" pitchFamily="34" charset="0"/>
              <a:buNone/>
              <a:defRPr/>
            </a:pPr>
            <a:r>
              <a:rPr lang="en-US" altLang="zh-CN" sz="2000" b="1" dirty="0">
                <a:solidFill>
                  <a:srgbClr val="002060">
                    <a:lumMod val="50000"/>
                    <a:lumOff val="50000"/>
                  </a:srgbClr>
                </a:solidFill>
                <a:latin typeface="仿宋" panose="02010609060101010101" pitchFamily="49" charset="-122"/>
                <a:ea typeface="仿宋" panose="02010609060101010101" pitchFamily="49" charset="-122"/>
              </a:rPr>
              <a:t>                      </a:t>
            </a:r>
          </a:p>
          <a:p>
            <a:pPr marL="0" indent="0">
              <a:buFont typeface="Arial" panose="020B0604020202020204" pitchFamily="34" charset="0"/>
              <a:buNone/>
              <a:defRPr/>
            </a:pP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marL="0" indent="0">
              <a:buFont typeface="Arial" panose="020B0604020202020204" pitchFamily="34" charset="0"/>
              <a:buNone/>
              <a:defRPr/>
            </a:pP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a:defRPr/>
            </a:pPr>
            <a:endParaRPr lang="en-US" altLang="zh-CN" sz="2000" b="1" dirty="0">
              <a:solidFill>
                <a:srgbClr val="002060">
                  <a:lumMod val="50000"/>
                  <a:lumOff val="50000"/>
                </a:srgbClr>
              </a:solidFill>
              <a:latin typeface="仿宋" panose="02010609060101010101" pitchFamily="49" charset="-122"/>
              <a:ea typeface="仿宋" panose="02010609060101010101" pitchFamily="49" charset="-122"/>
            </a:endParaRPr>
          </a:p>
          <a:p>
            <a:pPr marL="0" indent="0">
              <a:buFont typeface="Arial" panose="020B0604020202020204" pitchFamily="34" charset="0"/>
              <a:buNone/>
              <a:defRPr/>
            </a:pPr>
            <a:r>
              <a:rPr lang="en-US" altLang="zh-CN" sz="4000" b="1" dirty="0">
                <a:solidFill>
                  <a:srgbClr val="002060">
                    <a:lumMod val="50000"/>
                    <a:lumOff val="50000"/>
                  </a:srgbClr>
                </a:solidFill>
                <a:latin typeface="仿宋" panose="02010609060101010101" pitchFamily="49" charset="-122"/>
                <a:ea typeface="仿宋" panose="02010609060101010101" pitchFamily="49" charset="-122"/>
              </a:rPr>
              <a:t> </a:t>
            </a:r>
          </a:p>
        </p:txBody>
      </p:sp>
    </p:spTree>
    <p:extLst>
      <p:ext uri="{BB962C8B-B14F-4D97-AF65-F5344CB8AC3E}">
        <p14:creationId xmlns:p14="http://schemas.microsoft.com/office/powerpoint/2010/main" xmlns="" val="4067014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6959" y="1499363"/>
            <a:ext cx="12192000" cy="2019300"/>
          </a:xfrm>
          <a:prstGeom prst="rect">
            <a:avLst/>
          </a:prstGeom>
          <a:solidFill>
            <a:srgbClr val="13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7" name="矩形 6"/>
          <p:cNvSpPr/>
          <p:nvPr/>
        </p:nvSpPr>
        <p:spPr>
          <a:xfrm>
            <a:off x="1191559" y="821122"/>
            <a:ext cx="2120900" cy="39941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2" name="矩形 11"/>
          <p:cNvSpPr/>
          <p:nvPr/>
        </p:nvSpPr>
        <p:spPr>
          <a:xfrm>
            <a:off x="3843990" y="797061"/>
            <a:ext cx="2120900" cy="39941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3" name="矩形 12"/>
          <p:cNvSpPr/>
          <p:nvPr/>
        </p:nvSpPr>
        <p:spPr>
          <a:xfrm>
            <a:off x="6377466" y="836406"/>
            <a:ext cx="2120900" cy="39941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4" name="矩形 13"/>
          <p:cNvSpPr/>
          <p:nvPr/>
        </p:nvSpPr>
        <p:spPr>
          <a:xfrm>
            <a:off x="8900110" y="879862"/>
            <a:ext cx="2120900" cy="39941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24" name="文本框 23"/>
          <p:cNvSpPr txBox="1"/>
          <p:nvPr/>
        </p:nvSpPr>
        <p:spPr>
          <a:xfrm>
            <a:off x="1339310" y="3809434"/>
            <a:ext cx="1825397" cy="707886"/>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“东方大使号”轮油污损害案</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文本框 28"/>
          <p:cNvSpPr txBox="1"/>
          <p:nvPr/>
        </p:nvSpPr>
        <p:spPr>
          <a:xfrm>
            <a:off x="3829208" y="3519795"/>
            <a:ext cx="2002299" cy="132343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“塔斯曼海”轮溢油</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海洋生态索赔</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第一案</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文本框 31"/>
          <p:cNvSpPr txBox="1"/>
          <p:nvPr/>
        </p:nvSpPr>
        <p:spPr>
          <a:xfrm>
            <a:off x="6309797" y="3673117"/>
            <a:ext cx="2132665" cy="101566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康菲溢油事故</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引发的海洋生态损害赔偿案</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文本框 37"/>
          <p:cNvSpPr txBox="1"/>
          <p:nvPr/>
        </p:nvSpPr>
        <p:spPr>
          <a:xfrm>
            <a:off x="8959211" y="3744771"/>
            <a:ext cx="1805589" cy="1015663"/>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桑吉”轮与“长峰水晶”轮碰撞事故</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矩形 2">
            <a:extLst>
              <a:ext uri="{FF2B5EF4-FFF2-40B4-BE49-F238E27FC236}">
                <a16:creationId xmlns:a16="http://schemas.microsoft.com/office/drawing/2014/main" xmlns="" id="{7F505108-A613-4E70-B254-A14283310C02}"/>
              </a:ext>
            </a:extLst>
          </p:cNvPr>
          <p:cNvSpPr/>
          <p:nvPr/>
        </p:nvSpPr>
        <p:spPr>
          <a:xfrm>
            <a:off x="1191559" y="5158120"/>
            <a:ext cx="11134615" cy="12416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至</a:t>
            </a:r>
            <a:r>
              <a:rPr kumimoji="0" lang="en-US" altLang="zh-CN"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2015</a:t>
            </a:r>
            <a:r>
              <a:rPr kumimoji="0" lang="zh-CN" altLang="en-US"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年</a:t>
            </a:r>
            <a:r>
              <a:rPr kumimoji="0" lang="en-US" altLang="zh-CN"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1</a:t>
            </a:r>
            <a:r>
              <a:rPr kumimoji="0" lang="zh-CN" altLang="en-US"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月</a:t>
            </a:r>
            <a:r>
              <a:rPr kumimoji="0" lang="en-US" altLang="zh-CN"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1</a:t>
            </a:r>
            <a:r>
              <a:rPr kumimoji="0" lang="zh-CN" altLang="en-US"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日修订后的</a:t>
            </a:r>
            <a:r>
              <a:rPr kumimoji="0" lang="en-US" altLang="zh-CN"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a:t>
            </a:r>
            <a:r>
              <a:rPr kumimoji="0" lang="zh-CN" altLang="en-US"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环境保护法</a:t>
            </a:r>
            <a:r>
              <a:rPr kumimoji="0" lang="en-US" altLang="zh-CN"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a:t>
            </a:r>
            <a:r>
              <a:rPr kumimoji="0" lang="zh-CN" altLang="en-US"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开始生效施行，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新增加的“环境公益诉讼”规定是否可以在海洋环境保护领域予以适用？</a:t>
            </a:r>
            <a:endParaRPr kumimoji="0" lang="en-US" altLang="zh-CN"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针对同一海洋生态损害，可否由社会组织、检察机关提起环境公益诉讼？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67" b="0" i="0" u="none" strike="noStrike" kern="1200" cap="none" spc="0" normalizeH="0" baseline="0" noProof="0" dirty="0">
                <a:ln>
                  <a:noFill/>
                </a:ln>
                <a:solidFill>
                  <a:srgbClr val="021EAA"/>
                </a:solidFill>
                <a:effectLst/>
                <a:uLnTx/>
                <a:uFillTx/>
                <a:latin typeface="仿宋" panose="02010609060101010101" pitchFamily="49" charset="-122"/>
                <a:ea typeface="仿宋" panose="02010609060101010101" pitchFamily="49" charset="-122"/>
                <a:cs typeface="+mn-cs"/>
              </a:rPr>
              <a:t>                      还是由“海洋环境监督管理部门”代表国家提起的生态环境损害赔偿要求？</a:t>
            </a:r>
          </a:p>
        </p:txBody>
      </p:sp>
      <p:pic>
        <p:nvPicPr>
          <p:cNvPr id="4" name="图片 3">
            <a:extLst>
              <a:ext uri="{FF2B5EF4-FFF2-40B4-BE49-F238E27FC236}">
                <a16:creationId xmlns:a16="http://schemas.microsoft.com/office/drawing/2014/main" xmlns="" id="{E953AE9E-FA96-45AA-95F0-E6D4BDF249C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414566" y="1778919"/>
            <a:ext cx="2991205" cy="1683344"/>
          </a:xfrm>
          <a:prstGeom prst="rect">
            <a:avLst/>
          </a:prstGeom>
        </p:spPr>
      </p:pic>
      <p:pic>
        <p:nvPicPr>
          <p:cNvPr id="6" name="图片 5">
            <a:extLst>
              <a:ext uri="{FF2B5EF4-FFF2-40B4-BE49-F238E27FC236}">
                <a16:creationId xmlns:a16="http://schemas.microsoft.com/office/drawing/2014/main" xmlns="" id="{F19C1AED-BFD2-40C4-84C5-81875FB01C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9797" y="1744978"/>
            <a:ext cx="2463452" cy="1773685"/>
          </a:xfrm>
          <a:prstGeom prst="rect">
            <a:avLst/>
          </a:prstGeom>
        </p:spPr>
      </p:pic>
      <p:pic>
        <p:nvPicPr>
          <p:cNvPr id="23" name="图片 22">
            <a:extLst>
              <a:ext uri="{FF2B5EF4-FFF2-40B4-BE49-F238E27FC236}">
                <a16:creationId xmlns:a16="http://schemas.microsoft.com/office/drawing/2014/main" xmlns="" id="{A1E263E6-CFBC-4DE4-8AD8-513B16AD1FA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22068" y="1832650"/>
            <a:ext cx="2764743" cy="1553397"/>
          </a:xfrm>
          <a:prstGeom prst="rect">
            <a:avLst/>
          </a:prstGeom>
        </p:spPr>
      </p:pic>
      <p:pic>
        <p:nvPicPr>
          <p:cNvPr id="26" name="图片 25">
            <a:extLst>
              <a:ext uri="{FF2B5EF4-FFF2-40B4-BE49-F238E27FC236}">
                <a16:creationId xmlns:a16="http://schemas.microsoft.com/office/drawing/2014/main" xmlns="" id="{AD73DC60-E5F8-4BE6-8E3E-340A7040F79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857674" y="1770533"/>
            <a:ext cx="2896285" cy="1658468"/>
          </a:xfrm>
          <a:prstGeom prst="rect">
            <a:avLst/>
          </a:prstGeom>
        </p:spPr>
      </p:pic>
      <p:sp>
        <p:nvSpPr>
          <p:cNvPr id="2" name="矩形 1">
            <a:extLst>
              <a:ext uri="{FF2B5EF4-FFF2-40B4-BE49-F238E27FC236}">
                <a16:creationId xmlns:a16="http://schemas.microsoft.com/office/drawing/2014/main" xmlns="" id="{9F3E5D1A-7BCE-4B12-AE14-668B756D5318}"/>
              </a:ext>
            </a:extLst>
          </p:cNvPr>
          <p:cNvSpPr/>
          <p:nvPr/>
        </p:nvSpPr>
        <p:spPr>
          <a:xfrm>
            <a:off x="1758924" y="1160243"/>
            <a:ext cx="986167" cy="369332"/>
          </a:xfrm>
          <a:prstGeom prst="rect">
            <a:avLst/>
          </a:prstGeom>
        </p:spPr>
        <p:txBody>
          <a:bodyPr wrap="none">
            <a:spAutoFit/>
          </a:bodyPr>
          <a:lstStyle/>
          <a:p>
            <a:r>
              <a:rPr lang="en-US" altLang="zh-CN" b="1" dirty="0">
                <a:solidFill>
                  <a:prstClr val="white"/>
                </a:solidFill>
                <a:latin typeface="微软雅黑" panose="020B0503020204020204" pitchFamily="34" charset="-122"/>
                <a:ea typeface="微软雅黑" panose="020B0503020204020204" pitchFamily="34" charset="-122"/>
              </a:rPr>
              <a:t>1983</a:t>
            </a:r>
            <a:r>
              <a:rPr lang="zh-CN" altLang="en-US" b="1" dirty="0">
                <a:solidFill>
                  <a:prstClr val="white"/>
                </a:solidFill>
                <a:latin typeface="微软雅黑" panose="020B0503020204020204" pitchFamily="34" charset="-122"/>
                <a:ea typeface="微软雅黑" panose="020B0503020204020204" pitchFamily="34" charset="-122"/>
              </a:rPr>
              <a:t>年</a:t>
            </a:r>
            <a:endParaRPr lang="zh-CN" altLang="en-US" dirty="0"/>
          </a:p>
        </p:txBody>
      </p:sp>
      <p:sp>
        <p:nvSpPr>
          <p:cNvPr id="8" name="矩形 7">
            <a:extLst>
              <a:ext uri="{FF2B5EF4-FFF2-40B4-BE49-F238E27FC236}">
                <a16:creationId xmlns:a16="http://schemas.microsoft.com/office/drawing/2014/main" xmlns="" id="{D1310870-C629-4563-B25E-237A34DF8F52}"/>
              </a:ext>
            </a:extLst>
          </p:cNvPr>
          <p:cNvSpPr/>
          <p:nvPr/>
        </p:nvSpPr>
        <p:spPr>
          <a:xfrm>
            <a:off x="4413071" y="1119035"/>
            <a:ext cx="1551819" cy="369332"/>
          </a:xfrm>
          <a:prstGeom prst="rect">
            <a:avLst/>
          </a:prstGeom>
        </p:spPr>
        <p:txBody>
          <a:bodyPr wrap="square">
            <a:spAutoFit/>
          </a:bodyPr>
          <a:lstStyle/>
          <a:p>
            <a:r>
              <a:rPr lang="en-US" altLang="zh-CN" b="1" dirty="0">
                <a:solidFill>
                  <a:prstClr val="white"/>
                </a:solidFill>
                <a:latin typeface="微软雅黑" panose="020B0503020204020204" pitchFamily="34" charset="-122"/>
                <a:ea typeface="微软雅黑" panose="020B0503020204020204" pitchFamily="34" charset="-122"/>
              </a:rPr>
              <a:t>2002</a:t>
            </a:r>
            <a:r>
              <a:rPr lang="zh-CN" altLang="en-US" b="1" dirty="0">
                <a:solidFill>
                  <a:prstClr val="white"/>
                </a:solidFill>
                <a:latin typeface="微软雅黑" panose="020B0503020204020204" pitchFamily="34" charset="-122"/>
                <a:ea typeface="微软雅黑" panose="020B0503020204020204" pitchFamily="34" charset="-122"/>
              </a:rPr>
              <a:t>年</a:t>
            </a:r>
            <a:endParaRPr lang="zh-CN" altLang="en-US" dirty="0"/>
          </a:p>
        </p:txBody>
      </p:sp>
      <p:sp>
        <p:nvSpPr>
          <p:cNvPr id="9" name="矩形 8">
            <a:extLst>
              <a:ext uri="{FF2B5EF4-FFF2-40B4-BE49-F238E27FC236}">
                <a16:creationId xmlns:a16="http://schemas.microsoft.com/office/drawing/2014/main" xmlns="" id="{5563601D-4844-4822-A39F-D0848110B1DE}"/>
              </a:ext>
            </a:extLst>
          </p:cNvPr>
          <p:cNvSpPr/>
          <p:nvPr/>
        </p:nvSpPr>
        <p:spPr>
          <a:xfrm>
            <a:off x="6910367" y="1160243"/>
            <a:ext cx="1055097" cy="369332"/>
          </a:xfrm>
          <a:prstGeom prst="rect">
            <a:avLst/>
          </a:prstGeom>
        </p:spPr>
        <p:txBody>
          <a:bodyPr wrap="none">
            <a:spAutoFit/>
          </a:bodyPr>
          <a:lstStyle/>
          <a:p>
            <a:r>
              <a:rPr lang="en-US" altLang="zh-CN" b="1" dirty="0">
                <a:solidFill>
                  <a:prstClr val="white"/>
                </a:solidFill>
                <a:latin typeface="微软雅黑" panose="020B0503020204020204" pitchFamily="34" charset="-122"/>
                <a:ea typeface="微软雅黑" panose="020B0503020204020204" pitchFamily="34" charset="-122"/>
              </a:rPr>
              <a:t>2011 </a:t>
            </a:r>
            <a:r>
              <a:rPr lang="zh-CN" altLang="en-US" b="1" dirty="0">
                <a:solidFill>
                  <a:prstClr val="white"/>
                </a:solidFill>
                <a:latin typeface="微软雅黑" panose="020B0503020204020204" pitchFamily="34" charset="-122"/>
                <a:ea typeface="微软雅黑" panose="020B0503020204020204" pitchFamily="34" charset="-122"/>
              </a:rPr>
              <a:t>年</a:t>
            </a:r>
            <a:endParaRPr lang="zh-CN" altLang="en-US" dirty="0"/>
          </a:p>
        </p:txBody>
      </p:sp>
      <p:sp>
        <p:nvSpPr>
          <p:cNvPr id="10" name="矩形 9">
            <a:extLst>
              <a:ext uri="{FF2B5EF4-FFF2-40B4-BE49-F238E27FC236}">
                <a16:creationId xmlns:a16="http://schemas.microsoft.com/office/drawing/2014/main" xmlns="" id="{FBD1A13F-E929-46BD-A6AB-CB9A5BBADCA2}"/>
              </a:ext>
            </a:extLst>
          </p:cNvPr>
          <p:cNvSpPr/>
          <p:nvPr/>
        </p:nvSpPr>
        <p:spPr>
          <a:xfrm>
            <a:off x="9433011" y="1177045"/>
            <a:ext cx="1055097" cy="369332"/>
          </a:xfrm>
          <a:prstGeom prst="rect">
            <a:avLst/>
          </a:prstGeom>
        </p:spPr>
        <p:txBody>
          <a:bodyPr wrap="none">
            <a:spAutoFit/>
          </a:bodyPr>
          <a:lstStyle/>
          <a:p>
            <a:r>
              <a:rPr lang="en-US" altLang="zh-CN" b="1" dirty="0">
                <a:solidFill>
                  <a:prstClr val="white"/>
                </a:solidFill>
                <a:latin typeface="微软雅黑" panose="020B0503020204020204" pitchFamily="34" charset="-122"/>
                <a:ea typeface="微软雅黑" panose="020B0503020204020204" pitchFamily="34" charset="-122"/>
              </a:rPr>
              <a:t>2018 </a:t>
            </a:r>
            <a:r>
              <a:rPr lang="zh-CN" altLang="en-US" b="1" dirty="0">
                <a:solidFill>
                  <a:prstClr val="white"/>
                </a:solidFill>
                <a:latin typeface="微软雅黑" panose="020B0503020204020204" pitchFamily="34" charset="-122"/>
                <a:ea typeface="微软雅黑" panose="020B0503020204020204" pitchFamily="34" charset="-122"/>
              </a:rPr>
              <a:t>年</a:t>
            </a:r>
            <a:endParaRPr lang="zh-CN" altLang="en-US" dirty="0"/>
          </a:p>
        </p:txBody>
      </p:sp>
    </p:spTree>
    <p:extLst>
      <p:ext uri="{BB962C8B-B14F-4D97-AF65-F5344CB8AC3E}">
        <p14:creationId xmlns:p14="http://schemas.microsoft.com/office/powerpoint/2010/main" xmlns="" val="6465236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内容占位符 4">
            <a:extLst>
              <a:ext uri="{FF2B5EF4-FFF2-40B4-BE49-F238E27FC236}">
                <a16:creationId xmlns:a16="http://schemas.microsoft.com/office/drawing/2014/main" xmlns="" id="{6C7D5255-9B99-4A62-9F14-EAF2B919BE2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bwMode="auto">
          <a:xfrm>
            <a:off x="3175" y="1301559"/>
            <a:ext cx="7515225" cy="5559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34589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金色渐变3色">
      <a:dk1>
        <a:sysClr val="windowText" lastClr="000000"/>
      </a:dk1>
      <a:lt1>
        <a:sysClr val="window" lastClr="FFFFFF"/>
      </a:lt1>
      <a:dk2>
        <a:srgbClr val="44546A"/>
      </a:dk2>
      <a:lt2>
        <a:srgbClr val="E7E6E6"/>
      </a:lt2>
      <a:accent1>
        <a:srgbClr val="D9A96A"/>
      </a:accent1>
      <a:accent2>
        <a:srgbClr val="F4DEBE"/>
      </a:accent2>
      <a:accent3>
        <a:srgbClr val="F5E3C9"/>
      </a:accent3>
      <a:accent4>
        <a:srgbClr val="FFC000"/>
      </a:accent4>
      <a:accent5>
        <a:srgbClr val="4472C4"/>
      </a:accent5>
      <a:accent6>
        <a:srgbClr val="70AD47"/>
      </a:accent6>
      <a:hlink>
        <a:srgbClr val="0563C1"/>
      </a:hlink>
      <a:folHlink>
        <a:srgbClr val="954F72"/>
      </a:folHlink>
    </a:clrScheme>
    <a:fontScheme name="cp4llou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rgbClr val="000000"/>
      </a:dk1>
      <a:lt1>
        <a:srgbClr val="FFFFFF"/>
      </a:lt1>
      <a:dk2>
        <a:srgbClr val="778495"/>
      </a:dk2>
      <a:lt2>
        <a:srgbClr val="F0F0F0"/>
      </a:lt2>
      <a:accent1>
        <a:srgbClr val="FF8100"/>
      </a:accent1>
      <a:accent2>
        <a:srgbClr val="FFA74C"/>
      </a:accent2>
      <a:accent3>
        <a:srgbClr val="FF5C00"/>
      </a:accent3>
      <a:accent4>
        <a:srgbClr val="FF9F00"/>
      </a:accent4>
      <a:accent5>
        <a:srgbClr val="FFC34D"/>
      </a:accent5>
      <a:accent6>
        <a:srgbClr val="B44010"/>
      </a:accent6>
      <a:hlink>
        <a:srgbClr val="FF8100"/>
      </a:hlink>
      <a:folHlink>
        <a:srgbClr val="BFBFBF"/>
      </a:folHlink>
    </a:clrScheme>
    <a:fontScheme name="jtktcp02">
      <a:majorFont>
        <a:latin typeface="Arial"/>
        <a:ea typeface="方正北魏楷书简体"/>
        <a:cs typeface=""/>
      </a:majorFont>
      <a:minorFont>
        <a:latin typeface="Arial"/>
        <a:ea typeface="方正北魏楷书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0578" tIns="35289" rIns="70578" bIns="35289"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3300" b="0" i="0" u="none" strike="noStrike" cap="none" normalizeH="0" baseline="0" smtClean="0">
            <a:ln>
              <a:noFill/>
            </a:ln>
            <a:solidFill>
              <a:schemeClr val="tx2"/>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0578" tIns="35289" rIns="70578" bIns="35289"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zh-CN" sz="3300" b="0" i="0" u="none" strike="noStrike" cap="none" normalizeH="0" baseline="0" smtClean="0">
            <a:ln>
              <a:noFill/>
            </a:ln>
            <a:solidFill>
              <a:schemeClr val="tx2"/>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主题​​">
  <a:themeElements>
    <a:clrScheme name="金色渐变3色">
      <a:dk1>
        <a:sysClr val="windowText" lastClr="000000"/>
      </a:dk1>
      <a:lt1>
        <a:sysClr val="window" lastClr="FFFFFF"/>
      </a:lt1>
      <a:dk2>
        <a:srgbClr val="44546A"/>
      </a:dk2>
      <a:lt2>
        <a:srgbClr val="E7E6E6"/>
      </a:lt2>
      <a:accent1>
        <a:srgbClr val="D9A96A"/>
      </a:accent1>
      <a:accent2>
        <a:srgbClr val="F4DEBE"/>
      </a:accent2>
      <a:accent3>
        <a:srgbClr val="F5E3C9"/>
      </a:accent3>
      <a:accent4>
        <a:srgbClr val="FFC000"/>
      </a:accent4>
      <a:accent5>
        <a:srgbClr val="4472C4"/>
      </a:accent5>
      <a:accent6>
        <a:srgbClr val="70AD47"/>
      </a:accent6>
      <a:hlink>
        <a:srgbClr val="0563C1"/>
      </a:hlink>
      <a:folHlink>
        <a:srgbClr val="954F72"/>
      </a:folHlink>
    </a:clrScheme>
    <a:fontScheme name="cp4llou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6053</TotalTime>
  <Words>1093</Words>
  <Application>Microsoft Office PowerPoint</Application>
  <PresentationFormat>自定义</PresentationFormat>
  <Paragraphs>134</Paragraphs>
  <Slides>13</Slides>
  <Notes>8</Notes>
  <HiddenSlides>0</HiddenSlides>
  <MMClips>0</MMClips>
  <ScaleCrop>false</ScaleCrop>
  <HeadingPairs>
    <vt:vector size="4" baseType="variant">
      <vt:variant>
        <vt:lpstr>主题</vt:lpstr>
      </vt:variant>
      <vt:variant>
        <vt:i4>9</vt:i4>
      </vt:variant>
      <vt:variant>
        <vt:lpstr>幻灯片标题</vt:lpstr>
      </vt:variant>
      <vt:variant>
        <vt:i4>13</vt:i4>
      </vt:variant>
    </vt:vector>
  </HeadingPairs>
  <TitlesOfParts>
    <vt:vector size="22" baseType="lpstr">
      <vt:lpstr>2_Office 主题​​</vt:lpstr>
      <vt:lpstr>Office 主题</vt:lpstr>
      <vt:lpstr>3_Office 主题</vt:lpstr>
      <vt:lpstr>3_Office 主题​​</vt:lpstr>
      <vt:lpstr>1_Office 主题</vt:lpstr>
      <vt:lpstr>2_Office 主题</vt:lpstr>
      <vt:lpstr>4_Office 主题</vt:lpstr>
      <vt:lpstr>默认设计模板</vt:lpstr>
      <vt:lpstr>4_Office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hsub</cp:lastModifiedBy>
  <cp:revision>262</cp:revision>
  <dcterms:created xsi:type="dcterms:W3CDTF">2019-07-29T02:38:00Z</dcterms:created>
  <dcterms:modified xsi:type="dcterms:W3CDTF">2023-04-25T02:33:58Z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