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tags/tag104.xml" ContentType="application/vnd.openxmlformats-officedocument.presentationml.tags+xml"/>
  <Override PartName="/ppt/theme/theme5.xml" ContentType="application/vnd.openxmlformats-officedocument.theme+xml"/>
  <Override PartName="/ppt/slideLayouts/slideLayout57.xml" ContentType="application/vnd.openxmlformats-officedocument.presentationml.slideLayout+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slideLayouts/slideLayout24.xml" ContentType="application/vnd.openxmlformats-officedocument.presentationml.slideLayout+xml"/>
  <Override PartName="/ppt/tags/tag85.xml" ContentType="application/vnd.openxmlformats-officedocument.presentationml.tags+xml"/>
  <Override PartName="/ppt/slideLayouts/slideLayout60.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Layouts/slideLayout65.xml" ContentType="application/vnd.openxmlformats-officedocument.presentationml.slideLayout+xml"/>
  <Override PartName="/ppt/slides/slide33.xml" ContentType="application/vnd.openxmlformats-officedocument.presentationml.slide+xml"/>
  <Default Extension="emf" ContentType="image/x-emf"/>
  <Override PartName="/ppt/tags/tag68.xml" ContentType="application/vnd.openxmlformats-officedocument.presentationml.tags+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Masters/slideMaster5.xml" ContentType="application/vnd.openxmlformats-officedocument.presentationml.slideMaster+xml"/>
  <Override PartName="/ppt/tags/tag106.xml" ContentType="application/vnd.openxmlformats-officedocument.presentationml.tags+xml"/>
  <Override PartName="/ppt/slideLayouts/slideLayout59.xml" ContentType="application/vnd.openxmlformats-officedocument.presentationml.slideLayout+xml"/>
  <Override PartName="/ppt/tags/tag142.xml" ContentType="application/vnd.openxmlformats-officedocument.presentationml.tags+xml"/>
  <Override PartName="/ppt/tags/tag153.xml" ContentType="application/vnd.openxmlformats-officedocument.presentationml.tags+xml"/>
  <Override PartName="/ppt/theme/theme7.xml" ContentType="application/vnd.openxmlformats-officedocument.theme+xml"/>
  <Override PartName="/ppt/slideLayouts/slideLayout48.xml" ContentType="application/vnd.openxmlformats-officedocument.presentationml.slideLayout+xml"/>
  <Override PartName="/ppt/tags/tag131.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tags/tag87.xml" ContentType="application/vnd.openxmlformats-officedocument.presentationml.tags+xml"/>
  <Override PartName="/ppt/slideLayouts/slideLayout62.xml" ContentType="application/vnd.openxmlformats-officedocument.presentationml.slideLayout+xml"/>
  <Override PartName="/ppt/tags/tag29.xml" ContentType="application/vnd.openxmlformats-officedocument.presentationml.tags+xml"/>
  <Override PartName="/ppt/tags/tag76.xml" ContentType="application/vnd.openxmlformats-officedocument.presentationml.tags+xml"/>
  <Override PartName="/ppt/slideLayouts/slideLayout51.xml" ContentType="application/vnd.openxmlformats-officedocument.presentationml.slideLayout+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slideLayouts/slideLayout40.xml" ContentType="application/vnd.openxmlformats-officedocument.presentationml.slideLayout+xml"/>
  <Override PartName="/ppt/tags/tag158.xml" ContentType="application/vnd.openxmlformats-officedocument.presentationml.tags+xml"/>
  <Override PartName="/ppt/tags/tag169.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190.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slideLayouts/slideLayout23.xml" ContentType="application/vnd.openxmlformats-officedocument.presentationml.slideLayout+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88.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slideLayouts/slideLayout30.xml" ContentType="application/vnd.openxmlformats-officedocument.presentationml.slideLayout+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slideLayouts/slideLayout64.xml" ContentType="application/vnd.openxmlformats-officedocument.presentationml.slideLayout+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Layouts/slideLayout53.xml" ContentType="application/vnd.openxmlformats-officedocument.presentationml.slideLayout+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slideLayouts/slideLayout31.xml" ContentType="application/vnd.openxmlformats-officedocument.presentationml.slideLayout+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heme/theme6.xml" ContentType="application/vnd.openxmlformats-officedocument.theme+xml"/>
  <Override PartName="/ppt/tags/tag152.xml" ContentType="application/vnd.openxmlformats-officedocument.presentationml.tags+xml"/>
  <Override PartName="/ppt/slideLayouts/slideLayout58.xml" ContentType="application/vnd.openxmlformats-officedocument.presentationml.slideLayout+xml"/>
  <Override PartName="/ppt/tags/tag141.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tags/tag86.xml" ContentType="application/vnd.openxmlformats-officedocument.presentationml.tags+xml"/>
  <Override PartName="/ppt/tags/tag97.xml" ContentType="application/vnd.openxmlformats-officedocument.presentationml.tags+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slideLayouts/slideLayout61.xml" ContentType="application/vnd.openxmlformats-officedocument.presentationml.slideLayout+xml"/>
  <Override PartName="/ppt/tags/tag179.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slideLayouts/slideLayout50.xml" ContentType="application/vnd.openxmlformats-officedocument.presentationml.slideLayout+xml"/>
  <Override PartName="/ppt/tags/tag168.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Layouts/slideLayout66.xml" ContentType="application/vnd.openxmlformats-officedocument.presentationml.slideLayout+xml"/>
  <Override PartName="/ppt/tags/tag160.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slideLayouts/slideLayout55.xml" ContentType="application/vnd.openxmlformats-officedocument.presentationml.slideLayout+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47.xml" ContentType="application/vnd.openxmlformats-officedocument.presentationml.tags+xml"/>
  <Override PartName="/ppt/slideLayouts/slideLayout33.xml" ContentType="application/vnd.openxmlformats-officedocument.presentationml.slideLayout+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slideMasters/slideMaster6.xml" ContentType="application/vnd.openxmlformats-officedocument.presentationml.slideMaster+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 id="2147483660" r:id="rId2"/>
    <p:sldMasterId id="2147483672" r:id="rId3"/>
    <p:sldMasterId id="2147483684" r:id="rId4"/>
    <p:sldMasterId id="2147483696" r:id="rId5"/>
    <p:sldMasterId id="2147483708" r:id="rId6"/>
  </p:sldMasterIdLst>
  <p:notesMasterIdLst>
    <p:notesMasterId r:id="rId43"/>
  </p:notesMasterIdLst>
  <p:handoutMasterIdLst>
    <p:handoutMasterId r:id="rId44"/>
  </p:handoutMasterIdLst>
  <p:sldIdLst>
    <p:sldId id="1056" r:id="rId7"/>
    <p:sldId id="1393" r:id="rId8"/>
    <p:sldId id="1057" r:id="rId9"/>
    <p:sldId id="1527" r:id="rId10"/>
    <p:sldId id="1347" r:id="rId11"/>
    <p:sldId id="1430" r:id="rId12"/>
    <p:sldId id="1465" r:id="rId13"/>
    <p:sldId id="1466" r:id="rId14"/>
    <p:sldId id="1468" r:id="rId15"/>
    <p:sldId id="1469" r:id="rId16"/>
    <p:sldId id="1470" r:id="rId17"/>
    <p:sldId id="1471" r:id="rId18"/>
    <p:sldId id="1472" r:id="rId19"/>
    <p:sldId id="1473" r:id="rId20"/>
    <p:sldId id="1508" r:id="rId21"/>
    <p:sldId id="1509" r:id="rId22"/>
    <p:sldId id="1510" r:id="rId23"/>
    <p:sldId id="1511" r:id="rId24"/>
    <p:sldId id="1512" r:id="rId25"/>
    <p:sldId id="1513" r:id="rId26"/>
    <p:sldId id="1514" r:id="rId27"/>
    <p:sldId id="1515" r:id="rId28"/>
    <p:sldId id="1516" r:id="rId29"/>
    <p:sldId id="1518" r:id="rId30"/>
    <p:sldId id="1526" r:id="rId31"/>
    <p:sldId id="1517" r:id="rId32"/>
    <p:sldId id="1519" r:id="rId33"/>
    <p:sldId id="1521" r:id="rId34"/>
    <p:sldId id="1528" r:id="rId35"/>
    <p:sldId id="1529" r:id="rId36"/>
    <p:sldId id="1530" r:id="rId37"/>
    <p:sldId id="1532" r:id="rId38"/>
    <p:sldId id="1523" r:id="rId39"/>
    <p:sldId id="1524" r:id="rId40"/>
    <p:sldId id="1525" r:id="rId41"/>
    <p:sldId id="1168" r:id="rId42"/>
  </p:sldIdLst>
  <p:sldSz cx="12192000" cy="6858000"/>
  <p:notesSz cx="6797675" cy="9874250"/>
  <p:custDataLst>
    <p:tags r:id="rId45"/>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4234" userDrawn="1">
          <p15:clr>
            <a:srgbClr val="A4A3A4"/>
          </p15:clr>
        </p15:guide>
        <p15:guide id="2" orient="horz" pos="617" userDrawn="1">
          <p15:clr>
            <a:srgbClr val="A4A3A4"/>
          </p15:clr>
        </p15:guide>
        <p15:guide id="3" pos="3840" userDrawn="1">
          <p15:clr>
            <a:srgbClr val="A4A3A4"/>
          </p15:clr>
        </p15:guide>
        <p15:guide id="4" pos="394" userDrawn="1">
          <p15:clr>
            <a:srgbClr val="A4A3A4"/>
          </p15:clr>
        </p15:guide>
        <p15:guide id="5" pos="72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9E3F0"/>
    <a:srgbClr val="0070C0"/>
    <a:srgbClr val="E8E8E8"/>
    <a:srgbClr val="3399FF"/>
    <a:srgbClr val="99FF99"/>
    <a:srgbClr val="CCFFFF"/>
    <a:srgbClr val="FFFF99"/>
    <a:srgbClr val="CCECFF"/>
    <a:srgbClr val="D7E4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487" autoAdjust="0"/>
    <p:restoredTop sz="93617"/>
  </p:normalViewPr>
  <p:slideViewPr>
    <p:cSldViewPr showGuides="1">
      <p:cViewPr varScale="1">
        <p:scale>
          <a:sx n="106" d="100"/>
          <a:sy n="106" d="100"/>
        </p:scale>
        <p:origin x="-894" y="-96"/>
      </p:cViewPr>
      <p:guideLst>
        <p:guide orient="horz" pos="4234"/>
        <p:guide orient="horz" pos="617"/>
        <p:guide pos="3840"/>
        <p:guide pos="394"/>
        <p:guide pos="7276"/>
      </p:guideLst>
    </p:cSldViewPr>
  </p:slideViewPr>
  <p:notesTextViewPr>
    <p:cViewPr>
      <p:scale>
        <a:sx n="100" d="100"/>
        <a:sy n="100" d="100"/>
      </p:scale>
      <p:origin x="0" y="0"/>
    </p:cViewPr>
  </p:notesTextViewPr>
  <p:sorterViewPr showFormatting="0">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3" name="日期占位符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eaLnBrk="1" hangingPunct="1">
              <a:defRPr sz="1200">
                <a:latin typeface="Arial" panose="020B0604020202020204" pitchFamily="34" charset="0"/>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B171D7B-FC9D-4861-A13D-479281DA85D9}"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defRPr/>
              </a:pPr>
              <a:t>2023/4/25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eaLnBrk="1" hangingPunct="1">
              <a:defRPr sz="1200">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dirty="0">
                <a:latin typeface="Arial" panose="020B0604020202020204" pitchFamily="34" charset="0"/>
                <a:ea typeface="微软雅黑" panose="020B0503020204020204" pitchFamily="34" charset="-122"/>
                <a:cs typeface="+mn-cs"/>
              </a:rPr>
              <a:pPr lvl="0" algn="r" eaLnBrk="1" fontAlgn="base" hangingPunct="1">
                <a:buNone/>
              </a:pPr>
              <a:t>‹#›</a:t>
            </a:fld>
            <a:endParaRPr lang="zh-CN" altLang="en-US" sz="1200" strike="noStrike" noProof="1">
              <a:ea typeface="微软雅黑" panose="020B0503020204020204" pitchFamily="34" charset="-122"/>
            </a:endParaRPr>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6400" cy="493713"/>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0243" name="Rectangle 3"/>
          <p:cNvSpPr>
            <a:spLocks noGrp="1" noChangeArrowheads="1"/>
          </p:cNvSpPr>
          <p:nvPr>
            <p:ph type="dt" idx="1"/>
          </p:nvPr>
        </p:nvSpPr>
        <p:spPr bwMode="auto">
          <a:xfrm>
            <a:off x="3849688" y="0"/>
            <a:ext cx="2946400" cy="493713"/>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28676" name="Rectangle 4"/>
          <p:cNvSpPr>
            <a:spLocks noGrp="1" noRot="1" noChangeAspect="1" noTextEdit="1"/>
          </p:cNvSpPr>
          <p:nvPr>
            <p:ph type="sldImg"/>
          </p:nvPr>
        </p:nvSpPr>
        <p:spPr>
          <a:xfrm>
            <a:off x="108126" y="741363"/>
            <a:ext cx="6581422" cy="3702050"/>
          </a:xfrm>
          <a:prstGeom prst="rect">
            <a:avLst/>
          </a:prstGeom>
          <a:noFill/>
          <a:ln w="9525" cap="flat" cmpd="sng">
            <a:solidFill>
              <a:srgbClr val="000000"/>
            </a:solidFill>
            <a:prstDash val="solid"/>
            <a:miter/>
            <a:headEnd type="none" w="med" len="med"/>
            <a:tailEnd type="none" w="med" len="med"/>
          </a:ln>
        </p:spPr>
      </p:sp>
      <p:sp>
        <p:nvSpPr>
          <p:cNvPr id="10245" name="Rectangle 5"/>
          <p:cNvSpPr>
            <a:spLocks noGrp="1" noChangeArrowheads="1"/>
          </p:cNvSpPr>
          <p:nvPr>
            <p:ph type="body" sz="quarter" idx="3"/>
          </p:nvPr>
        </p:nvSpPr>
        <p:spPr bwMode="auto">
          <a:xfrm>
            <a:off x="679450" y="4691063"/>
            <a:ext cx="5438775" cy="4443413"/>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t>第五级</a:t>
            </a:r>
          </a:p>
        </p:txBody>
      </p:sp>
      <p:sp>
        <p:nvSpPr>
          <p:cNvPr id="10246" name="Rectangle 6"/>
          <p:cNvSpPr>
            <a:spLocks noGrp="1" noChangeArrowheads="1"/>
          </p:cNvSpPr>
          <p:nvPr>
            <p:ph type="ftr" sz="quarter" idx="4"/>
          </p:nvPr>
        </p:nvSpPr>
        <p:spPr bwMode="auto">
          <a:xfrm>
            <a:off x="0" y="9378950"/>
            <a:ext cx="2946400" cy="493713"/>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0247" name="Rectangle 7"/>
          <p:cNvSpPr>
            <a:spLocks noGrp="1" noChangeArrowheads="1"/>
          </p:cNvSpPr>
          <p:nvPr>
            <p:ph type="sldNum" sz="quarter" idx="5"/>
          </p:nvPr>
        </p:nvSpPr>
        <p:spPr bwMode="auto">
          <a:xfrm>
            <a:off x="3849688" y="9378950"/>
            <a:ext cx="2946400" cy="493713"/>
          </a:xfrm>
          <a:prstGeom prst="rect">
            <a:avLst/>
          </a:prstGeom>
          <a:noFill/>
          <a:ln>
            <a:noFill/>
          </a:ln>
          <a:effectLst/>
        </p:spPr>
        <p:txBody>
          <a:bodyPr vert="horz" wrap="square" lIns="91440" tIns="45720" rIns="91440" bIns="45720" numCol="1" anchor="b" anchorCtr="0" compatLnSpc="1"/>
          <a:lstStyle/>
          <a:p>
            <a:pPr lvl="0" algn="r" eaLnBrk="1" fontAlgn="base" hangingPunct="1">
              <a:buNone/>
            </a:pPr>
            <a:fld id="{9A0DB2DC-4C9A-4742-B13C-FB6460FD3503}" type="slidenum">
              <a:rPr lang="en-US" altLang="zh-CN" sz="1200" strike="noStrike" noProof="1" dirty="0">
                <a:latin typeface="Arial" panose="020B0604020202020204" pitchFamily="34" charset="0"/>
                <a:ea typeface="微软雅黑" panose="020B0503020204020204" pitchFamily="34" charset="-122"/>
                <a:cs typeface="+mn-cs"/>
              </a:rPr>
              <a:pPr lvl="0" algn="r" eaLnBrk="1" fontAlgn="base" hangingPunct="1">
                <a:buNone/>
              </a:pPr>
              <a:t>‹#›</a:t>
            </a:fld>
            <a:endParaRPr lang="en-US" altLang="zh-CN" sz="1200" strike="noStrike" noProof="1">
              <a:ea typeface="微软雅黑" panose="020B0503020204020204" pitchFamily="34"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7950" y="741363"/>
            <a:ext cx="6581775" cy="37020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2.xml"/><Relationship Id="rId5" Type="http://schemas.openxmlformats.org/officeDocument/2006/relationships/tags" Target="../tags/tag21.xml"/><Relationship Id="rId4" Type="http://schemas.openxmlformats.org/officeDocument/2006/relationships/tags" Target="../tags/tag20.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2.xml"/><Relationship Id="rId4" Type="http://schemas.openxmlformats.org/officeDocument/2006/relationships/tags" Target="../tags/tag3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2.xml"/><Relationship Id="rId5" Type="http://schemas.openxmlformats.org/officeDocument/2006/relationships/tags" Target="../tags/tag53.xml"/><Relationship Id="rId4" Type="http://schemas.openxmlformats.org/officeDocument/2006/relationships/tags" Target="../tags/tag5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2.xml"/><Relationship Id="rId4" Type="http://schemas.openxmlformats.org/officeDocument/2006/relationships/tags" Target="../tags/tag5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2.xml"/><Relationship Id="rId5" Type="http://schemas.openxmlformats.org/officeDocument/2006/relationships/tags" Target="../tags/tag62.xml"/><Relationship Id="rId4" Type="http://schemas.openxmlformats.org/officeDocument/2006/relationships/tags" Target="../tags/tag6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3.xml"/><Relationship Id="rId5" Type="http://schemas.openxmlformats.org/officeDocument/2006/relationships/tags" Target="../tags/tag72.xml"/><Relationship Id="rId4" Type="http://schemas.openxmlformats.org/officeDocument/2006/relationships/tags" Target="../tags/tag7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3.xml"/><Relationship Id="rId5" Type="http://schemas.openxmlformats.org/officeDocument/2006/relationships/tags" Target="../tags/tag77.xml"/><Relationship Id="rId4" Type="http://schemas.openxmlformats.org/officeDocument/2006/relationships/tags" Target="../tags/tag76.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3.xml"/><Relationship Id="rId5" Type="http://schemas.openxmlformats.org/officeDocument/2006/relationships/tags" Target="../tags/tag82.xml"/><Relationship Id="rId4" Type="http://schemas.openxmlformats.org/officeDocument/2006/relationships/tags" Target="../tags/tag8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slideMaster" Target="../slideMasters/slideMaster3.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Master" Target="../slideMasters/slideMaster3.xml"/><Relationship Id="rId4" Type="http://schemas.openxmlformats.org/officeDocument/2006/relationships/tags" Target="../tags/tag100.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slideMaster" Target="../slideMasters/slideMaster3.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3.xml"/><Relationship Id="rId5" Type="http://schemas.openxmlformats.org/officeDocument/2006/relationships/tags" Target="../tags/tag114.xml"/><Relationship Id="rId4" Type="http://schemas.openxmlformats.org/officeDocument/2006/relationships/tags" Target="../tags/tag11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slideMaster" Target="../slideMasters/slideMaster3.xml"/><Relationship Id="rId4" Type="http://schemas.openxmlformats.org/officeDocument/2006/relationships/tags" Target="../tags/tag11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Master" Target="../slideMasters/slideMaster3.xml"/><Relationship Id="rId5" Type="http://schemas.openxmlformats.org/officeDocument/2006/relationships/tags" Target="../tags/tag123.xml"/><Relationship Id="rId4" Type="http://schemas.openxmlformats.org/officeDocument/2006/relationships/tags" Target="../tags/tag1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Master" Target="../slideMasters/slideMaster6.xml"/><Relationship Id="rId5" Type="http://schemas.openxmlformats.org/officeDocument/2006/relationships/tags" Target="../tags/tag134.xml"/><Relationship Id="rId4" Type="http://schemas.openxmlformats.org/officeDocument/2006/relationships/tags" Target="../tags/tag133.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Master" Target="../slideMasters/slideMaster6.xml"/><Relationship Id="rId5" Type="http://schemas.openxmlformats.org/officeDocument/2006/relationships/tags" Target="../tags/tag139.xml"/><Relationship Id="rId4" Type="http://schemas.openxmlformats.org/officeDocument/2006/relationships/tags" Target="../tags/tag138.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Master" Target="../slideMasters/slideMaster6.xml"/><Relationship Id="rId5" Type="http://schemas.openxmlformats.org/officeDocument/2006/relationships/tags" Target="../tags/tag144.xml"/><Relationship Id="rId4" Type="http://schemas.openxmlformats.org/officeDocument/2006/relationships/tags" Target="../tags/tag143.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slideMaster" Target="../slideMasters/slideMaster6.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158.xml"/><Relationship Id="rId3" Type="http://schemas.openxmlformats.org/officeDocument/2006/relationships/tags" Target="../tags/tag153.xml"/><Relationship Id="rId7" Type="http://schemas.openxmlformats.org/officeDocument/2006/relationships/tags" Target="../tags/tag157.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9"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slideMaster" Target="../slideMasters/slideMaster6.xml"/><Relationship Id="rId4" Type="http://schemas.openxmlformats.org/officeDocument/2006/relationships/tags" Target="../tags/tag162.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68.xml"/><Relationship Id="rId7" Type="http://schemas.openxmlformats.org/officeDocument/2006/relationships/slideMaster" Target="../slideMasters/slideMaster6.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Master" Target="../slideMasters/slideMaster6.xml"/><Relationship Id="rId5" Type="http://schemas.openxmlformats.org/officeDocument/2006/relationships/tags" Target="../tags/tag176.xml"/><Relationship Id="rId4" Type="http://schemas.openxmlformats.org/officeDocument/2006/relationships/tags" Target="../tags/tag175.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slideMaster" Target="../slideMasters/slideMaster6.xml"/><Relationship Id="rId4" Type="http://schemas.openxmlformats.org/officeDocument/2006/relationships/tags" Target="../tags/tag180.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slideMaster" Target="../slideMasters/slideMaster6.xml"/><Relationship Id="rId5" Type="http://schemas.openxmlformats.org/officeDocument/2006/relationships/tags" Target="../tags/tag185.xml"/><Relationship Id="rId4" Type="http://schemas.openxmlformats.org/officeDocument/2006/relationships/tags" Target="../tags/tag18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ctr"/>
            <a:r>
              <a:rPr lang="zh-CN" altLang="en-US" strike="noStrike" noProof="1"/>
              <a:t>单击此处编辑母版副标题样式</a:t>
            </a:r>
          </a:p>
        </p:txBody>
      </p:sp>
      <p:sp>
        <p:nvSpPr>
          <p:cNvPr id="4" name="灯片编号占位符 3"/>
          <p:cNvSpPr>
            <a:spLocks noGrp="1"/>
          </p:cNvSpPr>
          <p:nvPr>
            <p:ph type="sldNum" sz="quarter" idx="10"/>
          </p:nvPr>
        </p:nvSpPr>
        <p:spPr/>
        <p:txBody>
          <a:bodyPr/>
          <a:lstStyle/>
          <a:p>
            <a:pPr lvl="0" eaLnBrk="1" fontAlgn="base" hangingPunct="1">
              <a:buNone/>
            </a:pPr>
            <a:r>
              <a:rPr lang="zh-CN" altLang="en-US" strike="noStrike" noProof="1">
                <a:latin typeface="Arial" panose="020B0604020202020204" pitchFamily="34" charset="0"/>
                <a:ea typeface="微软雅黑" panose="020B0503020204020204" pitchFamily="34" charset="-122"/>
                <a:cs typeface="+mn-cs"/>
              </a:rPr>
              <a:t>第</a:t>
            </a:r>
            <a:fld id="{9A0DB2DC-4C9A-4742-B13C-FB6460FD3503}" type="slidenum">
              <a:rPr lang="zh-CN" altLang="en-US" sz="1000" strike="noStrike" noProof="1" dirty="0">
                <a:latin typeface="Arial" panose="020B0604020202020204" pitchFamily="34" charset="0"/>
                <a:ea typeface="微软雅黑" panose="020B0503020204020204" pitchFamily="34" charset="-122"/>
                <a:cs typeface="+mn-cs"/>
              </a:rPr>
              <a:pPr lvl="0" eaLnBrk="1" fontAlgn="base" hangingPunct="1">
                <a:buNone/>
              </a:pPr>
              <a:t>‹#›</a:t>
            </a:fld>
            <a:r>
              <a:rPr lang="zh-CN" altLang="en-US" sz="1000" strike="noStrike" noProof="1">
                <a:latin typeface="Arial" panose="020B0604020202020204" pitchFamily="34" charset="0"/>
                <a:ea typeface="微软雅黑" panose="020B0503020204020204" pitchFamily="34" charset="-122"/>
                <a:cs typeface="+mn-cs"/>
              </a:rPr>
              <a:t>页</a:t>
            </a:r>
            <a:endParaRPr lang="zh-CN" altLang="en-US" sz="1000" strike="noStrike" noProof="1">
              <a:latin typeface="Arial" panose="020B0604020202020204" pitchFamily="34" charset="0"/>
              <a:ea typeface="微软雅黑" panose="020B0503020204020204" pitchFamily="34" charset="-122"/>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第1页</a:t>
            </a:r>
          </a:p>
        </p:txBody>
      </p:sp>
    </p:spTree>
  </p:cSld>
  <p:clrMapOvr>
    <a:masterClrMapping/>
  </p:clrMapOvr>
  <p:transition>
    <p:fade/>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ctr"/>
            <a:r>
              <a:rPr lang="zh-CN" altLang="en-US" strike="noStrike" noProof="1"/>
              <a:t>单击此处编辑母版文本样式</a:t>
            </a:r>
          </a:p>
          <a:p>
            <a:pPr lvl="1" fontAlgn="ctr"/>
            <a:r>
              <a:rPr lang="zh-CN" altLang="en-US" strike="noStrike" noProof="1"/>
              <a:t>第二级</a:t>
            </a:r>
          </a:p>
          <a:p>
            <a:pPr lvl="2" fontAlgn="ctr"/>
            <a:r>
              <a:rPr lang="zh-CN" altLang="en-US" strike="noStrike" noProof="1"/>
              <a:t>第三级</a:t>
            </a:r>
          </a:p>
          <a:p>
            <a:pPr lvl="3" fontAlgn="ctr"/>
            <a:r>
              <a:rPr lang="zh-CN" altLang="en-US" strike="noStrike" noProof="1"/>
              <a:t>第四级</a:t>
            </a:r>
          </a:p>
          <a:p>
            <a:pPr lvl="4" fontAlgn="ctr"/>
            <a:r>
              <a:rPr lang="zh-CN" altLang="en-US" strike="noStrike" noProof="1"/>
              <a:t>第五级</a:t>
            </a:r>
          </a:p>
        </p:txBody>
      </p:sp>
      <p:sp>
        <p:nvSpPr>
          <p:cNvPr id="4" name="灯片编号占位符 3"/>
          <p:cNvSpPr>
            <a:spLocks noGrp="1"/>
          </p:cNvSpPr>
          <p:nvPr>
            <p:ph type="sldNum" sz="quarter" idx="10"/>
          </p:nvPr>
        </p:nvSpPr>
        <p:spPr/>
        <p:txBody>
          <a:bodyPr/>
          <a:lstStyle/>
          <a:p>
            <a:pPr lvl="0" eaLnBrk="1" fontAlgn="base" hangingPunct="1">
              <a:buNone/>
            </a:pPr>
            <a:r>
              <a:rPr lang="zh-CN" altLang="en-US" strike="noStrike" noProof="1">
                <a:latin typeface="Arial" panose="020B0604020202020204" pitchFamily="34" charset="0"/>
                <a:ea typeface="微软雅黑" panose="020B0503020204020204" pitchFamily="34" charset="-122"/>
                <a:cs typeface="+mn-cs"/>
              </a:rPr>
              <a:t>第</a:t>
            </a:r>
            <a:fld id="{9A0DB2DC-4C9A-4742-B13C-FB6460FD3503}" type="slidenum">
              <a:rPr lang="zh-CN" altLang="en-US" sz="1000" strike="noStrike" noProof="1" dirty="0">
                <a:latin typeface="Arial" panose="020B0604020202020204" pitchFamily="34" charset="0"/>
                <a:ea typeface="微软雅黑" panose="020B0503020204020204" pitchFamily="34" charset="-122"/>
                <a:cs typeface="+mn-cs"/>
              </a:rPr>
              <a:pPr lvl="0" eaLnBrk="1" fontAlgn="base" hangingPunct="1">
                <a:buNone/>
              </a:pPr>
              <a:t>‹#›</a:t>
            </a:fld>
            <a:r>
              <a:rPr lang="zh-CN" altLang="en-US" sz="1000" strike="noStrike" noProof="1">
                <a:latin typeface="Arial" panose="020B0604020202020204" pitchFamily="34" charset="0"/>
                <a:ea typeface="微软雅黑" panose="020B0503020204020204" pitchFamily="34" charset="-122"/>
                <a:cs typeface="+mn-cs"/>
              </a:rPr>
              <a:t>页</a:t>
            </a:r>
            <a:endParaRPr lang="zh-CN" altLang="en-US" sz="1000" strike="noStrike" noProof="1">
              <a:latin typeface="Arial" panose="020B0604020202020204" pitchFamily="34" charset="0"/>
              <a:ea typeface="微软雅黑" panose="020B0503020204020204" pitchFamily="34" charset="-122"/>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第1页</a:t>
            </a:r>
          </a:p>
        </p:txBody>
      </p:sp>
    </p:spTree>
  </p:cSld>
  <p:clrMapOvr>
    <a:masterClrMapping/>
  </p:clrMapOvr>
  <p:transition>
    <p:fade/>
  </p:transition>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76219" y="115890"/>
            <a:ext cx="2891367" cy="6383337"/>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1" y="115890"/>
            <a:ext cx="8473017" cy="6383337"/>
          </a:xfrm>
        </p:spPr>
        <p:txBody>
          <a:bodyPr vert="eaVert"/>
          <a:lstStyle/>
          <a:p>
            <a:pPr lvl="0" fontAlgn="ctr"/>
            <a:r>
              <a:rPr lang="zh-CN" altLang="en-US" strike="noStrike" noProof="1"/>
              <a:t>单击此处编辑母版文本样式</a:t>
            </a:r>
          </a:p>
          <a:p>
            <a:pPr lvl="1" fontAlgn="ctr"/>
            <a:r>
              <a:rPr lang="zh-CN" altLang="en-US" strike="noStrike" noProof="1"/>
              <a:t>第二级</a:t>
            </a:r>
          </a:p>
          <a:p>
            <a:pPr lvl="2" fontAlgn="ctr"/>
            <a:r>
              <a:rPr lang="zh-CN" altLang="en-US" strike="noStrike" noProof="1"/>
              <a:t>第三级</a:t>
            </a:r>
          </a:p>
          <a:p>
            <a:pPr lvl="3" fontAlgn="ctr"/>
            <a:r>
              <a:rPr lang="zh-CN" altLang="en-US" strike="noStrike" noProof="1"/>
              <a:t>第四级</a:t>
            </a:r>
          </a:p>
          <a:p>
            <a:pPr lvl="4" fontAlgn="ctr"/>
            <a:r>
              <a:rPr lang="zh-CN" altLang="en-US" strike="noStrike" noProof="1"/>
              <a:t>第五级</a:t>
            </a:r>
          </a:p>
        </p:txBody>
      </p:sp>
      <p:sp>
        <p:nvSpPr>
          <p:cNvPr id="4" name="灯片编号占位符 3"/>
          <p:cNvSpPr>
            <a:spLocks noGrp="1"/>
          </p:cNvSpPr>
          <p:nvPr>
            <p:ph type="sldNum" sz="quarter" idx="10"/>
          </p:nvPr>
        </p:nvSpPr>
        <p:spPr/>
        <p:txBody>
          <a:bodyPr/>
          <a:lstStyle/>
          <a:p>
            <a:pPr lvl="0" eaLnBrk="1" fontAlgn="base" hangingPunct="1">
              <a:buNone/>
            </a:pPr>
            <a:r>
              <a:rPr lang="zh-CN" altLang="en-US" strike="noStrike" noProof="1">
                <a:latin typeface="Arial" panose="020B0604020202020204" pitchFamily="34" charset="0"/>
                <a:ea typeface="微软雅黑" panose="020B0503020204020204" pitchFamily="34" charset="-122"/>
                <a:cs typeface="+mn-cs"/>
              </a:rPr>
              <a:t>第</a:t>
            </a:r>
            <a:fld id="{9A0DB2DC-4C9A-4742-B13C-FB6460FD3503}" type="slidenum">
              <a:rPr lang="zh-CN" altLang="en-US" sz="1000" strike="noStrike" noProof="1" dirty="0">
                <a:latin typeface="Arial" panose="020B0604020202020204" pitchFamily="34" charset="0"/>
                <a:ea typeface="微软雅黑" panose="020B0503020204020204" pitchFamily="34" charset="-122"/>
                <a:cs typeface="+mn-cs"/>
              </a:rPr>
              <a:pPr lvl="0" eaLnBrk="1" fontAlgn="base" hangingPunct="1">
                <a:buNone/>
              </a:pPr>
              <a:t>‹#›</a:t>
            </a:fld>
            <a:r>
              <a:rPr lang="zh-CN" altLang="en-US" sz="1000" strike="noStrike" noProof="1">
                <a:latin typeface="Arial" panose="020B0604020202020204" pitchFamily="34" charset="0"/>
                <a:ea typeface="微软雅黑" panose="020B0503020204020204" pitchFamily="34" charset="-122"/>
                <a:cs typeface="+mn-cs"/>
              </a:rPr>
              <a:t>页</a:t>
            </a:r>
            <a:endParaRPr lang="zh-CN" altLang="en-US" sz="1000" strike="noStrike" noProof="1">
              <a:latin typeface="Arial" panose="020B0604020202020204" pitchFamily="34" charset="0"/>
              <a:ea typeface="微软雅黑" panose="020B0503020204020204" pitchFamily="34" charset="-122"/>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第1页</a:t>
            </a:r>
          </a:p>
        </p:txBody>
      </p:sp>
    </p:spTree>
  </p:cSld>
  <p:clrMapOvr>
    <a:masterClrMapping/>
  </p:clrMapOvr>
  <p:transition>
    <p:fade/>
  </p:transition>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2023/4/25</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r>
              <a:rPr lang="zh-CN" altLang="en-US" dirty="0"/>
              <a:t>第1页</a:t>
            </a:r>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2023/4/25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r>
              <a:rPr lang="zh-CN" altLang="en-US"/>
              <a:t>第1页</a:t>
            </a: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2023/4/25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r>
              <a:rPr lang="zh-CN" altLang="en-US"/>
              <a:t>第1页</a:t>
            </a: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2023/4/25</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r>
              <a:rPr lang="zh-CN" altLang="en-US"/>
              <a:t>第1页</a:t>
            </a:r>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2023/4/25</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r>
              <a:rPr lang="zh-CN" altLang="en-US"/>
              <a:t>第1页</a:t>
            </a: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2023/4/25</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r>
              <a:rPr lang="zh-CN" altLang="en-US"/>
              <a:t>第1页</a:t>
            </a: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2023/4/25</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r>
              <a:rPr lang="zh-CN" altLang="en-US"/>
              <a:t>第1页</a:t>
            </a: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2023/4/25</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r>
              <a:rPr lang="zh-CN" altLang="en-US" dirty="0"/>
              <a:t>第1页</a:t>
            </a:r>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ctr"/>
            <a:r>
              <a:rPr lang="zh-CN" altLang="en-US" strike="noStrike" noProof="1"/>
              <a:t>单击此处编辑母版文本样式</a:t>
            </a:r>
          </a:p>
          <a:p>
            <a:pPr lvl="1" fontAlgn="ctr"/>
            <a:r>
              <a:rPr lang="zh-CN" altLang="en-US" strike="noStrike" noProof="1"/>
              <a:t>第二级</a:t>
            </a:r>
          </a:p>
          <a:p>
            <a:pPr lvl="2" fontAlgn="ctr"/>
            <a:r>
              <a:rPr lang="zh-CN" altLang="en-US" strike="noStrike" noProof="1"/>
              <a:t>第三级</a:t>
            </a:r>
          </a:p>
          <a:p>
            <a:pPr lvl="3" fontAlgn="ctr"/>
            <a:r>
              <a:rPr lang="zh-CN" altLang="en-US" strike="noStrike" noProof="1"/>
              <a:t>第四级</a:t>
            </a:r>
          </a:p>
          <a:p>
            <a:pPr lvl="4" fontAlgn="ctr"/>
            <a:r>
              <a:rPr lang="zh-CN" altLang="en-US" strike="noStrike" noProof="1"/>
              <a:t>第五级</a:t>
            </a:r>
          </a:p>
        </p:txBody>
      </p:sp>
      <p:sp>
        <p:nvSpPr>
          <p:cNvPr id="4" name="灯片编号占位符 3"/>
          <p:cNvSpPr>
            <a:spLocks noGrp="1"/>
          </p:cNvSpPr>
          <p:nvPr>
            <p:ph type="sldNum" sz="quarter" idx="10"/>
          </p:nvPr>
        </p:nvSpPr>
        <p:spPr/>
        <p:txBody>
          <a:bodyPr/>
          <a:lstStyle/>
          <a:p>
            <a:pPr lvl="0" eaLnBrk="1" fontAlgn="base" hangingPunct="1">
              <a:buNone/>
            </a:pPr>
            <a:r>
              <a:rPr lang="zh-CN" altLang="en-US" strike="noStrike" noProof="1">
                <a:latin typeface="Arial" panose="020B0604020202020204" pitchFamily="34" charset="0"/>
                <a:ea typeface="微软雅黑" panose="020B0503020204020204" pitchFamily="34" charset="-122"/>
                <a:cs typeface="+mn-cs"/>
              </a:rPr>
              <a:t>第</a:t>
            </a:r>
            <a:fld id="{9A0DB2DC-4C9A-4742-B13C-FB6460FD3503}" type="slidenum">
              <a:rPr lang="zh-CN" altLang="en-US" sz="1000" strike="noStrike" noProof="1" dirty="0">
                <a:latin typeface="Arial" panose="020B0604020202020204" pitchFamily="34" charset="0"/>
                <a:ea typeface="微软雅黑" panose="020B0503020204020204" pitchFamily="34" charset="-122"/>
                <a:cs typeface="+mn-cs"/>
              </a:rPr>
              <a:pPr lvl="0" eaLnBrk="1" fontAlgn="base" hangingPunct="1">
                <a:buNone/>
              </a:pPr>
              <a:t>‹#›</a:t>
            </a:fld>
            <a:r>
              <a:rPr lang="zh-CN" altLang="en-US" sz="1000" strike="noStrike" noProof="1">
                <a:latin typeface="Arial" panose="020B0604020202020204" pitchFamily="34" charset="0"/>
                <a:ea typeface="微软雅黑" panose="020B0503020204020204" pitchFamily="34" charset="-122"/>
                <a:cs typeface="+mn-cs"/>
              </a:rPr>
              <a:t>页</a:t>
            </a:r>
            <a:endParaRPr lang="zh-CN" altLang="en-US" sz="1000" strike="noStrike" noProof="1">
              <a:latin typeface="Arial" panose="020B0604020202020204" pitchFamily="34" charset="0"/>
              <a:ea typeface="微软雅黑" panose="020B0503020204020204" pitchFamily="34" charset="-122"/>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第1页</a:t>
            </a:r>
          </a:p>
        </p:txBody>
      </p:sp>
    </p:spTree>
  </p:cSld>
  <p:clrMapOvr>
    <a:masterClrMapping/>
  </p:clrMapOvr>
  <p:transition>
    <p:fade/>
  </p:transition>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2023/4/25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r>
              <a:rPr lang="zh-CN" altLang="en-US"/>
              <a:t>第1页</a:t>
            </a: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2023/4/25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r>
              <a:rPr lang="zh-CN" altLang="en-US"/>
              <a:t>第1页</a:t>
            </a: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2023/4/25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r>
              <a:rPr lang="zh-CN" altLang="en-US"/>
              <a:t>第1页</a:t>
            </a: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2023/4/25</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r>
              <a:rPr lang="zh-CN" altLang="en-US" dirty="0"/>
              <a:t>第1页</a:t>
            </a:r>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2023/4/25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r>
              <a:rPr lang="zh-CN" altLang="en-US"/>
              <a:t>第1页</a:t>
            </a: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2023/4/25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r>
              <a:rPr lang="zh-CN" altLang="en-US"/>
              <a:t>第1页</a:t>
            </a: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2023/4/25</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r>
              <a:rPr lang="zh-CN" altLang="en-US"/>
              <a:t>第1页</a:t>
            </a:r>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2023/4/25</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r>
              <a:rPr lang="zh-CN" altLang="en-US"/>
              <a:t>第1页</a:t>
            </a: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2023/4/25</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r>
              <a:rPr lang="zh-CN" altLang="en-US"/>
              <a:t>第1页</a:t>
            </a: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2023/4/25</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r>
              <a:rPr lang="zh-CN" altLang="en-US"/>
              <a:t>第1页</a:t>
            </a: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5"/>
          </a:xfrm>
        </p:spPr>
        <p:txBody>
          <a:bodyPr anchor="t"/>
          <a:lstStyle>
            <a:lvl1pPr algn="l">
              <a:defRPr sz="4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ctr"/>
            <a:r>
              <a:rPr lang="zh-CN" altLang="en-US" strike="noStrike" noProof="1"/>
              <a:t>单击此处编辑母版文本样式</a:t>
            </a:r>
          </a:p>
        </p:txBody>
      </p:sp>
      <p:sp>
        <p:nvSpPr>
          <p:cNvPr id="4" name="灯片编号占位符 3"/>
          <p:cNvSpPr>
            <a:spLocks noGrp="1"/>
          </p:cNvSpPr>
          <p:nvPr>
            <p:ph type="sldNum" sz="quarter" idx="10"/>
          </p:nvPr>
        </p:nvSpPr>
        <p:spPr/>
        <p:txBody>
          <a:bodyPr/>
          <a:lstStyle/>
          <a:p>
            <a:pPr lvl="0" eaLnBrk="1" fontAlgn="base" hangingPunct="1">
              <a:buNone/>
            </a:pPr>
            <a:r>
              <a:rPr lang="zh-CN" altLang="en-US" strike="noStrike" noProof="1">
                <a:latin typeface="Arial" panose="020B0604020202020204" pitchFamily="34" charset="0"/>
                <a:ea typeface="微软雅黑" panose="020B0503020204020204" pitchFamily="34" charset="-122"/>
                <a:cs typeface="+mn-cs"/>
              </a:rPr>
              <a:t>第</a:t>
            </a:r>
            <a:fld id="{9A0DB2DC-4C9A-4742-B13C-FB6460FD3503}" type="slidenum">
              <a:rPr lang="zh-CN" altLang="en-US" sz="1000" strike="noStrike" noProof="1" dirty="0">
                <a:latin typeface="Arial" panose="020B0604020202020204" pitchFamily="34" charset="0"/>
                <a:ea typeface="微软雅黑" panose="020B0503020204020204" pitchFamily="34" charset="-122"/>
                <a:cs typeface="+mn-cs"/>
              </a:rPr>
              <a:pPr lvl="0" eaLnBrk="1" fontAlgn="base" hangingPunct="1">
                <a:buNone/>
              </a:pPr>
              <a:t>‹#›</a:t>
            </a:fld>
            <a:r>
              <a:rPr lang="zh-CN" altLang="en-US" sz="1000" strike="noStrike" noProof="1">
                <a:latin typeface="Arial" panose="020B0604020202020204" pitchFamily="34" charset="0"/>
                <a:ea typeface="微软雅黑" panose="020B0503020204020204" pitchFamily="34" charset="-122"/>
                <a:cs typeface="+mn-cs"/>
              </a:rPr>
              <a:t>页</a:t>
            </a:r>
            <a:endParaRPr lang="zh-CN" altLang="en-US" sz="1000" strike="noStrike" noProof="1">
              <a:latin typeface="Arial" panose="020B0604020202020204" pitchFamily="34" charset="0"/>
              <a:ea typeface="微软雅黑" panose="020B0503020204020204" pitchFamily="34" charset="-122"/>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第1页</a:t>
            </a:r>
          </a:p>
        </p:txBody>
      </p:sp>
    </p:spTree>
  </p:cSld>
  <p:clrMapOvr>
    <a:masterClrMapping/>
  </p:clrMapOvr>
  <p:transition>
    <p:fade/>
  </p:transition>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2023/4/25</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r>
              <a:rPr lang="zh-CN" altLang="en-US" dirty="0"/>
              <a:t>第1页</a:t>
            </a:r>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2023/4/25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r>
              <a:rPr lang="zh-CN" altLang="en-US"/>
              <a:t>第1页</a:t>
            </a: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2023/4/25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r>
              <a:rPr lang="zh-CN" altLang="en-US"/>
              <a:t>第1页</a:t>
            </a: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2023/4/25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r>
              <a:rPr lang="zh-CN" altLang="en-US"/>
              <a:t>第1页</a:t>
            </a: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ctr"/>
            <a:r>
              <a:rPr lang="zh-CN" altLang="en-US" strike="noStrike" noProof="1"/>
              <a:t>单击此处编辑母版副标题样式</a:t>
            </a:r>
          </a:p>
        </p:txBody>
      </p:sp>
    </p:spTree>
  </p:cSld>
  <p:clrMapOvr>
    <a:masterClrMapping/>
  </p:clrMapOvr>
  <p:transition>
    <p:fade/>
  </p:transition>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a:xfrm>
            <a:off x="609600" y="1600202"/>
            <a:ext cx="10972800" cy="4525963"/>
          </a:xfrm>
          <a:prstGeom prst="rect">
            <a:avLst/>
          </a:prstGeom>
        </p:spPr>
        <p:txBody>
          <a:bodyPr/>
          <a:lstStyle/>
          <a:p>
            <a:pPr lvl="0" fontAlgn="ctr"/>
            <a:r>
              <a:rPr lang="zh-CN" altLang="en-US" strike="noStrike" noProof="1"/>
              <a:t>单击此处编辑母版文本样式</a:t>
            </a:r>
          </a:p>
          <a:p>
            <a:pPr lvl="1" fontAlgn="ctr"/>
            <a:r>
              <a:rPr lang="zh-CN" altLang="en-US" strike="noStrike" noProof="1"/>
              <a:t>第二级</a:t>
            </a:r>
          </a:p>
          <a:p>
            <a:pPr lvl="2" fontAlgn="ctr"/>
            <a:r>
              <a:rPr lang="zh-CN" altLang="en-US" strike="noStrike" noProof="1"/>
              <a:t>第三级</a:t>
            </a:r>
          </a:p>
          <a:p>
            <a:pPr lvl="3" fontAlgn="ctr"/>
            <a:r>
              <a:rPr lang="zh-CN" altLang="en-US" strike="noStrike" noProof="1"/>
              <a:t>第四级</a:t>
            </a:r>
          </a:p>
          <a:p>
            <a:pPr lvl="4" fontAlgn="ctr"/>
            <a:r>
              <a:rPr lang="zh-CN" altLang="en-US" strike="noStrike" noProof="1"/>
              <a:t>第五级</a:t>
            </a:r>
          </a:p>
        </p:txBody>
      </p:sp>
    </p:spTree>
  </p:cSld>
  <p:clrMapOvr>
    <a:masterClrMapping/>
  </p:clrMapOvr>
  <p:transition>
    <p:fade/>
  </p:transition>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5"/>
          </a:xfrm>
          <a:prstGeom prst="rect">
            <a:avLst/>
          </a:prstGeom>
        </p:spPr>
        <p:txBody>
          <a:bodyPr anchor="t"/>
          <a:lstStyle>
            <a:lvl1pPr algn="l">
              <a:defRPr sz="4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ctr"/>
            <a:r>
              <a:rPr lang="zh-CN" altLang="en-US" strike="noStrike" noProof="1"/>
              <a:t>单击此处编辑母版文本样式</a:t>
            </a:r>
          </a:p>
        </p:txBody>
      </p:sp>
    </p:spTree>
  </p:cSld>
  <p:clrMapOvr>
    <a:masterClrMapping/>
  </p:clrMapOvr>
  <p:transition>
    <p:fade/>
  </p:transition>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09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ctr"/>
            <a:r>
              <a:rPr lang="zh-CN" altLang="en-US" strike="noStrike" noProof="1"/>
              <a:t>单击此处编辑母版文本样式</a:t>
            </a:r>
          </a:p>
          <a:p>
            <a:pPr lvl="1" fontAlgn="ctr"/>
            <a:r>
              <a:rPr lang="zh-CN" altLang="en-US" strike="noStrike" noProof="1"/>
              <a:t>第二级</a:t>
            </a:r>
          </a:p>
          <a:p>
            <a:pPr lvl="2" fontAlgn="ctr"/>
            <a:r>
              <a:rPr lang="zh-CN" altLang="en-US" strike="noStrike" noProof="1"/>
              <a:t>第三级</a:t>
            </a:r>
          </a:p>
          <a:p>
            <a:pPr lvl="3" fontAlgn="ctr"/>
            <a:r>
              <a:rPr lang="zh-CN" altLang="en-US" strike="noStrike" noProof="1"/>
              <a:t>第四级</a:t>
            </a:r>
          </a:p>
          <a:p>
            <a:pPr lvl="4" fontAlgn="ctr"/>
            <a:r>
              <a:rPr lang="zh-CN" altLang="en-US" strike="noStrike" noProof="1"/>
              <a:t>第五级</a:t>
            </a:r>
          </a:p>
        </p:txBody>
      </p:sp>
      <p:sp>
        <p:nvSpPr>
          <p:cNvPr id="4" name="内容占位符 3"/>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ctr"/>
            <a:r>
              <a:rPr lang="zh-CN" altLang="en-US" strike="noStrike" noProof="1"/>
              <a:t>单击此处编辑母版文本样式</a:t>
            </a:r>
          </a:p>
          <a:p>
            <a:pPr lvl="1" fontAlgn="ctr"/>
            <a:r>
              <a:rPr lang="zh-CN" altLang="en-US" strike="noStrike" noProof="1"/>
              <a:t>第二级</a:t>
            </a:r>
          </a:p>
          <a:p>
            <a:pPr lvl="2" fontAlgn="ctr"/>
            <a:r>
              <a:rPr lang="zh-CN" altLang="en-US" strike="noStrike" noProof="1"/>
              <a:t>第三级</a:t>
            </a:r>
          </a:p>
          <a:p>
            <a:pPr lvl="3" fontAlgn="ctr"/>
            <a:r>
              <a:rPr lang="zh-CN" altLang="en-US" strike="noStrike" noProof="1"/>
              <a:t>第四级</a:t>
            </a:r>
          </a:p>
          <a:p>
            <a:pPr lvl="4" fontAlgn="ctr"/>
            <a:r>
              <a:rPr lang="zh-CN" altLang="en-US" strike="noStrike" noProof="1"/>
              <a:t>第五级</a:t>
            </a:r>
          </a:p>
        </p:txBody>
      </p:sp>
    </p:spTree>
  </p:cSld>
  <p:clrMapOvr>
    <a:masterClrMapping/>
  </p:clrMapOvr>
  <p:transition>
    <p:fade/>
  </p:transition>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ctr"/>
            <a:r>
              <a:rPr lang="zh-CN" altLang="en-US" strike="noStrike" noProof="1"/>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ctr"/>
            <a:r>
              <a:rPr lang="zh-CN" altLang="en-US" strike="noStrike" noProof="1"/>
              <a:t>单击此处编辑母版文本样式</a:t>
            </a:r>
          </a:p>
          <a:p>
            <a:pPr lvl="1" fontAlgn="ctr"/>
            <a:r>
              <a:rPr lang="zh-CN" altLang="en-US" strike="noStrike" noProof="1"/>
              <a:t>第二级</a:t>
            </a:r>
          </a:p>
          <a:p>
            <a:pPr lvl="2" fontAlgn="ctr"/>
            <a:r>
              <a:rPr lang="zh-CN" altLang="en-US" strike="noStrike" noProof="1"/>
              <a:t>第三级</a:t>
            </a:r>
          </a:p>
          <a:p>
            <a:pPr lvl="3" fontAlgn="ctr"/>
            <a:r>
              <a:rPr lang="zh-CN" altLang="en-US" strike="noStrike" noProof="1"/>
              <a:t>第四级</a:t>
            </a:r>
          </a:p>
          <a:p>
            <a:pPr lvl="4" fontAlgn="ctr"/>
            <a:r>
              <a:rPr lang="zh-CN" altLang="en-US" strike="noStrike" noProof="1"/>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ctr"/>
            <a:r>
              <a:rPr lang="zh-CN" altLang="en-US" strike="noStrike" noProof="1"/>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ctr"/>
            <a:r>
              <a:rPr lang="zh-CN" altLang="en-US" strike="noStrike" noProof="1"/>
              <a:t>单击此处编辑母版文本样式</a:t>
            </a:r>
          </a:p>
          <a:p>
            <a:pPr lvl="1" fontAlgn="ctr"/>
            <a:r>
              <a:rPr lang="zh-CN" altLang="en-US" strike="noStrike" noProof="1"/>
              <a:t>第二级</a:t>
            </a:r>
          </a:p>
          <a:p>
            <a:pPr lvl="2" fontAlgn="ctr"/>
            <a:r>
              <a:rPr lang="zh-CN" altLang="en-US" strike="noStrike" noProof="1"/>
              <a:t>第三级</a:t>
            </a:r>
          </a:p>
          <a:p>
            <a:pPr lvl="3" fontAlgn="ctr"/>
            <a:r>
              <a:rPr lang="zh-CN" altLang="en-US" strike="noStrike" noProof="1"/>
              <a:t>第四级</a:t>
            </a:r>
          </a:p>
          <a:p>
            <a:pPr lvl="4" fontAlgn="ctr"/>
            <a:r>
              <a:rPr lang="zh-CN" altLang="en-US" strike="noStrike" noProof="1"/>
              <a:t>第五级</a:t>
            </a:r>
          </a:p>
        </p:txBody>
      </p:sp>
    </p:spTree>
  </p:cSld>
  <p:clrMapOvr>
    <a:masterClrMapping/>
  </p:clrMapOvr>
  <p:transition>
    <p:fade/>
  </p:transition>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p>
        </p:txBody>
      </p:sp>
    </p:spTree>
  </p:cSld>
  <p:clrMapOvr>
    <a:masterClrMapping/>
  </p:clrMapOvr>
  <p:transition>
    <p:fade/>
  </p:transition>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24419" y="981075"/>
            <a:ext cx="5369983" cy="551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ctr"/>
            <a:r>
              <a:rPr lang="zh-CN" altLang="en-US" strike="noStrike" noProof="1"/>
              <a:t>单击此处编辑母版文本样式</a:t>
            </a:r>
          </a:p>
          <a:p>
            <a:pPr lvl="1" fontAlgn="ctr"/>
            <a:r>
              <a:rPr lang="zh-CN" altLang="en-US" strike="noStrike" noProof="1"/>
              <a:t>第二级</a:t>
            </a:r>
          </a:p>
          <a:p>
            <a:pPr lvl="2" fontAlgn="ctr"/>
            <a:r>
              <a:rPr lang="zh-CN" altLang="en-US" strike="noStrike" noProof="1"/>
              <a:t>第三级</a:t>
            </a:r>
          </a:p>
          <a:p>
            <a:pPr lvl="3" fontAlgn="ctr"/>
            <a:r>
              <a:rPr lang="zh-CN" altLang="en-US" strike="noStrike" noProof="1"/>
              <a:t>第四级</a:t>
            </a:r>
          </a:p>
          <a:p>
            <a:pPr lvl="4" fontAlgn="ctr"/>
            <a:r>
              <a:rPr lang="zh-CN" altLang="en-US" strike="noStrike" noProof="1"/>
              <a:t>第五级</a:t>
            </a:r>
          </a:p>
        </p:txBody>
      </p:sp>
      <p:sp>
        <p:nvSpPr>
          <p:cNvPr id="4" name="内容占位符 3"/>
          <p:cNvSpPr>
            <a:spLocks noGrp="1"/>
          </p:cNvSpPr>
          <p:nvPr>
            <p:ph sz="half" idx="2"/>
          </p:nvPr>
        </p:nvSpPr>
        <p:spPr>
          <a:xfrm>
            <a:off x="6197600" y="981075"/>
            <a:ext cx="5369984" cy="551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ctr"/>
            <a:r>
              <a:rPr lang="zh-CN" altLang="en-US" strike="noStrike" noProof="1"/>
              <a:t>单击此处编辑母版文本样式</a:t>
            </a:r>
          </a:p>
          <a:p>
            <a:pPr lvl="1" fontAlgn="ctr"/>
            <a:r>
              <a:rPr lang="zh-CN" altLang="en-US" strike="noStrike" noProof="1"/>
              <a:t>第二级</a:t>
            </a:r>
          </a:p>
          <a:p>
            <a:pPr lvl="2" fontAlgn="ctr"/>
            <a:r>
              <a:rPr lang="zh-CN" altLang="en-US" strike="noStrike" noProof="1"/>
              <a:t>第三级</a:t>
            </a:r>
          </a:p>
          <a:p>
            <a:pPr lvl="3" fontAlgn="ctr"/>
            <a:r>
              <a:rPr lang="zh-CN" altLang="en-US" strike="noStrike" noProof="1"/>
              <a:t>第四级</a:t>
            </a:r>
          </a:p>
          <a:p>
            <a:pPr lvl="4" fontAlgn="ctr"/>
            <a:r>
              <a:rPr lang="zh-CN" altLang="en-US" strike="noStrike" noProof="1"/>
              <a:t>第五级</a:t>
            </a:r>
          </a:p>
        </p:txBody>
      </p:sp>
      <p:sp>
        <p:nvSpPr>
          <p:cNvPr id="5" name="灯片编号占位符 4"/>
          <p:cNvSpPr>
            <a:spLocks noGrp="1"/>
          </p:cNvSpPr>
          <p:nvPr>
            <p:ph type="sldNum" sz="quarter" idx="10"/>
          </p:nvPr>
        </p:nvSpPr>
        <p:spPr/>
        <p:txBody>
          <a:bodyPr/>
          <a:lstStyle/>
          <a:p>
            <a:pPr lvl="0" eaLnBrk="1" fontAlgn="base" hangingPunct="1">
              <a:buNone/>
            </a:pPr>
            <a:r>
              <a:rPr lang="zh-CN" altLang="en-US" strike="noStrike" noProof="1">
                <a:latin typeface="Arial" panose="020B0604020202020204" pitchFamily="34" charset="0"/>
                <a:ea typeface="微软雅黑" panose="020B0503020204020204" pitchFamily="34" charset="-122"/>
                <a:cs typeface="+mn-cs"/>
              </a:rPr>
              <a:t>第</a:t>
            </a:r>
            <a:fld id="{9A0DB2DC-4C9A-4742-B13C-FB6460FD3503}" type="slidenum">
              <a:rPr lang="zh-CN" altLang="en-US" sz="1000" strike="noStrike" noProof="1" dirty="0">
                <a:latin typeface="Arial" panose="020B0604020202020204" pitchFamily="34" charset="0"/>
                <a:ea typeface="微软雅黑" panose="020B0503020204020204" pitchFamily="34" charset="-122"/>
                <a:cs typeface="+mn-cs"/>
              </a:rPr>
              <a:pPr lvl="0" eaLnBrk="1" fontAlgn="base" hangingPunct="1">
                <a:buNone/>
              </a:pPr>
              <a:t>‹#›</a:t>
            </a:fld>
            <a:r>
              <a:rPr lang="zh-CN" altLang="en-US" sz="1000" strike="noStrike" noProof="1">
                <a:latin typeface="Arial" panose="020B0604020202020204" pitchFamily="34" charset="0"/>
                <a:ea typeface="微软雅黑" panose="020B0503020204020204" pitchFamily="34" charset="-122"/>
                <a:cs typeface="+mn-cs"/>
              </a:rPr>
              <a:t>页</a:t>
            </a:r>
            <a:endParaRPr lang="zh-CN" altLang="en-US" sz="1000" strike="noStrike" noProof="1">
              <a:latin typeface="Arial" panose="020B0604020202020204" pitchFamily="34" charset="0"/>
              <a:ea typeface="微软雅黑" panose="020B0503020204020204" pitchFamily="34" charset="-122"/>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第1页</a:t>
            </a:r>
          </a:p>
        </p:txBody>
      </p:sp>
    </p:spTree>
  </p:cSld>
  <p:clrMapOvr>
    <a:masterClrMapping/>
  </p:clrMapOvr>
  <p:transition>
    <p:fade/>
  </p:transition>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ctr"/>
            <a:r>
              <a:rPr lang="zh-CN" altLang="en-US" strike="noStrike" noProof="1"/>
              <a:t>单击此处编辑母版文本样式</a:t>
            </a:r>
          </a:p>
          <a:p>
            <a:pPr lvl="1" fontAlgn="ctr"/>
            <a:r>
              <a:rPr lang="zh-CN" altLang="en-US" strike="noStrike" noProof="1"/>
              <a:t>第二级</a:t>
            </a:r>
          </a:p>
          <a:p>
            <a:pPr lvl="2" fontAlgn="ctr"/>
            <a:r>
              <a:rPr lang="zh-CN" altLang="en-US" strike="noStrike" noProof="1"/>
              <a:t>第三级</a:t>
            </a:r>
          </a:p>
          <a:p>
            <a:pPr lvl="3" fontAlgn="ctr"/>
            <a:r>
              <a:rPr lang="zh-CN" altLang="en-US" strike="noStrike" noProof="1"/>
              <a:t>第四级</a:t>
            </a:r>
          </a:p>
          <a:p>
            <a:pPr lvl="4" fontAlgn="ctr"/>
            <a:r>
              <a:rPr lang="zh-CN" altLang="en-US" strike="noStrike" noProof="1"/>
              <a:t>第五级</a:t>
            </a:r>
          </a:p>
        </p:txBody>
      </p:sp>
      <p:sp>
        <p:nvSpPr>
          <p:cNvPr id="4" name="文本占位符 3"/>
          <p:cNvSpPr>
            <a:spLocks noGrp="1"/>
          </p:cNvSpPr>
          <p:nvPr>
            <p:ph type="body" sz="half" idx="2"/>
          </p:nvPr>
        </p:nvSpPr>
        <p:spPr>
          <a:xfrm>
            <a:off x="609601"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ctr"/>
            <a:r>
              <a:rPr lang="zh-CN" altLang="en-US" strike="noStrike" noProof="1"/>
              <a:t>单击此处编辑母版文本样式</a:t>
            </a:r>
          </a:p>
        </p:txBody>
      </p:sp>
    </p:spTree>
  </p:cSld>
  <p:clrMapOvr>
    <a:masterClrMapping/>
  </p:clrMapOvr>
  <p:transition>
    <p:fade/>
  </p:transition>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ctr" latinLnBrk="0" hangingPunct="0">
              <a:lnSpc>
                <a:spcPct val="120000"/>
              </a:lnSpc>
              <a:spcBef>
                <a:spcPct val="20000"/>
              </a:spcBef>
              <a:spcAft>
                <a:spcPct val="0"/>
              </a:spcAft>
              <a:buClrTx/>
              <a:buSzPct val="6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ctr"/>
            <a:r>
              <a:rPr lang="zh-CN" altLang="en-US" strike="noStrike" noProof="1"/>
              <a:t>单击此处编辑母版文本样式</a:t>
            </a:r>
          </a:p>
        </p:txBody>
      </p:sp>
    </p:spTree>
  </p:cSld>
  <p:clrMapOvr>
    <a:masterClrMapping/>
  </p:clrMapOvr>
  <p:transition>
    <p:fade/>
  </p:transition>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09600" y="1600202"/>
            <a:ext cx="10972800" cy="4525963"/>
          </a:xfrm>
          <a:prstGeom prst="rect">
            <a:avLst/>
          </a:prstGeom>
        </p:spPr>
        <p:txBody>
          <a:bodyPr vert="eaVert"/>
          <a:lstStyle/>
          <a:p>
            <a:pPr lvl="0" fontAlgn="ctr"/>
            <a:r>
              <a:rPr lang="zh-CN" altLang="en-US" strike="noStrike" noProof="1"/>
              <a:t>单击此处编辑母版文本样式</a:t>
            </a:r>
          </a:p>
          <a:p>
            <a:pPr lvl="1" fontAlgn="ctr"/>
            <a:r>
              <a:rPr lang="zh-CN" altLang="en-US" strike="noStrike" noProof="1"/>
              <a:t>第二级</a:t>
            </a:r>
          </a:p>
          <a:p>
            <a:pPr lvl="2" fontAlgn="ctr"/>
            <a:r>
              <a:rPr lang="zh-CN" altLang="en-US" strike="noStrike" noProof="1"/>
              <a:t>第三级</a:t>
            </a:r>
          </a:p>
          <a:p>
            <a:pPr lvl="3" fontAlgn="ctr"/>
            <a:r>
              <a:rPr lang="zh-CN" altLang="en-US" strike="noStrike" noProof="1"/>
              <a:t>第四级</a:t>
            </a:r>
          </a:p>
          <a:p>
            <a:pPr lvl="4" fontAlgn="ctr"/>
            <a:r>
              <a:rPr lang="zh-CN" altLang="en-US" strike="noStrike" noProof="1"/>
              <a:t>第五级</a:t>
            </a:r>
          </a:p>
        </p:txBody>
      </p:sp>
    </p:spTree>
  </p:cSld>
  <p:clrMapOvr>
    <a:masterClrMapping/>
  </p:clrMapOvr>
  <p:transition>
    <p:fade/>
  </p:transition>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fontAlgn="ctr"/>
            <a:r>
              <a:rPr lang="zh-CN" altLang="en-US" strike="noStrike" noProof="1"/>
              <a:t>单击此处编辑母版文本样式</a:t>
            </a:r>
          </a:p>
          <a:p>
            <a:pPr lvl="1" fontAlgn="ctr"/>
            <a:r>
              <a:rPr lang="zh-CN" altLang="en-US" strike="noStrike" noProof="1"/>
              <a:t>第二级</a:t>
            </a:r>
          </a:p>
          <a:p>
            <a:pPr lvl="2" fontAlgn="ctr"/>
            <a:r>
              <a:rPr lang="zh-CN" altLang="en-US" strike="noStrike" noProof="1"/>
              <a:t>第三级</a:t>
            </a:r>
          </a:p>
          <a:p>
            <a:pPr lvl="3" fontAlgn="ctr"/>
            <a:r>
              <a:rPr lang="zh-CN" altLang="en-US" strike="noStrike" noProof="1"/>
              <a:t>第四级</a:t>
            </a:r>
          </a:p>
          <a:p>
            <a:pPr lvl="4" fontAlgn="ctr"/>
            <a:r>
              <a:rPr lang="zh-CN" altLang="en-US" strike="noStrike" noProof="1"/>
              <a:t>第五级</a:t>
            </a:r>
          </a:p>
        </p:txBody>
      </p:sp>
    </p:spTree>
  </p:cSld>
  <p:clrMapOvr>
    <a:masterClrMapping/>
  </p:clrMapOvr>
  <p:transition>
    <p:fade/>
  </p:transition>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2A6C5FC8-0D52-42E5-8D1C-0ED75BF48252}" type="datetimeFigureOut">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914400" rtl="0" eaLnBrk="0" fontAlgn="base" latinLnBrk="0" hangingPunct="0">
                <a:lnSpc>
                  <a:spcPct val="100000"/>
                </a:lnSpc>
                <a:spcBef>
                  <a:spcPct val="0"/>
                </a:spcBef>
                <a:spcAft>
                  <a:spcPct val="0"/>
                </a:spcAft>
                <a:buClrTx/>
                <a:buSzTx/>
                <a:buFontTx/>
                <a:buNone/>
                <a:defRPr/>
              </a:pPr>
              <a:t>2023/4/25</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第1页</a:t>
            </a: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algn="r" fontAlgn="base">
                <a:buNone/>
              </a:pPr>
              <a:t>‹#›</a:t>
            </a:fld>
            <a:endParaRPr lang="zh-CN" altLang="en-US" strike="noStrike" noProof="1"/>
          </a:p>
        </p:txBody>
      </p:sp>
    </p:spTree>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BE92B006-E2A1-49F2-8498-B073B8A1C04F}" type="datetimeFigureOut">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914400" rtl="0" eaLnBrk="0" fontAlgn="base" latinLnBrk="0" hangingPunct="0">
                <a:lnSpc>
                  <a:spcPct val="100000"/>
                </a:lnSpc>
                <a:spcBef>
                  <a:spcPct val="0"/>
                </a:spcBef>
                <a:spcAft>
                  <a:spcPct val="0"/>
                </a:spcAft>
                <a:buClrTx/>
                <a:buSzTx/>
                <a:buFontTx/>
                <a:buNone/>
                <a:defRPr/>
              </a:pPr>
              <a:t>2023/4/25</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第1页</a:t>
            </a: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algn="r" fontAlgn="base">
                <a:buNone/>
              </a:pPr>
              <a:t>‹#›</a:t>
            </a:fld>
            <a:endParaRPr lang="zh-CN" altLang="en-US" strike="noStrike" noProof="1"/>
          </a:p>
        </p:txBody>
      </p:sp>
    </p:spTree>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a:t>单击此处编辑母版文本样式</a:t>
            </a:r>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20936EC-48A2-435F-A1E9-4696F8392226}" type="datetimeFigureOut">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914400" rtl="0" eaLnBrk="0" fontAlgn="base" latinLnBrk="0" hangingPunct="0">
                <a:lnSpc>
                  <a:spcPct val="100000"/>
                </a:lnSpc>
                <a:spcBef>
                  <a:spcPct val="0"/>
                </a:spcBef>
                <a:spcAft>
                  <a:spcPct val="0"/>
                </a:spcAft>
                <a:buClrTx/>
                <a:buSzTx/>
                <a:buFontTx/>
                <a:buNone/>
                <a:defRPr/>
              </a:pPr>
              <a:t>2023/4/25</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第1页</a:t>
            </a: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algn="r" fontAlgn="base">
                <a:buNone/>
              </a:pPr>
              <a:t>‹#›</a:t>
            </a:fld>
            <a:endParaRPr lang="zh-CN" altLang="en-US" strike="noStrike" noProof="1"/>
          </a:p>
        </p:txBody>
      </p:sp>
    </p:spTree>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4"/>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39539202-3069-4BD7-8FEE-93A87B8614FE}" type="datetimeFigureOut">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914400" rtl="0" eaLnBrk="0" fontAlgn="base" latinLnBrk="0" hangingPunct="0">
                <a:lnSpc>
                  <a:spcPct val="100000"/>
                </a:lnSpc>
                <a:spcBef>
                  <a:spcPct val="0"/>
                </a:spcBef>
                <a:spcAft>
                  <a:spcPct val="0"/>
                </a:spcAft>
                <a:buClrTx/>
                <a:buSzTx/>
                <a:buFontTx/>
                <a:buNone/>
                <a:defRPr/>
              </a:pPr>
              <a:t>2023/4/25</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第1页</a:t>
            </a:r>
          </a:p>
        </p:txBody>
      </p:sp>
      <p:sp>
        <p:nvSpPr>
          <p:cNvPr id="9" name="灯片编号占位符 6"/>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algn="r" fontAlgn="base">
                <a:buNone/>
              </a:pPr>
              <a:t>‹#›</a:t>
            </a:fld>
            <a:endParaRPr lang="zh-CN" altLang="en-US" strike="noStrike" noProof="1"/>
          </a:p>
        </p:txBody>
      </p:sp>
    </p:spTree>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2EEF783-6F75-4A43-8CDC-441E44EA7C55}" type="datetimeFigureOut">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914400" rtl="0" eaLnBrk="0" fontAlgn="base" latinLnBrk="0" hangingPunct="0">
                <a:lnSpc>
                  <a:spcPct val="100000"/>
                </a:lnSpc>
                <a:spcBef>
                  <a:spcPct val="0"/>
                </a:spcBef>
                <a:spcAft>
                  <a:spcPct val="0"/>
                </a:spcAft>
                <a:buClrTx/>
                <a:buSzTx/>
                <a:buFontTx/>
                <a:buNone/>
                <a:defRPr/>
              </a:pPr>
              <a:t>2023/4/25</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3"/>
          </p:nvPr>
        </p:nvSpPr>
        <p:spPr>
          <a:xfrm>
            <a:off x="4165600" y="6356350"/>
            <a:ext cx="3860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第1页</a:t>
            </a:r>
          </a:p>
        </p:txBody>
      </p:sp>
      <p:sp>
        <p:nvSpPr>
          <p:cNvPr id="9" name="灯片编号占位符 8"/>
          <p:cNvSpPr>
            <a:spLocks noGrp="1"/>
          </p:cNvSpPr>
          <p:nvPr>
            <p:ph type="sldNum" sz="quarter" idx="14"/>
          </p:nvPr>
        </p:nvSpPr>
        <p:spPr>
          <a:xfrm>
            <a:off x="8737600" y="6356350"/>
            <a:ext cx="28448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algn="r" fontAlgn="base">
                <a:buNone/>
              </a:pPr>
              <a:t>‹#›</a:t>
            </a:fld>
            <a:endParaRPr lang="zh-CN" altLang="en-US" strike="noStrike" noProof="1"/>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ctr"/>
            <a:r>
              <a:rPr lang="zh-CN" altLang="en-US" strike="noStrike" noProof="1"/>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ctr"/>
            <a:r>
              <a:rPr lang="zh-CN" altLang="en-US" strike="noStrike" noProof="1"/>
              <a:t>单击此处编辑母版文本样式</a:t>
            </a:r>
          </a:p>
          <a:p>
            <a:pPr lvl="1" fontAlgn="ctr"/>
            <a:r>
              <a:rPr lang="zh-CN" altLang="en-US" strike="noStrike" noProof="1"/>
              <a:t>第二级</a:t>
            </a:r>
          </a:p>
          <a:p>
            <a:pPr lvl="2" fontAlgn="ctr"/>
            <a:r>
              <a:rPr lang="zh-CN" altLang="en-US" strike="noStrike" noProof="1"/>
              <a:t>第三级</a:t>
            </a:r>
          </a:p>
          <a:p>
            <a:pPr lvl="3" fontAlgn="ctr"/>
            <a:r>
              <a:rPr lang="zh-CN" altLang="en-US" strike="noStrike" noProof="1"/>
              <a:t>第四级</a:t>
            </a:r>
          </a:p>
          <a:p>
            <a:pPr lvl="4" fontAlgn="ctr"/>
            <a:r>
              <a:rPr lang="zh-CN" altLang="en-US" strike="noStrike" noProof="1"/>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ctr"/>
            <a:r>
              <a:rPr lang="zh-CN" altLang="en-US" strike="noStrike" noProof="1"/>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ctr"/>
            <a:r>
              <a:rPr lang="zh-CN" altLang="en-US" strike="noStrike" noProof="1"/>
              <a:t>单击此处编辑母版文本样式</a:t>
            </a:r>
          </a:p>
          <a:p>
            <a:pPr lvl="1" fontAlgn="ctr"/>
            <a:r>
              <a:rPr lang="zh-CN" altLang="en-US" strike="noStrike" noProof="1"/>
              <a:t>第二级</a:t>
            </a:r>
          </a:p>
          <a:p>
            <a:pPr lvl="2" fontAlgn="ctr"/>
            <a:r>
              <a:rPr lang="zh-CN" altLang="en-US" strike="noStrike" noProof="1"/>
              <a:t>第三级</a:t>
            </a:r>
          </a:p>
          <a:p>
            <a:pPr lvl="3" fontAlgn="ctr"/>
            <a:r>
              <a:rPr lang="zh-CN" altLang="en-US" strike="noStrike" noProof="1"/>
              <a:t>第四级</a:t>
            </a:r>
          </a:p>
          <a:p>
            <a:pPr lvl="4" fontAlgn="ctr"/>
            <a:r>
              <a:rPr lang="zh-CN" altLang="en-US" strike="noStrike" noProof="1"/>
              <a:t>第五级</a:t>
            </a:r>
          </a:p>
        </p:txBody>
      </p:sp>
      <p:sp>
        <p:nvSpPr>
          <p:cNvPr id="7" name="灯片编号占位符 6"/>
          <p:cNvSpPr>
            <a:spLocks noGrp="1"/>
          </p:cNvSpPr>
          <p:nvPr>
            <p:ph type="sldNum" sz="quarter" idx="10"/>
          </p:nvPr>
        </p:nvSpPr>
        <p:spPr/>
        <p:txBody>
          <a:bodyPr/>
          <a:lstStyle/>
          <a:p>
            <a:pPr lvl="0" eaLnBrk="1" fontAlgn="base" hangingPunct="1">
              <a:buNone/>
            </a:pPr>
            <a:r>
              <a:rPr lang="zh-CN" altLang="en-US" strike="noStrike" noProof="1">
                <a:latin typeface="Arial" panose="020B0604020202020204" pitchFamily="34" charset="0"/>
                <a:ea typeface="微软雅黑" panose="020B0503020204020204" pitchFamily="34" charset="-122"/>
                <a:cs typeface="+mn-cs"/>
              </a:rPr>
              <a:t>第</a:t>
            </a:r>
            <a:fld id="{9A0DB2DC-4C9A-4742-B13C-FB6460FD3503}" type="slidenum">
              <a:rPr lang="zh-CN" altLang="en-US" sz="1000" strike="noStrike" noProof="1" dirty="0">
                <a:latin typeface="Arial" panose="020B0604020202020204" pitchFamily="34" charset="0"/>
                <a:ea typeface="微软雅黑" panose="020B0503020204020204" pitchFamily="34" charset="-122"/>
                <a:cs typeface="+mn-cs"/>
              </a:rPr>
              <a:pPr lvl="0" eaLnBrk="1" fontAlgn="base" hangingPunct="1">
                <a:buNone/>
              </a:pPr>
              <a:t>‹#›</a:t>
            </a:fld>
            <a:r>
              <a:rPr lang="zh-CN" altLang="en-US" sz="1000" strike="noStrike" noProof="1">
                <a:latin typeface="Arial" panose="020B0604020202020204" pitchFamily="34" charset="0"/>
                <a:ea typeface="微软雅黑" panose="020B0503020204020204" pitchFamily="34" charset="-122"/>
                <a:cs typeface="+mn-cs"/>
              </a:rPr>
              <a:t>页</a:t>
            </a:r>
            <a:endParaRPr lang="zh-CN" altLang="en-US" sz="1000" strike="noStrike" noProof="1">
              <a:latin typeface="Arial" panose="020B0604020202020204" pitchFamily="34" charset="0"/>
              <a:ea typeface="微软雅黑" panose="020B0503020204020204" pitchFamily="34" charset="-122"/>
            </a:endParaRPr>
          </a:p>
        </p:txBody>
      </p:sp>
      <p:sp>
        <p:nvSpPr>
          <p:cNvPr id="8" name="页脚占位符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第1页</a:t>
            </a:r>
          </a:p>
        </p:txBody>
      </p:sp>
    </p:spTree>
  </p:cSld>
  <p:clrMapOvr>
    <a:masterClrMapping/>
  </p:clrMapOvr>
  <p:transition>
    <p:fade/>
  </p:transition>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7" name="日期占位符 2"/>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B465911-6336-4AE4-A925-05B976CE11DD}" type="datetimeFigureOut">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914400" rtl="0" eaLnBrk="0" fontAlgn="base" latinLnBrk="0" hangingPunct="0">
                <a:lnSpc>
                  <a:spcPct val="100000"/>
                </a:lnSpc>
                <a:spcBef>
                  <a:spcPct val="0"/>
                </a:spcBef>
                <a:spcAft>
                  <a:spcPct val="0"/>
                </a:spcAft>
                <a:buClrTx/>
                <a:buSzTx/>
                <a:buFontTx/>
                <a:buNone/>
                <a:defRPr/>
              </a:pPr>
              <a:t>2023/4/25</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第1页</a:t>
            </a:r>
          </a:p>
        </p:txBody>
      </p:sp>
      <p:sp>
        <p:nvSpPr>
          <p:cNvPr id="9" name="灯片编号占位符 4"/>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algn="r" fontAlgn="base">
                <a:buNone/>
              </a:pPr>
              <a:t>‹#›</a:t>
            </a:fld>
            <a:endParaRPr lang="zh-CN" altLang="en-US" strike="noStrike" noProof="1"/>
          </a:p>
        </p:txBody>
      </p:sp>
    </p:spTree>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DAA4679-56E2-4043-AB23-D9B0D8AEDA33}" type="datetimeFigureOut">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914400" rtl="0" eaLnBrk="0" fontAlgn="base" latinLnBrk="0" hangingPunct="0">
                <a:lnSpc>
                  <a:spcPct val="100000"/>
                </a:lnSpc>
                <a:spcBef>
                  <a:spcPct val="0"/>
                </a:spcBef>
                <a:spcAft>
                  <a:spcPct val="0"/>
                </a:spcAft>
                <a:buClrTx/>
                <a:buSzTx/>
                <a:buFontTx/>
                <a:buNone/>
                <a:defRPr/>
              </a:pPr>
              <a:t>2023/4/25</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第1页</a:t>
            </a:r>
          </a:p>
        </p:txBody>
      </p:sp>
      <p:sp>
        <p:nvSpPr>
          <p:cNvPr id="9" name="灯片编号占位符 3"/>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algn="r" fontAlgn="base">
                <a:buNone/>
              </a:pPr>
              <a:t>‹#›</a:t>
            </a:fld>
            <a:endParaRPr lang="zh-CN" altLang="en-US" strike="noStrike" noProof="1"/>
          </a:p>
        </p:txBody>
      </p:sp>
    </p:spTree>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7" name="日期占位符 4"/>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D312B9AF-7B72-4DC0-8395-7555BAABC2F8}" type="datetimeFigureOut">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914400" rtl="0" eaLnBrk="0" fontAlgn="base" latinLnBrk="0" hangingPunct="0">
                <a:lnSpc>
                  <a:spcPct val="100000"/>
                </a:lnSpc>
                <a:spcBef>
                  <a:spcPct val="0"/>
                </a:spcBef>
                <a:spcAft>
                  <a:spcPct val="0"/>
                </a:spcAft>
                <a:buClrTx/>
                <a:buSzTx/>
                <a:buFontTx/>
                <a:buNone/>
                <a:defRPr/>
              </a:pPr>
              <a:t>2023/4/25</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第1页</a:t>
            </a:r>
          </a:p>
        </p:txBody>
      </p:sp>
      <p:sp>
        <p:nvSpPr>
          <p:cNvPr id="9" name="灯片编号占位符 6"/>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algn="r" fontAlgn="base">
                <a:buNone/>
              </a:pPr>
              <a:t>‹#›</a:t>
            </a:fld>
            <a:endParaRPr lang="zh-CN" altLang="en-US" strike="noStrike" noProof="1"/>
          </a:p>
        </p:txBody>
      </p:sp>
    </p:spTree>
  </p:cSld>
  <p:clrMapOvr>
    <a:masterClrMapping/>
  </p:clrMapOvr>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7" name="日期占位符 4"/>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22E700BB-9EC0-4EAE-B0E9-5337C24C71FC}" type="datetimeFigureOut">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914400" rtl="0" eaLnBrk="0" fontAlgn="base" latinLnBrk="0" hangingPunct="0">
                <a:lnSpc>
                  <a:spcPct val="100000"/>
                </a:lnSpc>
                <a:spcBef>
                  <a:spcPct val="0"/>
                </a:spcBef>
                <a:spcAft>
                  <a:spcPct val="0"/>
                </a:spcAft>
                <a:buClrTx/>
                <a:buSzTx/>
                <a:buFontTx/>
                <a:buNone/>
                <a:defRPr/>
              </a:pPr>
              <a:t>2023/4/25</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第1页</a:t>
            </a:r>
          </a:p>
        </p:txBody>
      </p:sp>
      <p:sp>
        <p:nvSpPr>
          <p:cNvPr id="9" name="灯片编号占位符 6"/>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algn="r" fontAlgn="base">
                <a:buNone/>
              </a:pPr>
              <a:t>‹#›</a:t>
            </a:fld>
            <a:endParaRPr lang="zh-CN" altLang="en-US" strike="noStrike" noProof="1"/>
          </a:p>
        </p:txBody>
      </p:sp>
    </p:spTree>
  </p:cSld>
  <p:clrMapOvr>
    <a:masterClrMapping/>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DF7880C6-B70D-45EE-93EC-45144CCE2923}" type="datetimeFigureOut">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914400" rtl="0" eaLnBrk="0" fontAlgn="base" latinLnBrk="0" hangingPunct="0">
                <a:lnSpc>
                  <a:spcPct val="100000"/>
                </a:lnSpc>
                <a:spcBef>
                  <a:spcPct val="0"/>
                </a:spcBef>
                <a:spcAft>
                  <a:spcPct val="0"/>
                </a:spcAft>
                <a:buClrTx/>
                <a:buSzTx/>
                <a:buFontTx/>
                <a:buNone/>
                <a:defRPr/>
              </a:pPr>
              <a:t>2023/4/25</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第1页</a:t>
            </a: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algn="r" fontAlgn="base">
                <a:buNone/>
              </a:pPr>
              <a:t>‹#›</a:t>
            </a:fld>
            <a:endParaRPr lang="zh-CN" altLang="en-US" strike="noStrike" noProof="1"/>
          </a:p>
        </p:txBody>
      </p:sp>
    </p:spTree>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09600" y="274638"/>
            <a:ext cx="8026400"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76D2818-47B5-4947-9FFC-67EDAAD5A015}" type="datetimeFigureOut">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914400" rtl="0" eaLnBrk="0" fontAlgn="base" latinLnBrk="0" hangingPunct="0">
                <a:lnSpc>
                  <a:spcPct val="100000"/>
                </a:lnSpc>
                <a:spcBef>
                  <a:spcPct val="0"/>
                </a:spcBef>
                <a:spcAft>
                  <a:spcPct val="0"/>
                </a:spcAft>
                <a:buClrTx/>
                <a:buSzTx/>
                <a:buFontTx/>
                <a:buNone/>
                <a:defRPr/>
              </a:pPr>
              <a:t>2023/4/25</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第1页</a:t>
            </a: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algn="r" fontAlgn="base">
                <a:buNone/>
              </a:pPr>
              <a:t>‹#›</a:t>
            </a:fld>
            <a:endParaRPr lang="zh-CN" altLang="en-US" strike="noStrike" noProof="1"/>
          </a:p>
        </p:txBody>
      </p:sp>
    </p:spTree>
  </p:cSld>
  <p:clrMapOvr>
    <a:masterClrMapping/>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2023/4/25</a:t>
            </a:fld>
            <a:endParaRPr lang="zh-CN" altLang="en-US"/>
          </a:p>
        </p:txBody>
      </p:sp>
      <p:sp>
        <p:nvSpPr>
          <p:cNvPr id="17" name="页脚占位符 16"/>
          <p:cNvSpPr>
            <a:spLocks noGrp="1"/>
          </p:cNvSpPr>
          <p:nvPr>
            <p:ph type="ftr" sz="quarter" idx="11"/>
            <p:custDataLst>
              <p:tags r:id="rId4"/>
            </p:custDataLst>
          </p:nvPr>
        </p:nvSpPr>
        <p:spPr/>
        <p:txBody>
          <a:bodyPr/>
          <a:lstStyle/>
          <a:p>
            <a:r>
              <a:rPr lang="zh-CN" altLang="en-US" dirty="0"/>
              <a:t>第1页</a:t>
            </a:r>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2023/4/25</a:t>
            </a:fld>
            <a:endParaRPr lang="zh-CN" altLang="en-US"/>
          </a:p>
        </p:txBody>
      </p:sp>
      <p:sp>
        <p:nvSpPr>
          <p:cNvPr id="5" name="页脚占位符 4"/>
          <p:cNvSpPr>
            <a:spLocks noGrp="1"/>
          </p:cNvSpPr>
          <p:nvPr>
            <p:ph type="ftr" sz="quarter" idx="11"/>
            <p:custDataLst>
              <p:tags r:id="rId4"/>
            </p:custDataLst>
          </p:nvPr>
        </p:nvSpPr>
        <p:spPr/>
        <p:txBody>
          <a:bodyPr/>
          <a:lstStyle/>
          <a:p>
            <a:r>
              <a:rPr lang="zh-CN" altLang="en-US"/>
              <a:t>第1页</a:t>
            </a: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2023/4/25</a:t>
            </a:fld>
            <a:endParaRPr lang="zh-CN" altLang="en-US"/>
          </a:p>
        </p:txBody>
      </p:sp>
      <p:sp>
        <p:nvSpPr>
          <p:cNvPr id="5" name="页脚占位符 4"/>
          <p:cNvSpPr>
            <a:spLocks noGrp="1"/>
          </p:cNvSpPr>
          <p:nvPr>
            <p:ph type="ftr" sz="quarter" idx="11"/>
            <p:custDataLst>
              <p:tags r:id="rId4"/>
            </p:custDataLst>
          </p:nvPr>
        </p:nvSpPr>
        <p:spPr/>
        <p:txBody>
          <a:bodyPr/>
          <a:lstStyle/>
          <a:p>
            <a:r>
              <a:rPr lang="zh-CN" altLang="en-US"/>
              <a:t>第1页</a:t>
            </a: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2023/4/25</a:t>
            </a:fld>
            <a:endParaRPr lang="zh-CN" altLang="en-US"/>
          </a:p>
        </p:txBody>
      </p:sp>
      <p:sp>
        <p:nvSpPr>
          <p:cNvPr id="6" name="页脚占位符 5"/>
          <p:cNvSpPr>
            <a:spLocks noGrp="1"/>
          </p:cNvSpPr>
          <p:nvPr>
            <p:ph type="ftr" sz="quarter" idx="11"/>
            <p:custDataLst>
              <p:tags r:id="rId5"/>
            </p:custDataLst>
          </p:nvPr>
        </p:nvSpPr>
        <p:spPr/>
        <p:txBody>
          <a:bodyPr/>
          <a:lstStyle/>
          <a:p>
            <a:r>
              <a:rPr lang="zh-CN" altLang="en-US"/>
              <a:t>第1页</a:t>
            </a:r>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灯片编号占位符 2"/>
          <p:cNvSpPr>
            <a:spLocks noGrp="1"/>
          </p:cNvSpPr>
          <p:nvPr>
            <p:ph type="sldNum" sz="quarter" idx="10"/>
          </p:nvPr>
        </p:nvSpPr>
        <p:spPr/>
        <p:txBody>
          <a:bodyPr/>
          <a:lstStyle/>
          <a:p>
            <a:pPr lvl="0" eaLnBrk="1" fontAlgn="base" hangingPunct="1">
              <a:buNone/>
            </a:pPr>
            <a:r>
              <a:rPr lang="zh-CN" altLang="en-US" strike="noStrike" noProof="1">
                <a:latin typeface="Arial" panose="020B0604020202020204" pitchFamily="34" charset="0"/>
                <a:ea typeface="微软雅黑" panose="020B0503020204020204" pitchFamily="34" charset="-122"/>
                <a:cs typeface="+mn-cs"/>
              </a:rPr>
              <a:t>第</a:t>
            </a:r>
            <a:fld id="{9A0DB2DC-4C9A-4742-B13C-FB6460FD3503}" type="slidenum">
              <a:rPr lang="zh-CN" altLang="en-US" sz="1000" strike="noStrike" noProof="1" dirty="0">
                <a:latin typeface="Arial" panose="020B0604020202020204" pitchFamily="34" charset="0"/>
                <a:ea typeface="微软雅黑" panose="020B0503020204020204" pitchFamily="34" charset="-122"/>
                <a:cs typeface="+mn-cs"/>
              </a:rPr>
              <a:pPr lvl="0" eaLnBrk="1" fontAlgn="base" hangingPunct="1">
                <a:buNone/>
              </a:pPr>
              <a:t>‹#›</a:t>
            </a:fld>
            <a:r>
              <a:rPr lang="zh-CN" altLang="en-US" sz="1000" strike="noStrike" noProof="1">
                <a:latin typeface="Arial" panose="020B0604020202020204" pitchFamily="34" charset="0"/>
                <a:ea typeface="微软雅黑" panose="020B0503020204020204" pitchFamily="34" charset="-122"/>
                <a:cs typeface="+mn-cs"/>
              </a:rPr>
              <a:t>页</a:t>
            </a:r>
            <a:endParaRPr lang="zh-CN" altLang="en-US" sz="1000" strike="noStrike" noProof="1">
              <a:latin typeface="Arial" panose="020B0604020202020204" pitchFamily="34" charset="0"/>
              <a:ea typeface="微软雅黑" panose="020B0503020204020204" pitchFamily="34" charset="-122"/>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第1页</a:t>
            </a:r>
          </a:p>
        </p:txBody>
      </p:sp>
    </p:spTree>
  </p:cSld>
  <p:clrMapOvr>
    <a:masterClrMapping/>
  </p:clrMapOvr>
  <p:transition>
    <p:fade/>
  </p:transition>
  <p:hf sldNum="0" hd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2023/4/25</a:t>
            </a:fld>
            <a:endParaRPr lang="zh-CN" altLang="en-US"/>
          </a:p>
        </p:txBody>
      </p:sp>
      <p:sp>
        <p:nvSpPr>
          <p:cNvPr id="8" name="页脚占位符 7"/>
          <p:cNvSpPr>
            <a:spLocks noGrp="1"/>
          </p:cNvSpPr>
          <p:nvPr>
            <p:ph type="ftr" sz="quarter" idx="11"/>
            <p:custDataLst>
              <p:tags r:id="rId7"/>
            </p:custDataLst>
          </p:nvPr>
        </p:nvSpPr>
        <p:spPr/>
        <p:txBody>
          <a:bodyPr/>
          <a:lstStyle/>
          <a:p>
            <a:r>
              <a:rPr lang="zh-CN" altLang="en-US"/>
              <a:t>第1页</a:t>
            </a: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2023/4/25</a:t>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第1页</a:t>
            </a: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2023/4/25</a:t>
            </a:fld>
            <a:endParaRPr lang="zh-CN" altLang="en-US"/>
          </a:p>
        </p:txBody>
      </p:sp>
      <p:sp>
        <p:nvSpPr>
          <p:cNvPr id="3" name="页脚占位符 2"/>
          <p:cNvSpPr>
            <a:spLocks noGrp="1"/>
          </p:cNvSpPr>
          <p:nvPr>
            <p:ph type="ftr" sz="quarter" idx="11"/>
            <p:custDataLst>
              <p:tags r:id="rId2"/>
            </p:custDataLst>
          </p:nvPr>
        </p:nvSpPr>
        <p:spPr/>
        <p:txBody>
          <a:bodyPr/>
          <a:lstStyle/>
          <a:p>
            <a:r>
              <a:rPr lang="zh-CN" altLang="en-US"/>
              <a:t>第1页</a:t>
            </a: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2023/4/25</a:t>
            </a:fld>
            <a:endParaRPr lang="zh-CN" altLang="en-US" dirty="0"/>
          </a:p>
        </p:txBody>
      </p:sp>
      <p:sp>
        <p:nvSpPr>
          <p:cNvPr id="6" name="页脚占位符 5"/>
          <p:cNvSpPr>
            <a:spLocks noGrp="1"/>
          </p:cNvSpPr>
          <p:nvPr>
            <p:ph type="ftr" sz="quarter" idx="11"/>
            <p:custDataLst>
              <p:tags r:id="rId4"/>
            </p:custDataLst>
          </p:nvPr>
        </p:nvSpPr>
        <p:spPr/>
        <p:txBody>
          <a:bodyPr/>
          <a:lstStyle/>
          <a:p>
            <a:r>
              <a:rPr lang="zh-CN" altLang="en-US" dirty="0"/>
              <a:t>第1页</a:t>
            </a:r>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2023/4/25</a:t>
            </a:fld>
            <a:endParaRPr lang="zh-CN" altLang="en-US"/>
          </a:p>
        </p:txBody>
      </p:sp>
      <p:sp>
        <p:nvSpPr>
          <p:cNvPr id="5" name="页脚占位符 4"/>
          <p:cNvSpPr>
            <a:spLocks noGrp="1"/>
          </p:cNvSpPr>
          <p:nvPr>
            <p:ph type="ftr" sz="quarter" idx="11"/>
            <p:custDataLst>
              <p:tags r:id="rId4"/>
            </p:custDataLst>
          </p:nvPr>
        </p:nvSpPr>
        <p:spPr/>
        <p:txBody>
          <a:bodyPr/>
          <a:lstStyle/>
          <a:p>
            <a:r>
              <a:rPr lang="zh-CN" altLang="en-US"/>
              <a:t>第1页</a:t>
            </a: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2023/4/25</a:t>
            </a:fld>
            <a:endParaRPr lang="zh-CN" altLang="en-US"/>
          </a:p>
        </p:txBody>
      </p:sp>
      <p:sp>
        <p:nvSpPr>
          <p:cNvPr id="4" name="页脚占位符 3"/>
          <p:cNvSpPr>
            <a:spLocks noGrp="1"/>
          </p:cNvSpPr>
          <p:nvPr>
            <p:ph type="ftr" sz="quarter" idx="11"/>
            <p:custDataLst>
              <p:tags r:id="rId2"/>
            </p:custDataLst>
          </p:nvPr>
        </p:nvSpPr>
        <p:spPr/>
        <p:txBody>
          <a:bodyPr/>
          <a:lstStyle/>
          <a:p>
            <a:r>
              <a:rPr lang="zh-CN" altLang="en-US"/>
              <a:t>第1页</a:t>
            </a: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2023/4/25</a:t>
            </a:fld>
            <a:endParaRPr lang="zh-CN" altLang="en-US"/>
          </a:p>
        </p:txBody>
      </p:sp>
      <p:sp>
        <p:nvSpPr>
          <p:cNvPr id="4" name="页脚占位符 3"/>
          <p:cNvSpPr>
            <a:spLocks noGrp="1"/>
          </p:cNvSpPr>
          <p:nvPr>
            <p:ph type="ftr" sz="quarter" idx="11"/>
            <p:custDataLst>
              <p:tags r:id="rId2"/>
            </p:custDataLst>
          </p:nvPr>
        </p:nvSpPr>
        <p:spPr/>
        <p:txBody>
          <a:bodyPr/>
          <a:lstStyle/>
          <a:p>
            <a:r>
              <a:rPr lang="zh-CN" altLang="en-US"/>
              <a:t>第1页</a:t>
            </a: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lvl="0" eaLnBrk="1" fontAlgn="base" hangingPunct="1">
              <a:buNone/>
            </a:pPr>
            <a:r>
              <a:rPr lang="zh-CN" altLang="en-US" strike="noStrike" noProof="1">
                <a:latin typeface="Arial" panose="020B0604020202020204" pitchFamily="34" charset="0"/>
                <a:ea typeface="微软雅黑" panose="020B0503020204020204" pitchFamily="34" charset="-122"/>
                <a:cs typeface="+mn-cs"/>
              </a:rPr>
              <a:t>第</a:t>
            </a:r>
            <a:fld id="{9A0DB2DC-4C9A-4742-B13C-FB6460FD3503}" type="slidenum">
              <a:rPr lang="zh-CN" altLang="en-US" sz="1000" strike="noStrike" noProof="1" dirty="0">
                <a:latin typeface="Arial" panose="020B0604020202020204" pitchFamily="34" charset="0"/>
                <a:ea typeface="微软雅黑" panose="020B0503020204020204" pitchFamily="34" charset="-122"/>
                <a:cs typeface="+mn-cs"/>
              </a:rPr>
              <a:pPr lvl="0" eaLnBrk="1" fontAlgn="base" hangingPunct="1">
                <a:buNone/>
              </a:pPr>
              <a:t>‹#›</a:t>
            </a:fld>
            <a:r>
              <a:rPr lang="zh-CN" altLang="en-US" sz="1000" strike="noStrike" noProof="1">
                <a:latin typeface="Arial" panose="020B0604020202020204" pitchFamily="34" charset="0"/>
                <a:ea typeface="微软雅黑" panose="020B0503020204020204" pitchFamily="34" charset="-122"/>
                <a:cs typeface="+mn-cs"/>
              </a:rPr>
              <a:t>页</a:t>
            </a:r>
            <a:endParaRPr lang="zh-CN" altLang="en-US" sz="1000" strike="noStrike" noProof="1">
              <a:latin typeface="Arial" panose="020B0604020202020204" pitchFamily="34" charset="0"/>
              <a:ea typeface="微软雅黑" panose="020B0503020204020204" pitchFamily="34" charset="-122"/>
            </a:endParaRPr>
          </a:p>
        </p:txBody>
      </p:sp>
      <p:sp>
        <p:nvSpPr>
          <p:cNvPr id="3" name="页脚占位符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第1页</a:t>
            </a:r>
          </a:p>
        </p:txBody>
      </p:sp>
    </p:spTree>
  </p:cSld>
  <p:clrMapOvr>
    <a:masterClrMapping/>
  </p:clrMapOvr>
  <p:transition>
    <p:fade/>
  </p:transition>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ctr"/>
            <a:r>
              <a:rPr lang="zh-CN" altLang="en-US" strike="noStrike" noProof="1"/>
              <a:t>单击此处编辑母版文本样式</a:t>
            </a:r>
          </a:p>
          <a:p>
            <a:pPr lvl="1" fontAlgn="ctr"/>
            <a:r>
              <a:rPr lang="zh-CN" altLang="en-US" strike="noStrike" noProof="1"/>
              <a:t>第二级</a:t>
            </a:r>
          </a:p>
          <a:p>
            <a:pPr lvl="2" fontAlgn="ctr"/>
            <a:r>
              <a:rPr lang="zh-CN" altLang="en-US" strike="noStrike" noProof="1"/>
              <a:t>第三级</a:t>
            </a:r>
          </a:p>
          <a:p>
            <a:pPr lvl="3" fontAlgn="ctr"/>
            <a:r>
              <a:rPr lang="zh-CN" altLang="en-US" strike="noStrike" noProof="1"/>
              <a:t>第四级</a:t>
            </a:r>
          </a:p>
          <a:p>
            <a:pPr lvl="4" fontAlgn="ctr"/>
            <a:r>
              <a:rPr lang="zh-CN" altLang="en-US" strike="noStrike" noProof="1"/>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ctr"/>
            <a:r>
              <a:rPr lang="zh-CN" altLang="en-US" strike="noStrike" noProof="1"/>
              <a:t>单击此处编辑母版文本样式</a:t>
            </a:r>
          </a:p>
        </p:txBody>
      </p:sp>
      <p:sp>
        <p:nvSpPr>
          <p:cNvPr id="5" name="灯片编号占位符 4"/>
          <p:cNvSpPr>
            <a:spLocks noGrp="1"/>
          </p:cNvSpPr>
          <p:nvPr>
            <p:ph type="sldNum" sz="quarter" idx="10"/>
          </p:nvPr>
        </p:nvSpPr>
        <p:spPr/>
        <p:txBody>
          <a:bodyPr/>
          <a:lstStyle/>
          <a:p>
            <a:pPr lvl="0" eaLnBrk="1" fontAlgn="base" hangingPunct="1">
              <a:buNone/>
            </a:pPr>
            <a:r>
              <a:rPr lang="zh-CN" altLang="en-US" strike="noStrike" noProof="1">
                <a:latin typeface="Arial" panose="020B0604020202020204" pitchFamily="34" charset="0"/>
                <a:ea typeface="微软雅黑" panose="020B0503020204020204" pitchFamily="34" charset="-122"/>
                <a:cs typeface="+mn-cs"/>
              </a:rPr>
              <a:t>第</a:t>
            </a:r>
            <a:fld id="{9A0DB2DC-4C9A-4742-B13C-FB6460FD3503}" type="slidenum">
              <a:rPr lang="zh-CN" altLang="en-US" sz="1000" strike="noStrike" noProof="1" dirty="0">
                <a:latin typeface="Arial" panose="020B0604020202020204" pitchFamily="34" charset="0"/>
                <a:ea typeface="微软雅黑" panose="020B0503020204020204" pitchFamily="34" charset="-122"/>
                <a:cs typeface="+mn-cs"/>
              </a:rPr>
              <a:pPr lvl="0" eaLnBrk="1" fontAlgn="base" hangingPunct="1">
                <a:buNone/>
              </a:pPr>
              <a:t>‹#›</a:t>
            </a:fld>
            <a:r>
              <a:rPr lang="zh-CN" altLang="en-US" sz="1000" strike="noStrike" noProof="1">
                <a:latin typeface="Arial" panose="020B0604020202020204" pitchFamily="34" charset="0"/>
                <a:ea typeface="微软雅黑" panose="020B0503020204020204" pitchFamily="34" charset="-122"/>
                <a:cs typeface="+mn-cs"/>
              </a:rPr>
              <a:t>页</a:t>
            </a:r>
            <a:endParaRPr lang="zh-CN" altLang="en-US" sz="1000" strike="noStrike" noProof="1">
              <a:latin typeface="Arial" panose="020B0604020202020204" pitchFamily="34" charset="0"/>
              <a:ea typeface="微软雅黑" panose="020B0503020204020204" pitchFamily="34" charset="-122"/>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第1页</a:t>
            </a:r>
          </a:p>
        </p:txBody>
      </p:sp>
    </p:spTree>
  </p:cSld>
  <p:clrMapOvr>
    <a:masterClrMapping/>
  </p:clrMapOvr>
  <p:transition>
    <p:fade/>
  </p:transition>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ctr" latinLnBrk="0" hangingPunct="0">
              <a:lnSpc>
                <a:spcPct val="120000"/>
              </a:lnSpc>
              <a:spcBef>
                <a:spcPct val="20000"/>
              </a:spcBef>
              <a:spcAft>
                <a:spcPct val="0"/>
              </a:spcAft>
              <a:buClr>
                <a:schemeClr val="accent1"/>
              </a:buClr>
              <a:buSzPct val="60000"/>
              <a:buFont typeface="Wingdings" panose="05000000000000000000" pitchFamily="2" charset="2"/>
              <a:buNone/>
              <a:defRPr/>
            </a:pPr>
            <a:endParaRPr kumimoji="0" lang="zh-CN" altLang="en-US" sz="3200" b="1" i="0" u="none" strike="noStrike" kern="0" cap="none" spc="0" normalizeH="0" baseline="0" noProof="0">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ctr"/>
            <a:r>
              <a:rPr lang="zh-CN" altLang="en-US" strike="noStrike" noProof="1"/>
              <a:t>单击此处编辑母版文本样式</a:t>
            </a:r>
          </a:p>
        </p:txBody>
      </p:sp>
      <p:sp>
        <p:nvSpPr>
          <p:cNvPr id="5" name="灯片编号占位符 4"/>
          <p:cNvSpPr>
            <a:spLocks noGrp="1"/>
          </p:cNvSpPr>
          <p:nvPr>
            <p:ph type="sldNum" sz="quarter" idx="10"/>
          </p:nvPr>
        </p:nvSpPr>
        <p:spPr/>
        <p:txBody>
          <a:bodyPr/>
          <a:lstStyle/>
          <a:p>
            <a:pPr lvl="0" eaLnBrk="1" fontAlgn="base" hangingPunct="1">
              <a:buNone/>
            </a:pPr>
            <a:r>
              <a:rPr lang="zh-CN" altLang="en-US" strike="noStrike" noProof="1">
                <a:latin typeface="Arial" panose="020B0604020202020204" pitchFamily="34" charset="0"/>
                <a:ea typeface="微软雅黑" panose="020B0503020204020204" pitchFamily="34" charset="-122"/>
                <a:cs typeface="+mn-cs"/>
              </a:rPr>
              <a:t>第</a:t>
            </a:r>
            <a:fld id="{9A0DB2DC-4C9A-4742-B13C-FB6460FD3503}" type="slidenum">
              <a:rPr lang="zh-CN" altLang="en-US" sz="1000" strike="noStrike" noProof="1" dirty="0">
                <a:latin typeface="Arial" panose="020B0604020202020204" pitchFamily="34" charset="0"/>
                <a:ea typeface="微软雅黑" panose="020B0503020204020204" pitchFamily="34" charset="-122"/>
                <a:cs typeface="+mn-cs"/>
              </a:rPr>
              <a:pPr lvl="0" eaLnBrk="1" fontAlgn="base" hangingPunct="1">
                <a:buNone/>
              </a:pPr>
              <a:t>‹#›</a:t>
            </a:fld>
            <a:r>
              <a:rPr lang="zh-CN" altLang="en-US" sz="1000" strike="noStrike" noProof="1">
                <a:latin typeface="Arial" panose="020B0604020202020204" pitchFamily="34" charset="0"/>
                <a:ea typeface="微软雅黑" panose="020B0503020204020204" pitchFamily="34" charset="-122"/>
                <a:cs typeface="+mn-cs"/>
              </a:rPr>
              <a:t>页</a:t>
            </a:r>
            <a:endParaRPr lang="zh-CN" altLang="en-US" sz="1000" strike="noStrike" noProof="1">
              <a:latin typeface="Arial" panose="020B0604020202020204" pitchFamily="34" charset="0"/>
              <a:ea typeface="微软雅黑" panose="020B0503020204020204" pitchFamily="34" charset="-122"/>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第1页</a:t>
            </a:r>
          </a:p>
        </p:txBody>
      </p:sp>
    </p:spTree>
  </p:cSld>
  <p:clrMapOvr>
    <a:masterClrMapping/>
  </p:clrMapOvr>
  <p:transition>
    <p:fade/>
  </p:transition>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6.xml"/><Relationship Id="rId2" Type="http://schemas.openxmlformats.org/officeDocument/2006/relationships/slideLayout" Target="../slideLayouts/slideLayout13.xml"/><Relationship Id="rId16" Type="http://schemas.openxmlformats.org/officeDocument/2006/relationships/tags" Target="../tags/tag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4.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6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tags" Target="../tags/tag67.xml"/><Relationship Id="rId2" Type="http://schemas.openxmlformats.org/officeDocument/2006/relationships/slideLayout" Target="../slideLayouts/slideLayout24.xml"/><Relationship Id="rId16" Type="http://schemas.openxmlformats.org/officeDocument/2006/relationships/tags" Target="../tags/tag66.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65.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124.xml"/><Relationship Id="rId18" Type="http://schemas.openxmlformats.org/officeDocument/2006/relationships/tags" Target="../tags/tag129.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tags" Target="../tags/tag128.xml"/><Relationship Id="rId2" Type="http://schemas.openxmlformats.org/officeDocument/2006/relationships/slideLayout" Target="../slideLayouts/slideLayout57.xml"/><Relationship Id="rId16" Type="http://schemas.openxmlformats.org/officeDocument/2006/relationships/tags" Target="../tags/tag12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ags" Target="../tags/tag126.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ags" Target="../tags/tag1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pssd3"/>
          <p:cNvPicPr>
            <a:picLocks noChangeAspect="1"/>
          </p:cNvPicPr>
          <p:nvPr/>
        </p:nvPicPr>
        <p:blipFill>
          <a:blip r:embed="rId13">
            <a:lum bright="-6000" contrast="12000"/>
          </a:blip>
          <a:stretch>
            <a:fillRect/>
          </a:stretch>
        </p:blipFill>
        <p:spPr>
          <a:xfrm>
            <a:off x="0" y="0"/>
            <a:ext cx="12192000" cy="6859588"/>
          </a:xfrm>
          <a:prstGeom prst="rect">
            <a:avLst/>
          </a:prstGeom>
          <a:noFill/>
          <a:ln w="9525">
            <a:noFill/>
          </a:ln>
        </p:spPr>
      </p:pic>
      <p:sp>
        <p:nvSpPr>
          <p:cNvPr id="1027" name="Rectangle 4"/>
          <p:cNvSpPr>
            <a:spLocks noGrp="1"/>
          </p:cNvSpPr>
          <p:nvPr>
            <p:ph type="title"/>
          </p:nvPr>
        </p:nvSpPr>
        <p:spPr>
          <a:xfrm>
            <a:off x="0" y="115888"/>
            <a:ext cx="11567584" cy="649287"/>
          </a:xfrm>
          <a:prstGeom prst="rect">
            <a:avLst/>
          </a:prstGeom>
          <a:noFill/>
          <a:ln w="9525">
            <a:noFill/>
          </a:ln>
        </p:spPr>
        <p:txBody>
          <a:bodyPr anchor="ctr"/>
          <a:lstStyle/>
          <a:p>
            <a:pPr lvl="0" indent="-6350"/>
            <a:r>
              <a:rPr lang="zh-CN" altLang="en-US" dirty="0"/>
              <a:t>标题文本样式：微软雅黑</a:t>
            </a:r>
            <a:r>
              <a:rPr lang="en-US" altLang="zh-CN" dirty="0"/>
              <a:t>/26</a:t>
            </a:r>
            <a:r>
              <a:rPr lang="zh-CN" altLang="en-US" dirty="0"/>
              <a:t>号  </a:t>
            </a:r>
            <a:r>
              <a:rPr lang="en-US" altLang="zh-CN" dirty="0"/>
              <a:t>Arial/26pt</a:t>
            </a:r>
          </a:p>
        </p:txBody>
      </p:sp>
      <p:pic>
        <p:nvPicPr>
          <p:cNvPr id="1028" name="Picture 18" descr="未标题-3"/>
          <p:cNvPicPr>
            <a:picLocks noChangeAspect="1"/>
          </p:cNvPicPr>
          <p:nvPr/>
        </p:nvPicPr>
        <p:blipFill>
          <a:blip r:embed="rId14"/>
          <a:stretch>
            <a:fillRect/>
          </a:stretch>
        </p:blipFill>
        <p:spPr>
          <a:xfrm>
            <a:off x="9527117" y="144463"/>
            <a:ext cx="2040467" cy="488950"/>
          </a:xfrm>
          <a:prstGeom prst="rect">
            <a:avLst/>
          </a:prstGeom>
          <a:noFill/>
          <a:ln w="9525">
            <a:noFill/>
          </a:ln>
        </p:spPr>
      </p:pic>
      <p:grpSp>
        <p:nvGrpSpPr>
          <p:cNvPr id="1029" name="Group 27"/>
          <p:cNvGrpSpPr/>
          <p:nvPr/>
        </p:nvGrpSpPr>
        <p:grpSpPr>
          <a:xfrm>
            <a:off x="1932517" y="2422525"/>
            <a:ext cx="8371416" cy="2382838"/>
            <a:chOff x="913" y="1526"/>
            <a:chExt cx="3955" cy="1501"/>
          </a:xfrm>
        </p:grpSpPr>
        <p:sp>
          <p:nvSpPr>
            <p:cNvPr id="1030" name="Freeform 20"/>
            <p:cNvSpPr/>
            <p:nvPr userDrawn="1"/>
          </p:nvSpPr>
          <p:spPr>
            <a:xfrm>
              <a:off x="2677" y="1526"/>
              <a:ext cx="1129" cy="1501"/>
            </a:xfrm>
            <a:custGeom>
              <a:avLst/>
              <a:gdLst/>
              <a:ahLst/>
              <a:cxnLst>
                <a:cxn ang="0">
                  <a:pos x="1197" y="1594"/>
                </a:cxn>
                <a:cxn ang="0">
                  <a:pos x="793" y="1594"/>
                </a:cxn>
                <a:cxn ang="0">
                  <a:pos x="0" y="798"/>
                </a:cxn>
                <a:cxn ang="0">
                  <a:pos x="793" y="0"/>
                </a:cxn>
                <a:cxn ang="0">
                  <a:pos x="1197" y="0"/>
                </a:cxn>
                <a:cxn ang="0">
                  <a:pos x="1197" y="464"/>
                </a:cxn>
                <a:cxn ang="0">
                  <a:pos x="853" y="464"/>
                </a:cxn>
                <a:cxn ang="0">
                  <a:pos x="522" y="798"/>
                </a:cxn>
                <a:cxn ang="0">
                  <a:pos x="853" y="1130"/>
                </a:cxn>
                <a:cxn ang="0">
                  <a:pos x="1197" y="1130"/>
                </a:cxn>
                <a:cxn ang="0">
                  <a:pos x="1197" y="1594"/>
                </a:cxn>
              </a:cxnLst>
              <a:rect l="0" t="0" r="0" b="0"/>
              <a:pathLst>
                <a:path w="1065" h="1413">
                  <a:moveTo>
                    <a:pt x="1065" y="1413"/>
                  </a:moveTo>
                  <a:cubicBezTo>
                    <a:pt x="706" y="1413"/>
                    <a:pt x="706" y="1413"/>
                    <a:pt x="706" y="1413"/>
                  </a:cubicBezTo>
                  <a:cubicBezTo>
                    <a:pt x="316" y="1413"/>
                    <a:pt x="0" y="1097"/>
                    <a:pt x="0" y="707"/>
                  </a:cubicBezTo>
                  <a:cubicBezTo>
                    <a:pt x="0" y="317"/>
                    <a:pt x="316" y="0"/>
                    <a:pt x="706" y="0"/>
                  </a:cubicBezTo>
                  <a:cubicBezTo>
                    <a:pt x="1065" y="0"/>
                    <a:pt x="1065" y="0"/>
                    <a:pt x="1065" y="0"/>
                  </a:cubicBezTo>
                  <a:cubicBezTo>
                    <a:pt x="1065" y="411"/>
                    <a:pt x="1065" y="411"/>
                    <a:pt x="1065" y="411"/>
                  </a:cubicBezTo>
                  <a:cubicBezTo>
                    <a:pt x="759" y="411"/>
                    <a:pt x="759" y="411"/>
                    <a:pt x="759" y="411"/>
                  </a:cubicBezTo>
                  <a:cubicBezTo>
                    <a:pt x="596" y="411"/>
                    <a:pt x="464" y="544"/>
                    <a:pt x="464" y="707"/>
                  </a:cubicBezTo>
                  <a:cubicBezTo>
                    <a:pt x="464" y="870"/>
                    <a:pt x="596" y="1002"/>
                    <a:pt x="759" y="1002"/>
                  </a:cubicBezTo>
                  <a:cubicBezTo>
                    <a:pt x="1065" y="1002"/>
                    <a:pt x="1065" y="1002"/>
                    <a:pt x="1065" y="1002"/>
                  </a:cubicBezTo>
                  <a:cubicBezTo>
                    <a:pt x="1065" y="1413"/>
                    <a:pt x="1065" y="1413"/>
                    <a:pt x="1065" y="1413"/>
                  </a:cubicBezTo>
                </a:path>
              </a:pathLst>
            </a:custGeom>
            <a:solidFill>
              <a:srgbClr val="F8F8F8">
                <a:alpha val="5098"/>
              </a:srgbClr>
            </a:solidFill>
            <a:ln w="9525">
              <a:noFill/>
            </a:ln>
          </p:spPr>
          <p:txBody>
            <a:bodyPr/>
            <a:lstStyle/>
            <a:p>
              <a:endParaRPr lang="zh-CN" altLang="en-US"/>
            </a:p>
          </p:txBody>
        </p:sp>
        <p:sp>
          <p:nvSpPr>
            <p:cNvPr id="1031" name="Freeform 21"/>
            <p:cNvSpPr/>
            <p:nvPr userDrawn="1"/>
          </p:nvSpPr>
          <p:spPr>
            <a:xfrm>
              <a:off x="3738" y="1526"/>
              <a:ext cx="1130" cy="1501"/>
            </a:xfrm>
            <a:custGeom>
              <a:avLst/>
              <a:gdLst/>
              <a:ahLst/>
              <a:cxnLst>
                <a:cxn ang="0">
                  <a:pos x="1199" y="1594"/>
                </a:cxn>
                <a:cxn ang="0">
                  <a:pos x="795" y="1594"/>
                </a:cxn>
                <a:cxn ang="0">
                  <a:pos x="0" y="798"/>
                </a:cxn>
                <a:cxn ang="0">
                  <a:pos x="795" y="0"/>
                </a:cxn>
                <a:cxn ang="0">
                  <a:pos x="1199" y="0"/>
                </a:cxn>
                <a:cxn ang="0">
                  <a:pos x="1199" y="464"/>
                </a:cxn>
                <a:cxn ang="0">
                  <a:pos x="854" y="464"/>
                </a:cxn>
                <a:cxn ang="0">
                  <a:pos x="522" y="798"/>
                </a:cxn>
                <a:cxn ang="0">
                  <a:pos x="854" y="1130"/>
                </a:cxn>
                <a:cxn ang="0">
                  <a:pos x="1199" y="1130"/>
                </a:cxn>
                <a:cxn ang="0">
                  <a:pos x="1199" y="1594"/>
                </a:cxn>
              </a:cxnLst>
              <a:rect l="0" t="0" r="0" b="0"/>
              <a:pathLst>
                <a:path w="1065" h="1413">
                  <a:moveTo>
                    <a:pt x="1065" y="1413"/>
                  </a:moveTo>
                  <a:cubicBezTo>
                    <a:pt x="706" y="1413"/>
                    <a:pt x="706" y="1413"/>
                    <a:pt x="706" y="1413"/>
                  </a:cubicBezTo>
                  <a:cubicBezTo>
                    <a:pt x="316" y="1413"/>
                    <a:pt x="0" y="1097"/>
                    <a:pt x="0" y="707"/>
                  </a:cubicBezTo>
                  <a:cubicBezTo>
                    <a:pt x="0" y="317"/>
                    <a:pt x="316" y="0"/>
                    <a:pt x="706" y="0"/>
                  </a:cubicBezTo>
                  <a:cubicBezTo>
                    <a:pt x="1065" y="0"/>
                    <a:pt x="1065" y="0"/>
                    <a:pt x="1065" y="0"/>
                  </a:cubicBezTo>
                  <a:cubicBezTo>
                    <a:pt x="1065" y="411"/>
                    <a:pt x="1065" y="411"/>
                    <a:pt x="1065" y="411"/>
                  </a:cubicBezTo>
                  <a:cubicBezTo>
                    <a:pt x="759" y="411"/>
                    <a:pt x="759" y="411"/>
                    <a:pt x="759" y="411"/>
                  </a:cubicBezTo>
                  <a:cubicBezTo>
                    <a:pt x="596" y="411"/>
                    <a:pt x="464" y="544"/>
                    <a:pt x="464" y="707"/>
                  </a:cubicBezTo>
                  <a:cubicBezTo>
                    <a:pt x="464" y="870"/>
                    <a:pt x="596" y="1002"/>
                    <a:pt x="759" y="1002"/>
                  </a:cubicBezTo>
                  <a:cubicBezTo>
                    <a:pt x="1065" y="1002"/>
                    <a:pt x="1065" y="1002"/>
                    <a:pt x="1065" y="1002"/>
                  </a:cubicBezTo>
                  <a:cubicBezTo>
                    <a:pt x="1065" y="1413"/>
                    <a:pt x="1065" y="1413"/>
                    <a:pt x="1065" y="1413"/>
                  </a:cubicBezTo>
                </a:path>
              </a:pathLst>
            </a:custGeom>
            <a:solidFill>
              <a:srgbClr val="F8F8F8">
                <a:alpha val="5098"/>
              </a:srgbClr>
            </a:solidFill>
            <a:ln w="9525">
              <a:noFill/>
            </a:ln>
          </p:spPr>
          <p:txBody>
            <a:bodyPr/>
            <a:lstStyle/>
            <a:p>
              <a:endParaRPr lang="zh-CN" altLang="en-US"/>
            </a:p>
          </p:txBody>
        </p:sp>
        <p:sp>
          <p:nvSpPr>
            <p:cNvPr id="2059" name="Rectangle 22"/>
            <p:cNvSpPr>
              <a:spLocks noChangeArrowheads="1"/>
            </p:cNvSpPr>
            <p:nvPr/>
          </p:nvSpPr>
          <p:spPr bwMode="auto">
            <a:xfrm>
              <a:off x="2180" y="1526"/>
              <a:ext cx="499" cy="1501"/>
            </a:xfrm>
            <a:prstGeom prst="rect">
              <a:avLst/>
            </a:prstGeom>
            <a:solidFill>
              <a:srgbClr val="F8F8F8">
                <a:alpha val="5098"/>
              </a:srgbClr>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033" name="Freeform 23"/>
            <p:cNvSpPr>
              <a:spLocks noEditPoints="1"/>
            </p:cNvSpPr>
            <p:nvPr userDrawn="1"/>
          </p:nvSpPr>
          <p:spPr>
            <a:xfrm>
              <a:off x="913" y="1526"/>
              <a:ext cx="1270" cy="1501"/>
            </a:xfrm>
            <a:custGeom>
              <a:avLst/>
              <a:gdLst/>
              <a:ahLst/>
              <a:cxnLst>
                <a:cxn ang="0">
                  <a:pos x="659" y="899"/>
                </a:cxn>
                <a:cxn ang="0">
                  <a:pos x="463" y="899"/>
                </a:cxn>
                <a:cxn ang="0">
                  <a:pos x="463" y="427"/>
                </a:cxn>
                <a:cxn ang="0">
                  <a:pos x="659" y="427"/>
                </a:cxn>
                <a:cxn ang="0">
                  <a:pos x="893" y="663"/>
                </a:cxn>
                <a:cxn ang="0">
                  <a:pos x="659" y="899"/>
                </a:cxn>
                <a:cxn ang="0">
                  <a:pos x="688" y="0"/>
                </a:cxn>
                <a:cxn ang="0">
                  <a:pos x="0" y="0"/>
                </a:cxn>
                <a:cxn ang="0">
                  <a:pos x="0" y="1594"/>
                </a:cxn>
                <a:cxn ang="0">
                  <a:pos x="468" y="1594"/>
                </a:cxn>
                <a:cxn ang="0">
                  <a:pos x="468" y="1325"/>
                </a:cxn>
                <a:cxn ang="0">
                  <a:pos x="688" y="1325"/>
                </a:cxn>
                <a:cxn ang="0">
                  <a:pos x="1347" y="663"/>
                </a:cxn>
                <a:cxn ang="0">
                  <a:pos x="688" y="0"/>
                </a:cxn>
              </a:cxnLst>
              <a:rect l="0" t="0" r="0" b="0"/>
              <a:pathLst>
                <a:path w="1197" h="1413">
                  <a:moveTo>
                    <a:pt x="585" y="796"/>
                  </a:moveTo>
                  <a:cubicBezTo>
                    <a:pt x="411" y="796"/>
                    <a:pt x="411" y="796"/>
                    <a:pt x="411" y="796"/>
                  </a:cubicBezTo>
                  <a:cubicBezTo>
                    <a:pt x="411" y="378"/>
                    <a:pt x="411" y="378"/>
                    <a:pt x="411" y="378"/>
                  </a:cubicBezTo>
                  <a:cubicBezTo>
                    <a:pt x="585" y="378"/>
                    <a:pt x="585" y="378"/>
                    <a:pt x="585" y="378"/>
                  </a:cubicBezTo>
                  <a:cubicBezTo>
                    <a:pt x="700" y="378"/>
                    <a:pt x="794" y="472"/>
                    <a:pt x="794" y="587"/>
                  </a:cubicBezTo>
                  <a:cubicBezTo>
                    <a:pt x="794" y="702"/>
                    <a:pt x="700" y="796"/>
                    <a:pt x="585" y="796"/>
                  </a:cubicBezTo>
                  <a:moveTo>
                    <a:pt x="611" y="0"/>
                  </a:moveTo>
                  <a:cubicBezTo>
                    <a:pt x="0" y="0"/>
                    <a:pt x="0" y="0"/>
                    <a:pt x="0" y="0"/>
                  </a:cubicBezTo>
                  <a:cubicBezTo>
                    <a:pt x="0" y="1413"/>
                    <a:pt x="0" y="1413"/>
                    <a:pt x="0" y="1413"/>
                  </a:cubicBezTo>
                  <a:cubicBezTo>
                    <a:pt x="416" y="1413"/>
                    <a:pt x="416" y="1413"/>
                    <a:pt x="416" y="1413"/>
                  </a:cubicBezTo>
                  <a:cubicBezTo>
                    <a:pt x="416" y="1174"/>
                    <a:pt x="416" y="1174"/>
                    <a:pt x="416" y="1174"/>
                  </a:cubicBezTo>
                  <a:cubicBezTo>
                    <a:pt x="611" y="1174"/>
                    <a:pt x="611" y="1174"/>
                    <a:pt x="611" y="1174"/>
                  </a:cubicBezTo>
                  <a:cubicBezTo>
                    <a:pt x="935" y="1174"/>
                    <a:pt x="1197" y="911"/>
                    <a:pt x="1197" y="587"/>
                  </a:cubicBezTo>
                  <a:cubicBezTo>
                    <a:pt x="1197" y="263"/>
                    <a:pt x="935" y="0"/>
                    <a:pt x="611" y="0"/>
                  </a:cubicBezTo>
                </a:path>
              </a:pathLst>
            </a:custGeom>
            <a:solidFill>
              <a:srgbClr val="F8F8F8">
                <a:alpha val="5098"/>
              </a:srgbClr>
            </a:solidFill>
            <a:ln w="9525">
              <a:noFill/>
            </a:ln>
          </p:spPr>
          <p:txBody>
            <a:bodyPr/>
            <a:lstStyle/>
            <a:p>
              <a:endParaRPr lang="zh-CN" altLang="en-US"/>
            </a:p>
          </p:txBody>
        </p:sp>
      </p:grpSp>
      <p:sp>
        <p:nvSpPr>
          <p:cNvPr id="12312" name="Rectangle 24"/>
          <p:cNvSpPr>
            <a:spLocks noGrp="1" noChangeArrowheads="1"/>
          </p:cNvSpPr>
          <p:nvPr>
            <p:ph type="sldNum" sz="quarter" idx="4"/>
          </p:nvPr>
        </p:nvSpPr>
        <p:spPr bwMode="auto">
          <a:xfrm>
            <a:off x="3935519" y="6435408"/>
            <a:ext cx="2844800" cy="212725"/>
          </a:xfrm>
          <a:prstGeom prst="rect">
            <a:avLst/>
          </a:prstGeom>
          <a:noFill/>
          <a:ln>
            <a:noFill/>
          </a:ln>
          <a:effectLst/>
        </p:spPr>
        <p:txBody>
          <a:bodyPr vert="horz" wrap="square" lIns="91440" tIns="45720" rIns="91440" bIns="45720" numCol="1" anchor="t" anchorCtr="0" compatLnSpc="1"/>
          <a:lstStyle>
            <a:lvl1pPr algn="ctr">
              <a:defRPr sz="1000">
                <a:ea typeface="微软雅黑" panose="020B0503020204020204" pitchFamily="34" charset="-122"/>
              </a:defRPr>
            </a:lvl1pPr>
          </a:lstStyle>
          <a:p>
            <a:pPr lvl="0" eaLnBrk="1" fontAlgn="base" hangingPunct="1">
              <a:buNone/>
            </a:pPr>
            <a:r>
              <a:rPr lang="zh-CN" altLang="en-US" strike="noStrike" noProof="1">
                <a:latin typeface="Arial" panose="020B0604020202020204" pitchFamily="34" charset="0"/>
                <a:ea typeface="微软雅黑" panose="020B0503020204020204" pitchFamily="34" charset="-122"/>
                <a:cs typeface="+mn-cs"/>
              </a:rPr>
              <a:t>第</a:t>
            </a:r>
            <a:fld id="{9A0DB2DC-4C9A-4742-B13C-FB6460FD3503}" type="slidenum">
              <a:rPr lang="zh-CN" altLang="en-US" sz="1000" strike="noStrike" noProof="1" dirty="0">
                <a:latin typeface="Arial" panose="020B0604020202020204" pitchFamily="34" charset="0"/>
                <a:ea typeface="微软雅黑" panose="020B0503020204020204" pitchFamily="34" charset="-122"/>
                <a:cs typeface="+mn-cs"/>
              </a:rPr>
              <a:pPr lvl="0" eaLnBrk="1" fontAlgn="base" hangingPunct="1">
                <a:buNone/>
              </a:pPr>
              <a:t>‹#›</a:t>
            </a:fld>
            <a:r>
              <a:rPr lang="zh-CN" altLang="en-US" sz="1000" strike="noStrike" noProof="1">
                <a:latin typeface="Arial" panose="020B0604020202020204" pitchFamily="34" charset="0"/>
                <a:ea typeface="微软雅黑" panose="020B0503020204020204" pitchFamily="34" charset="-122"/>
                <a:cs typeface="+mn-cs"/>
              </a:rPr>
              <a:t>页</a:t>
            </a:r>
            <a:endParaRPr lang="zh-CN" altLang="en-US" sz="1000" strike="noStrike" noProof="1">
              <a:latin typeface="Arial" panose="020B0604020202020204" pitchFamily="34" charset="0"/>
              <a:ea typeface="微软雅黑" panose="020B0503020204020204" pitchFamily="34" charset="-122"/>
            </a:endParaRPr>
          </a:p>
        </p:txBody>
      </p:sp>
      <p:sp>
        <p:nvSpPr>
          <p:cNvPr id="12313" name="Rectangle 25"/>
          <p:cNvSpPr>
            <a:spLocks noGrp="1" noChangeArrowheads="1"/>
          </p:cNvSpPr>
          <p:nvPr>
            <p:ph type="ftr" sz="quarter" idx="3"/>
          </p:nvPr>
        </p:nvSpPr>
        <p:spPr bwMode="auto">
          <a:xfrm>
            <a:off x="0" y="6453188"/>
            <a:ext cx="8688917" cy="217488"/>
          </a:xfrm>
          <a:prstGeom prst="rect">
            <a:avLst/>
          </a:prstGeom>
          <a:noFill/>
          <a:ln>
            <a:noFill/>
          </a:ln>
          <a:effectLst/>
        </p:spPr>
        <p:txBody>
          <a:bodyPr vert="horz" wrap="square" lIns="91440" tIns="45720" rIns="91440" bIns="45720" numCol="1" anchor="t" anchorCtr="0" compatLnSpc="1"/>
          <a:lstStyle>
            <a:lvl1pPr eaLnBrk="1" hangingPunct="1">
              <a:defRPr sz="1000">
                <a:latin typeface="Arial" panose="020B0604020202020204" pitchFamily="34" charset="0"/>
                <a:ea typeface="华文细黑" panose="0201060004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第1页</a:t>
            </a:r>
          </a:p>
        </p:txBody>
      </p:sp>
      <p:sp>
        <p:nvSpPr>
          <p:cNvPr id="1036" name="Rectangle 5"/>
          <p:cNvSpPr>
            <a:spLocks noGrp="1"/>
          </p:cNvSpPr>
          <p:nvPr>
            <p:ph type="body"/>
          </p:nvPr>
        </p:nvSpPr>
        <p:spPr>
          <a:xfrm>
            <a:off x="624417" y="981075"/>
            <a:ext cx="10943167" cy="5518150"/>
          </a:xfrm>
          <a:prstGeom prst="rect">
            <a:avLst/>
          </a:prstGeom>
          <a:noFill/>
          <a:ln w="9525">
            <a:noFill/>
          </a:ln>
        </p:spPr>
        <p:txBody>
          <a:bodyPr anchor="t"/>
          <a:lstStyle/>
          <a:p>
            <a:pPr lvl="0"/>
            <a:r>
              <a:rPr lang="zh-CN" altLang="en-US" dirty="0"/>
              <a:t>第一级内容文本样式：微软雅黑</a:t>
            </a:r>
            <a:r>
              <a:rPr lang="en-US" altLang="zh-CN" dirty="0"/>
              <a:t>/20</a:t>
            </a:r>
            <a:r>
              <a:rPr lang="zh-CN" altLang="en-US" dirty="0"/>
              <a:t>号  </a:t>
            </a:r>
            <a:r>
              <a:rPr lang="en-US" altLang="zh-CN" dirty="0"/>
              <a:t>Arial/20pt</a:t>
            </a:r>
          </a:p>
          <a:p>
            <a:pPr lvl="1" indent="-177800"/>
            <a:r>
              <a:rPr lang="zh-CN" altLang="en-US" dirty="0"/>
              <a:t>第二级内容文本样式：微软雅黑</a:t>
            </a:r>
            <a:r>
              <a:rPr lang="en-US" altLang="zh-CN" dirty="0"/>
              <a:t>/18</a:t>
            </a:r>
            <a:r>
              <a:rPr lang="zh-CN" altLang="en-US" dirty="0"/>
              <a:t>号  </a:t>
            </a:r>
            <a:r>
              <a:rPr lang="en-US" altLang="zh-CN" dirty="0"/>
              <a:t>Arial/18pt</a:t>
            </a:r>
          </a:p>
          <a:p>
            <a:pPr lvl="2" indent="-175895"/>
            <a:r>
              <a:rPr lang="zh-CN" altLang="en-US" dirty="0"/>
              <a:t>第三级内容文本样式：微软雅黑</a:t>
            </a:r>
            <a:r>
              <a:rPr lang="en-US" altLang="zh-CN" dirty="0"/>
              <a:t>/16</a:t>
            </a:r>
            <a:r>
              <a:rPr lang="zh-CN" altLang="en-US" dirty="0"/>
              <a:t>号  </a:t>
            </a:r>
            <a:r>
              <a:rPr lang="en-US" altLang="zh-CN" dirty="0"/>
              <a:t>Arial/16pt</a:t>
            </a:r>
          </a:p>
          <a:p>
            <a:pPr lvl="3" indent="-173355"/>
            <a:r>
              <a:rPr lang="zh-CN" altLang="en-US" dirty="0"/>
              <a:t>第四级内容文本样式：微软雅黑</a:t>
            </a:r>
            <a:r>
              <a:rPr lang="en-US" altLang="zh-CN" dirty="0"/>
              <a:t>/14</a:t>
            </a:r>
            <a:r>
              <a:rPr lang="zh-CN" altLang="en-US" dirty="0"/>
              <a:t>号  </a:t>
            </a:r>
            <a:r>
              <a:rPr lang="en-US" altLang="zh-CN" dirty="0"/>
              <a:t>Arial/14pt</a:t>
            </a:r>
          </a:p>
          <a:p>
            <a:pPr lvl="4" indent="-184150"/>
            <a:r>
              <a:rPr lang="zh-CN" altLang="en-US" dirty="0"/>
              <a:t>第五级内容文本样式：微软雅黑</a:t>
            </a:r>
            <a:r>
              <a:rPr lang="en-US" altLang="zh-CN" dirty="0"/>
              <a:t>/12</a:t>
            </a:r>
            <a:r>
              <a:rPr lang="zh-CN" altLang="en-US" dirty="0"/>
              <a:t>号  </a:t>
            </a:r>
            <a:r>
              <a:rPr lang="en-US" altLang="zh-CN" dirty="0"/>
              <a:t>Arial/12pt</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dt="0"/>
  <p:txStyles>
    <p:titleStyle>
      <a:lvl1pPr marL="361950" indent="-6350" algn="l" rtl="0" eaLnBrk="0" fontAlgn="base" hangingPunct="0">
        <a:spcBef>
          <a:spcPct val="0"/>
        </a:spcBef>
        <a:spcAft>
          <a:spcPct val="0"/>
        </a:spcAft>
        <a:defRPr sz="2800" b="1">
          <a:solidFill>
            <a:schemeClr val="bg1"/>
          </a:solidFill>
          <a:latin typeface="+mj-lt"/>
          <a:ea typeface="微软雅黑" panose="020B0503020204020204" pitchFamily="34" charset="-122"/>
          <a:cs typeface="+mj-cs"/>
        </a:defRPr>
      </a:lvl1pPr>
      <a:lvl2pPr marL="361950" indent="-635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marL="361950" indent="-635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marL="361950" indent="-635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marL="361950" indent="-635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819150" algn="l" rtl="0" fontAlgn="base">
        <a:spcBef>
          <a:spcPct val="0"/>
        </a:spcBef>
        <a:spcAft>
          <a:spcPct val="0"/>
        </a:spcAft>
        <a:defRPr sz="2800" b="1">
          <a:solidFill>
            <a:schemeClr val="bg1"/>
          </a:solidFill>
          <a:latin typeface="Arial" panose="020B0604020202020204" pitchFamily="34" charset="0"/>
          <a:ea typeface="黑体" panose="02010609060101010101" pitchFamily="49" charset="-122"/>
        </a:defRPr>
      </a:lvl6pPr>
      <a:lvl7pPr marL="1276350" algn="l" rtl="0" fontAlgn="base">
        <a:spcBef>
          <a:spcPct val="0"/>
        </a:spcBef>
        <a:spcAft>
          <a:spcPct val="0"/>
        </a:spcAft>
        <a:defRPr sz="2800" b="1">
          <a:solidFill>
            <a:schemeClr val="bg1"/>
          </a:solidFill>
          <a:latin typeface="Arial" panose="020B0604020202020204" pitchFamily="34" charset="0"/>
          <a:ea typeface="黑体" panose="02010609060101010101" pitchFamily="49" charset="-122"/>
        </a:defRPr>
      </a:lvl7pPr>
      <a:lvl8pPr marL="1733550" algn="l" rtl="0" fontAlgn="base">
        <a:spcBef>
          <a:spcPct val="0"/>
        </a:spcBef>
        <a:spcAft>
          <a:spcPct val="0"/>
        </a:spcAft>
        <a:defRPr sz="2800" b="1">
          <a:solidFill>
            <a:schemeClr val="bg1"/>
          </a:solidFill>
          <a:latin typeface="Arial" panose="020B0604020202020204" pitchFamily="34" charset="0"/>
          <a:ea typeface="黑体" panose="02010609060101010101" pitchFamily="49" charset="-122"/>
        </a:defRPr>
      </a:lvl8pPr>
      <a:lvl9pPr marL="2190750" algn="l" rtl="0" fontAlgn="base">
        <a:spcBef>
          <a:spcPct val="0"/>
        </a:spcBef>
        <a:spcAft>
          <a:spcPct val="0"/>
        </a:spcAft>
        <a:defRPr sz="2800" b="1">
          <a:solidFill>
            <a:schemeClr val="bg1"/>
          </a:solidFill>
          <a:latin typeface="Arial" panose="020B0604020202020204" pitchFamily="34" charset="0"/>
          <a:ea typeface="黑体" panose="02010609060101010101" pitchFamily="49" charset="-122"/>
        </a:defRPr>
      </a:lvl9pPr>
    </p:titleStyle>
    <p:bodyStyle>
      <a:lvl1pPr marL="182880" indent="-18288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2000" b="1">
          <a:solidFill>
            <a:schemeClr val="tx1"/>
          </a:solidFill>
          <a:latin typeface="+mn-lt"/>
          <a:ea typeface="微软雅黑" panose="020B0503020204020204" pitchFamily="34" charset="-122"/>
          <a:cs typeface="+mn-cs"/>
        </a:defRPr>
      </a:lvl1pPr>
      <a:lvl2pPr marL="539750" indent="-17780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2800">
          <a:solidFill>
            <a:schemeClr val="tx1"/>
          </a:solidFill>
          <a:latin typeface="+mn-lt"/>
          <a:ea typeface="微软雅黑" panose="020B0503020204020204" pitchFamily="34" charset="-122"/>
        </a:defRPr>
      </a:lvl2pPr>
      <a:lvl3pPr marL="895350" indent="-17653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600">
          <a:solidFill>
            <a:schemeClr val="tx1"/>
          </a:solidFill>
          <a:latin typeface="+mn-lt"/>
          <a:ea typeface="微软雅黑" panose="020B0503020204020204" pitchFamily="34" charset="-122"/>
        </a:defRPr>
      </a:lvl3pPr>
      <a:lvl4pPr marL="1252855" indent="-17335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微软雅黑" panose="020B0503020204020204" pitchFamily="34" charset="-122"/>
        </a:defRPr>
      </a:lvl4pPr>
      <a:lvl5pPr marL="1619250" indent="-18415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微软雅黑" panose="020B0503020204020204" pitchFamily="34" charset="-122"/>
        </a:defRPr>
      </a:lvl5pPr>
      <a:lvl6pPr marL="20764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华文细黑" panose="02010600040101010101" pitchFamily="2" charset="-122"/>
        </a:defRPr>
      </a:lvl6pPr>
      <a:lvl7pPr marL="25336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华文细黑" panose="02010600040101010101" pitchFamily="2" charset="-122"/>
        </a:defRPr>
      </a:lvl7pPr>
      <a:lvl8pPr marL="29908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华文细黑" panose="02010600040101010101" pitchFamily="2" charset="-122"/>
        </a:defRPr>
      </a:lvl8pPr>
      <a:lvl9pPr marL="34480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华文细黑" panose="0201060004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pPr/>
              <a:t>2023/4/25</a:t>
            </a:fld>
            <a:endParaRPr lang="zh-CN" altLang="en-US"/>
          </a:p>
        </p:txBody>
      </p:sp>
      <p:sp>
        <p:nvSpPr>
          <p:cNvPr id="6" name="灯片编号占位符 5"/>
          <p:cNvSpPr>
            <a:spLocks noGrp="1"/>
          </p:cNvSpPr>
          <p:nvPr>
            <p:ph type="sldNum" sz="quarter" idx="4"/>
            <p:custDataLst>
              <p:tags r:id="rId17"/>
            </p:custDataLst>
          </p:nvPr>
        </p:nvSpPr>
        <p:spPr>
          <a:xfrm>
            <a:off x="3575985"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r>
              <a:rPr lang="zh-CN" altLang="en-US"/>
              <a:t>第</a:t>
            </a:r>
            <a:fld id="{49AE70B2-8BF9-45C0-BB95-33D1B9D3A854}" type="slidenum">
              <a:rPr lang="zh-CN" altLang="en-US" smtClean="0"/>
              <a:pPr/>
              <a:t>‹#›</a:t>
            </a:fld>
            <a:r>
              <a:rPr lang="zh-CN" altLang="en-US"/>
              <a:t>页</a:t>
            </a:r>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pPr/>
              <a:t>2023/4/25</a:t>
            </a:fld>
            <a:endParaRPr lang="zh-CN" altLang="en-US"/>
          </a:p>
        </p:txBody>
      </p:sp>
      <p:sp>
        <p:nvSpPr>
          <p:cNvPr id="6" name="灯片编号占位符 5"/>
          <p:cNvSpPr>
            <a:spLocks noGrp="1"/>
          </p:cNvSpPr>
          <p:nvPr>
            <p:ph type="sldNum" sz="quarter" idx="4"/>
            <p:custDataLst>
              <p:tags r:id="rId17"/>
            </p:custDataLst>
          </p:nvPr>
        </p:nvSpPr>
        <p:spPr>
          <a:xfrm>
            <a:off x="3360085" y="6308685"/>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r>
              <a:rPr lang="zh-CN" altLang="en-US"/>
              <a:t>第</a:t>
            </a:r>
            <a:fld id="{49AE70B2-8BF9-45C0-BB95-33D1B9D3A854}" type="slidenum">
              <a:rPr lang="zh-CN" altLang="en-US" smtClean="0"/>
              <a:pPr/>
              <a:t>‹#›</a:t>
            </a:fld>
            <a:r>
              <a:rPr lang="zh-CN" altLang="en-US"/>
              <a:t>页</a:t>
            </a:r>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5" descr="pssd"/>
          <p:cNvPicPr>
            <a:picLocks noChangeAspect="1"/>
          </p:cNvPicPr>
          <p:nvPr/>
        </p:nvPicPr>
        <p:blipFill>
          <a:blip r:embed="rId13">
            <a:lum bright="-6000" contrast="12000"/>
          </a:blip>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hf sldNum="0" hdr="0" dt="0"/>
  <p:txStyles>
    <p:titleStyle>
      <a:lvl1pPr algn="l" rtl="0" eaLnBrk="0" fontAlgn="base" hangingPunct="0">
        <a:spcBef>
          <a:spcPct val="0"/>
        </a:spcBef>
        <a:spcAft>
          <a:spcPct val="0"/>
        </a:spcAft>
        <a:defRPr sz="2400" b="1">
          <a:solidFill>
            <a:schemeClr val="tx2"/>
          </a:solidFill>
          <a:latin typeface="+mj-lt"/>
          <a:ea typeface="微软雅黑" panose="020B0503020204020204" pitchFamily="34" charset="-122"/>
          <a:cs typeface="+mj-cs"/>
        </a:defRPr>
      </a:lvl1pPr>
      <a:lvl2pPr algn="l" rtl="0" eaLnBrk="0" fontAlgn="base" hangingPunct="0">
        <a:spcBef>
          <a:spcPct val="0"/>
        </a:spcBef>
        <a:spcAft>
          <a:spcPct val="0"/>
        </a:spcAft>
        <a:defRPr sz="2400" b="1">
          <a:solidFill>
            <a:schemeClr val="tx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b="1">
          <a:solidFill>
            <a:schemeClr val="tx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b="1">
          <a:solidFill>
            <a:schemeClr val="tx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b="1">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b="1">
          <a:solidFill>
            <a:schemeClr val="tx2"/>
          </a:solidFill>
          <a:latin typeface="Arial" panose="020B0604020202020204" pitchFamily="34" charset="0"/>
          <a:ea typeface="华文细黑" panose="02010600040101010101" pitchFamily="2" charset="-122"/>
        </a:defRPr>
      </a:lvl6pPr>
      <a:lvl7pPr marL="914400" algn="l" rtl="0" fontAlgn="base">
        <a:spcBef>
          <a:spcPct val="0"/>
        </a:spcBef>
        <a:spcAft>
          <a:spcPct val="0"/>
        </a:spcAft>
        <a:defRPr sz="2400" b="1">
          <a:solidFill>
            <a:schemeClr val="tx2"/>
          </a:solidFill>
          <a:latin typeface="Arial" panose="020B0604020202020204" pitchFamily="34" charset="0"/>
          <a:ea typeface="华文细黑" panose="02010600040101010101" pitchFamily="2" charset="-122"/>
        </a:defRPr>
      </a:lvl7pPr>
      <a:lvl8pPr marL="1371600" algn="l" rtl="0" fontAlgn="base">
        <a:spcBef>
          <a:spcPct val="0"/>
        </a:spcBef>
        <a:spcAft>
          <a:spcPct val="0"/>
        </a:spcAft>
        <a:defRPr sz="2400" b="1">
          <a:solidFill>
            <a:schemeClr val="tx2"/>
          </a:solidFill>
          <a:latin typeface="Arial" panose="020B0604020202020204" pitchFamily="34" charset="0"/>
          <a:ea typeface="华文细黑" panose="02010600040101010101" pitchFamily="2" charset="-122"/>
        </a:defRPr>
      </a:lvl8pPr>
      <a:lvl9pPr marL="1828800" algn="l" rtl="0" fontAlgn="base">
        <a:spcBef>
          <a:spcPct val="0"/>
        </a:spcBef>
        <a:spcAft>
          <a:spcPct val="0"/>
        </a:spcAft>
        <a:defRPr sz="2400" b="1">
          <a:solidFill>
            <a:schemeClr val="tx2"/>
          </a:solidFill>
          <a:latin typeface="Arial" panose="020B0604020202020204" pitchFamily="34" charset="0"/>
          <a:ea typeface="华文细黑" panose="02010600040101010101" pitchFamily="2" charset="-122"/>
        </a:defRPr>
      </a:lvl9pPr>
    </p:titleStyle>
    <p:bodyStyle>
      <a:lvl1pPr marL="180975" indent="-180975" algn="l" rtl="0" eaLnBrk="0" fontAlgn="ctr" hangingPunct="0">
        <a:lnSpc>
          <a:spcPct val="120000"/>
        </a:lnSpc>
        <a:spcBef>
          <a:spcPct val="20000"/>
        </a:spcBef>
        <a:spcAft>
          <a:spcPct val="0"/>
        </a:spcAft>
        <a:buSzPct val="60000"/>
        <a:buFont typeface="Wingdings" panose="05000000000000000000" pitchFamily="2" charset="2"/>
        <a:buChar char="l"/>
        <a:defRPr sz="2000">
          <a:solidFill>
            <a:schemeClr val="tx1"/>
          </a:solidFill>
          <a:latin typeface="+mn-lt"/>
          <a:ea typeface="微软雅黑" panose="020B0503020204020204" pitchFamily="34" charset="-122"/>
          <a:cs typeface="+mn-cs"/>
        </a:defRPr>
      </a:lvl1pPr>
      <a:lvl2pPr marL="541655" indent="-180975" algn="l" rtl="0" eaLnBrk="0" fontAlgn="ctr" hangingPunct="0">
        <a:lnSpc>
          <a:spcPct val="120000"/>
        </a:lnSpc>
        <a:spcBef>
          <a:spcPct val="20000"/>
        </a:spcBef>
        <a:spcAft>
          <a:spcPct val="0"/>
        </a:spcAft>
        <a:buSzPct val="60000"/>
        <a:buFont typeface="Wingdings" panose="05000000000000000000" pitchFamily="2" charset="2"/>
        <a:buChar char="l"/>
        <a:defRPr sz="2800">
          <a:solidFill>
            <a:schemeClr val="tx1"/>
          </a:solidFill>
          <a:latin typeface="+mn-lt"/>
          <a:ea typeface="微软雅黑" panose="020B0503020204020204" pitchFamily="34" charset="-122"/>
        </a:defRPr>
      </a:lvl2pPr>
      <a:lvl3pPr marL="895350" indent="-174625" algn="l" rtl="0" eaLnBrk="0" fontAlgn="ctr" hangingPunct="0">
        <a:lnSpc>
          <a:spcPct val="120000"/>
        </a:lnSpc>
        <a:spcBef>
          <a:spcPct val="20000"/>
        </a:spcBef>
        <a:spcAft>
          <a:spcPct val="0"/>
        </a:spcAft>
        <a:buSzPct val="60000"/>
        <a:buFont typeface="Wingdings" panose="05000000000000000000" pitchFamily="2" charset="2"/>
        <a:buChar char="l"/>
        <a:defRPr sz="1600">
          <a:solidFill>
            <a:schemeClr val="tx1"/>
          </a:solidFill>
          <a:latin typeface="+mn-lt"/>
          <a:ea typeface="微软雅黑" panose="020B0503020204020204" pitchFamily="34" charset="-122"/>
        </a:defRPr>
      </a:lvl3pPr>
      <a:lvl4pPr marL="1257300" indent="-180975" algn="l" rtl="0" eaLnBrk="0" fontAlgn="ctr" hangingPunct="0">
        <a:lnSpc>
          <a:spcPct val="120000"/>
        </a:lnSpc>
        <a:spcBef>
          <a:spcPct val="20000"/>
        </a:spcBef>
        <a:spcAft>
          <a:spcPct val="0"/>
        </a:spcAft>
        <a:buSzPct val="60000"/>
        <a:buFont typeface="Wingdings" panose="05000000000000000000" pitchFamily="2" charset="2"/>
        <a:buChar char="l"/>
        <a:defRPr sz="1400">
          <a:solidFill>
            <a:schemeClr val="tx1"/>
          </a:solidFill>
          <a:latin typeface="+mn-lt"/>
          <a:ea typeface="微软雅黑" panose="020B0503020204020204" pitchFamily="34" charset="-122"/>
        </a:defRPr>
      </a:lvl4pPr>
      <a:lvl5pPr marL="1619250" indent="-180975" algn="l" rtl="0" eaLnBrk="0" fontAlgn="ctr" hangingPunct="0">
        <a:lnSpc>
          <a:spcPct val="120000"/>
        </a:lnSpc>
        <a:spcBef>
          <a:spcPct val="20000"/>
        </a:spcBef>
        <a:spcAft>
          <a:spcPct val="0"/>
        </a:spcAft>
        <a:buSzPct val="60000"/>
        <a:buFont typeface="Wingdings" panose="05000000000000000000" pitchFamily="2" charset="2"/>
        <a:buChar char="l"/>
        <a:defRPr sz="1200">
          <a:solidFill>
            <a:schemeClr val="tx1"/>
          </a:solidFill>
          <a:latin typeface="+mn-lt"/>
          <a:ea typeface="微软雅黑" panose="020B0503020204020204" pitchFamily="34" charset="-122"/>
        </a:defRPr>
      </a:lvl5pPr>
      <a:lvl6pPr marL="2076450" indent="-180975" algn="l" rtl="0" fontAlgn="ctr">
        <a:lnSpc>
          <a:spcPct val="120000"/>
        </a:lnSpc>
        <a:spcBef>
          <a:spcPct val="20000"/>
        </a:spcBef>
        <a:spcAft>
          <a:spcPct val="0"/>
        </a:spcAft>
        <a:buSzPct val="60000"/>
        <a:buFont typeface="Wingdings" panose="05000000000000000000" pitchFamily="2" charset="2"/>
        <a:buChar char="l"/>
        <a:defRPr sz="1200">
          <a:solidFill>
            <a:schemeClr val="tx1"/>
          </a:solidFill>
          <a:latin typeface="+mn-lt"/>
          <a:ea typeface="+mn-ea"/>
        </a:defRPr>
      </a:lvl6pPr>
      <a:lvl7pPr marL="2533650" indent="-180975" algn="l" rtl="0" fontAlgn="ctr">
        <a:lnSpc>
          <a:spcPct val="120000"/>
        </a:lnSpc>
        <a:spcBef>
          <a:spcPct val="20000"/>
        </a:spcBef>
        <a:spcAft>
          <a:spcPct val="0"/>
        </a:spcAft>
        <a:buSzPct val="60000"/>
        <a:buFont typeface="Wingdings" panose="05000000000000000000" pitchFamily="2" charset="2"/>
        <a:buChar char="l"/>
        <a:defRPr sz="1200">
          <a:solidFill>
            <a:schemeClr val="tx1"/>
          </a:solidFill>
          <a:latin typeface="+mn-lt"/>
          <a:ea typeface="+mn-ea"/>
        </a:defRPr>
      </a:lvl7pPr>
      <a:lvl8pPr marL="2990850" indent="-180975" algn="l" rtl="0" fontAlgn="ctr">
        <a:lnSpc>
          <a:spcPct val="120000"/>
        </a:lnSpc>
        <a:spcBef>
          <a:spcPct val="20000"/>
        </a:spcBef>
        <a:spcAft>
          <a:spcPct val="0"/>
        </a:spcAft>
        <a:buSzPct val="60000"/>
        <a:buFont typeface="Wingdings" panose="05000000000000000000" pitchFamily="2" charset="2"/>
        <a:buChar char="l"/>
        <a:defRPr sz="1200">
          <a:solidFill>
            <a:schemeClr val="tx1"/>
          </a:solidFill>
          <a:latin typeface="+mn-lt"/>
          <a:ea typeface="+mn-ea"/>
        </a:defRPr>
      </a:lvl8pPr>
      <a:lvl9pPr marL="3448050" indent="-180975" algn="l" rtl="0" fontAlgn="ctr">
        <a:lnSpc>
          <a:spcPct val="120000"/>
        </a:lnSpc>
        <a:spcBef>
          <a:spcPct val="20000"/>
        </a:spcBef>
        <a:spcAft>
          <a:spcPct val="0"/>
        </a:spcAft>
        <a:buSzPct val="60000"/>
        <a:buFont typeface="Wingdings" panose="05000000000000000000" pitchFamily="2" charset="2"/>
        <a:buChar char="l"/>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dirty="0"/>
              <a:t>单击此处编辑母版标题样式</a:t>
            </a:r>
          </a:p>
        </p:txBody>
      </p:sp>
      <p:sp>
        <p:nvSpPr>
          <p:cNvPr id="3075" name="文本占位符 2"/>
          <p:cNvSpPr>
            <a:spLocks noGrp="1"/>
          </p:cNvSpPr>
          <p:nvPr>
            <p:ph type="body"/>
          </p:nvPr>
        </p:nvSpPr>
        <p:spPr>
          <a:xfrm>
            <a:off x="609600" y="1600200"/>
            <a:ext cx="10972800" cy="4525963"/>
          </a:xfrm>
          <a:prstGeom prst="rect">
            <a:avLst/>
          </a:prstGeom>
          <a:noFill/>
          <a:ln w="9525">
            <a:noFill/>
          </a:ln>
        </p:spPr>
        <p:txBody>
          <a:bodyPr anchor="t"/>
          <a:lstStyle/>
          <a:p>
            <a:pPr lvl="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C3E3095-0C99-40E7-B622-EA460DB83254}" type="datetimeFigureOut">
              <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2023/4/25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t>第1页</a:t>
            </a: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eaLnBrk="1" fontAlgn="base" hangingPunct="1">
                <a:buNone/>
              </a:pPr>
              <a:t>‹#›</a:t>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pPr/>
              <a:t>2023/4/25</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r>
              <a:rPr lang="zh-CN" altLang="en-US" dirty="0"/>
              <a:t>第1页</a:t>
            </a:r>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pPr/>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8" Type="http://schemas.openxmlformats.org/officeDocument/2006/relationships/hyperlink" Target="&#26705;&#21513;%20-%20&#25937;&#21161;&#30456;&#29255;4.jpg" TargetMode="External"/><Relationship Id="rId13" Type="http://schemas.openxmlformats.org/officeDocument/2006/relationships/hyperlink" Target="&#26705;&#21513;%20-%20&#25937;&#21161;&#30456;&#29255;9.jpg" TargetMode="External"/><Relationship Id="rId3" Type="http://schemas.openxmlformats.org/officeDocument/2006/relationships/hyperlink" Target="&#26705;&#21513;%20-%20&#27785;&#27809;&#30456;&#29255;1.jpg" TargetMode="External"/><Relationship Id="rId7" Type="http://schemas.openxmlformats.org/officeDocument/2006/relationships/hyperlink" Target="&#26705;&#21513;%20-%20&#25937;&#21161;&#30456;&#29255;3.jpg" TargetMode="External"/><Relationship Id="rId12" Type="http://schemas.openxmlformats.org/officeDocument/2006/relationships/hyperlink" Target="&#26705;&#21513;%20-%20&#25937;&#21161;&#30456;&#29255;8.jpg" TargetMode="External"/><Relationship Id="rId17" Type="http://schemas.openxmlformats.org/officeDocument/2006/relationships/image" Target="../media/image5.png"/><Relationship Id="rId2" Type="http://schemas.openxmlformats.org/officeDocument/2006/relationships/hyperlink" Target="&#26705;&#21513;%20&#29123;&#28903;%20&#30456;&#29255;%20-%201.jpg" TargetMode="External"/><Relationship Id="rId16" Type="http://schemas.openxmlformats.org/officeDocument/2006/relationships/image" Target="../media/image7.png"/><Relationship Id="rId1" Type="http://schemas.openxmlformats.org/officeDocument/2006/relationships/slideLayout" Target="../slideLayouts/slideLayout51.xml"/><Relationship Id="rId6" Type="http://schemas.openxmlformats.org/officeDocument/2006/relationships/hyperlink" Target="&#26705;&#21513;%20-%20&#25937;&#21161;&#30456;&#29255;2.jpeg" TargetMode="External"/><Relationship Id="rId11" Type="http://schemas.openxmlformats.org/officeDocument/2006/relationships/hyperlink" Target="&#26705;&#21513;%20-%20&#25937;&#21161;&#30456;&#29255;7.jpg" TargetMode="External"/><Relationship Id="rId5" Type="http://schemas.openxmlformats.org/officeDocument/2006/relationships/hyperlink" Target="&#26705;&#21513;%20-%20&#25937;&#21161;&#30456;&#29255;1.jpg" TargetMode="External"/><Relationship Id="rId15" Type="http://schemas.openxmlformats.org/officeDocument/2006/relationships/hyperlink" Target="&#8221;&#38271;&#23792;&#27700;&#26230;&#8221;&#26696;%20&#19968;&#23457;&#21028;&#20915;&#20070;%20-%20&#65288;2018&#65289;&#27818;72&#27665;&#21021;449&#21495;.pdf" TargetMode="External"/><Relationship Id="rId10" Type="http://schemas.openxmlformats.org/officeDocument/2006/relationships/hyperlink" Target="&#26705;&#21513;%20-%20&#25937;&#21161;&#30456;&#29255;6.jpg" TargetMode="External"/><Relationship Id="rId4" Type="http://schemas.openxmlformats.org/officeDocument/2006/relationships/hyperlink" Target="&#26705;&#21513;%20-%20&#30896;&#25758;&#21644;&#27785;&#27809;&#20301;&#32622;.jpg" TargetMode="External"/><Relationship Id="rId9" Type="http://schemas.openxmlformats.org/officeDocument/2006/relationships/hyperlink" Target="&#26705;&#21513;%20-%20&#25937;&#21161;&#30456;&#29255;5.jpg" TargetMode="External"/><Relationship Id="rId14" Type="http://schemas.openxmlformats.org/officeDocument/2006/relationships/hyperlink" Target="&#26705;&#21513;%20-%20&#25937;&#21161;&#30456;&#29255;10.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8" Type="http://schemas.openxmlformats.org/officeDocument/2006/relationships/tags" Target="../tags/tag193.xml"/><Relationship Id="rId13" Type="http://schemas.openxmlformats.org/officeDocument/2006/relationships/notesSlide" Target="../notesSlides/notesSlide1.xml"/><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slideLayout" Target="../slideLayouts/slideLayout51.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tags" Target="../tags/tag196.xml"/><Relationship Id="rId5" Type="http://schemas.openxmlformats.org/officeDocument/2006/relationships/tags" Target="../tags/tag190.xml"/><Relationship Id="rId10" Type="http://schemas.openxmlformats.org/officeDocument/2006/relationships/tags" Target="../tags/tag195.xml"/><Relationship Id="rId4" Type="http://schemas.openxmlformats.org/officeDocument/2006/relationships/tags" Target="../tags/tag189.xml"/><Relationship Id="rId9" Type="http://schemas.openxmlformats.org/officeDocument/2006/relationships/tags" Target="../tags/tag194.xml"/><Relationship Id="rId1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25937;&#21161;&#25253;&#37228;&#19982;SCOPIC&#37228;&#37329;&#20851;&#31995;&#34920;.docx" TargetMode="External"/><Relationship Id="rId1" Type="http://schemas.openxmlformats.org/officeDocument/2006/relationships/slideLayout" Target="../slideLayouts/slideLayout5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hyperlink" Target="&#25171;&#25438;&#19982;&#25937;&#21161;&#30340;&#21306;&#21035;.pdf" TargetMode="External"/><Relationship Id="rId2" Type="http://schemas.openxmlformats.org/officeDocument/2006/relationships/hyperlink" Target="2007&#24180;&#20869;&#32599;&#27605;&#22269;&#38469;&#33337;&#33334;&#27531;&#39608;&#28165;&#38500;&#20844;&#32422;.docx" TargetMode="External"/><Relationship Id="rId1" Type="http://schemas.openxmlformats.org/officeDocument/2006/relationships/slideLayout" Target="../slideLayouts/slideLayout51.xml"/><Relationship Id="rId5" Type="http://schemas.openxmlformats.org/officeDocument/2006/relationships/image" Target="../media/image5.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2007&#24180;&#20869;&#32599;&#27605;&#22269;&#38469;&#33337;&#33334;&#27531;&#39608;&#28165;&#38500;&#20844;&#32422;.docx" TargetMode="External"/><Relationship Id="rId1" Type="http://schemas.openxmlformats.org/officeDocument/2006/relationships/slideLayout" Target="../slideLayouts/slideLayout5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25171;&#25438;&#19982;&#25937;&#21161;&#30340;&#21306;&#21035;.pdf" TargetMode="External"/><Relationship Id="rId1" Type="http://schemas.openxmlformats.org/officeDocument/2006/relationships/slideLayout" Target="../slideLayouts/slideLayout5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74785" y="44450"/>
            <a:ext cx="3117215" cy="586740"/>
          </a:xfrm>
          <a:prstGeom prst="rect">
            <a:avLst/>
          </a:prstGeom>
          <a:noFill/>
        </p:spPr>
        <p:txBody>
          <a:bodyPr>
            <a:noAutofit/>
          </a:bodyPr>
          <a:lstStyle/>
          <a:p>
            <a:pPr marR="0" algn="r" defTabSz="914400" eaLnBrk="0" hangingPunct="0">
              <a:buClrTx/>
              <a:buSzTx/>
              <a:buFontTx/>
              <a:defRPr/>
            </a:pPr>
            <a:r>
              <a:rPr kumimoji="0" lang="zh-CN" altLang="en-US" sz="1600" kern="1200" cap="none" spc="320" normalizeH="0" baseline="0" noProof="0">
                <a:solidFill>
                  <a:schemeClr val="tx1">
                    <a:lumMod val="50000"/>
                    <a:lumOff val="50000"/>
                  </a:schemeClr>
                </a:solidFill>
                <a:latin typeface="Arial" panose="020B0604020202020204" pitchFamily="34" charset="0"/>
                <a:ea typeface="宋体" panose="02010600030101010101" pitchFamily="2" charset="-122"/>
                <a:cs typeface="+mn-cs"/>
              </a:rPr>
              <a:t>广东恒福律师事务所</a:t>
            </a:r>
            <a:endParaRPr kumimoji="0" lang="en-US" altLang="zh-CN" sz="1600" kern="1200" cap="none" spc="320" normalizeH="0" baseline="0" noProof="0">
              <a:solidFill>
                <a:schemeClr val="tx1">
                  <a:lumMod val="50000"/>
                  <a:lumOff val="50000"/>
                </a:schemeClr>
              </a:solidFill>
              <a:latin typeface="Arial" panose="020B0604020202020204" pitchFamily="34" charset="0"/>
              <a:ea typeface="宋体" panose="02010600030101010101" pitchFamily="2" charset="-122"/>
              <a:cs typeface="+mn-cs"/>
            </a:endParaRPr>
          </a:p>
          <a:p>
            <a:pPr marR="0" algn="r" defTabSz="914400" eaLnBrk="0" hangingPunct="0">
              <a:buClrTx/>
              <a:buSzTx/>
              <a:buFontTx/>
              <a:defRPr/>
            </a:pPr>
            <a:r>
              <a:rPr kumimoji="0" lang="en-US" altLang="zh-CN" sz="1600" kern="1200" cap="none" spc="0" normalizeH="0" baseline="0" noProof="0">
                <a:solidFill>
                  <a:schemeClr val="tx1">
                    <a:lumMod val="50000"/>
                    <a:lumOff val="50000"/>
                  </a:schemeClr>
                </a:solidFill>
                <a:latin typeface="Arial" panose="020B0604020202020204" pitchFamily="34" charset="0"/>
                <a:ea typeface="宋体" panose="02010600030101010101" pitchFamily="2" charset="-122"/>
                <a:cs typeface="+mn-cs"/>
              </a:rPr>
              <a:t>Yang &amp; Lin Co.Law Firm</a:t>
            </a:r>
            <a:endParaRPr kumimoji="0" lang="zh-CN" altLang="en-US" sz="1600" kern="1200" cap="none" spc="0" normalizeH="0" baseline="0" noProof="0">
              <a:solidFill>
                <a:schemeClr val="tx1">
                  <a:lumMod val="50000"/>
                  <a:lumOff val="50000"/>
                </a:schemeClr>
              </a:solidFill>
              <a:latin typeface="Arial" panose="020B0604020202020204" pitchFamily="34" charset="0"/>
              <a:ea typeface="宋体" panose="02010600030101010101" pitchFamily="2" charset="-122"/>
              <a:cs typeface="+mn-cs"/>
            </a:endParaRPr>
          </a:p>
        </p:txBody>
      </p:sp>
      <p:pic>
        <p:nvPicPr>
          <p:cNvPr id="29699" name="Picture 2"/>
          <p:cNvPicPr>
            <a:picLocks noChangeAspect="1"/>
          </p:cNvPicPr>
          <p:nvPr/>
        </p:nvPicPr>
        <p:blipFill>
          <a:blip r:embed="rId2"/>
          <a:stretch>
            <a:fillRect/>
          </a:stretch>
        </p:blipFill>
        <p:spPr>
          <a:xfrm>
            <a:off x="9257983" y="115888"/>
            <a:ext cx="503237" cy="469900"/>
          </a:xfrm>
          <a:prstGeom prst="rect">
            <a:avLst/>
          </a:prstGeom>
          <a:noFill/>
          <a:ln w="9525">
            <a:noFill/>
          </a:ln>
        </p:spPr>
      </p:pic>
      <p:sp>
        <p:nvSpPr>
          <p:cNvPr id="29701" name="文本框 99"/>
          <p:cNvSpPr txBox="1"/>
          <p:nvPr/>
        </p:nvSpPr>
        <p:spPr>
          <a:xfrm>
            <a:off x="767715" y="908685"/>
            <a:ext cx="10587990" cy="830997"/>
          </a:xfrm>
          <a:prstGeom prst="rect">
            <a:avLst/>
          </a:prstGeom>
          <a:noFill/>
          <a:ln w="9525">
            <a:noFill/>
          </a:ln>
        </p:spPr>
        <p:txBody>
          <a:bodyPr wrap="square" anchor="t">
            <a:spAutoFit/>
          </a:bodyPr>
          <a:lstStyle/>
          <a:p>
            <a:pPr algn="ctr" eaLnBrk="0" hangingPunct="0"/>
            <a:r>
              <a:rPr lang="zh-CN" altLang="en-US" sz="4800" dirty="0">
                <a:solidFill>
                  <a:srgbClr val="FF0000"/>
                </a:solidFill>
                <a:latin typeface="宋体" panose="02010600030101010101" pitchFamily="2" charset="-122"/>
                <a:ea typeface="宋体" panose="02010600030101010101" pitchFamily="2" charset="-122"/>
              </a:rPr>
              <a:t>救助打捞的若干法律和实务相关问题</a:t>
            </a:r>
          </a:p>
        </p:txBody>
      </p:sp>
      <p:sp>
        <p:nvSpPr>
          <p:cNvPr id="29702" name="副标题 3"/>
          <p:cNvSpPr>
            <a:spLocks noGrp="1"/>
          </p:cNvSpPr>
          <p:nvPr/>
        </p:nvSpPr>
        <p:spPr>
          <a:xfrm>
            <a:off x="2635250" y="3848100"/>
            <a:ext cx="6623050" cy="2030413"/>
          </a:xfrm>
          <a:prstGeom prst="rect">
            <a:avLst/>
          </a:prstGeom>
          <a:noFill/>
          <a:ln w="9525">
            <a:noFill/>
          </a:ln>
        </p:spPr>
        <p:txBody>
          <a:bodyPr anchor="t"/>
          <a:lstStyle/>
          <a:p>
            <a:pPr algn="ctr">
              <a:lnSpc>
                <a:spcPct val="90000"/>
              </a:lnSpc>
              <a:spcBef>
                <a:spcPct val="20000"/>
              </a:spcBef>
            </a:pPr>
            <a:endParaRPr lang="zh-CN" altLang="en-US" sz="4000" dirty="0">
              <a:solidFill>
                <a:srgbClr val="0070C0"/>
              </a:solidFill>
              <a:latin typeface="Calibri" panose="020F0502020204030204" pitchFamily="34" charset="0"/>
              <a:ea typeface="宋体" panose="02010600030101010101" pitchFamily="2" charset="-122"/>
            </a:endParaRPr>
          </a:p>
        </p:txBody>
      </p:sp>
      <p:sp>
        <p:nvSpPr>
          <p:cNvPr id="100" name="文本框 99"/>
          <p:cNvSpPr txBox="1"/>
          <p:nvPr/>
        </p:nvSpPr>
        <p:spPr>
          <a:xfrm>
            <a:off x="1703695" y="3175896"/>
            <a:ext cx="9139555" cy="1344407"/>
          </a:xfrm>
          <a:prstGeom prst="rect">
            <a:avLst/>
          </a:prstGeom>
          <a:noFill/>
          <a:ln w="9525">
            <a:noFill/>
          </a:ln>
        </p:spPr>
        <p:txBody>
          <a:bodyPr wrap="square">
            <a:spAutoFit/>
          </a:bodyPr>
          <a:lstStyle/>
          <a:p>
            <a:pPr indent="360045" algn="ctr">
              <a:lnSpc>
                <a:spcPct val="160000"/>
              </a:lnSpc>
            </a:pPr>
            <a:r>
              <a:rPr lang="zh-CN" sz="2800" dirty="0">
                <a:solidFill>
                  <a:srgbClr val="0070C0"/>
                </a:solidFill>
                <a:ea typeface="宋体" panose="02010600030101010101" pitchFamily="2" charset="-122"/>
              </a:rPr>
              <a:t>广东恒福律师事务</a:t>
            </a:r>
            <a:r>
              <a:rPr lang="zh-CN" altLang="en-US" sz="2800" dirty="0">
                <a:solidFill>
                  <a:srgbClr val="0070C0"/>
                </a:solidFill>
                <a:ea typeface="宋体" panose="02010600030101010101" pitchFamily="2" charset="-122"/>
              </a:rPr>
              <a:t>所</a:t>
            </a:r>
            <a:endParaRPr lang="zh-CN" sz="2800" dirty="0">
              <a:solidFill>
                <a:srgbClr val="0070C0"/>
              </a:solidFill>
              <a:ea typeface="宋体" panose="02010600030101010101" pitchFamily="2" charset="-122"/>
            </a:endParaRPr>
          </a:p>
          <a:p>
            <a:pPr indent="360045" algn="ctr">
              <a:lnSpc>
                <a:spcPct val="150000"/>
              </a:lnSpc>
            </a:pPr>
            <a:r>
              <a:rPr lang="zh-CN" altLang="en-US" sz="2800" dirty="0">
                <a:solidFill>
                  <a:srgbClr val="0070C0"/>
                </a:solidFill>
              </a:rPr>
              <a:t>杨运福 段亭武</a:t>
            </a:r>
            <a:endParaRPr lang="zh-CN" altLang="en-US" sz="2800" dirty="0">
              <a:solidFill>
                <a:srgbClr val="0070C0"/>
              </a:solidFill>
              <a:ea typeface="宋体" panose="02010600030101010101" pitchFamily="2" charset="-122"/>
            </a:endParaRPr>
          </a:p>
        </p:txBody>
      </p:sp>
      <p:pic>
        <p:nvPicPr>
          <p:cNvPr id="3" name="图片 2"/>
          <p:cNvPicPr>
            <a:picLocks noChangeAspect="1"/>
          </p:cNvPicPr>
          <p:nvPr/>
        </p:nvPicPr>
        <p:blipFill>
          <a:blip r:embed="rId3"/>
          <a:stretch>
            <a:fillRect/>
          </a:stretch>
        </p:blipFill>
        <p:spPr>
          <a:xfrm>
            <a:off x="10050780" y="6452870"/>
            <a:ext cx="2141220" cy="3581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r>
              <a:rPr lang="en-US" altLang="zh-CN" sz="2800" b="1" dirty="0">
                <a:latin typeface="宋体" panose="02010600030101010101" pitchFamily="2" charset="-122"/>
                <a:cs typeface="+mn-ea"/>
              </a:rPr>
              <a:t>    1.</a:t>
            </a:r>
            <a:r>
              <a:rPr lang="zh-CN" altLang="en-US" sz="2800" b="1" dirty="0">
                <a:latin typeface="宋体" panose="02010600030101010101" pitchFamily="2" charset="-122"/>
                <a:cs typeface="+mn-ea"/>
              </a:rPr>
              <a:t>雇佣救助</a:t>
            </a:r>
          </a:p>
          <a:p>
            <a:pPr>
              <a:lnSpc>
                <a:spcPct val="120000"/>
              </a:lnSpc>
            </a:pPr>
            <a:r>
              <a:rPr lang="zh-CN" sz="2600" dirty="0">
                <a:latin typeface="宋体" panose="02010600030101010101" pitchFamily="2" charset="-122"/>
                <a:cs typeface="+mn-ea"/>
              </a:rPr>
              <a:t>案例：</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加百利</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轮案</a:t>
            </a:r>
            <a:endParaRPr sz="2600" dirty="0">
              <a:latin typeface="宋体" panose="02010600030101010101" pitchFamily="2" charset="-122"/>
              <a:cs typeface="+mn-ea"/>
            </a:endParaRPr>
          </a:p>
          <a:p>
            <a:pPr>
              <a:lnSpc>
                <a:spcPct val="120000"/>
              </a:lnSpc>
            </a:pPr>
            <a:r>
              <a:rPr lang="en-US" altLang="zh-CN" sz="2600" dirty="0">
                <a:latin typeface="宋体" panose="02010600030101010101" pitchFamily="2" charset="-122"/>
                <a:cs typeface="+mn-ea"/>
              </a:rPr>
              <a:t>    </a:t>
            </a:r>
            <a:r>
              <a:rPr lang="zh-CN" altLang="en-US" sz="2600" b="1" dirty="0">
                <a:latin typeface="宋体" panose="02010600030101010101" pitchFamily="2" charset="-122"/>
                <a:cs typeface="+mn-ea"/>
              </a:rPr>
              <a:t>基本案情：</a:t>
            </a:r>
            <a:endParaRPr lang="en-US" sz="2600" dirty="0">
              <a:latin typeface="宋体" panose="02010600030101010101" pitchFamily="2" charset="-122"/>
              <a:cs typeface="+mn-ea"/>
            </a:endParaRPr>
          </a:p>
          <a:p>
            <a:pPr>
              <a:lnSpc>
                <a:spcPct val="120000"/>
              </a:lnSpc>
            </a:pPr>
            <a:r>
              <a:rPr lang="en-US" sz="2600" dirty="0">
                <a:latin typeface="宋体" panose="02010600030101010101" pitchFamily="2" charset="-122"/>
                <a:cs typeface="+mn-ea"/>
              </a:rPr>
              <a:t>    2011</a:t>
            </a:r>
            <a:r>
              <a:rPr lang="zh-CN" altLang="en-US" sz="2600" dirty="0">
                <a:latin typeface="宋体" panose="02010600030101010101" pitchFamily="2" charset="-122"/>
                <a:cs typeface="+mn-ea"/>
              </a:rPr>
              <a:t>年，希腊籍油轮</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加百利</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轮载</a:t>
            </a:r>
            <a:r>
              <a:rPr lang="en-US" altLang="zh-CN" sz="2600" dirty="0">
                <a:latin typeface="宋体" panose="02010600030101010101" pitchFamily="2" charset="-122"/>
                <a:cs typeface="+mn-ea"/>
              </a:rPr>
              <a:t>54580</a:t>
            </a:r>
            <a:r>
              <a:rPr lang="zh-CN" altLang="en-US" sz="2600" dirty="0">
                <a:latin typeface="宋体" panose="02010600030101010101" pitchFamily="2" charset="-122"/>
                <a:cs typeface="+mn-ea"/>
              </a:rPr>
              <a:t>吨卡宾达原油在琼州海峡北水道附近搁浅。其所属的投资公司随即委托交通运输部南海救助局进行救助，并约定无论出浅成功与否都会支付报酬，且不管救助过程中发生什么南海救助局都可以免责，最终</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加百利</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轮利用高潮成功脱浅。事后，投资公司一直拖欠南海救助局的救助费用。</a:t>
            </a: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10050780" y="645287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8</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r>
              <a:rPr lang="en-US" altLang="zh-CN" sz="2800" b="1" dirty="0">
                <a:latin typeface="宋体" panose="02010600030101010101" pitchFamily="2" charset="-122"/>
                <a:cs typeface="+mn-ea"/>
              </a:rPr>
              <a:t>    1.</a:t>
            </a:r>
            <a:r>
              <a:rPr lang="zh-CN" altLang="en-US" sz="2800" b="1" dirty="0">
                <a:latin typeface="宋体" panose="02010600030101010101" pitchFamily="2" charset="-122"/>
                <a:cs typeface="+mn-ea"/>
              </a:rPr>
              <a:t>雇佣救助</a:t>
            </a:r>
          </a:p>
          <a:p>
            <a:pPr>
              <a:lnSpc>
                <a:spcPct val="120000"/>
              </a:lnSpc>
            </a:pPr>
            <a:r>
              <a:rPr lang="zh-CN" sz="2600" dirty="0">
                <a:latin typeface="宋体" panose="02010600030101010101" pitchFamily="2" charset="-122"/>
                <a:cs typeface="+mn-ea"/>
              </a:rPr>
              <a:t>案例：</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加百利</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轮案</a:t>
            </a:r>
            <a:endParaRPr sz="2600" dirty="0">
              <a:latin typeface="宋体" panose="02010600030101010101" pitchFamily="2" charset="-122"/>
              <a:cs typeface="+mn-ea"/>
            </a:endParaRPr>
          </a:p>
          <a:p>
            <a:pPr>
              <a:lnSpc>
                <a:spcPct val="120000"/>
              </a:lnSpc>
            </a:pPr>
            <a:r>
              <a:rPr lang="en-US" altLang="zh-CN" sz="2600" dirty="0">
                <a:latin typeface="宋体" panose="02010600030101010101" pitchFamily="2" charset="-122"/>
                <a:cs typeface="+mn-ea"/>
              </a:rPr>
              <a:t>    </a:t>
            </a:r>
            <a:r>
              <a:rPr lang="zh-CN" altLang="en-US" sz="2600" b="1" dirty="0">
                <a:latin typeface="宋体" panose="02010600030101010101" pitchFamily="2" charset="-122"/>
                <a:cs typeface="+mn-ea"/>
              </a:rPr>
              <a:t>法院观点：</a:t>
            </a:r>
            <a:endParaRPr lang="zh-CN" altLang="en-US" sz="2600" dirty="0">
              <a:latin typeface="宋体" panose="02010600030101010101" pitchFamily="2" charset="-122"/>
              <a:cs typeface="+mn-ea"/>
            </a:endParaRPr>
          </a:p>
          <a:p>
            <a:pPr>
              <a:lnSpc>
                <a:spcPct val="120000"/>
              </a:lnSpc>
            </a:pPr>
            <a:r>
              <a:rPr lang="en-US" altLang="zh-CN" sz="2600" dirty="0">
                <a:latin typeface="宋体" panose="02010600030101010101" pitchFamily="2" charset="-122"/>
                <a:cs typeface="+mn-ea"/>
              </a:rPr>
              <a:t>    </a:t>
            </a:r>
            <a:r>
              <a:rPr lang="zh-CN" altLang="en-US" sz="2600" dirty="0">
                <a:latin typeface="宋体" panose="02010600030101010101" pitchFamily="2" charset="-122"/>
                <a:cs typeface="+mn-ea"/>
              </a:rPr>
              <a:t>一审法院认为，本案系海难救助合同纠纷，依据《海商法》第175条第1款的规定，南海救助局实施的行为属于救助行为，其有权依据双方合同约定获得救助报酬。</a:t>
            </a:r>
          </a:p>
          <a:p>
            <a:pPr>
              <a:lnSpc>
                <a:spcPct val="120000"/>
              </a:lnSpc>
            </a:pPr>
            <a:r>
              <a:rPr lang="en-US" altLang="zh-CN" sz="2600" dirty="0">
                <a:latin typeface="宋体" panose="02010600030101010101" pitchFamily="2" charset="-122"/>
                <a:cs typeface="+mn-ea"/>
              </a:rPr>
              <a:t>    </a:t>
            </a:r>
            <a:r>
              <a:rPr lang="zh-CN" altLang="en-US" sz="2600" dirty="0">
                <a:latin typeface="宋体" panose="02010600030101010101" pitchFamily="2" charset="-122"/>
                <a:cs typeface="+mn-ea"/>
              </a:rPr>
              <a:t>二审法院认为，本案系合同救助，应该按照《海商法》第</a:t>
            </a:r>
            <a:r>
              <a:rPr lang="en-US" altLang="zh-CN" sz="2600" dirty="0">
                <a:latin typeface="宋体" panose="02010600030101010101" pitchFamily="2" charset="-122"/>
                <a:cs typeface="+mn-ea"/>
              </a:rPr>
              <a:t>179</a:t>
            </a:r>
            <a:r>
              <a:rPr lang="zh-CN" altLang="en-US" sz="2600" dirty="0">
                <a:latin typeface="宋体" panose="02010600030101010101" pitchFamily="2" charset="-122"/>
                <a:cs typeface="+mn-ea"/>
              </a:rPr>
              <a:t>条的规定，根据救助方使用的人力和设备，按约定支付报酬。</a:t>
            </a:r>
          </a:p>
          <a:p>
            <a:pPr>
              <a:lnSpc>
                <a:spcPct val="120000"/>
              </a:lnSpc>
            </a:pPr>
            <a:r>
              <a:rPr lang="en-US" altLang="zh-CN" sz="2600" dirty="0">
                <a:latin typeface="宋体" panose="02010600030101010101" pitchFamily="2" charset="-122"/>
                <a:cs typeface="+mn-ea"/>
              </a:rPr>
              <a:t>    </a:t>
            </a:r>
            <a:r>
              <a:rPr lang="zh-CN" altLang="en-US" sz="2600" dirty="0">
                <a:latin typeface="宋体" panose="02010600030101010101" pitchFamily="2" charset="-122"/>
                <a:cs typeface="+mn-ea"/>
              </a:rPr>
              <a:t>最高人民法院经审理认为，根据《救助公约》和《海商法》的相关规定，合同属于海难救助合同。由于当事人在合同中明确约定救助报酬的计算标准，认为该合同不属于</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无效果无报酬</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的救助合同。关于报酬数额，两部法皆未作相关规定，因此适用国内《合同法》，判定当事人以合同约定为准。</a:t>
            </a:r>
            <a:endParaRPr lang="en-US" altLang="zh-CN" sz="2600" dirty="0">
              <a:latin typeface="宋体" panose="02010600030101010101" pitchFamily="2" charset="-122"/>
              <a:cs typeface="+mn-ea"/>
            </a:endParaRP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10050780" y="645287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9</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r>
              <a:rPr lang="en-US" altLang="zh-CN" sz="2800" b="1" dirty="0">
                <a:latin typeface="宋体" panose="02010600030101010101" pitchFamily="2" charset="-122"/>
                <a:cs typeface="+mn-ea"/>
              </a:rPr>
              <a:t>    1.</a:t>
            </a:r>
            <a:r>
              <a:rPr lang="zh-CN" altLang="en-US" sz="2800" b="1" dirty="0">
                <a:latin typeface="宋体" panose="02010600030101010101" pitchFamily="2" charset="-122"/>
                <a:cs typeface="+mn-ea"/>
              </a:rPr>
              <a:t>雇佣救助</a:t>
            </a:r>
          </a:p>
          <a:p>
            <a:pPr>
              <a:lnSpc>
                <a:spcPct val="120000"/>
              </a:lnSpc>
            </a:pPr>
            <a:r>
              <a:rPr lang="zh-CN" sz="2600" dirty="0">
                <a:latin typeface="宋体" panose="02010600030101010101" pitchFamily="2" charset="-122"/>
                <a:cs typeface="+mn-ea"/>
              </a:rPr>
              <a:t>案例：</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加百利</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轮案</a:t>
            </a:r>
            <a:endParaRPr sz="2600" dirty="0">
              <a:latin typeface="宋体" panose="02010600030101010101" pitchFamily="2" charset="-122"/>
              <a:cs typeface="+mn-ea"/>
            </a:endParaRPr>
          </a:p>
          <a:p>
            <a:pPr>
              <a:lnSpc>
                <a:spcPct val="120000"/>
              </a:lnSpc>
            </a:pPr>
            <a:r>
              <a:rPr lang="en-US" altLang="zh-CN" sz="2600" dirty="0">
                <a:latin typeface="宋体" panose="02010600030101010101" pitchFamily="2" charset="-122"/>
                <a:cs typeface="+mn-ea"/>
              </a:rPr>
              <a:t>    </a:t>
            </a:r>
            <a:r>
              <a:rPr lang="zh-CN" altLang="en-US" sz="2600" b="1" dirty="0">
                <a:latin typeface="宋体" panose="02010600030101010101" pitchFamily="2" charset="-122"/>
                <a:cs typeface="+mn-ea"/>
              </a:rPr>
              <a:t>观点：</a:t>
            </a:r>
            <a:endParaRPr lang="zh-CN" altLang="en-US" sz="2600" dirty="0">
              <a:latin typeface="宋体" panose="02010600030101010101" pitchFamily="2" charset="-122"/>
              <a:cs typeface="+mn-ea"/>
            </a:endParaRPr>
          </a:p>
          <a:p>
            <a:pPr>
              <a:lnSpc>
                <a:spcPct val="120000"/>
              </a:lnSpc>
            </a:pPr>
            <a:r>
              <a:rPr lang="en-US" altLang="zh-CN" sz="2600" dirty="0">
                <a:latin typeface="宋体" panose="02010600030101010101" pitchFamily="2" charset="-122"/>
                <a:cs typeface="+mn-ea"/>
              </a:rPr>
              <a:t>    “</a:t>
            </a:r>
            <a:r>
              <a:rPr lang="zh-CN" altLang="en-US" sz="2600" dirty="0">
                <a:latin typeface="宋体" panose="02010600030101010101" pitchFamily="2" charset="-122"/>
                <a:cs typeface="+mn-ea"/>
              </a:rPr>
              <a:t>加百利</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轮经</a:t>
            </a:r>
            <a:r>
              <a:rPr lang="en-US" altLang="zh-CN" sz="2600" dirty="0">
                <a:latin typeface="宋体" panose="02010600030101010101" pitchFamily="2" charset="-122"/>
                <a:cs typeface="+mn-ea"/>
              </a:rPr>
              <a:t>3</a:t>
            </a:r>
            <a:r>
              <a:rPr lang="zh-CN" altLang="en-US" sz="2600" dirty="0">
                <a:latin typeface="宋体" panose="02010600030101010101" pitchFamily="2" charset="-122"/>
                <a:cs typeface="+mn-ea"/>
              </a:rPr>
              <a:t>次审判得到</a:t>
            </a:r>
            <a:r>
              <a:rPr lang="en-US" altLang="zh-CN" sz="2600" dirty="0">
                <a:latin typeface="宋体" panose="02010600030101010101" pitchFamily="2" charset="-122"/>
                <a:cs typeface="+mn-ea"/>
              </a:rPr>
              <a:t>3</a:t>
            </a:r>
            <a:r>
              <a:rPr lang="zh-CN" altLang="en-US" sz="2600" dirty="0">
                <a:latin typeface="宋体" panose="02010600030101010101" pitchFamily="2" charset="-122"/>
                <a:cs typeface="+mn-ea"/>
              </a:rPr>
              <a:t>个不同的结果的根本原因在于明确雇佣救助的法律性质。《救助公约》和《海商法》均未对雇佣救助界定一个清晰的性质属性，导致一审、二审的审理结果在此问题上完全不同。雇佣救助行为的性质是否属于海难救助行为，直接决定雇佣救助合同是否属于海难救助合同，进而影响到对此类法律问题的适用，最终由于法院适用了不同法律和条款，得出了完全不同的结果。因此确定雇佣救助的性质，即是否属于海难救助，是对此类案件适用正确法律并作出公正结果的必要前提。按照传统海商法理论，案涉合同应该适用《救助公约》和《海商法》关于海难救助的规定。根据相关规定，海难救助需要遵循</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无效果无报酬</a:t>
            </a:r>
            <a:r>
              <a:rPr lang="en-US" altLang="zh-CN" sz="2600" dirty="0">
                <a:latin typeface="宋体" panose="02010600030101010101" pitchFamily="2" charset="-122"/>
                <a:cs typeface="+mn-ea"/>
              </a:rPr>
              <a:t>”</a:t>
            </a:r>
            <a:endParaRPr lang="zh-CN" altLang="en-US" sz="2600" dirty="0">
              <a:latin typeface="宋体" panose="02010600030101010101" pitchFamily="2" charset="-122"/>
              <a:cs typeface="+mn-ea"/>
            </a:endParaRPr>
          </a:p>
          <a:p>
            <a:pPr>
              <a:lnSpc>
                <a:spcPct val="120000"/>
              </a:lnSpc>
            </a:pPr>
            <a:r>
              <a:rPr lang="en-US" altLang="zh-CN" sz="2600" dirty="0">
                <a:latin typeface="宋体" panose="02010600030101010101" pitchFamily="2" charset="-122"/>
                <a:cs typeface="+mn-ea"/>
              </a:rPr>
              <a:t>   </a:t>
            </a: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10050780" y="645287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10</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20395"/>
            <a:ext cx="10925175" cy="6118860"/>
          </a:xfrm>
          <a:prstGeom prst="rect">
            <a:avLst/>
          </a:prstGeom>
          <a:noFill/>
          <a:ln w="9525">
            <a:noFill/>
          </a:ln>
        </p:spPr>
        <p:txBody>
          <a:bodyPr wrap="square" anchor="t">
            <a:noAutofit/>
          </a:bodyPr>
          <a:lstStyle/>
          <a:p>
            <a:pPr>
              <a:lnSpc>
                <a:spcPct val="120000"/>
              </a:lnSpc>
            </a:pPr>
            <a:r>
              <a:rPr lang="en-US" altLang="zh-CN" sz="2800" b="1" dirty="0">
                <a:latin typeface="宋体" panose="02010600030101010101" pitchFamily="2" charset="-122"/>
                <a:cs typeface="+mn-ea"/>
              </a:rPr>
              <a:t>    1.</a:t>
            </a:r>
            <a:r>
              <a:rPr lang="zh-CN" altLang="en-US" sz="2800" b="1" dirty="0">
                <a:latin typeface="宋体" panose="02010600030101010101" pitchFamily="2" charset="-122"/>
                <a:cs typeface="+mn-ea"/>
              </a:rPr>
              <a:t>雇佣救助</a:t>
            </a:r>
          </a:p>
          <a:p>
            <a:pPr>
              <a:lnSpc>
                <a:spcPct val="120000"/>
              </a:lnSpc>
            </a:pPr>
            <a:r>
              <a:rPr lang="zh-CN" sz="2600" dirty="0">
                <a:latin typeface="宋体" panose="02010600030101010101" pitchFamily="2" charset="-122"/>
                <a:cs typeface="+mn-ea"/>
              </a:rPr>
              <a:t>案例：</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加百利</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轮案</a:t>
            </a:r>
            <a:endParaRPr sz="2600" dirty="0">
              <a:latin typeface="宋体" panose="02010600030101010101" pitchFamily="2" charset="-122"/>
              <a:cs typeface="+mn-ea"/>
            </a:endParaRPr>
          </a:p>
          <a:p>
            <a:pPr>
              <a:lnSpc>
                <a:spcPct val="120000"/>
              </a:lnSpc>
            </a:pPr>
            <a:r>
              <a:rPr lang="en-US" altLang="zh-CN" sz="2600" dirty="0">
                <a:latin typeface="宋体" panose="02010600030101010101" pitchFamily="2" charset="-122"/>
                <a:cs typeface="+mn-ea"/>
              </a:rPr>
              <a:t>   </a:t>
            </a:r>
            <a:r>
              <a:rPr lang="zh-CN" altLang="en-US" sz="2600" dirty="0">
                <a:latin typeface="宋体" panose="02010600030101010101" pitchFamily="2" charset="-122"/>
                <a:cs typeface="+mn-ea"/>
              </a:rPr>
              <a:t>  </a:t>
            </a:r>
            <a:r>
              <a:rPr lang="zh-CN" altLang="en-US" sz="2600" b="1" dirty="0">
                <a:latin typeface="宋体" panose="02010600030101010101" pitchFamily="2" charset="-122"/>
                <a:cs typeface="+mn-ea"/>
              </a:rPr>
              <a:t>观点：</a:t>
            </a:r>
          </a:p>
          <a:p>
            <a:pPr>
              <a:lnSpc>
                <a:spcPct val="120000"/>
              </a:lnSpc>
            </a:pPr>
            <a:r>
              <a:rPr lang="zh-CN" altLang="en-US" sz="2600" dirty="0">
                <a:latin typeface="宋体" panose="02010600030101010101" pitchFamily="2" charset="-122"/>
                <a:cs typeface="+mn-ea"/>
              </a:rPr>
              <a:t>的原则。但是《救助公约》和《海商法》又规定在特殊情况下，</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无效果无报酬</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原则允许有例外情况发生。因此，雇佣救助的法律适用问题目前并未规定明确，实务中相关的案件越来越多，尽快确定雇佣救助该如何适用法律十分有必要。我想可以通过《海商法》的修改加以明确。</a:t>
            </a:r>
            <a:r>
              <a:rPr lang="en-US" altLang="zh-CN" sz="2600" dirty="0">
                <a:latin typeface="宋体" panose="02010600030101010101" pitchFamily="2" charset="-122"/>
                <a:cs typeface="+mn-ea"/>
              </a:rPr>
              <a:t>   </a:t>
            </a: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10050780" y="645287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11</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20395"/>
            <a:ext cx="10925175" cy="6118860"/>
          </a:xfrm>
          <a:prstGeom prst="rect">
            <a:avLst/>
          </a:prstGeom>
          <a:noFill/>
          <a:ln w="9525">
            <a:noFill/>
          </a:ln>
        </p:spPr>
        <p:txBody>
          <a:bodyPr wrap="square" anchor="t">
            <a:noAutofit/>
          </a:bodyPr>
          <a:lstStyle/>
          <a:p>
            <a:pPr>
              <a:lnSpc>
                <a:spcPct val="120000"/>
              </a:lnSpc>
            </a:pPr>
            <a:r>
              <a:rPr lang="en-US" altLang="zh-CN" sz="2800" b="1" dirty="0">
                <a:latin typeface="宋体" panose="02010600030101010101" pitchFamily="2" charset="-122"/>
                <a:cs typeface="+mn-ea"/>
              </a:rPr>
              <a:t>    2.</a:t>
            </a:r>
            <a:r>
              <a:rPr lang="zh-CN" altLang="en-US" sz="2800" b="1" dirty="0">
                <a:latin typeface="宋体" panose="02010600030101010101" pitchFamily="2" charset="-122"/>
                <a:cs typeface="+mn-ea"/>
              </a:rPr>
              <a:t>合同救助</a:t>
            </a:r>
          </a:p>
          <a:p>
            <a:pPr>
              <a:lnSpc>
                <a:spcPct val="120000"/>
              </a:lnSpc>
            </a:pPr>
            <a:r>
              <a:rPr lang="en-US" altLang="zh-CN" sz="2600" dirty="0">
                <a:latin typeface="宋体" panose="02010600030101010101" pitchFamily="2" charset="-122"/>
                <a:cs typeface="+mn-ea"/>
              </a:rPr>
              <a:t>    </a:t>
            </a:r>
            <a:r>
              <a:rPr lang="zh-CN" sz="2600" dirty="0">
                <a:latin typeface="宋体" panose="02010600030101010101" pitchFamily="2" charset="-122"/>
                <a:cs typeface="+mn-ea"/>
              </a:rPr>
              <a:t>合同救助是指以“无效果，无报酬”为原则的救助协议进行救助的一种形式。这是当今海难救助应用最普遍的形式。“无效果,无报酬”是海上救助法律制度的最著名的原则。《1910年救助公约》正式确认了这一原则，各国制订的救助合同格式上都印有“No</a:t>
            </a:r>
            <a:r>
              <a:rPr lang="en-US" altLang="zh-CN" sz="2600" dirty="0">
                <a:latin typeface="宋体" panose="02010600030101010101" pitchFamily="2" charset="-122"/>
                <a:cs typeface="+mn-ea"/>
              </a:rPr>
              <a:t> </a:t>
            </a:r>
            <a:r>
              <a:rPr lang="zh-CN" sz="2600" dirty="0">
                <a:latin typeface="宋体" panose="02010600030101010101" pitchFamily="2" charset="-122"/>
                <a:cs typeface="+mn-ea"/>
              </a:rPr>
              <a:t>Cu</a:t>
            </a:r>
            <a:r>
              <a:rPr lang="en-US" altLang="zh-CN" sz="2600" dirty="0">
                <a:latin typeface="宋体" panose="02010600030101010101" pitchFamily="2" charset="-122"/>
                <a:cs typeface="+mn-ea"/>
              </a:rPr>
              <a:t>e,</a:t>
            </a:r>
            <a:r>
              <a:rPr lang="zh-CN" sz="2600" dirty="0">
                <a:latin typeface="宋体" panose="02010600030101010101" pitchFamily="2" charset="-122"/>
                <a:cs typeface="+mn-ea"/>
              </a:rPr>
              <a:t>No</a:t>
            </a:r>
            <a:r>
              <a:rPr lang="en-US" altLang="zh-CN" sz="2600" dirty="0">
                <a:latin typeface="宋体" panose="02010600030101010101" pitchFamily="2" charset="-122"/>
                <a:cs typeface="+mn-ea"/>
              </a:rPr>
              <a:t> </a:t>
            </a:r>
            <a:r>
              <a:rPr lang="zh-CN" sz="2600" dirty="0">
                <a:latin typeface="宋体" panose="02010600030101010101" pitchFamily="2" charset="-122"/>
                <a:cs typeface="+mn-ea"/>
              </a:rPr>
              <a:t>Pay”的字样。假如救助当事双方未签订书面合同，只要有口头约定，这一原则亦同样适用。</a:t>
            </a:r>
          </a:p>
          <a:p>
            <a:pPr>
              <a:lnSpc>
                <a:spcPct val="120000"/>
              </a:lnSpc>
            </a:pPr>
            <a:r>
              <a:rPr lang="en-US" altLang="zh-CN" sz="2600" dirty="0">
                <a:latin typeface="宋体" panose="02010600030101010101" pitchFamily="2" charset="-122"/>
                <a:cs typeface="+mn-ea"/>
              </a:rPr>
              <a:t>    1891年英国律师威廉姆•瓦尔敦首次设计了“劳氏救助标准合同格式”（Lloyd's Open Form-LOF）</a:t>
            </a:r>
            <a:r>
              <a:rPr lang="zh-CN" altLang="en-US" sz="2600" dirty="0">
                <a:latin typeface="宋体" panose="02010600030101010101" pitchFamily="2" charset="-122"/>
                <a:cs typeface="+mn-ea"/>
              </a:rPr>
              <a:t>。</a:t>
            </a:r>
            <a:r>
              <a:rPr lang="en-US" altLang="zh-CN" sz="2600" dirty="0">
                <a:latin typeface="宋体" panose="02010600030101010101" pitchFamily="2" charset="-122"/>
                <a:cs typeface="+mn-ea"/>
              </a:rPr>
              <a:t>它避免了在危难时刻签订的合同给被救方带来不利，同时也节省了时间，不致因当事双方冗长的谈判, 贻误救助时机。在各种救助合同格式中</a:t>
            </a:r>
            <a:r>
              <a:rPr lang="zh-CN" altLang="en-US" sz="2600" dirty="0">
                <a:latin typeface="宋体" panose="02010600030101010101" pitchFamily="2" charset="-122"/>
                <a:cs typeface="+mn-ea"/>
              </a:rPr>
              <a:t>，</a:t>
            </a:r>
            <a:r>
              <a:rPr lang="en-US" altLang="zh-CN" sz="2600" dirty="0">
                <a:latin typeface="宋体" panose="02010600030101010101" pitchFamily="2" charset="-122"/>
                <a:cs typeface="+mn-ea"/>
              </a:rPr>
              <a:t>目前使用最广泛的就是英国劳合社的合同格式。该格式经过多次修改，现在使用</a:t>
            </a:r>
            <a:r>
              <a:rPr lang="zh-CN" altLang="en-US" sz="2600" dirty="0">
                <a:latin typeface="宋体" panose="02010600030101010101" pitchFamily="2" charset="-122"/>
                <a:cs typeface="+mn-ea"/>
              </a:rPr>
              <a:t>较多</a:t>
            </a:r>
            <a:r>
              <a:rPr lang="en-US" altLang="zh-CN" sz="2600" dirty="0">
                <a:latin typeface="宋体" panose="02010600030101010101" pitchFamily="2" charset="-122"/>
                <a:cs typeface="+mn-ea"/>
              </a:rPr>
              <a:t>的是“LOF 2020”,该合同格式也以“无效果</a:t>
            </a:r>
            <a:r>
              <a:rPr lang="zh-CN" altLang="en-US" sz="2600" dirty="0">
                <a:latin typeface="宋体" panose="02010600030101010101" pitchFamily="2" charset="-122"/>
                <a:cs typeface="+mn-ea"/>
              </a:rPr>
              <a:t>，</a:t>
            </a:r>
            <a:r>
              <a:rPr lang="en-US" altLang="zh-CN" sz="2600" dirty="0">
                <a:latin typeface="宋体" panose="02010600030101010101" pitchFamily="2" charset="-122"/>
                <a:cs typeface="+mn-ea"/>
              </a:rPr>
              <a:t>无报酬”原则为条件，同时，还规定了救助报酬</a:t>
            </a:r>
            <a:r>
              <a:rPr lang="zh-CN" altLang="en-US" sz="2600" dirty="0">
                <a:latin typeface="宋体" panose="02010600030101010101" pitchFamily="2" charset="-122"/>
                <a:cs typeface="+mn-ea"/>
              </a:rPr>
              <a:t>的支付方式、支付方式等其他内容。</a:t>
            </a: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10050780" y="645287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12</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20395"/>
            <a:ext cx="10925175" cy="6118860"/>
          </a:xfrm>
          <a:prstGeom prst="rect">
            <a:avLst/>
          </a:prstGeom>
          <a:noFill/>
          <a:ln w="9525">
            <a:noFill/>
          </a:ln>
        </p:spPr>
        <p:txBody>
          <a:bodyPr wrap="square" anchor="t">
            <a:noAutofit/>
          </a:bodyPr>
          <a:lstStyle/>
          <a:p>
            <a:pPr>
              <a:lnSpc>
                <a:spcPct val="120000"/>
              </a:lnSpc>
            </a:pPr>
            <a:r>
              <a:rPr lang="en-US" altLang="zh-CN" sz="2800" b="1" dirty="0">
                <a:latin typeface="宋体" panose="02010600030101010101" pitchFamily="2" charset="-122"/>
                <a:cs typeface="+mn-ea"/>
              </a:rPr>
              <a:t>    3.</a:t>
            </a:r>
            <a:r>
              <a:rPr lang="zh-CN" altLang="en-US" sz="2800" b="1" dirty="0">
                <a:latin typeface="宋体" panose="02010600030101010101" pitchFamily="2" charset="-122"/>
                <a:cs typeface="+mn-ea"/>
              </a:rPr>
              <a:t>纯救助</a:t>
            </a:r>
          </a:p>
          <a:p>
            <a:pPr>
              <a:lnSpc>
                <a:spcPct val="120000"/>
              </a:lnSpc>
            </a:pPr>
            <a:r>
              <a:rPr lang="en-US" altLang="zh-CN" sz="2400" dirty="0">
                <a:latin typeface="宋体" panose="02010600030101010101" pitchFamily="2" charset="-122"/>
                <a:cs typeface="+mn-ea"/>
              </a:rPr>
              <a:t>    </a:t>
            </a:r>
            <a:r>
              <a:rPr lang="zh-CN" sz="2600" dirty="0">
                <a:latin typeface="宋体" panose="02010600030101010101" pitchFamily="2" charset="-122"/>
                <a:cs typeface="+mn-ea"/>
              </a:rPr>
              <a:t>纯救助是指船舶遇难后，未曾请求外来援救，救助方自行救助的行为。如果救助获得成功，救助方有权获得救助报酬。</a:t>
            </a:r>
            <a:endParaRPr lang="zh-CN" altLang="en-US" sz="2600" dirty="0">
              <a:latin typeface="宋体" panose="02010600030101010101" pitchFamily="2" charset="-122"/>
              <a:cs typeface="+mn-ea"/>
            </a:endParaRPr>
          </a:p>
          <a:p>
            <a:pPr>
              <a:lnSpc>
                <a:spcPct val="120000"/>
              </a:lnSpc>
            </a:pPr>
            <a:r>
              <a:rPr lang="en-US" altLang="zh-CN" sz="2600" dirty="0">
                <a:latin typeface="宋体" panose="02010600030101010101" pitchFamily="2" charset="-122"/>
                <a:cs typeface="+mn-ea"/>
              </a:rPr>
              <a:t>    </a:t>
            </a:r>
            <a:r>
              <a:rPr lang="zh-CN" altLang="en-US" sz="2600" dirty="0">
                <a:latin typeface="宋体" panose="02010600030101010101" pitchFamily="2" charset="-122"/>
                <a:cs typeface="+mn-ea"/>
              </a:rPr>
              <a:t>从纯救助的概念可以看出，纯救助有如下两个特点：</a:t>
            </a:r>
          </a:p>
          <a:p>
            <a:pPr>
              <a:lnSpc>
                <a:spcPct val="120000"/>
              </a:lnSpc>
            </a:pPr>
            <a:r>
              <a:rPr lang="zh-CN" altLang="en-US" sz="2600" dirty="0">
                <a:latin typeface="宋体" panose="02010600030101010101" pitchFamily="2" charset="-122"/>
                <a:cs typeface="+mn-ea"/>
              </a:rPr>
              <a:t>第一，釆用纯救助的形式，救助方与被救助方之间无需签订任何救助协议。</a:t>
            </a:r>
          </a:p>
          <a:p>
            <a:pPr>
              <a:lnSpc>
                <a:spcPct val="120000"/>
              </a:lnSpc>
            </a:pPr>
            <a:r>
              <a:rPr lang="zh-CN" altLang="en-US" sz="2600" dirty="0">
                <a:latin typeface="宋体" panose="02010600030101010101" pitchFamily="2" charset="-122"/>
                <a:cs typeface="+mn-ea"/>
              </a:rPr>
              <a:t>第二，纯救助实行“无效果，无报酬”原则(No Cure, No Pay)。 正因为如此，有的救助方为了获取救助报酬，不经遇险船舶所有人或船长的同意，即自行救助，如果救助有效果，被救助方不得不支付报酬。因此，当遇险船舶不同意救助方前来救助时，必须明确表示拒绝，否则就构成纯救助。我国《海商法》第</a:t>
            </a:r>
            <a:r>
              <a:rPr lang="en-US" altLang="zh-CN" sz="2600" dirty="0">
                <a:latin typeface="宋体" panose="02010600030101010101" pitchFamily="2" charset="-122"/>
                <a:cs typeface="+mn-ea"/>
              </a:rPr>
              <a:t>186</a:t>
            </a:r>
            <a:r>
              <a:rPr lang="zh-CN" altLang="en-US" sz="2600" dirty="0">
                <a:latin typeface="宋体" panose="02010600030101010101" pitchFamily="2" charset="-122"/>
                <a:cs typeface="+mn-ea"/>
              </a:rPr>
              <a:t>条第</a:t>
            </a:r>
            <a:r>
              <a:rPr lang="en-US" altLang="zh-CN" sz="2600" dirty="0">
                <a:latin typeface="宋体" panose="02010600030101010101" pitchFamily="2" charset="-122"/>
                <a:cs typeface="+mn-ea"/>
              </a:rPr>
              <a:t>3</a:t>
            </a:r>
            <a:r>
              <a:rPr lang="zh-CN" altLang="en-US" sz="2600" dirty="0">
                <a:latin typeface="宋体" panose="02010600030101010101" pitchFamily="2" charset="-122"/>
                <a:cs typeface="+mn-ea"/>
              </a:rPr>
              <a:t>款规定，救助方“不顾遇险的船舶的船长、船舶所有人或其他财产所有人明确的和合理的拒绝，仍然进行救助的”，不得请求救助报酬。</a:t>
            </a: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10050780" y="645287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13</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95960" y="602615"/>
            <a:ext cx="10925175" cy="6118860"/>
          </a:xfrm>
          <a:prstGeom prst="rect">
            <a:avLst/>
          </a:prstGeom>
          <a:noFill/>
          <a:ln w="9525">
            <a:noFill/>
          </a:ln>
        </p:spPr>
        <p:txBody>
          <a:bodyPr wrap="square" anchor="t">
            <a:noAutofit/>
          </a:bodyPr>
          <a:lstStyle/>
          <a:p>
            <a:pPr>
              <a:lnSpc>
                <a:spcPct val="120000"/>
              </a:lnSpc>
            </a:pPr>
            <a:r>
              <a:rPr lang="en-US" altLang="zh-CN" sz="2800" b="1" dirty="0">
                <a:latin typeface="宋体" panose="02010600030101010101" pitchFamily="2" charset="-122"/>
                <a:cs typeface="+mn-ea"/>
              </a:rPr>
              <a:t>    3.</a:t>
            </a:r>
            <a:r>
              <a:rPr lang="zh-CN" altLang="en-US" sz="2800" b="1" dirty="0">
                <a:latin typeface="宋体" panose="02010600030101010101" pitchFamily="2" charset="-122"/>
                <a:cs typeface="+mn-ea"/>
              </a:rPr>
              <a:t>纯救助</a:t>
            </a:r>
          </a:p>
          <a:p>
            <a:pPr>
              <a:lnSpc>
                <a:spcPct val="120000"/>
              </a:lnSpc>
            </a:pPr>
            <a:r>
              <a:rPr lang="zh-CN" sz="2600" dirty="0">
                <a:latin typeface="宋体" panose="02010600030101010101" pitchFamily="2" charset="-122"/>
                <a:cs typeface="+mn-ea"/>
              </a:rPr>
              <a:t>案例：“桑吉”c/w “长峰水晶”案</a:t>
            </a:r>
            <a:endParaRPr sz="2600" dirty="0">
              <a:latin typeface="宋体" panose="02010600030101010101" pitchFamily="2" charset="-122"/>
              <a:cs typeface="+mn-ea"/>
            </a:endParaRPr>
          </a:p>
          <a:p>
            <a:pPr>
              <a:lnSpc>
                <a:spcPct val="120000"/>
              </a:lnSpc>
            </a:pPr>
            <a:endParaRPr lang="en-US" altLang="zh-CN" sz="2600" dirty="0">
              <a:latin typeface="宋体" panose="02010600030101010101" pitchFamily="2" charset="-122"/>
              <a:cs typeface="+mn-ea"/>
            </a:endParaRPr>
          </a:p>
          <a:p>
            <a:pPr>
              <a:lnSpc>
                <a:spcPct val="120000"/>
              </a:lnSpc>
            </a:pPr>
            <a:r>
              <a:rPr lang="en-US" altLang="zh-CN" sz="2600" dirty="0">
                <a:latin typeface="宋体" panose="02010600030101010101" pitchFamily="2" charset="-122"/>
                <a:cs typeface="+mn-ea"/>
                <a:hlinkClick r:id="rId2" action="ppaction://hlinkfile"/>
              </a:rPr>
              <a:t>（桑吉燃烧相片-1）</a:t>
            </a:r>
            <a:r>
              <a:rPr lang="en-US" altLang="zh-CN" sz="2600" dirty="0">
                <a:latin typeface="宋体" panose="02010600030101010101" pitchFamily="2" charset="-122"/>
                <a:cs typeface="+mn-ea"/>
              </a:rPr>
              <a:t> </a:t>
            </a:r>
            <a:r>
              <a:rPr lang="en-US" altLang="zh-CN" sz="2600" dirty="0">
                <a:latin typeface="宋体" panose="02010600030101010101" pitchFamily="2" charset="-122"/>
                <a:cs typeface="+mn-ea"/>
                <a:hlinkClick r:id="rId3" action="ppaction://hlinkfile"/>
              </a:rPr>
              <a:t>（桑吉沉没相片 -1）</a:t>
            </a:r>
            <a:r>
              <a:rPr lang="en-US" altLang="zh-CN" sz="2600" dirty="0">
                <a:latin typeface="宋体" panose="02010600030101010101" pitchFamily="2" charset="-122"/>
                <a:cs typeface="+mn-ea"/>
                <a:hlinkClick r:id="rId4" action="ppaction://hlinkfile"/>
              </a:rPr>
              <a:t>（桑吉碰撞和沉没位置）</a:t>
            </a:r>
            <a:endParaRPr lang="en-US" altLang="zh-CN" sz="2600" dirty="0">
              <a:latin typeface="宋体" panose="02010600030101010101" pitchFamily="2" charset="-122"/>
              <a:cs typeface="+mn-ea"/>
            </a:endParaRPr>
          </a:p>
          <a:p>
            <a:pPr>
              <a:lnSpc>
                <a:spcPct val="120000"/>
              </a:lnSpc>
            </a:pPr>
            <a:endParaRPr lang="en-US" altLang="zh-CN" sz="2600" dirty="0">
              <a:latin typeface="宋体" panose="02010600030101010101" pitchFamily="2" charset="-122"/>
              <a:cs typeface="+mn-ea"/>
            </a:endParaRPr>
          </a:p>
          <a:p>
            <a:pPr>
              <a:lnSpc>
                <a:spcPct val="120000"/>
              </a:lnSpc>
            </a:pPr>
            <a:r>
              <a:rPr lang="en-US" altLang="zh-CN" sz="2600" dirty="0">
                <a:latin typeface="宋体" panose="02010600030101010101" pitchFamily="2" charset="-122"/>
                <a:cs typeface="+mn-ea"/>
              </a:rPr>
              <a:t>（</a:t>
            </a:r>
            <a:r>
              <a:rPr lang="en-US" altLang="zh-CN" sz="2600" dirty="0">
                <a:latin typeface="宋体" panose="02010600030101010101" pitchFamily="2" charset="-122"/>
                <a:cs typeface="+mn-ea"/>
                <a:hlinkClick r:id="rId5" action="ppaction://hlinkfile"/>
              </a:rPr>
              <a:t>桑吉救助相片 1，</a:t>
            </a:r>
            <a:r>
              <a:rPr lang="en-US" altLang="zh-CN" sz="2600" dirty="0">
                <a:latin typeface="宋体" panose="02010600030101010101" pitchFamily="2" charset="-122"/>
                <a:cs typeface="+mn-ea"/>
              </a:rPr>
              <a:t> </a:t>
            </a:r>
            <a:r>
              <a:rPr lang="en-US" altLang="zh-CN" sz="2600" dirty="0">
                <a:latin typeface="宋体" panose="02010600030101010101" pitchFamily="2" charset="-122"/>
                <a:cs typeface="+mn-ea"/>
                <a:hlinkClick r:id="rId6" action="ppaction://hlinkfile"/>
              </a:rPr>
              <a:t>2，</a:t>
            </a:r>
            <a:r>
              <a:rPr lang="en-US" altLang="zh-CN" sz="2600" dirty="0">
                <a:latin typeface="宋体" panose="02010600030101010101" pitchFamily="2" charset="-122"/>
                <a:cs typeface="+mn-ea"/>
              </a:rPr>
              <a:t> </a:t>
            </a:r>
            <a:r>
              <a:rPr lang="en-US" altLang="zh-CN" sz="2600" dirty="0">
                <a:latin typeface="宋体" panose="02010600030101010101" pitchFamily="2" charset="-122"/>
                <a:cs typeface="+mn-ea"/>
                <a:hlinkClick r:id="rId7" action="ppaction://hlinkfile"/>
              </a:rPr>
              <a:t>3，</a:t>
            </a:r>
            <a:r>
              <a:rPr lang="en-US" altLang="zh-CN" sz="2600" dirty="0">
                <a:latin typeface="宋体" panose="02010600030101010101" pitchFamily="2" charset="-122"/>
                <a:cs typeface="+mn-ea"/>
              </a:rPr>
              <a:t> </a:t>
            </a:r>
            <a:r>
              <a:rPr lang="en-US" altLang="zh-CN" sz="2600" dirty="0">
                <a:latin typeface="宋体" panose="02010600030101010101" pitchFamily="2" charset="-122"/>
                <a:cs typeface="+mn-ea"/>
                <a:hlinkClick r:id="rId8" action="ppaction://hlinkfile"/>
              </a:rPr>
              <a:t>4，</a:t>
            </a:r>
            <a:r>
              <a:rPr lang="en-US" altLang="zh-CN" sz="2600" dirty="0">
                <a:latin typeface="宋体" panose="02010600030101010101" pitchFamily="2" charset="-122"/>
                <a:cs typeface="+mn-ea"/>
              </a:rPr>
              <a:t> </a:t>
            </a:r>
            <a:r>
              <a:rPr lang="en-US" altLang="zh-CN" sz="2600" dirty="0">
                <a:latin typeface="宋体" panose="02010600030101010101" pitchFamily="2" charset="-122"/>
                <a:cs typeface="+mn-ea"/>
                <a:hlinkClick r:id="rId9" action="ppaction://hlinkfile"/>
              </a:rPr>
              <a:t>5，</a:t>
            </a:r>
            <a:r>
              <a:rPr lang="en-US" altLang="zh-CN" sz="2600" dirty="0">
                <a:latin typeface="宋体" panose="02010600030101010101" pitchFamily="2" charset="-122"/>
                <a:cs typeface="+mn-ea"/>
                <a:hlinkClick r:id="rId10" action="ppaction://hlinkfile"/>
              </a:rPr>
              <a:t> 6，</a:t>
            </a:r>
            <a:r>
              <a:rPr lang="en-US" altLang="zh-CN" sz="2600" dirty="0">
                <a:latin typeface="宋体" panose="02010600030101010101" pitchFamily="2" charset="-122"/>
                <a:cs typeface="+mn-ea"/>
                <a:hlinkClick r:id="rId11" action="ppaction://hlinkfile"/>
              </a:rPr>
              <a:t> 7，</a:t>
            </a:r>
            <a:r>
              <a:rPr lang="en-US" altLang="zh-CN" sz="2600" dirty="0">
                <a:latin typeface="宋体" panose="02010600030101010101" pitchFamily="2" charset="-122"/>
                <a:cs typeface="+mn-ea"/>
              </a:rPr>
              <a:t> </a:t>
            </a:r>
            <a:r>
              <a:rPr lang="en-US" altLang="zh-CN" sz="2600" dirty="0">
                <a:latin typeface="宋体" panose="02010600030101010101" pitchFamily="2" charset="-122"/>
                <a:cs typeface="+mn-ea"/>
                <a:hlinkClick r:id="rId12" action="ppaction://hlinkfile"/>
              </a:rPr>
              <a:t>8，</a:t>
            </a:r>
            <a:r>
              <a:rPr lang="en-US" altLang="zh-CN" sz="2600" dirty="0">
                <a:latin typeface="宋体" panose="02010600030101010101" pitchFamily="2" charset="-122"/>
                <a:cs typeface="+mn-ea"/>
              </a:rPr>
              <a:t> </a:t>
            </a:r>
            <a:r>
              <a:rPr lang="en-US" altLang="zh-CN" sz="2600" dirty="0">
                <a:latin typeface="宋体" panose="02010600030101010101" pitchFamily="2" charset="-122"/>
                <a:cs typeface="+mn-ea"/>
                <a:hlinkClick r:id="rId13" action="ppaction://hlinkfile"/>
              </a:rPr>
              <a:t>9，</a:t>
            </a:r>
            <a:r>
              <a:rPr lang="en-US" altLang="zh-CN" sz="2600" dirty="0">
                <a:latin typeface="宋体" panose="02010600030101010101" pitchFamily="2" charset="-122"/>
                <a:cs typeface="+mn-ea"/>
              </a:rPr>
              <a:t> </a:t>
            </a:r>
            <a:r>
              <a:rPr lang="en-US" altLang="zh-CN" sz="2600" dirty="0">
                <a:latin typeface="宋体" panose="02010600030101010101" pitchFamily="2" charset="-122"/>
                <a:cs typeface="+mn-ea"/>
                <a:hlinkClick r:id="rId14" action="ppaction://hlinkfile"/>
              </a:rPr>
              <a:t>10 </a:t>
            </a:r>
            <a:r>
              <a:rPr lang="en-US" altLang="zh-CN" sz="2600" dirty="0">
                <a:latin typeface="宋体" panose="02010600030101010101" pitchFamily="2" charset="-122"/>
                <a:cs typeface="+mn-ea"/>
              </a:rPr>
              <a:t>）</a:t>
            </a:r>
          </a:p>
          <a:p>
            <a:pPr>
              <a:lnSpc>
                <a:spcPct val="120000"/>
              </a:lnSpc>
            </a:pPr>
            <a:endParaRPr lang="en-US" altLang="zh-CN" sz="2600" dirty="0">
              <a:latin typeface="宋体" panose="02010600030101010101" pitchFamily="2" charset="-122"/>
              <a:cs typeface="+mn-ea"/>
            </a:endParaRPr>
          </a:p>
          <a:p>
            <a:pPr>
              <a:lnSpc>
                <a:spcPct val="120000"/>
              </a:lnSpc>
            </a:pPr>
            <a:r>
              <a:rPr lang="en-US" altLang="zh-CN" sz="2600" dirty="0">
                <a:latin typeface="宋体" panose="02010600030101010101" pitchFamily="2" charset="-122"/>
                <a:cs typeface="+mn-ea"/>
                <a:hlinkClick r:id="rId15" action="ppaction://hlinkfile"/>
              </a:rPr>
              <a:t>（“长峰水晶”案救助案一审判决书） </a:t>
            </a:r>
            <a:r>
              <a:rPr lang="en-US" altLang="zh-CN" sz="2600" dirty="0">
                <a:latin typeface="宋体" panose="02010600030101010101" pitchFamily="2" charset="-122"/>
                <a:cs typeface="+mn-ea"/>
              </a:rPr>
              <a:t>   </a:t>
            </a:r>
            <a:endParaRPr lang="zh-CN" altLang="en-US" sz="2600" dirty="0">
              <a:latin typeface="宋体" panose="02010600030101010101" pitchFamily="2" charset="-122"/>
              <a:cs typeface="+mn-ea"/>
            </a:endParaRP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6"/>
          <a:stretch>
            <a:fillRect/>
          </a:stretch>
        </p:blipFill>
        <p:spPr>
          <a:xfrm>
            <a:off x="9552305" y="19050"/>
            <a:ext cx="2621280" cy="541020"/>
          </a:xfrm>
          <a:prstGeom prst="rect">
            <a:avLst/>
          </a:prstGeom>
        </p:spPr>
      </p:pic>
      <p:pic>
        <p:nvPicPr>
          <p:cNvPr id="3" name="图片 2"/>
          <p:cNvPicPr>
            <a:picLocks noChangeAspect="1"/>
          </p:cNvPicPr>
          <p:nvPr/>
        </p:nvPicPr>
        <p:blipFill>
          <a:blip r:embed="rId17"/>
          <a:stretch>
            <a:fillRect/>
          </a:stretch>
        </p:blipFill>
        <p:spPr>
          <a:xfrm>
            <a:off x="10050780" y="645287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14</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r>
              <a:rPr sz="3200" b="1" dirty="0">
                <a:solidFill>
                  <a:srgbClr val="FF0000"/>
                </a:solidFill>
                <a:latin typeface="宋体" panose="02010600030101010101" pitchFamily="2" charset="-122"/>
                <a:cs typeface="+mn-ea"/>
              </a:rPr>
              <a:t>（</a:t>
            </a:r>
            <a:r>
              <a:rPr lang="zh-CN" sz="3200" b="1" dirty="0">
                <a:solidFill>
                  <a:srgbClr val="FF0000"/>
                </a:solidFill>
                <a:latin typeface="宋体" panose="02010600030101010101" pitchFamily="2" charset="-122"/>
                <a:cs typeface="+mn-ea"/>
              </a:rPr>
              <a:t>三</a:t>
            </a:r>
            <a:r>
              <a:rPr sz="3200" b="1" dirty="0">
                <a:solidFill>
                  <a:srgbClr val="FF0000"/>
                </a:solidFill>
                <a:latin typeface="宋体" panose="02010600030101010101" pitchFamily="2" charset="-122"/>
                <a:cs typeface="+mn-ea"/>
              </a:rPr>
              <a:t>）</a:t>
            </a:r>
            <a:r>
              <a:rPr lang="zh-CN" sz="3200" b="1" dirty="0">
                <a:solidFill>
                  <a:srgbClr val="FF0000"/>
                </a:solidFill>
                <a:latin typeface="宋体" panose="02010600030101010101" pitchFamily="2" charset="-122"/>
                <a:cs typeface="+mn-ea"/>
              </a:rPr>
              <a:t>救助报酬</a:t>
            </a:r>
          </a:p>
          <a:p>
            <a:pPr>
              <a:lnSpc>
                <a:spcPct val="120000"/>
              </a:lnSpc>
            </a:pPr>
            <a:r>
              <a:rPr lang="en-US" altLang="zh-CN" sz="2800" b="1" dirty="0">
                <a:latin typeface="宋体" panose="02010600030101010101" pitchFamily="2" charset="-122"/>
                <a:cs typeface="+mn-ea"/>
              </a:rPr>
              <a:t>    1.</a:t>
            </a:r>
            <a:r>
              <a:rPr lang="zh-CN" altLang="en-US" sz="2800" b="1" dirty="0">
                <a:latin typeface="宋体" panose="02010600030101010101" pitchFamily="2" charset="-122"/>
                <a:cs typeface="+mn-ea"/>
              </a:rPr>
              <a:t>《救助公约》第13条</a:t>
            </a:r>
          </a:p>
          <a:p>
            <a:pPr>
              <a:lnSpc>
                <a:spcPct val="120000"/>
              </a:lnSpc>
            </a:pPr>
            <a:r>
              <a:rPr sz="2600" dirty="0">
                <a:latin typeface="宋体" panose="02010600030101010101" pitchFamily="2" charset="-122"/>
                <a:cs typeface="+mn-ea"/>
              </a:rPr>
              <a:t>第十三条 评定报酬的标准</a:t>
            </a:r>
          </a:p>
          <a:p>
            <a:pPr>
              <a:lnSpc>
                <a:spcPct val="120000"/>
              </a:lnSpc>
            </a:pPr>
            <a:r>
              <a:rPr sz="2600" dirty="0">
                <a:latin typeface="宋体" panose="02010600030101010101" pitchFamily="2" charset="-122"/>
                <a:cs typeface="+mn-ea"/>
              </a:rPr>
              <a:t>⒈确定报酬应从鼓励救助作业出发，并考虑下列因素，但与其排列顺序无关：</a:t>
            </a:r>
          </a:p>
          <a:p>
            <a:pPr>
              <a:lnSpc>
                <a:spcPct val="120000"/>
              </a:lnSpc>
            </a:pPr>
            <a:r>
              <a:rPr sz="2600" dirty="0">
                <a:latin typeface="宋体" panose="02010600030101010101" pitchFamily="2" charset="-122"/>
                <a:cs typeface="+mn-ea"/>
              </a:rPr>
              <a:t>（a）获救的船舶和其他财产的价值；</a:t>
            </a:r>
          </a:p>
          <a:p>
            <a:pPr>
              <a:lnSpc>
                <a:spcPct val="120000"/>
              </a:lnSpc>
            </a:pPr>
            <a:r>
              <a:rPr sz="2600" dirty="0">
                <a:latin typeface="宋体" panose="02010600030101010101" pitchFamily="2" charset="-122"/>
                <a:cs typeface="+mn-ea"/>
              </a:rPr>
              <a:t>（b）救助人在防止或减轻对环境损害方面的技能和努力；</a:t>
            </a:r>
          </a:p>
          <a:p>
            <a:pPr>
              <a:lnSpc>
                <a:spcPct val="120000"/>
              </a:lnSpc>
            </a:pPr>
            <a:r>
              <a:rPr sz="2600" dirty="0">
                <a:latin typeface="宋体" panose="02010600030101010101" pitchFamily="2" charset="-122"/>
                <a:cs typeface="+mn-ea"/>
              </a:rPr>
              <a:t>（c）救助人获得成功的程度；</a:t>
            </a:r>
          </a:p>
          <a:p>
            <a:pPr>
              <a:lnSpc>
                <a:spcPct val="120000"/>
              </a:lnSpc>
            </a:pPr>
            <a:r>
              <a:rPr sz="2600" dirty="0">
                <a:latin typeface="宋体" panose="02010600030101010101" pitchFamily="2" charset="-122"/>
                <a:cs typeface="+mn-ea"/>
              </a:rPr>
              <a:t>（d）危险的性质和程度；</a:t>
            </a:r>
          </a:p>
          <a:p>
            <a:pPr>
              <a:lnSpc>
                <a:spcPct val="120000"/>
              </a:lnSpc>
            </a:pPr>
            <a:r>
              <a:rPr sz="2600" dirty="0">
                <a:latin typeface="宋体" panose="02010600030101010101" pitchFamily="2" charset="-122"/>
                <a:cs typeface="+mn-ea"/>
              </a:rPr>
              <a:t>（e）救助人在救助船舶、其他财产及人命方面的技能和努力；</a:t>
            </a:r>
          </a:p>
          <a:p>
            <a:pPr>
              <a:lnSpc>
                <a:spcPct val="120000"/>
              </a:lnSpc>
            </a:pPr>
            <a:r>
              <a:rPr sz="2600" dirty="0">
                <a:latin typeface="宋体" panose="02010600030101010101" pitchFamily="2" charset="-122"/>
                <a:cs typeface="+mn-ea"/>
              </a:rPr>
              <a:t>（f）救助人所花的时间、费用及遭受的损失；</a:t>
            </a:r>
          </a:p>
          <a:p>
            <a:pPr>
              <a:lnSpc>
                <a:spcPct val="120000"/>
              </a:lnSpc>
            </a:pPr>
            <a:r>
              <a:rPr sz="2600" dirty="0">
                <a:latin typeface="宋体" panose="02010600030101010101" pitchFamily="2" charset="-122"/>
                <a:cs typeface="+mn-ea"/>
              </a:rPr>
              <a:t>（g）救助人或其设备的责任风险及其他风险；</a:t>
            </a:r>
          </a:p>
          <a:p>
            <a:pPr>
              <a:lnSpc>
                <a:spcPct val="120000"/>
              </a:lnSpc>
            </a:pPr>
            <a:endParaRPr sz="2600" dirty="0">
              <a:latin typeface="宋体" panose="02010600030101010101" pitchFamily="2" charset="-122"/>
              <a:cs typeface="+mn-ea"/>
            </a:endParaRP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10050780" y="645287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15</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r>
              <a:rPr lang="en-US" altLang="zh-CN" sz="2800" b="1" dirty="0">
                <a:latin typeface="宋体" panose="02010600030101010101" pitchFamily="2" charset="-122"/>
                <a:cs typeface="+mn-ea"/>
              </a:rPr>
              <a:t>    1.</a:t>
            </a:r>
            <a:r>
              <a:rPr lang="zh-CN" altLang="en-US" sz="2800" b="1" dirty="0">
                <a:latin typeface="宋体" panose="02010600030101010101" pitchFamily="2" charset="-122"/>
                <a:cs typeface="+mn-ea"/>
              </a:rPr>
              <a:t>《救助公约》第13条</a:t>
            </a:r>
          </a:p>
          <a:p>
            <a:pPr>
              <a:lnSpc>
                <a:spcPct val="120000"/>
              </a:lnSpc>
            </a:pPr>
            <a:r>
              <a:rPr sz="2600" dirty="0">
                <a:latin typeface="宋体" panose="02010600030101010101" pitchFamily="2" charset="-122"/>
                <a:cs typeface="+mn-ea"/>
              </a:rPr>
              <a:t>（h）提供服务的及时性；</a:t>
            </a:r>
          </a:p>
          <a:p>
            <a:pPr>
              <a:lnSpc>
                <a:spcPct val="120000"/>
              </a:lnSpc>
            </a:pPr>
            <a:r>
              <a:rPr sz="2600" dirty="0">
                <a:latin typeface="宋体" panose="02010600030101010101" pitchFamily="2" charset="-122"/>
                <a:cs typeface="+mn-ea"/>
              </a:rPr>
              <a:t>（i）用于救助作业的船舶及其他设备的可用性及使用情况；</a:t>
            </a:r>
          </a:p>
          <a:p>
            <a:pPr>
              <a:lnSpc>
                <a:spcPct val="120000"/>
              </a:lnSpc>
            </a:pPr>
            <a:r>
              <a:rPr sz="2600" dirty="0">
                <a:latin typeface="宋体" panose="02010600030101010101" pitchFamily="2" charset="-122"/>
                <a:cs typeface="+mn-ea"/>
              </a:rPr>
              <a:t>（j）救助设备的备用状况、效能和设备的价值。</a:t>
            </a:r>
          </a:p>
          <a:p>
            <a:pPr>
              <a:lnSpc>
                <a:spcPct val="120000"/>
              </a:lnSpc>
            </a:pPr>
            <a:r>
              <a:rPr sz="2600" dirty="0">
                <a:latin typeface="宋体" panose="02010600030101010101" pitchFamily="2" charset="-122"/>
                <a:cs typeface="+mn-ea"/>
              </a:rPr>
              <a:t>⒉按照第1款确定的报酬应由所有的船舶和其他财产利益方按其获救船舶和其他财产的价值比例进行支付，但是缔约国可在其国内法中做出规定，报酬须由这些利益方中的一方先行支付，该利益方有权向其他利益方按其分摊比例进行追偿。本条中的任何规定均不影响抗辩权。</a:t>
            </a:r>
          </a:p>
          <a:p>
            <a:pPr>
              <a:lnSpc>
                <a:spcPct val="120000"/>
              </a:lnSpc>
            </a:pPr>
            <a:r>
              <a:rPr sz="2600" dirty="0">
                <a:latin typeface="宋体" panose="02010600030101010101" pitchFamily="2" charset="-122"/>
                <a:cs typeface="+mn-ea"/>
              </a:rPr>
              <a:t>⒊ 报酬金额不包括应付的利息及可追偿的法律费用，不得超过获救船舶和其他财产的价值。</a:t>
            </a: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10050780" y="645287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16</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r>
              <a:rPr lang="en-US" altLang="zh-CN" sz="2800" b="1" dirty="0">
                <a:latin typeface="宋体" panose="02010600030101010101" pitchFamily="2" charset="-122"/>
                <a:cs typeface="+mn-ea"/>
              </a:rPr>
              <a:t>    2.</a:t>
            </a:r>
            <a:r>
              <a:rPr lang="zh-CN" altLang="en-US" sz="2800" b="1" dirty="0">
                <a:latin typeface="宋体" panose="02010600030101010101" pitchFamily="2" charset="-122"/>
                <a:cs typeface="+mn-ea"/>
              </a:rPr>
              <a:t>《海商法》第1</a:t>
            </a:r>
            <a:r>
              <a:rPr lang="en-US" altLang="zh-CN" sz="2800" b="1" dirty="0">
                <a:latin typeface="宋体" panose="02010600030101010101" pitchFamily="2" charset="-122"/>
                <a:cs typeface="+mn-ea"/>
              </a:rPr>
              <a:t>80</a:t>
            </a:r>
            <a:r>
              <a:rPr lang="zh-CN" altLang="en-US" sz="2800" b="1" dirty="0">
                <a:latin typeface="宋体" panose="02010600030101010101" pitchFamily="2" charset="-122"/>
                <a:cs typeface="+mn-ea"/>
              </a:rPr>
              <a:t>条</a:t>
            </a:r>
          </a:p>
          <a:p>
            <a:pPr>
              <a:lnSpc>
                <a:spcPct val="120000"/>
              </a:lnSpc>
            </a:pPr>
            <a:r>
              <a:rPr sz="2600" dirty="0">
                <a:latin typeface="宋体" panose="02010600030101010101" pitchFamily="2" charset="-122"/>
                <a:cs typeface="+mn-ea"/>
              </a:rPr>
              <a:t>第一百八十条　确定救助报酬，应当体现对救助作业的鼓励，并综合考虑下列各项因素：</a:t>
            </a:r>
          </a:p>
          <a:p>
            <a:pPr>
              <a:lnSpc>
                <a:spcPct val="120000"/>
              </a:lnSpc>
            </a:pPr>
            <a:r>
              <a:rPr sz="2600" dirty="0">
                <a:latin typeface="宋体" panose="02010600030101010101" pitchFamily="2" charset="-122"/>
                <a:cs typeface="+mn-ea"/>
              </a:rPr>
              <a:t>　　（一）船舶和其他财产的获救的价值；</a:t>
            </a:r>
          </a:p>
          <a:p>
            <a:pPr>
              <a:lnSpc>
                <a:spcPct val="120000"/>
              </a:lnSpc>
            </a:pPr>
            <a:r>
              <a:rPr sz="2600" dirty="0">
                <a:latin typeface="宋体" panose="02010600030101010101" pitchFamily="2" charset="-122"/>
                <a:cs typeface="+mn-ea"/>
              </a:rPr>
              <a:t>　　（二）救助方在防止或者减少环境污染损害方面的技能和努力；</a:t>
            </a:r>
          </a:p>
          <a:p>
            <a:pPr>
              <a:lnSpc>
                <a:spcPct val="120000"/>
              </a:lnSpc>
            </a:pPr>
            <a:r>
              <a:rPr sz="2600" dirty="0">
                <a:latin typeface="宋体" panose="02010600030101010101" pitchFamily="2" charset="-122"/>
                <a:cs typeface="+mn-ea"/>
              </a:rPr>
              <a:t>　　（三）救助方的救助成效；</a:t>
            </a:r>
          </a:p>
          <a:p>
            <a:pPr>
              <a:lnSpc>
                <a:spcPct val="120000"/>
              </a:lnSpc>
            </a:pPr>
            <a:r>
              <a:rPr sz="2600" dirty="0">
                <a:latin typeface="宋体" panose="02010600030101010101" pitchFamily="2" charset="-122"/>
                <a:cs typeface="+mn-ea"/>
              </a:rPr>
              <a:t>　　（四）危险的性质和程度；</a:t>
            </a:r>
          </a:p>
          <a:p>
            <a:pPr>
              <a:lnSpc>
                <a:spcPct val="120000"/>
              </a:lnSpc>
            </a:pPr>
            <a:r>
              <a:rPr sz="2600" dirty="0">
                <a:latin typeface="宋体" panose="02010600030101010101" pitchFamily="2" charset="-122"/>
                <a:cs typeface="+mn-ea"/>
              </a:rPr>
              <a:t>　　（五）救助方在救助船舶、其他财产和人命方面的技能和努力；</a:t>
            </a:r>
          </a:p>
          <a:p>
            <a:pPr>
              <a:lnSpc>
                <a:spcPct val="120000"/>
              </a:lnSpc>
            </a:pPr>
            <a:r>
              <a:rPr sz="2600" dirty="0">
                <a:latin typeface="宋体" panose="02010600030101010101" pitchFamily="2" charset="-122"/>
                <a:cs typeface="+mn-ea"/>
              </a:rPr>
              <a:t>　　</a:t>
            </a: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10050780" y="645287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17</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1" name="任意形状 8"/>
          <p:cNvSpPr/>
          <p:nvPr>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panose="020B0503020204020204" pitchFamily="34" charset="-122"/>
              <a:cs typeface="微软雅黑" panose="020B0503020204020204" pitchFamily="34" charset="-122"/>
            </a:endParaRPr>
          </a:p>
        </p:txBody>
      </p:sp>
      <p:sp>
        <p:nvSpPr>
          <p:cNvPr id="20" name="任意形状 8"/>
          <p:cNvSpPr/>
          <p:nvPr>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panose="020B0503020204020204" pitchFamily="34" charset="-122"/>
              <a:cs typeface="微软雅黑" panose="020B0503020204020204" pitchFamily="34" charset="-122"/>
            </a:endParaRPr>
          </a:p>
        </p:txBody>
      </p:sp>
      <p:sp>
        <p:nvSpPr>
          <p:cNvPr id="12" name="任意多边形: 形状 4"/>
          <p:cNvSpPr/>
          <p:nvPr>
            <p:custDataLst>
              <p:tags r:id="rId4"/>
            </p:custDataLst>
          </p:nvPr>
        </p:nvSpPr>
        <p:spPr>
          <a:xfrm>
            <a:off x="6609386" y="-1"/>
            <a:ext cx="3416259" cy="6858002"/>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kumimoji="1" lang="zh-CN" altLang="en-US" sz="16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3" name="任意多边形: 形状 5"/>
          <p:cNvSpPr/>
          <p:nvPr>
            <p:custDataLst>
              <p:tags r:id="rId5"/>
            </p:custDataLst>
          </p:nvPr>
        </p:nvSpPr>
        <p:spPr>
          <a:xfrm>
            <a:off x="7203062" y="-1"/>
            <a:ext cx="4989538" cy="6858002"/>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kumimoji="1" lang="zh-CN" altLang="en-US" sz="16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4" name="矩形 6"/>
          <p:cNvSpPr/>
          <p:nvPr>
            <p:custDataLst>
              <p:tags r:id="rId6"/>
            </p:custDataLst>
          </p:nvPr>
        </p:nvSpPr>
        <p:spPr>
          <a:xfrm>
            <a:off x="0" y="1828800"/>
            <a:ext cx="12192000" cy="4419709"/>
          </a:xfrm>
          <a:prstGeom prst="rect">
            <a:avLst/>
          </a:prstGeom>
          <a:solidFill>
            <a:schemeClr val="bg1"/>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kumimoji="1" lang="zh-CN" altLang="en-US" sz="16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5" name="文本框 3"/>
          <p:cNvSpPr txBox="1"/>
          <p:nvPr>
            <p:custDataLst>
              <p:tags r:id="rId7"/>
            </p:custDataLst>
          </p:nvPr>
        </p:nvSpPr>
        <p:spPr>
          <a:xfrm>
            <a:off x="914362" y="762000"/>
            <a:ext cx="7924800" cy="762000"/>
          </a:xfrm>
          <a:prstGeom prst="rect">
            <a:avLst/>
          </a:prstGeom>
          <a:noFill/>
        </p:spPr>
        <p:txBody>
          <a:bodyPr wrap="square" lIns="63500" tIns="25400" rIns="63500" bIns="25400" rtlCol="0" anchor="ctr" anchorCtr="0">
            <a:normAutofit/>
          </a:bodyPr>
          <a:lstStyle/>
          <a:p>
            <a:pPr algn="ctr"/>
            <a:r>
              <a:rPr lang="zh-CN" altLang="zh-CN" sz="4000" b="1" spc="160" dirty="0">
                <a:solidFill>
                  <a:schemeClr val="accent1"/>
                </a:solidFill>
                <a:uFillTx/>
                <a:latin typeface="微软雅黑" panose="020B0503020204020204" pitchFamily="34" charset="-122"/>
                <a:ea typeface="微软雅黑" panose="020B0503020204020204" pitchFamily="34" charset="-122"/>
              </a:rPr>
              <a:t>目录</a:t>
            </a:r>
          </a:p>
        </p:txBody>
      </p:sp>
      <p:sp>
        <p:nvSpPr>
          <p:cNvPr id="16" name="Oval 509"/>
          <p:cNvSpPr>
            <a:spLocks noChangeArrowheads="1"/>
          </p:cNvSpPr>
          <p:nvPr>
            <p:custDataLst>
              <p:tags r:id="rId8"/>
            </p:custDataLst>
          </p:nvPr>
        </p:nvSpPr>
        <p:spPr bwMode="auto">
          <a:xfrm>
            <a:off x="1769785" y="2889280"/>
            <a:ext cx="1563122" cy="1563120"/>
          </a:xfrm>
          <a:prstGeom prst="ellipse">
            <a:avLst/>
          </a:prstGeom>
          <a:solidFill>
            <a:srgbClr val="D9E3F0"/>
          </a:solidFill>
          <a:ln w="3175" algn="ctr">
            <a:solidFill>
              <a:srgbClr val="FFFFFF"/>
            </a:solidFill>
            <a:round/>
          </a:ln>
          <a:effectLst>
            <a:outerShdw blurRad="139700" dist="38100" dir="3378596" algn="ctr" rotWithShape="0">
              <a:srgbClr val="000000">
                <a:alpha val="40000"/>
              </a:srgbClr>
            </a:outerShdw>
          </a:effectLst>
        </p:spPr>
        <p:txBody>
          <a:bodyPr anchor="ctr" anchorCtr="0">
            <a:normAutofit/>
          </a:bodyPr>
          <a:lstStyle/>
          <a:p>
            <a:pPr algn="ctr"/>
            <a:endParaRPr lang="ko-KR" altLang="en-US" kern="0">
              <a:solidFill>
                <a:srgbClr val="FFFFFF"/>
              </a:solidFill>
              <a:latin typeface="微软雅黑" panose="020B0503020204020204" pitchFamily="34" charset="-122"/>
              <a:cs typeface="微软雅黑" panose="020B0503020204020204" pitchFamily="34" charset="-122"/>
              <a:sym typeface="Arial" panose="020B0604020202020204" pitchFamily="34" charset="0"/>
            </a:endParaRPr>
          </a:p>
        </p:txBody>
      </p:sp>
      <p:sp>
        <p:nvSpPr>
          <p:cNvPr id="17" name="AutoShape 511"/>
          <p:cNvSpPr>
            <a:spLocks noChangeArrowheads="1"/>
          </p:cNvSpPr>
          <p:nvPr>
            <p:custDataLst>
              <p:tags r:id="rId9"/>
            </p:custDataLst>
          </p:nvPr>
        </p:nvSpPr>
        <p:spPr bwMode="auto">
          <a:xfrm>
            <a:off x="1904621" y="2999480"/>
            <a:ext cx="1278062" cy="1278064"/>
          </a:xfrm>
          <a:custGeom>
            <a:avLst/>
            <a:gdLst>
              <a:gd name="T0" fmla="*/ 3 w 21600"/>
              <a:gd name="T1" fmla="*/ 0 h 21600"/>
              <a:gd name="T2" fmla="*/ 1 w 21600"/>
              <a:gd name="T3" fmla="*/ 1 h 21600"/>
              <a:gd name="T4" fmla="*/ 3 w 21600"/>
              <a:gd name="T5" fmla="*/ 1 h 21600"/>
              <a:gd name="T6" fmla="*/ 5 w 21600"/>
              <a:gd name="T7" fmla="*/ 1 h 21600"/>
              <a:gd name="T8" fmla="*/ 0 60000 65536"/>
              <a:gd name="T9" fmla="*/ 0 60000 65536"/>
              <a:gd name="T10" fmla="*/ 0 60000 65536"/>
              <a:gd name="T11" fmla="*/ 0 60000 65536"/>
              <a:gd name="T12" fmla="*/ 2425 w 21600"/>
              <a:gd name="T13" fmla="*/ 0 h 21600"/>
              <a:gd name="T14" fmla="*/ 19175 w 21600"/>
              <a:gd name="T15" fmla="*/ 5296 h 21600"/>
            </a:gdLst>
            <a:ahLst/>
            <a:cxnLst>
              <a:cxn ang="T8">
                <a:pos x="T0" y="T1"/>
              </a:cxn>
              <a:cxn ang="T9">
                <a:pos x="T2" y="T3"/>
              </a:cxn>
              <a:cxn ang="T10">
                <a:pos x="T4" y="T5"/>
              </a:cxn>
              <a:cxn ang="T11">
                <a:pos x="T6" y="T7"/>
              </a:cxn>
            </a:cxnLst>
            <a:rect l="T12" t="T13" r="T14" b="T15"/>
            <a:pathLst>
              <a:path w="21600" h="21600">
                <a:moveTo>
                  <a:pt x="5311" y="4017"/>
                </a:moveTo>
                <a:cubicBezTo>
                  <a:pt x="6864" y="2760"/>
                  <a:pt x="8802" y="2074"/>
                  <a:pt x="10800" y="2075"/>
                </a:cubicBezTo>
                <a:cubicBezTo>
                  <a:pt x="12797" y="2075"/>
                  <a:pt x="14735" y="2760"/>
                  <a:pt x="16288" y="4017"/>
                </a:cubicBezTo>
                <a:lnTo>
                  <a:pt x="17593" y="2404"/>
                </a:lnTo>
                <a:cubicBezTo>
                  <a:pt x="15671" y="848"/>
                  <a:pt x="13273" y="-1"/>
                  <a:pt x="10799" y="0"/>
                </a:cubicBezTo>
                <a:cubicBezTo>
                  <a:pt x="8326" y="0"/>
                  <a:pt x="5928" y="848"/>
                  <a:pt x="4006" y="2404"/>
                </a:cubicBezTo>
                <a:close/>
              </a:path>
            </a:pathLst>
          </a:custGeom>
          <a:solidFill>
            <a:srgbClr val="FFFFFF">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normAutofit fontScale="92500" lnSpcReduction="20000"/>
          </a:bodyPr>
          <a:lstStyle/>
          <a:p>
            <a:endParaRPr lang="ko-KR" altLang="en-US" kern="0">
              <a:solidFill>
                <a:sysClr val="windowText" lastClr="000000"/>
              </a:solidFill>
              <a:latin typeface="微软雅黑" panose="020B0503020204020204" pitchFamily="34" charset="-122"/>
              <a:cs typeface="微软雅黑" panose="020B0503020204020204" pitchFamily="34" charset="-122"/>
              <a:sym typeface="Arial" panose="020B0604020202020204" pitchFamily="34" charset="0"/>
            </a:endParaRPr>
          </a:p>
        </p:txBody>
      </p:sp>
      <p:sp>
        <p:nvSpPr>
          <p:cNvPr id="19" name="AutoShape 512"/>
          <p:cNvSpPr>
            <a:spLocks noChangeArrowheads="1"/>
          </p:cNvSpPr>
          <p:nvPr>
            <p:custDataLst>
              <p:tags r:id="rId10"/>
            </p:custDataLst>
          </p:nvPr>
        </p:nvSpPr>
        <p:spPr bwMode="auto">
          <a:xfrm rot="3527902">
            <a:off x="1904621" y="2999477"/>
            <a:ext cx="1278064" cy="1278062"/>
          </a:xfrm>
          <a:custGeom>
            <a:avLst/>
            <a:gdLst>
              <a:gd name="T0" fmla="*/ 3 w 21600"/>
              <a:gd name="T1" fmla="*/ 0 h 21600"/>
              <a:gd name="T2" fmla="*/ 2 w 21600"/>
              <a:gd name="T3" fmla="*/ 0 h 21600"/>
              <a:gd name="T4" fmla="*/ 3 w 21600"/>
              <a:gd name="T5" fmla="*/ 1 h 21600"/>
              <a:gd name="T6" fmla="*/ 4 w 21600"/>
              <a:gd name="T7" fmla="*/ 0 h 21600"/>
              <a:gd name="T8" fmla="*/ 0 60000 65536"/>
              <a:gd name="T9" fmla="*/ 0 60000 65536"/>
              <a:gd name="T10" fmla="*/ 0 60000 65536"/>
              <a:gd name="T11" fmla="*/ 0 60000 65536"/>
              <a:gd name="T12" fmla="*/ 6144 w 21600"/>
              <a:gd name="T13" fmla="*/ 0 h 21600"/>
              <a:gd name="T14" fmla="*/ 15456 w 21600"/>
              <a:gd name="T15" fmla="*/ 2871 h 21600"/>
            </a:gdLst>
            <a:ahLst/>
            <a:cxnLst>
              <a:cxn ang="T8">
                <a:pos x="T0" y="T1"/>
              </a:cxn>
              <a:cxn ang="T9">
                <a:pos x="T2" y="T3"/>
              </a:cxn>
              <a:cxn ang="T10">
                <a:pos x="T4" y="T5"/>
              </a:cxn>
              <a:cxn ang="T11">
                <a:pos x="T6" y="T7"/>
              </a:cxn>
            </a:cxnLst>
            <a:rect l="T12" t="T13" r="T14" b="T15"/>
            <a:pathLst>
              <a:path w="21600" h="21600">
                <a:moveTo>
                  <a:pt x="8403" y="2334"/>
                </a:moveTo>
                <a:cubicBezTo>
                  <a:pt x="9183" y="2113"/>
                  <a:pt x="9989" y="2001"/>
                  <a:pt x="10800" y="2002"/>
                </a:cubicBezTo>
                <a:cubicBezTo>
                  <a:pt x="11610" y="2002"/>
                  <a:pt x="12416" y="2113"/>
                  <a:pt x="13196" y="2334"/>
                </a:cubicBezTo>
                <a:lnTo>
                  <a:pt x="13742" y="408"/>
                </a:lnTo>
                <a:cubicBezTo>
                  <a:pt x="12784" y="137"/>
                  <a:pt x="11794" y="-1"/>
                  <a:pt x="10799" y="0"/>
                </a:cubicBezTo>
                <a:cubicBezTo>
                  <a:pt x="9805" y="0"/>
                  <a:pt x="8815" y="137"/>
                  <a:pt x="7857" y="408"/>
                </a:cubicBezTo>
                <a:close/>
              </a:path>
            </a:pathLst>
          </a:custGeom>
          <a:solidFill>
            <a:srgbClr val="FFFFFF">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normAutofit/>
          </a:bodyPr>
          <a:lstStyle/>
          <a:p>
            <a:endParaRPr lang="ko-KR" altLang="en-US" kern="0">
              <a:solidFill>
                <a:sysClr val="windowText" lastClr="000000"/>
              </a:solidFill>
              <a:latin typeface="微软雅黑" panose="020B0503020204020204" pitchFamily="34" charset="-122"/>
              <a:cs typeface="微软雅黑" panose="020B0503020204020204" pitchFamily="34" charset="-122"/>
              <a:sym typeface="Arial" panose="020B0604020202020204" pitchFamily="34" charset="0"/>
            </a:endParaRPr>
          </a:p>
        </p:txBody>
      </p:sp>
      <p:sp>
        <p:nvSpPr>
          <p:cNvPr id="26" name="TextBox 12"/>
          <p:cNvSpPr txBox="1"/>
          <p:nvPr>
            <p:custDataLst>
              <p:tags r:id="rId11"/>
            </p:custDataLst>
          </p:nvPr>
        </p:nvSpPr>
        <p:spPr>
          <a:xfrm>
            <a:off x="3657600" y="1596390"/>
            <a:ext cx="6643370" cy="4331970"/>
          </a:xfrm>
          <a:prstGeom prst="rect">
            <a:avLst/>
          </a:prstGeom>
          <a:noFill/>
        </p:spPr>
        <p:txBody>
          <a:bodyPr lIns="180000" tIns="0" rIns="0" bIns="0" anchor="ctr" anchorCtr="0">
            <a:noAutofit/>
          </a:bodyPr>
          <a:lstStyle/>
          <a:p>
            <a:pPr lvl="0" indent="0" algn="l" fontAlgn="ctr">
              <a:lnSpc>
                <a:spcPct val="130000"/>
              </a:lnSpc>
              <a:spcBef>
                <a:spcPts val="0"/>
              </a:spcBef>
              <a:spcAft>
                <a:spcPts val="800"/>
              </a:spcAft>
              <a:buSzPct val="100000"/>
              <a:buFont typeface="+mn-ea"/>
              <a:buNone/>
            </a:pPr>
            <a:r>
              <a:rPr lang="zh-CN" altLang="en-US" sz="2800" b="1" spc="100" dirty="0">
                <a:solidFill>
                  <a:schemeClr val="dk1"/>
                </a:solidFill>
                <a:latin typeface="宋体" panose="02010600030101010101" pitchFamily="2" charset="-122"/>
                <a:ea typeface="宋体" panose="02010600030101010101" pitchFamily="2" charset="-122"/>
                <a:cs typeface="宋体" panose="02010600030101010101" pitchFamily="2" charset="-122"/>
              </a:rPr>
              <a:t>一、救助 </a:t>
            </a:r>
            <a:r>
              <a:rPr lang="zh-CN" altLang="en-US" sz="2400" b="1" spc="100" dirty="0">
                <a:solidFill>
                  <a:schemeClr val="dk1"/>
                </a:solidFill>
                <a:latin typeface="宋体" panose="02010600030101010101" pitchFamily="2" charset="-122"/>
                <a:ea typeface="宋体" panose="02010600030101010101" pitchFamily="2" charset="-122"/>
                <a:cs typeface="宋体" panose="02010600030101010101" pitchFamily="2" charset="-122"/>
              </a:rPr>
              <a:t> </a:t>
            </a:r>
          </a:p>
          <a:p>
            <a:pPr lvl="0" indent="0" algn="l" fontAlgn="ctr">
              <a:lnSpc>
                <a:spcPct val="130000"/>
              </a:lnSpc>
              <a:spcBef>
                <a:spcPts val="0"/>
              </a:spcBef>
              <a:spcAft>
                <a:spcPts val="800"/>
              </a:spcAft>
              <a:buSzPct val="100000"/>
              <a:buFont typeface="+mn-ea"/>
              <a:buNone/>
            </a:pPr>
            <a:r>
              <a:rPr lang="en-US" altLang="zh-CN" sz="2400" b="1" spc="100" dirty="0">
                <a:solidFill>
                  <a:schemeClr val="dk1"/>
                </a:solidFill>
                <a:latin typeface="宋体" panose="02010600030101010101" pitchFamily="2" charset="-122"/>
                <a:ea typeface="宋体" panose="02010600030101010101" pitchFamily="2" charset="-122"/>
                <a:cs typeface="宋体" panose="02010600030101010101" pitchFamily="2" charset="-122"/>
              </a:rPr>
              <a:t>   </a:t>
            </a:r>
            <a:r>
              <a:rPr lang="zh-CN" altLang="en-US" sz="2400" b="1" spc="100" dirty="0">
                <a:solidFill>
                  <a:schemeClr val="dk1"/>
                </a:solidFill>
                <a:latin typeface="宋体" panose="02010600030101010101" pitchFamily="2" charset="-122"/>
                <a:ea typeface="宋体" panose="02010600030101010101" pitchFamily="2" charset="-122"/>
                <a:cs typeface="宋体" panose="02010600030101010101" pitchFamily="2" charset="-122"/>
              </a:rPr>
              <a:t>（一）索赔主体</a:t>
            </a:r>
          </a:p>
          <a:p>
            <a:pPr lvl="0" indent="0" algn="l" fontAlgn="ctr">
              <a:lnSpc>
                <a:spcPct val="130000"/>
              </a:lnSpc>
              <a:spcBef>
                <a:spcPts val="0"/>
              </a:spcBef>
              <a:spcAft>
                <a:spcPts val="800"/>
              </a:spcAft>
              <a:buSzPct val="100000"/>
              <a:buFont typeface="+mn-ea"/>
              <a:buNone/>
            </a:pPr>
            <a:r>
              <a:rPr lang="zh-CN" altLang="en-US" sz="2400" b="1" spc="100" dirty="0">
                <a:solidFill>
                  <a:schemeClr val="dk1"/>
                </a:solidFill>
                <a:latin typeface="宋体" panose="02010600030101010101" pitchFamily="2" charset="-122"/>
                <a:ea typeface="宋体" panose="02010600030101010101" pitchFamily="2" charset="-122"/>
                <a:cs typeface="宋体" panose="02010600030101010101" pitchFamily="2" charset="-122"/>
              </a:rPr>
              <a:t> </a:t>
            </a:r>
            <a:r>
              <a:rPr lang="en-US" altLang="zh-CN" sz="2400" b="1" spc="100" dirty="0">
                <a:solidFill>
                  <a:schemeClr val="dk1"/>
                </a:solidFill>
                <a:latin typeface="宋体" panose="02010600030101010101" pitchFamily="2" charset="-122"/>
                <a:ea typeface="宋体" panose="02010600030101010101" pitchFamily="2" charset="-122"/>
                <a:cs typeface="宋体" panose="02010600030101010101" pitchFamily="2" charset="-122"/>
              </a:rPr>
              <a:t>  </a:t>
            </a:r>
            <a:r>
              <a:rPr lang="zh-CN" altLang="en-US" sz="2400" b="1" spc="100" dirty="0">
                <a:solidFill>
                  <a:schemeClr val="dk1"/>
                </a:solidFill>
                <a:latin typeface="宋体" panose="02010600030101010101" pitchFamily="2" charset="-122"/>
                <a:ea typeface="宋体" panose="02010600030101010101" pitchFamily="2" charset="-122"/>
                <a:cs typeface="宋体" panose="02010600030101010101" pitchFamily="2" charset="-122"/>
              </a:rPr>
              <a:t>（二）救助形式</a:t>
            </a:r>
          </a:p>
          <a:p>
            <a:pPr lvl="0" indent="0" algn="l" fontAlgn="ctr">
              <a:lnSpc>
                <a:spcPct val="130000"/>
              </a:lnSpc>
              <a:spcBef>
                <a:spcPts val="0"/>
              </a:spcBef>
              <a:spcAft>
                <a:spcPts val="800"/>
              </a:spcAft>
              <a:buSzPct val="100000"/>
              <a:buFont typeface="+mn-ea"/>
              <a:buNone/>
            </a:pPr>
            <a:r>
              <a:rPr lang="en-US" altLang="zh-CN" sz="2400" b="1" spc="100" dirty="0">
                <a:solidFill>
                  <a:schemeClr val="dk1"/>
                </a:solidFill>
                <a:latin typeface="宋体" panose="02010600030101010101" pitchFamily="2" charset="-122"/>
                <a:ea typeface="宋体" panose="02010600030101010101" pitchFamily="2" charset="-122"/>
                <a:cs typeface="宋体" panose="02010600030101010101" pitchFamily="2" charset="-122"/>
              </a:rPr>
              <a:t>   </a:t>
            </a:r>
            <a:r>
              <a:rPr lang="zh-CN" altLang="en-US" sz="2400" b="1" spc="100" dirty="0">
                <a:solidFill>
                  <a:schemeClr val="dk1"/>
                </a:solidFill>
                <a:latin typeface="宋体" panose="02010600030101010101" pitchFamily="2" charset="-122"/>
                <a:ea typeface="宋体" panose="02010600030101010101" pitchFamily="2" charset="-122"/>
                <a:cs typeface="宋体" panose="02010600030101010101" pitchFamily="2" charset="-122"/>
              </a:rPr>
              <a:t>（三）救助报酬</a:t>
            </a:r>
          </a:p>
          <a:p>
            <a:pPr lvl="0" indent="0" algn="l" fontAlgn="ctr">
              <a:lnSpc>
                <a:spcPct val="130000"/>
              </a:lnSpc>
              <a:spcBef>
                <a:spcPts val="0"/>
              </a:spcBef>
              <a:spcAft>
                <a:spcPts val="800"/>
              </a:spcAft>
              <a:buSzPct val="100000"/>
              <a:buFont typeface="+mn-ea"/>
              <a:buNone/>
            </a:pPr>
            <a:r>
              <a:rPr lang="en-US" altLang="zh-CN" sz="2400" b="1" spc="100" dirty="0">
                <a:solidFill>
                  <a:schemeClr val="dk1"/>
                </a:solidFill>
                <a:latin typeface="宋体" panose="02010600030101010101" pitchFamily="2" charset="-122"/>
                <a:ea typeface="宋体" panose="02010600030101010101" pitchFamily="2" charset="-122"/>
                <a:cs typeface="宋体" panose="02010600030101010101" pitchFamily="2" charset="-122"/>
              </a:rPr>
              <a:t>   </a:t>
            </a:r>
            <a:r>
              <a:rPr lang="zh-CN" altLang="en-US" sz="2400" b="1" spc="100" dirty="0">
                <a:solidFill>
                  <a:schemeClr val="dk1"/>
                </a:solidFill>
                <a:latin typeface="宋体" panose="02010600030101010101" pitchFamily="2" charset="-122"/>
                <a:ea typeface="宋体" panose="02010600030101010101" pitchFamily="2" charset="-122"/>
                <a:cs typeface="宋体" panose="02010600030101010101" pitchFamily="2" charset="-122"/>
              </a:rPr>
              <a:t>（四）特别补偿</a:t>
            </a:r>
          </a:p>
          <a:p>
            <a:pPr lvl="0" indent="0" algn="l" fontAlgn="ctr">
              <a:lnSpc>
                <a:spcPct val="130000"/>
              </a:lnSpc>
              <a:spcBef>
                <a:spcPts val="0"/>
              </a:spcBef>
              <a:spcAft>
                <a:spcPts val="800"/>
              </a:spcAft>
              <a:buSzPct val="100000"/>
              <a:buFont typeface="Wingdings" panose="05000000000000000000" charset="0"/>
              <a:buNone/>
            </a:pPr>
            <a:r>
              <a:rPr lang="zh-CN" altLang="en-US" sz="2800" b="1" spc="100" dirty="0">
                <a:solidFill>
                  <a:schemeClr val="dk1"/>
                </a:solidFill>
                <a:latin typeface="宋体" panose="02010600030101010101" pitchFamily="2" charset="-122"/>
                <a:ea typeface="宋体" panose="02010600030101010101" pitchFamily="2" charset="-122"/>
                <a:cs typeface="宋体" panose="02010600030101010101" pitchFamily="2" charset="-122"/>
              </a:rPr>
              <a:t>二、打捞</a:t>
            </a:r>
            <a:r>
              <a:rPr lang="en-US" altLang="zh-CN" sz="2400" b="1" spc="100" dirty="0">
                <a:solidFill>
                  <a:schemeClr val="dk1"/>
                </a:solidFill>
                <a:latin typeface="宋体" panose="02010600030101010101" pitchFamily="2" charset="-122"/>
                <a:ea typeface="宋体" panose="02010600030101010101" pitchFamily="2" charset="-122"/>
                <a:cs typeface="宋体" panose="02010600030101010101" pitchFamily="2" charset="-122"/>
              </a:rPr>
              <a:t> </a:t>
            </a:r>
            <a:endParaRPr lang="zh-CN" altLang="en-US" sz="2400" b="1" spc="100" dirty="0">
              <a:solidFill>
                <a:schemeClr val="dk1"/>
              </a:solidFill>
              <a:latin typeface="宋体" panose="02010600030101010101" pitchFamily="2" charset="-122"/>
              <a:ea typeface="宋体" panose="02010600030101010101" pitchFamily="2" charset="-122"/>
              <a:cs typeface="宋体" panose="02010600030101010101" pitchFamily="2" charset="-122"/>
            </a:endParaRPr>
          </a:p>
          <a:p>
            <a:pPr lvl="0" indent="0" algn="l" fontAlgn="ctr">
              <a:lnSpc>
                <a:spcPct val="130000"/>
              </a:lnSpc>
              <a:spcBef>
                <a:spcPts val="0"/>
              </a:spcBef>
              <a:spcAft>
                <a:spcPts val="800"/>
              </a:spcAft>
              <a:buSzPct val="100000"/>
              <a:buFont typeface="Wingdings" panose="05000000000000000000" charset="0"/>
              <a:buNone/>
            </a:pPr>
            <a:r>
              <a:rPr lang="zh-CN" altLang="en-US" sz="2800" b="1" spc="100" dirty="0">
                <a:solidFill>
                  <a:schemeClr val="dk1"/>
                </a:solidFill>
                <a:latin typeface="宋体" panose="02010600030101010101" pitchFamily="2" charset="-122"/>
                <a:ea typeface="宋体" panose="02010600030101010101" pitchFamily="2" charset="-122"/>
                <a:cs typeface="宋体" panose="02010600030101010101" pitchFamily="2" charset="-122"/>
              </a:rPr>
              <a:t>三、救助与施救</a:t>
            </a:r>
          </a:p>
        </p:txBody>
      </p:sp>
      <p:sp>
        <p:nvSpPr>
          <p:cNvPr id="9" name="页脚占位符 8"/>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第1页</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r>
              <a:rPr lang="en-US" altLang="zh-CN" sz="2800" b="1" dirty="0">
                <a:latin typeface="宋体" panose="02010600030101010101" pitchFamily="2" charset="-122"/>
                <a:cs typeface="+mn-ea"/>
              </a:rPr>
              <a:t>    2.</a:t>
            </a:r>
            <a:r>
              <a:rPr lang="zh-CN" altLang="en-US" sz="2800" b="1" dirty="0">
                <a:latin typeface="宋体" panose="02010600030101010101" pitchFamily="2" charset="-122"/>
                <a:cs typeface="+mn-ea"/>
              </a:rPr>
              <a:t>《海商法》第1</a:t>
            </a:r>
            <a:r>
              <a:rPr lang="en-US" altLang="zh-CN" sz="2800" b="1" dirty="0">
                <a:latin typeface="宋体" panose="02010600030101010101" pitchFamily="2" charset="-122"/>
                <a:cs typeface="+mn-ea"/>
              </a:rPr>
              <a:t>80</a:t>
            </a:r>
            <a:r>
              <a:rPr lang="zh-CN" altLang="en-US" sz="2800" b="1" dirty="0">
                <a:latin typeface="宋体" panose="02010600030101010101" pitchFamily="2" charset="-122"/>
                <a:cs typeface="+mn-ea"/>
              </a:rPr>
              <a:t>条</a:t>
            </a:r>
          </a:p>
          <a:p>
            <a:pPr>
              <a:lnSpc>
                <a:spcPct val="120000"/>
              </a:lnSpc>
            </a:pPr>
            <a:endParaRPr sz="2600" dirty="0">
              <a:latin typeface="宋体" panose="02010600030101010101" pitchFamily="2" charset="-122"/>
              <a:cs typeface="+mn-ea"/>
            </a:endParaRPr>
          </a:p>
          <a:p>
            <a:pPr>
              <a:lnSpc>
                <a:spcPct val="120000"/>
              </a:lnSpc>
            </a:pPr>
            <a:r>
              <a:rPr sz="2600" dirty="0">
                <a:latin typeface="宋体" panose="02010600030101010101" pitchFamily="2" charset="-122"/>
                <a:cs typeface="+mn-ea"/>
              </a:rPr>
              <a:t>　　（六）救助方所用的时间、支出的费用和遭受的损失；</a:t>
            </a:r>
          </a:p>
          <a:p>
            <a:pPr>
              <a:lnSpc>
                <a:spcPct val="120000"/>
              </a:lnSpc>
            </a:pPr>
            <a:r>
              <a:rPr sz="2600" dirty="0">
                <a:latin typeface="宋体" panose="02010600030101010101" pitchFamily="2" charset="-122"/>
                <a:cs typeface="+mn-ea"/>
              </a:rPr>
              <a:t>　　（七）救助方或者救助设备所冒的责任风险和其他风险；</a:t>
            </a:r>
          </a:p>
          <a:p>
            <a:pPr>
              <a:lnSpc>
                <a:spcPct val="120000"/>
              </a:lnSpc>
            </a:pPr>
            <a:r>
              <a:rPr sz="2600" dirty="0">
                <a:latin typeface="宋体" panose="02010600030101010101" pitchFamily="2" charset="-122"/>
                <a:cs typeface="+mn-ea"/>
              </a:rPr>
              <a:t>　　（八）救助方提供救助服务的及时性；</a:t>
            </a:r>
          </a:p>
          <a:p>
            <a:pPr>
              <a:lnSpc>
                <a:spcPct val="120000"/>
              </a:lnSpc>
            </a:pPr>
            <a:r>
              <a:rPr sz="2600" dirty="0">
                <a:latin typeface="宋体" panose="02010600030101010101" pitchFamily="2" charset="-122"/>
                <a:cs typeface="+mn-ea"/>
              </a:rPr>
              <a:t>　　（九）用于救助作业的船舶和其他设备的可用性和使用情况；</a:t>
            </a:r>
          </a:p>
          <a:p>
            <a:pPr>
              <a:lnSpc>
                <a:spcPct val="120000"/>
              </a:lnSpc>
            </a:pPr>
            <a:r>
              <a:rPr sz="2600" dirty="0">
                <a:latin typeface="宋体" panose="02010600030101010101" pitchFamily="2" charset="-122"/>
                <a:cs typeface="+mn-ea"/>
              </a:rPr>
              <a:t>　　（十）救助设备的备用状况、效能和设备的价值。</a:t>
            </a:r>
          </a:p>
          <a:p>
            <a:pPr>
              <a:lnSpc>
                <a:spcPct val="120000"/>
              </a:lnSpc>
            </a:pPr>
            <a:r>
              <a:rPr sz="2600" dirty="0">
                <a:latin typeface="宋体" panose="02010600030101010101" pitchFamily="2" charset="-122"/>
                <a:cs typeface="+mn-ea"/>
              </a:rPr>
              <a:t>　　救助报酬不得超过船舶和其他财产的获救价值。</a:t>
            </a: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10050780" y="645287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18</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r>
              <a:rPr sz="3200" b="1" dirty="0">
                <a:solidFill>
                  <a:srgbClr val="FF0000"/>
                </a:solidFill>
                <a:latin typeface="宋体" panose="02010600030101010101" pitchFamily="2" charset="-122"/>
                <a:cs typeface="+mn-ea"/>
              </a:rPr>
              <a:t>（</a:t>
            </a:r>
            <a:r>
              <a:rPr lang="zh-CN" sz="3200" b="1" dirty="0">
                <a:solidFill>
                  <a:srgbClr val="FF0000"/>
                </a:solidFill>
                <a:latin typeface="宋体" panose="02010600030101010101" pitchFamily="2" charset="-122"/>
                <a:cs typeface="+mn-ea"/>
              </a:rPr>
              <a:t>四</a:t>
            </a:r>
            <a:r>
              <a:rPr sz="3200" b="1" dirty="0">
                <a:solidFill>
                  <a:srgbClr val="FF0000"/>
                </a:solidFill>
                <a:latin typeface="宋体" panose="02010600030101010101" pitchFamily="2" charset="-122"/>
                <a:cs typeface="+mn-ea"/>
              </a:rPr>
              <a:t>）</a:t>
            </a:r>
            <a:r>
              <a:rPr lang="zh-CN" sz="3200" b="1" dirty="0">
                <a:solidFill>
                  <a:srgbClr val="FF0000"/>
                </a:solidFill>
                <a:latin typeface="宋体" panose="02010600030101010101" pitchFamily="2" charset="-122"/>
                <a:cs typeface="+mn-ea"/>
              </a:rPr>
              <a:t>特别补偿</a:t>
            </a:r>
          </a:p>
          <a:p>
            <a:pPr>
              <a:lnSpc>
                <a:spcPct val="120000"/>
              </a:lnSpc>
            </a:pPr>
            <a:r>
              <a:rPr lang="en-US" altLang="zh-CN" sz="2800" b="1" dirty="0">
                <a:latin typeface="宋体" panose="02010600030101010101" pitchFamily="2" charset="-122"/>
                <a:cs typeface="+mn-ea"/>
              </a:rPr>
              <a:t>    1.</a:t>
            </a:r>
            <a:r>
              <a:rPr lang="zh-CN" altLang="en-US" sz="2800" b="1" dirty="0">
                <a:latin typeface="宋体" panose="02010600030101010101" pitchFamily="2" charset="-122"/>
                <a:cs typeface="+mn-ea"/>
              </a:rPr>
              <a:t>《救助公约》第1</a:t>
            </a:r>
            <a:r>
              <a:rPr lang="en-US" altLang="zh-CN" sz="2800" b="1" dirty="0">
                <a:latin typeface="宋体" panose="02010600030101010101" pitchFamily="2" charset="-122"/>
                <a:cs typeface="+mn-ea"/>
              </a:rPr>
              <a:t>4</a:t>
            </a:r>
            <a:r>
              <a:rPr lang="zh-CN" altLang="en-US" sz="2800" b="1" dirty="0">
                <a:latin typeface="宋体" panose="02010600030101010101" pitchFamily="2" charset="-122"/>
                <a:cs typeface="+mn-ea"/>
              </a:rPr>
              <a:t>条</a:t>
            </a:r>
          </a:p>
          <a:p>
            <a:pPr>
              <a:lnSpc>
                <a:spcPct val="120000"/>
              </a:lnSpc>
            </a:pPr>
            <a:r>
              <a:rPr sz="2600" dirty="0">
                <a:latin typeface="宋体" panose="02010600030101010101" pitchFamily="2" charset="-122"/>
                <a:cs typeface="+mn-ea"/>
              </a:rPr>
              <a:t>第十四条 特别补偿</a:t>
            </a:r>
          </a:p>
          <a:p>
            <a:pPr>
              <a:lnSpc>
                <a:spcPct val="120000"/>
              </a:lnSpc>
            </a:pPr>
            <a:r>
              <a:rPr sz="2600" dirty="0">
                <a:latin typeface="宋体" panose="02010600030101010101" pitchFamily="2" charset="-122"/>
                <a:cs typeface="+mn-ea"/>
              </a:rPr>
              <a:t>⒈如一船或其船上货物对环境构成了损害威胁，救助人对其进行了救助作业，但根据第13条所获得的报酬少于按本条可得的特别补偿，他有权按本条规定从该船的船舶所有人处获得相当于其所花费用的特别补偿。</a:t>
            </a:r>
          </a:p>
          <a:p>
            <a:pPr>
              <a:lnSpc>
                <a:spcPct val="120000"/>
              </a:lnSpc>
            </a:pPr>
            <a:r>
              <a:rPr sz="2600" dirty="0">
                <a:latin typeface="宋体" panose="02010600030101010101" pitchFamily="2" charset="-122"/>
                <a:cs typeface="+mn-ea"/>
              </a:rPr>
              <a:t>⒉在第1款所述情况下，如果救助人因其救助作业防止或减轻了环境损害，船舶所有人根据第1款应向救助人支付的特别补偿可另行增加，其最大增加额可达救助人所发生费用的30%。然而，如果法院或仲裁庭认为公平、合理，并且考虑到第13条第1款中所列的有关因素，可将此项特别补偿进一步增加，但是，在任何情况下，其增加总额不得超过救助人所发生费用的百分之百。</a:t>
            </a:r>
          </a:p>
          <a:p>
            <a:pPr>
              <a:lnSpc>
                <a:spcPct val="120000"/>
              </a:lnSpc>
            </a:pPr>
            <a:endParaRPr sz="2600" dirty="0">
              <a:latin typeface="宋体" panose="02010600030101010101" pitchFamily="2" charset="-122"/>
              <a:cs typeface="+mn-ea"/>
            </a:endParaRP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10050780" y="645287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19</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r>
              <a:rPr lang="en-US" altLang="zh-CN" sz="2800" b="1" dirty="0">
                <a:latin typeface="宋体" panose="02010600030101010101" pitchFamily="2" charset="-122"/>
                <a:cs typeface="+mn-ea"/>
              </a:rPr>
              <a:t>    1.</a:t>
            </a:r>
            <a:r>
              <a:rPr lang="zh-CN" altLang="en-US" sz="2800" b="1" dirty="0">
                <a:latin typeface="宋体" panose="02010600030101010101" pitchFamily="2" charset="-122"/>
                <a:cs typeface="+mn-ea"/>
              </a:rPr>
              <a:t>《救助公约》第1</a:t>
            </a:r>
            <a:r>
              <a:rPr lang="en-US" altLang="zh-CN" sz="2800" b="1" dirty="0">
                <a:latin typeface="宋体" panose="02010600030101010101" pitchFamily="2" charset="-122"/>
                <a:cs typeface="+mn-ea"/>
              </a:rPr>
              <a:t>4</a:t>
            </a:r>
            <a:r>
              <a:rPr lang="zh-CN" altLang="en-US" sz="2800" b="1" dirty="0">
                <a:latin typeface="宋体" panose="02010600030101010101" pitchFamily="2" charset="-122"/>
                <a:cs typeface="+mn-ea"/>
              </a:rPr>
              <a:t>条</a:t>
            </a:r>
          </a:p>
          <a:p>
            <a:pPr>
              <a:lnSpc>
                <a:spcPct val="120000"/>
              </a:lnSpc>
            </a:pPr>
            <a:r>
              <a:rPr sz="2600" dirty="0">
                <a:latin typeface="宋体" panose="02010600030101010101" pitchFamily="2" charset="-122"/>
                <a:cs typeface="+mn-ea"/>
              </a:rPr>
              <a:t>第十四条 特别补偿</a:t>
            </a:r>
          </a:p>
          <a:p>
            <a:pPr>
              <a:lnSpc>
                <a:spcPct val="120000"/>
              </a:lnSpc>
            </a:pPr>
            <a:endParaRPr sz="2600" dirty="0">
              <a:latin typeface="宋体" panose="02010600030101010101" pitchFamily="2" charset="-122"/>
              <a:cs typeface="+mn-ea"/>
            </a:endParaRPr>
          </a:p>
          <a:p>
            <a:pPr>
              <a:lnSpc>
                <a:spcPct val="120000"/>
              </a:lnSpc>
            </a:pPr>
            <a:r>
              <a:rPr sz="2600" dirty="0">
                <a:latin typeface="宋体" panose="02010600030101010101" pitchFamily="2" charset="-122"/>
                <a:cs typeface="+mn-ea"/>
              </a:rPr>
              <a:t>⒊救助人所花费用，就第1款和第2款而言，系指救助人在救助作业中合理支出的现付费用和在救助作业中实际并合理使用设备和人员的公平费率。同时应考虑第13条第1款（h）（i）（j）项规定的标准。</a:t>
            </a:r>
          </a:p>
          <a:p>
            <a:pPr>
              <a:lnSpc>
                <a:spcPct val="120000"/>
              </a:lnSpc>
            </a:pPr>
            <a:r>
              <a:rPr sz="2600" dirty="0">
                <a:latin typeface="宋体" panose="02010600030101010101" pitchFamily="2" charset="-122"/>
                <a:cs typeface="+mn-ea"/>
              </a:rPr>
              <a:t>⒋在任何情况下，本规定的全部特别补偿，只有在其高于救助人根据第13条获得的报酬时方予支付。</a:t>
            </a:r>
          </a:p>
          <a:p>
            <a:pPr>
              <a:lnSpc>
                <a:spcPct val="120000"/>
              </a:lnSpc>
            </a:pPr>
            <a:r>
              <a:rPr sz="2600" dirty="0">
                <a:latin typeface="宋体" panose="02010600030101010101" pitchFamily="2" charset="-122"/>
                <a:cs typeface="+mn-ea"/>
              </a:rPr>
              <a:t>⒌如果由于救助人疏忽而未能防止或减轻环境损害，可全部或部分地剥夺其根据本条规定应得的特别补偿。</a:t>
            </a:r>
          </a:p>
          <a:p>
            <a:pPr>
              <a:lnSpc>
                <a:spcPct val="120000"/>
              </a:lnSpc>
            </a:pPr>
            <a:r>
              <a:rPr sz="2600" dirty="0">
                <a:latin typeface="宋体" panose="02010600030101010101" pitchFamily="2" charset="-122"/>
                <a:cs typeface="+mn-ea"/>
              </a:rPr>
              <a:t>⒍本条的任何规定不影响船舶所有人的任何追偿权。</a:t>
            </a:r>
          </a:p>
          <a:p>
            <a:pPr>
              <a:lnSpc>
                <a:spcPct val="120000"/>
              </a:lnSpc>
            </a:pPr>
            <a:endParaRPr sz="2600" dirty="0">
              <a:latin typeface="宋体" panose="02010600030101010101" pitchFamily="2" charset="-122"/>
              <a:cs typeface="+mn-ea"/>
            </a:endParaRP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9840595" y="649986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20</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r>
              <a:rPr lang="en-US" altLang="zh-CN" sz="2800" b="1" dirty="0">
                <a:latin typeface="宋体" panose="02010600030101010101" pitchFamily="2" charset="-122"/>
                <a:cs typeface="+mn-ea"/>
              </a:rPr>
              <a:t>    2.</a:t>
            </a:r>
            <a:r>
              <a:rPr lang="zh-CN" altLang="en-US" sz="2800" b="1" dirty="0">
                <a:latin typeface="宋体" panose="02010600030101010101" pitchFamily="2" charset="-122"/>
                <a:cs typeface="+mn-ea"/>
              </a:rPr>
              <a:t>《海商法》第1</a:t>
            </a:r>
            <a:r>
              <a:rPr lang="en-US" altLang="zh-CN" sz="2800" b="1" dirty="0">
                <a:latin typeface="宋体" panose="02010600030101010101" pitchFamily="2" charset="-122"/>
                <a:cs typeface="+mn-ea"/>
              </a:rPr>
              <a:t>82</a:t>
            </a:r>
            <a:r>
              <a:rPr lang="zh-CN" altLang="en-US" sz="2800" b="1" dirty="0">
                <a:latin typeface="宋体" panose="02010600030101010101" pitchFamily="2" charset="-122"/>
                <a:cs typeface="+mn-ea"/>
              </a:rPr>
              <a:t>条</a:t>
            </a:r>
          </a:p>
          <a:p>
            <a:pPr>
              <a:lnSpc>
                <a:spcPct val="120000"/>
              </a:lnSpc>
            </a:pPr>
            <a:r>
              <a:rPr sz="2600" dirty="0">
                <a:latin typeface="宋体" panose="02010600030101010101" pitchFamily="2" charset="-122"/>
                <a:cs typeface="+mn-ea"/>
              </a:rPr>
              <a:t>第一百八十二条　对构成环境污染损害危险的船舶或者船上货物进行的救助，救助方依照本法第一百八十条规定获得的救助报酬，少于依照本条规定可以得到的特别补偿的，救助方有权依照本条规定，从船舶所有人处获得相当于救助费用的特别补偿。</a:t>
            </a:r>
          </a:p>
          <a:p>
            <a:pPr>
              <a:lnSpc>
                <a:spcPct val="120000"/>
              </a:lnSpc>
            </a:pPr>
            <a:r>
              <a:rPr sz="2600" dirty="0">
                <a:latin typeface="宋体" panose="02010600030101010101" pitchFamily="2" charset="-122"/>
                <a:cs typeface="+mn-ea"/>
              </a:rPr>
              <a:t>　　救助人进行前款规定的救助作业，取得防止或者减少环境污染损害效果的，船舶所有人依照前款规定应当向救助方支付的特别补偿可以另行增加，增加的数额可以达到救助费用的百分之三十。受理争议的法院或者仲裁机构认为适当，并且考虑到本法第一百八十条第一款的规定，可以判决或者裁决进一步增加特别补偿数额；但是，在任何情况下，增加部分不得超过救助费用的百分之一百。</a:t>
            </a:r>
          </a:p>
          <a:p>
            <a:pPr>
              <a:lnSpc>
                <a:spcPct val="120000"/>
              </a:lnSpc>
            </a:pPr>
            <a:r>
              <a:rPr sz="2600" dirty="0">
                <a:latin typeface="宋体" panose="02010600030101010101" pitchFamily="2" charset="-122"/>
                <a:cs typeface="+mn-ea"/>
              </a:rPr>
              <a:t>　　</a:t>
            </a: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9840595" y="649986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21</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r>
              <a:rPr lang="en-US" altLang="zh-CN" sz="2800" b="1" dirty="0">
                <a:latin typeface="宋体" panose="02010600030101010101" pitchFamily="2" charset="-122"/>
                <a:cs typeface="+mn-ea"/>
              </a:rPr>
              <a:t>    3.报酬与补偿条款关系的比较</a:t>
            </a:r>
            <a:endParaRPr lang="zh-CN" altLang="en-US" sz="2800" b="1" dirty="0">
              <a:latin typeface="宋体" panose="02010600030101010101" pitchFamily="2" charset="-122"/>
              <a:cs typeface="+mn-ea"/>
            </a:endParaRPr>
          </a:p>
          <a:p>
            <a:pPr>
              <a:lnSpc>
                <a:spcPct val="120000"/>
              </a:lnSpc>
            </a:pPr>
            <a:endParaRPr sz="2600" dirty="0">
              <a:latin typeface="宋体" panose="02010600030101010101" pitchFamily="2" charset="-122"/>
              <a:cs typeface="+mn-ea"/>
            </a:endParaRP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9840595" y="649986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23</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pic>
        <p:nvPicPr>
          <p:cNvPr id="5" name="图片 4" descr="报酬与补偿条款关系的比较"/>
          <p:cNvPicPr>
            <a:picLocks noChangeAspect="1"/>
          </p:cNvPicPr>
          <p:nvPr/>
        </p:nvPicPr>
        <p:blipFill>
          <a:blip r:embed="rId4"/>
          <a:stretch>
            <a:fillRect/>
          </a:stretch>
        </p:blipFill>
        <p:spPr>
          <a:xfrm>
            <a:off x="767715" y="1701165"/>
            <a:ext cx="10925175" cy="461200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r>
              <a:rPr lang="en-US" altLang="zh-CN" sz="2800" b="1" dirty="0">
                <a:latin typeface="宋体" panose="02010600030101010101" pitchFamily="2" charset="-122"/>
                <a:cs typeface="+mn-ea"/>
              </a:rPr>
              <a:t>    4.</a:t>
            </a:r>
            <a:r>
              <a:rPr lang="zh-CN" altLang="en-US" sz="2800" b="1" dirty="0">
                <a:latin typeface="宋体" panose="02010600030101010101" pitchFamily="2" charset="-122"/>
                <a:cs typeface="+mn-ea"/>
              </a:rPr>
              <a:t>救助报酬及特别补偿承担主体</a:t>
            </a:r>
          </a:p>
          <a:p>
            <a:pPr>
              <a:lnSpc>
                <a:spcPct val="120000"/>
              </a:lnSpc>
            </a:pPr>
            <a:r>
              <a:rPr sz="2600" dirty="0">
                <a:latin typeface="宋体" panose="02010600030101010101" pitchFamily="2" charset="-122"/>
                <a:cs typeface="+mn-ea"/>
              </a:rPr>
              <a:t>　　</a:t>
            </a:r>
            <a:endParaRPr lang="en-US" altLang="zh-CN" sz="2600" dirty="0">
              <a:latin typeface="宋体" panose="02010600030101010101" pitchFamily="2" charset="-122"/>
              <a:cs typeface="+mn-ea"/>
            </a:endParaRPr>
          </a:p>
          <a:p>
            <a:pPr>
              <a:lnSpc>
                <a:spcPct val="120000"/>
              </a:lnSpc>
            </a:pPr>
            <a:r>
              <a:rPr lang="zh-CN" altLang="en-US" sz="2600" dirty="0">
                <a:latin typeface="宋体" panose="02010600030101010101" pitchFamily="2" charset="-122"/>
                <a:cs typeface="+mn-ea"/>
              </a:rPr>
              <a:t>     救助报酬</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船舶险保险人</a:t>
            </a:r>
            <a:endParaRPr lang="en-US" altLang="zh-CN" sz="2600" dirty="0">
              <a:latin typeface="宋体" panose="02010600030101010101" pitchFamily="2" charset="-122"/>
              <a:cs typeface="+mn-ea"/>
            </a:endParaRPr>
          </a:p>
          <a:p>
            <a:pPr>
              <a:lnSpc>
                <a:spcPct val="120000"/>
              </a:lnSpc>
            </a:pPr>
            <a:r>
              <a:rPr lang="zh-CN" altLang="en-US" sz="2600" dirty="0">
                <a:latin typeface="宋体" panose="02010600030101010101" pitchFamily="2" charset="-122"/>
                <a:cs typeface="+mn-ea"/>
              </a:rPr>
              <a:t>     特别补偿</a:t>
            </a:r>
            <a:r>
              <a:rPr lang="en-US" altLang="zh-CN" sz="2600" dirty="0">
                <a:latin typeface="宋体" panose="02010600030101010101" pitchFamily="2" charset="-122"/>
                <a:cs typeface="+mn-ea"/>
              </a:rPr>
              <a:t>---P&amp;I</a:t>
            </a:r>
            <a:r>
              <a:rPr lang="zh-CN" altLang="en-US" sz="2600" dirty="0">
                <a:latin typeface="宋体" panose="02010600030101010101" pitchFamily="2" charset="-122"/>
                <a:cs typeface="+mn-ea"/>
              </a:rPr>
              <a:t> </a:t>
            </a:r>
            <a:endParaRPr lang="en-US" altLang="zh-CN" sz="2600" dirty="0">
              <a:latin typeface="宋体" panose="02010600030101010101" pitchFamily="2" charset="-122"/>
              <a:cs typeface="+mn-ea"/>
            </a:endParaRPr>
          </a:p>
          <a:p>
            <a:pPr>
              <a:lnSpc>
                <a:spcPct val="120000"/>
              </a:lnSpc>
            </a:pPr>
            <a:r>
              <a:rPr lang="zh-CN" altLang="en-US" sz="2600" dirty="0">
                <a:latin typeface="宋体" panose="02010600030101010101" pitchFamily="2" charset="-122"/>
                <a:cs typeface="+mn-ea"/>
              </a:rPr>
              <a:t>     </a:t>
            </a:r>
            <a:endParaRPr lang="en-US" altLang="zh-CN" sz="2600" dirty="0">
              <a:latin typeface="宋体" panose="02010600030101010101" pitchFamily="2" charset="-122"/>
              <a:cs typeface="+mn-ea"/>
            </a:endParaRPr>
          </a:p>
          <a:p>
            <a:pPr>
              <a:lnSpc>
                <a:spcPct val="120000"/>
              </a:lnSpc>
            </a:pPr>
            <a:r>
              <a:rPr lang="zh-CN" altLang="en-US" sz="2600" dirty="0">
                <a:latin typeface="宋体" panose="02010600030101010101" pitchFamily="2" charset="-122"/>
                <a:cs typeface="+mn-ea"/>
              </a:rPr>
              <a:t>      </a:t>
            </a: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9840595" y="649986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22</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extLst>
      <p:ext uri="{BB962C8B-B14F-4D97-AF65-F5344CB8AC3E}">
        <p14:creationId xmlns:p14="http://schemas.microsoft.com/office/powerpoint/2010/main" xmlns="" val="1750130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r>
              <a:rPr lang="en-US" altLang="zh-CN" sz="2800" b="1" dirty="0">
                <a:latin typeface="宋体" panose="02010600030101010101" pitchFamily="2" charset="-122"/>
                <a:cs typeface="+mn-ea"/>
              </a:rPr>
              <a:t>    5.</a:t>
            </a:r>
            <a:r>
              <a:rPr lang="zh-CN" altLang="en-US" sz="2800" b="1" dirty="0">
                <a:latin typeface="宋体" panose="02010600030101010101" pitchFamily="2" charset="-122"/>
                <a:cs typeface="+mn-ea"/>
              </a:rPr>
              <a:t>司法实践</a:t>
            </a:r>
          </a:p>
          <a:p>
            <a:pPr>
              <a:lnSpc>
                <a:spcPct val="120000"/>
              </a:lnSpc>
            </a:pPr>
            <a:r>
              <a:rPr sz="2600" dirty="0">
                <a:latin typeface="宋体" panose="02010600030101010101" pitchFamily="2" charset="-122"/>
                <a:cs typeface="+mn-ea"/>
              </a:rPr>
              <a:t>　　</a:t>
            </a:r>
            <a:endParaRPr lang="en-US" altLang="zh-CN" sz="2600" dirty="0">
              <a:latin typeface="宋体" panose="02010600030101010101" pitchFamily="2" charset="-122"/>
              <a:cs typeface="+mn-ea"/>
            </a:endParaRPr>
          </a:p>
          <a:p>
            <a:pPr>
              <a:lnSpc>
                <a:spcPct val="120000"/>
              </a:lnSpc>
            </a:pPr>
            <a:r>
              <a:rPr lang="zh-CN" altLang="en-US" sz="2600" dirty="0">
                <a:latin typeface="宋体" panose="02010600030101010101" pitchFamily="2" charset="-122"/>
                <a:cs typeface="+mn-ea"/>
              </a:rPr>
              <a:t>     较少直接按照获救价值比例计算，基本参考投入力量。</a:t>
            </a:r>
            <a:endParaRPr lang="en-US" altLang="zh-CN" sz="2600" dirty="0">
              <a:latin typeface="宋体" panose="02010600030101010101" pitchFamily="2" charset="-122"/>
              <a:cs typeface="+mn-ea"/>
            </a:endParaRPr>
          </a:p>
          <a:p>
            <a:pPr>
              <a:lnSpc>
                <a:spcPct val="120000"/>
              </a:lnSpc>
            </a:pPr>
            <a:r>
              <a:rPr lang="zh-CN" altLang="en-US" sz="2600" dirty="0">
                <a:latin typeface="宋体" panose="02010600030101010101" pitchFamily="2" charset="-122"/>
                <a:cs typeface="+mn-ea"/>
              </a:rPr>
              <a:t>     </a:t>
            </a:r>
            <a:endParaRPr lang="en-US" altLang="zh-CN" sz="2600" dirty="0">
              <a:latin typeface="宋体" panose="02010600030101010101" pitchFamily="2" charset="-122"/>
              <a:cs typeface="+mn-ea"/>
            </a:endParaRPr>
          </a:p>
          <a:p>
            <a:pPr>
              <a:lnSpc>
                <a:spcPct val="120000"/>
              </a:lnSpc>
            </a:pPr>
            <a:r>
              <a:rPr lang="zh-CN" altLang="en-US" sz="2600" dirty="0">
                <a:latin typeface="宋体" panose="02010600030101010101" pitchFamily="2" charset="-122"/>
                <a:cs typeface="+mn-ea"/>
              </a:rPr>
              <a:t>     原因可能在于：</a:t>
            </a:r>
            <a:endParaRPr lang="en-US" altLang="zh-CN" sz="2600" dirty="0">
              <a:latin typeface="宋体" panose="02010600030101010101" pitchFamily="2" charset="-122"/>
              <a:cs typeface="+mn-ea"/>
            </a:endParaRPr>
          </a:p>
          <a:p>
            <a:pPr>
              <a:lnSpc>
                <a:spcPct val="120000"/>
              </a:lnSpc>
            </a:pPr>
            <a:r>
              <a:rPr lang="zh-CN" altLang="en-US" sz="2600" dirty="0">
                <a:latin typeface="宋体" panose="02010600030101010101" pitchFamily="2" charset="-122"/>
                <a:cs typeface="+mn-ea"/>
              </a:rPr>
              <a:t>     </a:t>
            </a:r>
            <a:endParaRPr lang="en-US" altLang="zh-CN" sz="2600" dirty="0">
              <a:latin typeface="宋体" panose="02010600030101010101" pitchFamily="2" charset="-122"/>
              <a:cs typeface="+mn-ea"/>
            </a:endParaRPr>
          </a:p>
          <a:p>
            <a:pPr>
              <a:lnSpc>
                <a:spcPct val="120000"/>
              </a:lnSpc>
            </a:pPr>
            <a:r>
              <a:rPr lang="zh-CN" altLang="en-US" sz="2600" dirty="0">
                <a:latin typeface="宋体" panose="02010600030101010101" pitchFamily="2" charset="-122"/>
                <a:cs typeface="+mn-ea"/>
              </a:rPr>
              <a:t>         法律文化差异</a:t>
            </a:r>
            <a:endParaRPr lang="en-US" altLang="zh-CN" sz="2600" dirty="0">
              <a:latin typeface="宋体" panose="02010600030101010101" pitchFamily="2" charset="-122"/>
              <a:cs typeface="+mn-ea"/>
            </a:endParaRPr>
          </a:p>
          <a:p>
            <a:pPr>
              <a:lnSpc>
                <a:spcPct val="120000"/>
              </a:lnSpc>
            </a:pPr>
            <a:r>
              <a:rPr lang="zh-CN" altLang="en-US" sz="2600" dirty="0">
                <a:latin typeface="宋体" panose="02010600030101010101" pitchFamily="2" charset="-122"/>
                <a:cs typeface="+mn-ea"/>
              </a:rPr>
              <a:t>         判决的正确性</a:t>
            </a:r>
            <a:endParaRPr lang="en-US" altLang="zh-CN" sz="2600" dirty="0">
              <a:latin typeface="宋体" panose="02010600030101010101" pitchFamily="2" charset="-122"/>
              <a:cs typeface="+mn-ea"/>
            </a:endParaRPr>
          </a:p>
          <a:p>
            <a:pPr>
              <a:lnSpc>
                <a:spcPct val="120000"/>
              </a:lnSpc>
            </a:pPr>
            <a:r>
              <a:rPr lang="zh-CN" altLang="en-US" sz="2600" dirty="0">
                <a:latin typeface="宋体" panose="02010600030101010101" pitchFamily="2" charset="-122"/>
                <a:cs typeface="+mn-ea"/>
              </a:rPr>
              <a:t> </a:t>
            </a:r>
            <a:endParaRPr lang="en-US" altLang="zh-CN" sz="2600" dirty="0">
              <a:latin typeface="宋体" panose="02010600030101010101" pitchFamily="2" charset="-122"/>
              <a:cs typeface="+mn-ea"/>
            </a:endParaRPr>
          </a:p>
          <a:p>
            <a:pPr>
              <a:lnSpc>
                <a:spcPct val="120000"/>
              </a:lnSpc>
            </a:pPr>
            <a:r>
              <a:rPr lang="zh-CN" altLang="en-US" sz="2600" dirty="0">
                <a:latin typeface="宋体" panose="02010600030101010101" pitchFamily="2" charset="-122"/>
                <a:cs typeface="+mn-ea"/>
              </a:rPr>
              <a:t>     </a:t>
            </a:r>
            <a:endParaRPr lang="en-US" altLang="zh-CN" sz="2600" dirty="0">
              <a:latin typeface="宋体" panose="02010600030101010101" pitchFamily="2" charset="-122"/>
              <a:cs typeface="+mn-ea"/>
            </a:endParaRPr>
          </a:p>
          <a:p>
            <a:pPr>
              <a:lnSpc>
                <a:spcPct val="120000"/>
              </a:lnSpc>
            </a:pPr>
            <a:r>
              <a:rPr lang="zh-CN" altLang="en-US" sz="2600" dirty="0">
                <a:latin typeface="宋体" panose="02010600030101010101" pitchFamily="2" charset="-122"/>
                <a:cs typeface="+mn-ea"/>
              </a:rPr>
              <a:t>      </a:t>
            </a: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9840595" y="649986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22</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r>
              <a:rPr lang="en-US" altLang="zh-CN" sz="2800" b="1">
                <a:latin typeface="宋体" panose="02010600030101010101" pitchFamily="2" charset="-122"/>
                <a:cs typeface="+mn-ea"/>
              </a:rPr>
              <a:t>    </a:t>
            </a:r>
            <a:r>
              <a:rPr lang="en-US" altLang="zh-CN" sz="2800" b="1" dirty="0">
                <a:latin typeface="宋体" panose="02010600030101010101" pitchFamily="2" charset="-122"/>
                <a:cs typeface="+mn-ea"/>
              </a:rPr>
              <a:t>6</a:t>
            </a:r>
            <a:r>
              <a:rPr lang="en-US" altLang="zh-CN" sz="2800" b="1">
                <a:latin typeface="宋体" panose="02010600030101010101" pitchFamily="2" charset="-122"/>
                <a:cs typeface="+mn-ea"/>
              </a:rPr>
              <a:t>.</a:t>
            </a:r>
            <a:r>
              <a:rPr sz="2800" b="1" dirty="0">
                <a:latin typeface="宋体" panose="02010600030101010101" pitchFamily="2" charset="-122"/>
                <a:cs typeface="+mn-ea"/>
              </a:rPr>
              <a:t>Scopic条款</a:t>
            </a:r>
            <a:r>
              <a:rPr lang="zh-CN" sz="2800" b="1" dirty="0">
                <a:latin typeface="宋体" panose="02010600030101010101" pitchFamily="2" charset="-122"/>
                <a:cs typeface="+mn-ea"/>
              </a:rPr>
              <a:t>（</a:t>
            </a:r>
            <a:r>
              <a:rPr sz="2800" b="1" dirty="0">
                <a:latin typeface="宋体" panose="02010600030101010101" pitchFamily="2" charset="-122"/>
                <a:cs typeface="+mn-ea"/>
              </a:rPr>
              <a:t>船东互保协会特别补偿条款</a:t>
            </a:r>
            <a:r>
              <a:rPr lang="zh-CN" sz="2800" b="1" dirty="0">
                <a:latin typeface="宋体" panose="02010600030101010101" pitchFamily="2" charset="-122"/>
                <a:cs typeface="+mn-ea"/>
              </a:rPr>
              <a:t>）</a:t>
            </a:r>
            <a:endParaRPr sz="2800" b="1" dirty="0">
              <a:latin typeface="宋体" panose="02010600030101010101" pitchFamily="2" charset="-122"/>
              <a:cs typeface="+mn-ea"/>
            </a:endParaRPr>
          </a:p>
          <a:p>
            <a:pPr>
              <a:lnSpc>
                <a:spcPct val="120000"/>
              </a:lnSpc>
            </a:pPr>
            <a:endParaRPr sz="2600" dirty="0">
              <a:latin typeface="宋体" panose="02010600030101010101" pitchFamily="2" charset="-122"/>
              <a:cs typeface="+mn-ea"/>
            </a:endParaRPr>
          </a:p>
          <a:p>
            <a:pPr>
              <a:lnSpc>
                <a:spcPct val="120000"/>
              </a:lnSpc>
            </a:pPr>
            <a:endParaRPr sz="2600" dirty="0">
              <a:latin typeface="宋体" panose="02010600030101010101" pitchFamily="2" charset="-122"/>
              <a:cs typeface="+mn-ea"/>
            </a:endParaRPr>
          </a:p>
          <a:p>
            <a:pPr>
              <a:lnSpc>
                <a:spcPct val="120000"/>
              </a:lnSpc>
            </a:pPr>
            <a:endParaRPr sz="2600" dirty="0">
              <a:latin typeface="宋体" panose="02010600030101010101" pitchFamily="2" charset="-122"/>
              <a:cs typeface="+mn-ea"/>
            </a:endParaRPr>
          </a:p>
          <a:p>
            <a:pPr>
              <a:lnSpc>
                <a:spcPct val="120000"/>
              </a:lnSpc>
            </a:pPr>
            <a:endParaRPr sz="2600" dirty="0">
              <a:latin typeface="宋体" panose="02010600030101010101" pitchFamily="2" charset="-122"/>
              <a:cs typeface="+mn-ea"/>
            </a:endParaRPr>
          </a:p>
          <a:p>
            <a:pPr>
              <a:lnSpc>
                <a:spcPct val="120000"/>
              </a:lnSpc>
            </a:pPr>
            <a:r>
              <a:rPr lang="en-US" sz="2600" dirty="0">
                <a:latin typeface="宋体" panose="02010600030101010101" pitchFamily="2" charset="-122"/>
                <a:cs typeface="+mn-ea"/>
              </a:rPr>
              <a:t>          </a:t>
            </a:r>
            <a:r>
              <a:rPr sz="2600" dirty="0">
                <a:latin typeface="宋体" panose="02010600030101010101" pitchFamily="2" charset="-122"/>
                <a:cs typeface="+mn-ea"/>
                <a:hlinkClick r:id="rId2" action="ppaction://hlinkfile"/>
              </a:rPr>
              <a:t>（救助报酬与SCOPIC酬金关系表）</a:t>
            </a:r>
            <a:endParaRPr sz="2600" dirty="0">
              <a:latin typeface="宋体" panose="02010600030101010101" pitchFamily="2" charset="-122"/>
              <a:cs typeface="+mn-ea"/>
            </a:endParaRP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9552305" y="19050"/>
            <a:ext cx="2621280" cy="541020"/>
          </a:xfrm>
          <a:prstGeom prst="rect">
            <a:avLst/>
          </a:prstGeom>
        </p:spPr>
      </p:pic>
      <p:pic>
        <p:nvPicPr>
          <p:cNvPr id="3" name="图片 2"/>
          <p:cNvPicPr>
            <a:picLocks noChangeAspect="1"/>
          </p:cNvPicPr>
          <p:nvPr/>
        </p:nvPicPr>
        <p:blipFill>
          <a:blip r:embed="rId4"/>
          <a:stretch>
            <a:fillRect/>
          </a:stretch>
        </p:blipFill>
        <p:spPr>
          <a:xfrm>
            <a:off x="9840595" y="649986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24</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r>
              <a:rPr lang="zh-CN" altLang="en-US" sz="4000" b="1" dirty="0">
                <a:solidFill>
                  <a:srgbClr val="FF0000"/>
                </a:solidFill>
                <a:latin typeface="宋体" panose="02010600030101010101" pitchFamily="2" charset="-122"/>
                <a:cs typeface="+mn-ea"/>
              </a:rPr>
              <a:t>二、打捞</a:t>
            </a:r>
          </a:p>
          <a:p>
            <a:pPr>
              <a:lnSpc>
                <a:spcPct val="120000"/>
              </a:lnSpc>
            </a:pPr>
            <a:r>
              <a:rPr lang="en-US" altLang="zh-CN" sz="2800" b="1" dirty="0">
                <a:latin typeface="宋体" panose="02010600030101010101" pitchFamily="2" charset="-122"/>
                <a:cs typeface="+mn-ea"/>
              </a:rPr>
              <a:t> </a:t>
            </a:r>
          </a:p>
          <a:p>
            <a:pPr>
              <a:lnSpc>
                <a:spcPct val="120000"/>
              </a:lnSpc>
            </a:pPr>
            <a:r>
              <a:rPr lang="en-US" altLang="zh-CN" sz="2800" b="1" dirty="0">
                <a:latin typeface="宋体" panose="02010600030101010101" pitchFamily="2" charset="-122"/>
                <a:cs typeface="+mn-ea"/>
              </a:rPr>
              <a:t>1.</a:t>
            </a:r>
            <a:r>
              <a:rPr lang="zh-CN" altLang="en-US" sz="2800" b="1" dirty="0">
                <a:latin typeface="宋体" panose="02010600030101010101" pitchFamily="2" charset="-122"/>
                <a:cs typeface="+mn-ea"/>
              </a:rPr>
              <a:t>《海上交通安全法》</a:t>
            </a:r>
            <a:endParaRPr sz="2600" dirty="0">
              <a:latin typeface="宋体" panose="02010600030101010101" pitchFamily="2" charset="-122"/>
              <a:cs typeface="+mn-ea"/>
            </a:endParaRPr>
          </a:p>
          <a:p>
            <a:pPr>
              <a:lnSpc>
                <a:spcPct val="120000"/>
              </a:lnSpc>
            </a:pPr>
            <a:r>
              <a:rPr lang="en-US" sz="2600" dirty="0">
                <a:latin typeface="宋体" panose="02010600030101010101" pitchFamily="2" charset="-122"/>
                <a:cs typeface="+mn-ea"/>
              </a:rPr>
              <a:t>    </a:t>
            </a:r>
            <a:r>
              <a:rPr sz="2600" dirty="0">
                <a:latin typeface="宋体" panose="02010600030101010101" pitchFamily="2" charset="-122"/>
                <a:cs typeface="+mn-ea"/>
              </a:rPr>
              <a:t>第51条第：“碍航物的所有人、经营人或者管理人应当按照有关强制性标准和技术规范的要求及时设置警示标志，向海事管理机构报告碍航物的名称、形状、尺寸、位置和深度，并在海事管理机构限定的期限内打捞清除。碍航物的所有人放弃所有权的，不免除其打捞清除义务。”</a:t>
            </a:r>
          </a:p>
          <a:p>
            <a:pPr>
              <a:lnSpc>
                <a:spcPct val="120000"/>
              </a:lnSpc>
            </a:pPr>
            <a:endParaRPr sz="2600" dirty="0">
              <a:latin typeface="宋体" panose="02010600030101010101" pitchFamily="2" charset="-122"/>
              <a:cs typeface="+mn-ea"/>
            </a:endParaRPr>
          </a:p>
          <a:p>
            <a:pPr>
              <a:lnSpc>
                <a:spcPct val="120000"/>
              </a:lnSpc>
            </a:pPr>
            <a:r>
              <a:rPr lang="en-US" sz="2600" b="1" dirty="0">
                <a:latin typeface="宋体" panose="02010600030101010101" pitchFamily="2" charset="-122"/>
                <a:cs typeface="+mn-ea"/>
              </a:rPr>
              <a:t>2.</a:t>
            </a:r>
            <a:r>
              <a:rPr sz="2600" b="1" dirty="0">
                <a:latin typeface="宋体" panose="02010600030101010101" pitchFamily="2" charset="-122"/>
                <a:cs typeface="+mn-ea"/>
                <a:hlinkClick r:id="rId2" action="ppaction://hlinkfile"/>
              </a:rPr>
              <a:t>《2007年内罗毕国际船舶残骸清除公约》</a:t>
            </a:r>
            <a:endParaRPr sz="2600" b="1" dirty="0">
              <a:latin typeface="宋体" panose="02010600030101010101" pitchFamily="2" charset="-122"/>
              <a:cs typeface="+mn-ea"/>
            </a:endParaRPr>
          </a:p>
          <a:p>
            <a:pPr>
              <a:lnSpc>
                <a:spcPct val="120000"/>
              </a:lnSpc>
            </a:pPr>
            <a:endParaRPr sz="2600" b="1" dirty="0">
              <a:latin typeface="宋体" panose="02010600030101010101" pitchFamily="2" charset="-122"/>
              <a:cs typeface="+mn-ea"/>
            </a:endParaRPr>
          </a:p>
          <a:p>
            <a:pPr>
              <a:lnSpc>
                <a:spcPct val="120000"/>
              </a:lnSpc>
            </a:pPr>
            <a:r>
              <a:rPr sz="2600" b="1" dirty="0">
                <a:latin typeface="宋体" panose="02010600030101010101" pitchFamily="2" charset="-122"/>
                <a:cs typeface="+mn-ea"/>
              </a:rPr>
              <a:t>3.</a:t>
            </a:r>
            <a:r>
              <a:rPr sz="2600" b="1" dirty="0">
                <a:latin typeface="宋体" panose="02010600030101010101" pitchFamily="2" charset="-122"/>
                <a:cs typeface="+mn-ea"/>
                <a:hlinkClick r:id="rId3" action="ppaction://hlinkfile"/>
              </a:rPr>
              <a:t>救助与打捞的区别</a:t>
            </a:r>
            <a:endParaRPr sz="2600" b="1" dirty="0">
              <a:latin typeface="宋体" panose="02010600030101010101" pitchFamily="2" charset="-122"/>
              <a:cs typeface="+mn-ea"/>
            </a:endParaRP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4"/>
          <a:stretch>
            <a:fillRect/>
          </a:stretch>
        </p:blipFill>
        <p:spPr>
          <a:xfrm>
            <a:off x="9552305" y="19050"/>
            <a:ext cx="2621280" cy="541020"/>
          </a:xfrm>
          <a:prstGeom prst="rect">
            <a:avLst/>
          </a:prstGeom>
        </p:spPr>
      </p:pic>
      <p:pic>
        <p:nvPicPr>
          <p:cNvPr id="3" name="图片 2"/>
          <p:cNvPicPr>
            <a:picLocks noChangeAspect="1"/>
          </p:cNvPicPr>
          <p:nvPr/>
        </p:nvPicPr>
        <p:blipFill>
          <a:blip r:embed="rId5"/>
          <a:stretch>
            <a:fillRect/>
          </a:stretch>
        </p:blipFill>
        <p:spPr>
          <a:xfrm>
            <a:off x="9840595" y="649986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25</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210185" y="980830"/>
            <a:ext cx="10925175" cy="6118860"/>
          </a:xfrm>
          <a:prstGeom prst="rect">
            <a:avLst/>
          </a:prstGeom>
          <a:noFill/>
          <a:ln w="9525">
            <a:noFill/>
          </a:ln>
        </p:spPr>
        <p:txBody>
          <a:bodyPr wrap="square" anchor="t">
            <a:noAutofit/>
          </a:bodyPr>
          <a:lstStyle/>
          <a:p>
            <a:pPr>
              <a:lnSpc>
                <a:spcPct val="120000"/>
              </a:lnSpc>
            </a:pPr>
            <a:endParaRPr lang="zh-CN" altLang="en-US" sz="2600" dirty="0">
              <a:latin typeface="宋体" panose="02010600030101010101" pitchFamily="2" charset="-122"/>
              <a:cs typeface="+mn-ea"/>
            </a:endParaRPr>
          </a:p>
          <a:p>
            <a:pPr>
              <a:lnSpc>
                <a:spcPct val="120000"/>
              </a:lnSpc>
            </a:pPr>
            <a:r>
              <a:rPr lang="en-US" altLang="zh-CN" sz="2600" b="1" dirty="0">
                <a:latin typeface="宋体" panose="02010600030101010101" pitchFamily="2" charset="-122"/>
                <a:cs typeface="+mn-ea"/>
              </a:rPr>
              <a:t>2.</a:t>
            </a:r>
            <a:r>
              <a:rPr lang="en-US" altLang="zh-CN" sz="2600" b="1" dirty="0">
                <a:latin typeface="宋体" panose="02010600030101010101" pitchFamily="2" charset="-122"/>
                <a:cs typeface="+mn-ea"/>
                <a:hlinkClick r:id="rId2" action="ppaction://hlinkfile"/>
              </a:rPr>
              <a:t>《2007</a:t>
            </a:r>
            <a:r>
              <a:rPr lang="zh-CN" altLang="en-US" sz="2600" b="1" dirty="0">
                <a:latin typeface="宋体" panose="02010600030101010101" pitchFamily="2" charset="-122"/>
                <a:cs typeface="+mn-ea"/>
                <a:hlinkClick r:id="rId2" action="ppaction://hlinkfile"/>
              </a:rPr>
              <a:t>年内罗毕国际船舶残骸清除公约</a:t>
            </a:r>
            <a:r>
              <a:rPr lang="en-US" altLang="zh-CN" sz="2600" b="1" dirty="0">
                <a:latin typeface="宋体" panose="02010600030101010101" pitchFamily="2" charset="-122"/>
                <a:cs typeface="+mn-ea"/>
                <a:hlinkClick r:id="rId2" action="ppaction://hlinkfile"/>
              </a:rPr>
              <a:t>》</a:t>
            </a:r>
            <a:endParaRPr lang="zh-CN" altLang="en-US" sz="2600" b="1" dirty="0">
              <a:latin typeface="宋体" panose="02010600030101010101" pitchFamily="2" charset="-122"/>
              <a:cs typeface="+mn-ea"/>
            </a:endParaRPr>
          </a:p>
          <a:p>
            <a:pPr>
              <a:lnSpc>
                <a:spcPct val="120000"/>
              </a:lnSpc>
            </a:pPr>
            <a:endParaRPr lang="en-US" altLang="zh-CN" sz="2600" b="1" dirty="0">
              <a:latin typeface="宋体" panose="02010600030101010101" pitchFamily="2" charset="-122"/>
              <a:cs typeface="+mn-ea"/>
            </a:endParaRPr>
          </a:p>
          <a:p>
            <a:pPr>
              <a:lnSpc>
                <a:spcPct val="120000"/>
              </a:lnSpc>
            </a:pPr>
            <a:r>
              <a:rPr lang="zh-CN" altLang="en-US" sz="2600" dirty="0">
                <a:latin typeface="宋体" panose="02010600030101010101" pitchFamily="2" charset="-122"/>
                <a:cs typeface="+mn-ea"/>
              </a:rPr>
              <a:t>“残骸”系指发生海上事故后：</a:t>
            </a:r>
          </a:p>
          <a:p>
            <a:pPr>
              <a:lnSpc>
                <a:spcPct val="120000"/>
              </a:lnSpc>
            </a:pP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一</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一艘沉没或搁浅的船舶；或</a:t>
            </a:r>
          </a:p>
          <a:p>
            <a:pPr>
              <a:lnSpc>
                <a:spcPct val="120000"/>
              </a:lnSpc>
            </a:pP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二</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沉没或搁浅船舶的任一部分，包括当时或曾经在该船上的任何物品；或</a:t>
            </a:r>
          </a:p>
          <a:p>
            <a:pPr>
              <a:lnSpc>
                <a:spcPct val="120000"/>
              </a:lnSpc>
            </a:pP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三</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船舶在海上灭失的并在海上搁浅、沉没或漂浮的任何物品；或</a:t>
            </a:r>
          </a:p>
          <a:p>
            <a:pPr>
              <a:lnSpc>
                <a:spcPct val="120000"/>
              </a:lnSpc>
            </a:pP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四</a:t>
            </a:r>
            <a:r>
              <a:rPr lang="en-US" altLang="zh-CN" sz="2600" dirty="0">
                <a:latin typeface="宋体" panose="02010600030101010101" pitchFamily="2" charset="-122"/>
                <a:cs typeface="+mn-ea"/>
              </a:rPr>
              <a:t>)</a:t>
            </a:r>
            <a:r>
              <a:rPr lang="zh-CN" altLang="en-US" sz="2600" dirty="0">
                <a:latin typeface="宋体" panose="02010600030101010101" pitchFamily="2" charset="-122"/>
                <a:cs typeface="+mn-ea"/>
              </a:rPr>
              <a:t>即将或有合理预期将沉没或搁浅的一艘船舶，若尚未为救助该船或处于危险中的任何财产采取有效措施的话。</a:t>
            </a:r>
          </a:p>
          <a:p>
            <a:pPr>
              <a:lnSpc>
                <a:spcPct val="120000"/>
              </a:lnSpc>
            </a:pPr>
            <a:endParaRPr lang="zh-CN" altLang="en-US" sz="2600" b="1" dirty="0">
              <a:latin typeface="宋体" panose="02010600030101010101" pitchFamily="2" charset="-122"/>
              <a:cs typeface="+mn-ea"/>
            </a:endParaRP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9552305" y="19050"/>
            <a:ext cx="2621280" cy="541020"/>
          </a:xfrm>
          <a:prstGeom prst="rect">
            <a:avLst/>
          </a:prstGeom>
        </p:spPr>
      </p:pic>
      <p:pic>
        <p:nvPicPr>
          <p:cNvPr id="3" name="图片 2"/>
          <p:cNvPicPr>
            <a:picLocks noChangeAspect="1"/>
          </p:cNvPicPr>
          <p:nvPr/>
        </p:nvPicPr>
        <p:blipFill>
          <a:blip r:embed="rId4"/>
          <a:stretch>
            <a:fillRect/>
          </a:stretch>
        </p:blipFill>
        <p:spPr>
          <a:xfrm>
            <a:off x="9840595" y="649986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25</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extLst>
      <p:ext uri="{BB962C8B-B14F-4D97-AF65-F5344CB8AC3E}">
        <p14:creationId xmlns:p14="http://schemas.microsoft.com/office/powerpoint/2010/main" xmlns="" val="203542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23813" y="612000"/>
            <a:ext cx="12168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0728" name="文本框 99"/>
          <p:cNvSpPr txBox="1"/>
          <p:nvPr/>
        </p:nvSpPr>
        <p:spPr>
          <a:xfrm>
            <a:off x="407670" y="620395"/>
            <a:ext cx="11243945" cy="7289688"/>
          </a:xfrm>
          <a:prstGeom prst="rect">
            <a:avLst/>
          </a:prstGeom>
          <a:noFill/>
          <a:ln w="9525">
            <a:noFill/>
          </a:ln>
        </p:spPr>
        <p:txBody>
          <a:bodyPr wrap="square" anchor="t">
            <a:spAutoFit/>
          </a:bodyPr>
          <a:lstStyle/>
          <a:p>
            <a:pPr>
              <a:lnSpc>
                <a:spcPct val="120000"/>
              </a:lnSpc>
            </a:pPr>
            <a:r>
              <a:rPr lang="zh-CN" altLang="en-US" sz="4000" b="1" dirty="0">
                <a:solidFill>
                  <a:srgbClr val="FF0000"/>
                </a:solidFill>
                <a:latin typeface="宋体" panose="02010600030101010101" pitchFamily="2" charset="-122"/>
                <a:cs typeface="+mn-ea"/>
                <a:sym typeface="+mn-ea"/>
              </a:rPr>
              <a:t>一</a:t>
            </a:r>
            <a:r>
              <a:rPr lang="en-US" altLang="en-US" sz="4000" b="1" dirty="0">
                <a:solidFill>
                  <a:srgbClr val="FF0000"/>
                </a:solidFill>
                <a:latin typeface="宋体" panose="02010600030101010101" pitchFamily="2" charset="-122"/>
                <a:cs typeface="+mn-ea"/>
                <a:sym typeface="+mn-ea"/>
              </a:rPr>
              <a:t>、</a:t>
            </a:r>
            <a:r>
              <a:rPr lang="zh-CN" altLang="en-US" sz="4000" b="1" dirty="0">
                <a:solidFill>
                  <a:srgbClr val="FF0000"/>
                </a:solidFill>
                <a:latin typeface="宋体" panose="02010600030101010101" pitchFamily="2" charset="-122"/>
                <a:cs typeface="+mn-ea"/>
                <a:sym typeface="+mn-ea"/>
              </a:rPr>
              <a:t>救助</a:t>
            </a:r>
            <a:r>
              <a:rPr lang="en-US" altLang="en-US" sz="4400" b="1" dirty="0">
                <a:solidFill>
                  <a:srgbClr val="FF0000"/>
                </a:solidFill>
                <a:latin typeface="宋体" panose="02010600030101010101" pitchFamily="2" charset="-122"/>
                <a:cs typeface="+mn-ea"/>
                <a:sym typeface="+mn-ea"/>
              </a:rPr>
              <a:t> </a:t>
            </a:r>
          </a:p>
          <a:p>
            <a:pPr>
              <a:lnSpc>
                <a:spcPct val="120000"/>
              </a:lnSpc>
            </a:pPr>
            <a:endParaRPr sz="3200" b="1" dirty="0">
              <a:latin typeface="宋体" panose="02010600030101010101" pitchFamily="2" charset="-122"/>
              <a:cs typeface="+mn-ea"/>
            </a:endParaRPr>
          </a:p>
          <a:p>
            <a:pPr indent="817880" algn="l">
              <a:lnSpc>
                <a:spcPct val="150000"/>
              </a:lnSpc>
              <a:spcBef>
                <a:spcPts val="0"/>
              </a:spcBef>
              <a:buClrTx/>
              <a:buSzTx/>
              <a:buFontTx/>
            </a:pPr>
            <a:r>
              <a:rPr sz="3200" dirty="0">
                <a:latin typeface="宋体" panose="02010600030101010101" pitchFamily="2" charset="-122"/>
                <a:cs typeface="+mn-ea"/>
              </a:rPr>
              <a:t>海难救助(Salvage at Sea)，</a:t>
            </a:r>
            <a:r>
              <a:rPr lang="zh-CN" sz="3200" dirty="0">
                <a:latin typeface="宋体" panose="02010600030101010101" pitchFamily="2" charset="-122"/>
                <a:cs typeface="+mn-ea"/>
              </a:rPr>
              <a:t>是指对遭遇海难事故的船舶和财产，由外来力量对其施救或提供援助的法律行为。</a:t>
            </a:r>
            <a:endParaRPr lang="en-US" altLang="zh-CN" sz="3200" dirty="0">
              <a:latin typeface="宋体" panose="02010600030101010101" pitchFamily="2" charset="-122"/>
              <a:cs typeface="+mn-ea"/>
            </a:endParaRPr>
          </a:p>
          <a:p>
            <a:pPr indent="817880" algn="l">
              <a:lnSpc>
                <a:spcPct val="150000"/>
              </a:lnSpc>
              <a:spcBef>
                <a:spcPts val="0"/>
              </a:spcBef>
              <a:buClrTx/>
              <a:buSzTx/>
              <a:buFontTx/>
            </a:pPr>
            <a:r>
              <a:rPr lang="zh-CN" altLang="en-US" sz="3200" dirty="0">
                <a:latin typeface="宋体" panose="02010600030101010101" pitchFamily="2" charset="-122"/>
                <a:cs typeface="+mn-ea"/>
              </a:rPr>
              <a:t>从航运萌芽到发展，救助的对象开始是私权，后一定程度扩展到海洋环境。</a:t>
            </a:r>
            <a:endParaRPr lang="en-US" altLang="zh-CN" sz="3200" dirty="0">
              <a:latin typeface="宋体" panose="02010600030101010101" pitchFamily="2" charset="-122"/>
              <a:cs typeface="+mn-ea"/>
            </a:endParaRPr>
          </a:p>
          <a:p>
            <a:pPr indent="817880" algn="l">
              <a:lnSpc>
                <a:spcPct val="150000"/>
              </a:lnSpc>
              <a:spcBef>
                <a:spcPts val="0"/>
              </a:spcBef>
              <a:buClrTx/>
              <a:buSzTx/>
              <a:buFontTx/>
            </a:pPr>
            <a:r>
              <a:rPr lang="zh-CN" altLang="en-US" sz="3200" dirty="0">
                <a:latin typeface="宋体" panose="02010600030101010101" pitchFamily="2" charset="-122"/>
                <a:cs typeface="+mn-ea"/>
              </a:rPr>
              <a:t>开始维护船东利益，逐渐发展为维护船东利益的同时兼顾海洋环境。</a:t>
            </a:r>
            <a:endParaRPr lang="en-US" altLang="zh-CN" sz="3200" dirty="0">
              <a:latin typeface="宋体" panose="02010600030101010101" pitchFamily="2" charset="-122"/>
              <a:cs typeface="+mn-ea"/>
            </a:endParaRPr>
          </a:p>
          <a:p>
            <a:pPr indent="817880" algn="l">
              <a:lnSpc>
                <a:spcPct val="150000"/>
              </a:lnSpc>
              <a:spcBef>
                <a:spcPts val="0"/>
              </a:spcBef>
              <a:buClrTx/>
              <a:buSzTx/>
              <a:buFontTx/>
            </a:pPr>
            <a:endParaRPr lang="en-US" altLang="zh-CN" sz="3200" dirty="0">
              <a:latin typeface="宋体" panose="02010600030101010101" pitchFamily="2" charset="-122"/>
              <a:cs typeface="+mn-ea"/>
            </a:endParaRPr>
          </a:p>
          <a:p>
            <a:pPr indent="817880" algn="l">
              <a:lnSpc>
                <a:spcPct val="150000"/>
              </a:lnSpc>
              <a:spcBef>
                <a:spcPts val="0"/>
              </a:spcBef>
              <a:buClrTx/>
              <a:buSzTx/>
              <a:buFontTx/>
            </a:pPr>
            <a:endParaRPr lang="zh-CN" sz="3200" dirty="0">
              <a:latin typeface="宋体" panose="02010600030101010101" pitchFamily="2" charset="-122"/>
              <a:cs typeface="+mn-ea"/>
            </a:endParaRPr>
          </a:p>
        </p:txBody>
      </p:sp>
      <p:pic>
        <p:nvPicPr>
          <p:cNvPr id="4" name="图片 3"/>
          <p:cNvPicPr>
            <a:picLocks noChangeAspect="1"/>
          </p:cNvPicPr>
          <p:nvPr/>
        </p:nvPicPr>
        <p:blipFill>
          <a:blip r:embed="rId2"/>
          <a:stretch>
            <a:fillRect/>
          </a:stretch>
        </p:blipFill>
        <p:spPr>
          <a:xfrm>
            <a:off x="10050780" y="6452870"/>
            <a:ext cx="2141220" cy="358140"/>
          </a:xfrm>
          <a:prstGeom prst="rect">
            <a:avLst/>
          </a:prstGeom>
        </p:spPr>
      </p:pic>
      <p:pic>
        <p:nvPicPr>
          <p:cNvPr id="5" name="图片 4"/>
          <p:cNvPicPr>
            <a:picLocks noChangeAspect="1"/>
          </p:cNvPicPr>
          <p:nvPr/>
        </p:nvPicPr>
        <p:blipFill>
          <a:blip r:embed="rId3"/>
          <a:stretch>
            <a:fillRect/>
          </a:stretch>
        </p:blipFill>
        <p:spPr>
          <a:xfrm>
            <a:off x="9552305" y="19050"/>
            <a:ext cx="2621280" cy="541020"/>
          </a:xfrm>
          <a:prstGeom prst="rect">
            <a:avLst/>
          </a:prstGeom>
        </p:spPr>
      </p:pic>
      <p:sp>
        <p:nvSpPr>
          <p:cNvPr id="11" name="页脚占位符 10"/>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2</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endParaRPr sz="2600" b="1" dirty="0">
              <a:latin typeface="宋体" panose="02010600030101010101" pitchFamily="2" charset="-122"/>
              <a:cs typeface="+mn-ea"/>
            </a:endParaRPr>
          </a:p>
          <a:p>
            <a:pPr>
              <a:lnSpc>
                <a:spcPct val="120000"/>
              </a:lnSpc>
            </a:pPr>
            <a:r>
              <a:rPr sz="2600" b="1" dirty="0">
                <a:latin typeface="宋体" panose="02010600030101010101" pitchFamily="2" charset="-122"/>
                <a:cs typeface="+mn-ea"/>
              </a:rPr>
              <a:t>3.</a:t>
            </a:r>
            <a:r>
              <a:rPr sz="2600" b="1" dirty="0">
                <a:latin typeface="宋体" panose="02010600030101010101" pitchFamily="2" charset="-122"/>
                <a:cs typeface="+mn-ea"/>
                <a:hlinkClick r:id="rId2" action="ppaction://hlinkfile"/>
              </a:rPr>
              <a:t>救助与打捞的区别</a:t>
            </a:r>
            <a:endParaRPr lang="en-US" sz="2600" b="1" dirty="0">
              <a:latin typeface="宋体" panose="02010600030101010101" pitchFamily="2" charset="-122"/>
              <a:cs typeface="+mn-ea"/>
            </a:endParaRPr>
          </a:p>
          <a:p>
            <a:pPr>
              <a:lnSpc>
                <a:spcPct val="120000"/>
              </a:lnSpc>
            </a:pPr>
            <a:endParaRPr lang="en-US" sz="2600" b="1" dirty="0">
              <a:latin typeface="宋体" panose="02010600030101010101" pitchFamily="2" charset="-122"/>
              <a:cs typeface="+mn-ea"/>
            </a:endParaRPr>
          </a:p>
          <a:p>
            <a:pPr>
              <a:lnSpc>
                <a:spcPct val="120000"/>
              </a:lnSpc>
            </a:pPr>
            <a:r>
              <a:rPr lang="en-US" sz="2600" b="1" dirty="0">
                <a:latin typeface="宋体" panose="02010600030101010101" pitchFamily="2" charset="-122"/>
                <a:cs typeface="+mn-ea"/>
              </a:rPr>
              <a:t>   </a:t>
            </a:r>
            <a:r>
              <a:rPr lang="zh-CN" altLang="en-US" sz="2600" b="1" dirty="0">
                <a:latin typeface="宋体" panose="02010600030101010101" pitchFamily="2" charset="-122"/>
                <a:cs typeface="+mn-ea"/>
              </a:rPr>
              <a:t>法律意义上的不同，并非以沉没与否直接关联。</a:t>
            </a:r>
            <a:endParaRPr lang="en-US" altLang="zh-CN" sz="2600" b="1" dirty="0">
              <a:latin typeface="宋体" panose="02010600030101010101" pitchFamily="2" charset="-122"/>
              <a:cs typeface="+mn-ea"/>
            </a:endParaRPr>
          </a:p>
          <a:p>
            <a:pPr>
              <a:lnSpc>
                <a:spcPct val="120000"/>
              </a:lnSpc>
            </a:pPr>
            <a:endParaRPr lang="en-US" sz="2600" b="1" dirty="0">
              <a:latin typeface="宋体" panose="02010600030101010101" pitchFamily="2" charset="-122"/>
              <a:cs typeface="+mn-ea"/>
            </a:endParaRPr>
          </a:p>
          <a:p>
            <a:pPr>
              <a:lnSpc>
                <a:spcPct val="120000"/>
              </a:lnSpc>
            </a:pPr>
            <a:r>
              <a:rPr lang="en-US" sz="2600" b="1" dirty="0">
                <a:latin typeface="宋体" panose="02010600030101010101" pitchFamily="2" charset="-122"/>
                <a:cs typeface="+mn-ea"/>
              </a:rPr>
              <a:t>   </a:t>
            </a:r>
            <a:r>
              <a:rPr lang="zh-CN" altLang="en-US" sz="2600" b="1" dirty="0">
                <a:latin typeface="宋体" panose="02010600030101010101" pitchFamily="2" charset="-122"/>
                <a:cs typeface="+mn-ea"/>
              </a:rPr>
              <a:t>是否有获救价值。</a:t>
            </a:r>
            <a:endParaRPr lang="en-US" altLang="zh-CN" sz="2600" b="1" dirty="0">
              <a:latin typeface="宋体" panose="02010600030101010101" pitchFamily="2" charset="-122"/>
              <a:cs typeface="+mn-ea"/>
            </a:endParaRPr>
          </a:p>
          <a:p>
            <a:pPr>
              <a:lnSpc>
                <a:spcPct val="120000"/>
              </a:lnSpc>
            </a:pPr>
            <a:endParaRPr lang="en-US" sz="2600" b="1" dirty="0">
              <a:latin typeface="宋体" panose="02010600030101010101" pitchFamily="2" charset="-122"/>
              <a:cs typeface="+mn-ea"/>
            </a:endParaRPr>
          </a:p>
          <a:p>
            <a:pPr>
              <a:lnSpc>
                <a:spcPct val="120000"/>
              </a:lnSpc>
            </a:pPr>
            <a:r>
              <a:rPr lang="en-US" sz="2600" b="1" dirty="0">
                <a:latin typeface="宋体" panose="02010600030101010101" pitchFamily="2" charset="-122"/>
                <a:cs typeface="+mn-ea"/>
              </a:rPr>
              <a:t>   </a:t>
            </a:r>
            <a:r>
              <a:rPr lang="zh-CN" altLang="en-US" sz="2600" b="1" dirty="0">
                <a:latin typeface="宋体" panose="02010600030101010101" pitchFamily="2" charset="-122"/>
                <a:cs typeface="+mn-ea"/>
              </a:rPr>
              <a:t> 法益的不同，私权与公权。</a:t>
            </a:r>
            <a:endParaRPr lang="en-US" altLang="zh-CN" sz="2600" b="1" dirty="0">
              <a:latin typeface="宋体" panose="02010600030101010101" pitchFamily="2" charset="-122"/>
              <a:cs typeface="+mn-ea"/>
            </a:endParaRPr>
          </a:p>
          <a:p>
            <a:pPr>
              <a:lnSpc>
                <a:spcPct val="120000"/>
              </a:lnSpc>
            </a:pPr>
            <a:r>
              <a:rPr lang="en-US" altLang="zh-CN" sz="2600" b="1" dirty="0">
                <a:latin typeface="宋体" panose="02010600030101010101" pitchFamily="2" charset="-122"/>
                <a:cs typeface="+mn-ea"/>
              </a:rPr>
              <a:t>    </a:t>
            </a:r>
            <a:r>
              <a:rPr lang="zh-CN" altLang="en-US" sz="2600" b="1" dirty="0">
                <a:latin typeface="宋体" panose="02010600030101010101" pitchFamily="2" charset="-122"/>
                <a:cs typeface="+mn-ea"/>
              </a:rPr>
              <a:t>对航行构成威胁或妨碍的任何情况或威胁；或者</a:t>
            </a:r>
          </a:p>
          <a:p>
            <a:pPr>
              <a:lnSpc>
                <a:spcPct val="120000"/>
              </a:lnSpc>
            </a:pPr>
            <a:r>
              <a:rPr lang="en-US" altLang="zh-CN" sz="2600" b="1" dirty="0">
                <a:latin typeface="宋体" panose="02010600030101010101" pitchFamily="2" charset="-122"/>
                <a:cs typeface="+mn-ea"/>
              </a:rPr>
              <a:t>    </a:t>
            </a:r>
            <a:r>
              <a:rPr lang="zh-CN" altLang="en-US" sz="2600" b="1" dirty="0">
                <a:latin typeface="宋体" panose="02010600030101010101" pitchFamily="2" charset="-122"/>
                <a:cs typeface="+mn-ea"/>
              </a:rPr>
              <a:t>有合理预期会对海上环境造成重大有害影响，或是损害一国或多国的海岸线或相关利益的任何情况或威胁。</a:t>
            </a:r>
          </a:p>
          <a:p>
            <a:pPr>
              <a:lnSpc>
                <a:spcPct val="120000"/>
              </a:lnSpc>
            </a:pPr>
            <a:endParaRPr sz="2600" b="1" dirty="0">
              <a:latin typeface="宋体" panose="02010600030101010101" pitchFamily="2" charset="-122"/>
              <a:cs typeface="+mn-ea"/>
            </a:endParaRP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9552305" y="19050"/>
            <a:ext cx="2621280" cy="541020"/>
          </a:xfrm>
          <a:prstGeom prst="rect">
            <a:avLst/>
          </a:prstGeom>
        </p:spPr>
      </p:pic>
      <p:pic>
        <p:nvPicPr>
          <p:cNvPr id="3" name="图片 2"/>
          <p:cNvPicPr>
            <a:picLocks noChangeAspect="1"/>
          </p:cNvPicPr>
          <p:nvPr/>
        </p:nvPicPr>
        <p:blipFill>
          <a:blip r:embed="rId4"/>
          <a:stretch>
            <a:fillRect/>
          </a:stretch>
        </p:blipFill>
        <p:spPr>
          <a:xfrm>
            <a:off x="9840595" y="649986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25</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extLst>
      <p:ext uri="{BB962C8B-B14F-4D97-AF65-F5344CB8AC3E}">
        <p14:creationId xmlns:p14="http://schemas.microsoft.com/office/powerpoint/2010/main" xmlns="" val="303948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endParaRPr sz="2600" b="1" dirty="0">
              <a:latin typeface="宋体" panose="02010600030101010101" pitchFamily="2" charset="-122"/>
              <a:cs typeface="+mn-ea"/>
            </a:endParaRPr>
          </a:p>
          <a:p>
            <a:pPr>
              <a:lnSpc>
                <a:spcPct val="120000"/>
              </a:lnSpc>
            </a:pPr>
            <a:r>
              <a:rPr lang="en-US" sz="2600" b="1" dirty="0">
                <a:latin typeface="宋体" panose="02010600030101010101" pitchFamily="2" charset="-122"/>
                <a:cs typeface="+mn-ea"/>
              </a:rPr>
              <a:t>    </a:t>
            </a:r>
            <a:r>
              <a:rPr lang="zh-CN" altLang="en-US" sz="2600" b="1" dirty="0">
                <a:latin typeface="宋体" panose="02010600030101010101" pitchFamily="2" charset="-122"/>
                <a:cs typeface="+mn-ea"/>
              </a:rPr>
              <a:t>危害指：</a:t>
            </a:r>
            <a:endParaRPr lang="en-US" altLang="zh-CN" sz="2600" b="1" dirty="0">
              <a:latin typeface="宋体" panose="02010600030101010101" pitchFamily="2" charset="-122"/>
              <a:cs typeface="+mn-ea"/>
            </a:endParaRPr>
          </a:p>
          <a:p>
            <a:pPr>
              <a:lnSpc>
                <a:spcPct val="120000"/>
              </a:lnSpc>
            </a:pPr>
            <a:r>
              <a:rPr lang="en-US" altLang="zh-CN" sz="2400" dirty="0">
                <a:latin typeface="宋体" panose="02010600030101010101" pitchFamily="2" charset="-122"/>
                <a:cs typeface="+mn-ea"/>
              </a:rPr>
              <a:t>    </a:t>
            </a:r>
            <a:r>
              <a:rPr lang="zh-CN" altLang="en-US" sz="2400" dirty="0">
                <a:latin typeface="宋体" panose="02010600030101010101" pitchFamily="2" charset="-122"/>
                <a:cs typeface="+mn-ea"/>
              </a:rPr>
              <a:t>对航行构成威胁或妨碍的任何情况或威胁；或者</a:t>
            </a:r>
          </a:p>
          <a:p>
            <a:pPr>
              <a:lnSpc>
                <a:spcPct val="120000"/>
              </a:lnSpc>
            </a:pPr>
            <a:r>
              <a:rPr lang="en-US" altLang="zh-CN" sz="2400" dirty="0">
                <a:latin typeface="宋体" panose="02010600030101010101" pitchFamily="2" charset="-122"/>
                <a:cs typeface="+mn-ea"/>
              </a:rPr>
              <a:t>    </a:t>
            </a:r>
            <a:r>
              <a:rPr lang="zh-CN" altLang="en-US" sz="2400" dirty="0">
                <a:latin typeface="宋体" panose="02010600030101010101" pitchFamily="2" charset="-122"/>
                <a:cs typeface="+mn-ea"/>
              </a:rPr>
              <a:t>有合理预期会对海上环境造成重大有害影响，或是损害一国或多国的海岸线或相关利益的任何情况或威胁。</a:t>
            </a:r>
            <a:endParaRPr lang="en-US" altLang="zh-CN" sz="2400" dirty="0">
              <a:latin typeface="宋体" panose="02010600030101010101" pitchFamily="2" charset="-122"/>
              <a:cs typeface="+mn-ea"/>
            </a:endParaRPr>
          </a:p>
          <a:p>
            <a:pPr>
              <a:lnSpc>
                <a:spcPct val="120000"/>
              </a:lnSpc>
            </a:pPr>
            <a:endParaRPr lang="en-US" altLang="zh-CN" sz="2400" dirty="0">
              <a:latin typeface="宋体" panose="02010600030101010101" pitchFamily="2" charset="-122"/>
              <a:cs typeface="+mn-ea"/>
            </a:endParaRPr>
          </a:p>
          <a:p>
            <a:pPr>
              <a:lnSpc>
                <a:spcPct val="120000"/>
              </a:lnSpc>
            </a:pPr>
            <a:r>
              <a:rPr lang="en-US" altLang="zh-CN" sz="2400" dirty="0">
                <a:latin typeface="宋体" panose="02010600030101010101" pitchFamily="2" charset="-122"/>
                <a:cs typeface="+mn-ea"/>
              </a:rPr>
              <a:t>    </a:t>
            </a:r>
            <a:r>
              <a:rPr lang="zh-CN" altLang="en-US" sz="2400" dirty="0">
                <a:latin typeface="宋体" panose="02010600030101010101" pitchFamily="2" charset="-122"/>
                <a:cs typeface="+mn-ea"/>
              </a:rPr>
              <a:t>“相关利益”系指直接受到残骸影响或威胁的一沿岸国的利益，例如：</a:t>
            </a:r>
          </a:p>
          <a:p>
            <a:pPr>
              <a:lnSpc>
                <a:spcPct val="120000"/>
              </a:lnSpc>
            </a:pPr>
            <a:r>
              <a:rPr lang="en-US" altLang="zh-CN" sz="2400" dirty="0">
                <a:latin typeface="宋体" panose="02010600030101010101" pitchFamily="2" charset="-122"/>
                <a:cs typeface="+mn-ea"/>
              </a:rPr>
              <a:t>(</a:t>
            </a:r>
            <a:r>
              <a:rPr lang="zh-CN" altLang="en-US" sz="2400" dirty="0">
                <a:latin typeface="宋体" panose="02010600030101010101" pitchFamily="2" charset="-122"/>
                <a:cs typeface="+mn-ea"/>
              </a:rPr>
              <a:t>一</a:t>
            </a:r>
            <a:r>
              <a:rPr lang="en-US" altLang="zh-CN" sz="2400" dirty="0">
                <a:latin typeface="宋体" panose="02010600030101010101" pitchFamily="2" charset="-122"/>
                <a:cs typeface="+mn-ea"/>
              </a:rPr>
              <a:t>)</a:t>
            </a:r>
            <a:r>
              <a:rPr lang="zh-CN" altLang="en-US" sz="2400" dirty="0">
                <a:latin typeface="宋体" panose="02010600030101010101" pitchFamily="2" charset="-122"/>
                <a:cs typeface="+mn-ea"/>
              </a:rPr>
              <a:t>构成有关人员基本生计的沿海、港口和港湾海事活动，包括捕鱼活动；</a:t>
            </a:r>
          </a:p>
          <a:p>
            <a:pPr>
              <a:lnSpc>
                <a:spcPct val="120000"/>
              </a:lnSpc>
            </a:pPr>
            <a:r>
              <a:rPr lang="en-US" altLang="zh-CN" sz="2400" dirty="0">
                <a:latin typeface="宋体" panose="02010600030101010101" pitchFamily="2" charset="-122"/>
                <a:cs typeface="+mn-ea"/>
              </a:rPr>
              <a:t>(</a:t>
            </a:r>
            <a:r>
              <a:rPr lang="zh-CN" altLang="en-US" sz="2400" dirty="0">
                <a:latin typeface="宋体" panose="02010600030101010101" pitchFamily="2" charset="-122"/>
                <a:cs typeface="+mn-ea"/>
              </a:rPr>
              <a:t>二</a:t>
            </a:r>
            <a:r>
              <a:rPr lang="en-US" altLang="zh-CN" sz="2400" dirty="0">
                <a:latin typeface="宋体" panose="02010600030101010101" pitchFamily="2" charset="-122"/>
                <a:cs typeface="+mn-ea"/>
              </a:rPr>
              <a:t>)</a:t>
            </a:r>
            <a:r>
              <a:rPr lang="zh-CN" altLang="en-US" sz="2400" dirty="0">
                <a:latin typeface="宋体" panose="02010600030101010101" pitchFamily="2" charset="-122"/>
                <a:cs typeface="+mn-ea"/>
              </a:rPr>
              <a:t>有关地区的旅游胜地和其它经济利益；</a:t>
            </a:r>
          </a:p>
          <a:p>
            <a:pPr>
              <a:lnSpc>
                <a:spcPct val="120000"/>
              </a:lnSpc>
            </a:pPr>
            <a:r>
              <a:rPr lang="en-US" altLang="zh-CN" sz="2400" dirty="0">
                <a:latin typeface="宋体" panose="02010600030101010101" pitchFamily="2" charset="-122"/>
                <a:cs typeface="+mn-ea"/>
              </a:rPr>
              <a:t>(</a:t>
            </a:r>
            <a:r>
              <a:rPr lang="zh-CN" altLang="en-US" sz="2400" dirty="0">
                <a:latin typeface="宋体" panose="02010600030101010101" pitchFamily="2" charset="-122"/>
                <a:cs typeface="+mn-ea"/>
              </a:rPr>
              <a:t>三</a:t>
            </a:r>
            <a:r>
              <a:rPr lang="en-US" altLang="zh-CN" sz="2400" dirty="0">
                <a:latin typeface="宋体" panose="02010600030101010101" pitchFamily="2" charset="-122"/>
                <a:cs typeface="+mn-ea"/>
              </a:rPr>
              <a:t>)</a:t>
            </a:r>
            <a:r>
              <a:rPr lang="zh-CN" altLang="en-US" sz="2400" dirty="0">
                <a:latin typeface="宋体" panose="02010600030101010101" pitchFamily="2" charset="-122"/>
                <a:cs typeface="+mn-ea"/>
              </a:rPr>
              <a:t>沿海人口的健康和有关地区福祉，包括对海洋生物资源和野生动物的保护；</a:t>
            </a:r>
          </a:p>
          <a:p>
            <a:pPr>
              <a:lnSpc>
                <a:spcPct val="120000"/>
              </a:lnSpc>
            </a:pPr>
            <a:r>
              <a:rPr lang="en-US" altLang="zh-CN" sz="2400" dirty="0">
                <a:latin typeface="宋体" panose="02010600030101010101" pitchFamily="2" charset="-122"/>
                <a:cs typeface="+mn-ea"/>
              </a:rPr>
              <a:t>(</a:t>
            </a:r>
            <a:r>
              <a:rPr lang="zh-CN" altLang="en-US" sz="2400" dirty="0">
                <a:latin typeface="宋体" panose="02010600030101010101" pitchFamily="2" charset="-122"/>
                <a:cs typeface="+mn-ea"/>
              </a:rPr>
              <a:t>四</a:t>
            </a:r>
            <a:r>
              <a:rPr lang="en-US" altLang="zh-CN" sz="2400" dirty="0">
                <a:latin typeface="宋体" panose="02010600030101010101" pitchFamily="2" charset="-122"/>
                <a:cs typeface="+mn-ea"/>
              </a:rPr>
              <a:t>)</a:t>
            </a:r>
            <a:r>
              <a:rPr lang="zh-CN" altLang="en-US" sz="2400" dirty="0">
                <a:latin typeface="宋体" panose="02010600030101010101" pitchFamily="2" charset="-122"/>
                <a:cs typeface="+mn-ea"/>
              </a:rPr>
              <a:t>近海和水下基础设施。</a:t>
            </a:r>
          </a:p>
          <a:p>
            <a:pPr>
              <a:lnSpc>
                <a:spcPct val="120000"/>
              </a:lnSpc>
            </a:pPr>
            <a:endParaRPr lang="zh-CN" altLang="en-US" sz="2600" b="1" dirty="0">
              <a:latin typeface="宋体" panose="02010600030101010101" pitchFamily="2" charset="-122"/>
              <a:cs typeface="+mn-ea"/>
            </a:endParaRPr>
          </a:p>
          <a:p>
            <a:pPr>
              <a:lnSpc>
                <a:spcPct val="120000"/>
              </a:lnSpc>
            </a:pPr>
            <a:endParaRPr sz="2600" b="1" dirty="0">
              <a:latin typeface="宋体" panose="02010600030101010101" pitchFamily="2" charset="-122"/>
              <a:cs typeface="+mn-ea"/>
            </a:endParaRP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9840595" y="649986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25</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extLst>
      <p:ext uri="{BB962C8B-B14F-4D97-AF65-F5344CB8AC3E}">
        <p14:creationId xmlns:p14="http://schemas.microsoft.com/office/powerpoint/2010/main" xmlns="" val="1288089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endParaRPr sz="2600" b="1" dirty="0">
              <a:latin typeface="宋体" panose="02010600030101010101" pitchFamily="2" charset="-122"/>
              <a:cs typeface="+mn-ea"/>
            </a:endParaRPr>
          </a:p>
          <a:p>
            <a:pPr>
              <a:lnSpc>
                <a:spcPct val="120000"/>
              </a:lnSpc>
            </a:pPr>
            <a:r>
              <a:rPr lang="en-US" sz="2600" b="1" dirty="0">
                <a:latin typeface="宋体" panose="02010600030101010101" pitchFamily="2" charset="-122"/>
                <a:cs typeface="+mn-ea"/>
              </a:rPr>
              <a:t>    </a:t>
            </a:r>
            <a:r>
              <a:rPr lang="zh-CN" altLang="en-US" sz="2600" b="1" dirty="0">
                <a:latin typeface="宋体" panose="02010600030101010101" pitchFamily="2" charset="-122"/>
                <a:cs typeface="+mn-ea"/>
              </a:rPr>
              <a:t>实务思考：</a:t>
            </a:r>
            <a:endParaRPr lang="en-US" altLang="zh-CN" sz="2600" b="1" dirty="0">
              <a:latin typeface="宋体" panose="02010600030101010101" pitchFamily="2" charset="-122"/>
              <a:cs typeface="+mn-ea"/>
            </a:endParaRPr>
          </a:p>
          <a:p>
            <a:pPr>
              <a:lnSpc>
                <a:spcPct val="120000"/>
              </a:lnSpc>
            </a:pPr>
            <a:endParaRPr lang="en-US" altLang="zh-CN" sz="2600" b="1" dirty="0">
              <a:latin typeface="宋体" panose="02010600030101010101" pitchFamily="2" charset="-122"/>
              <a:cs typeface="+mn-ea"/>
            </a:endParaRPr>
          </a:p>
          <a:p>
            <a:pPr>
              <a:lnSpc>
                <a:spcPct val="120000"/>
              </a:lnSpc>
            </a:pPr>
            <a:r>
              <a:rPr lang="en-US" altLang="zh-CN" sz="2600" dirty="0">
                <a:latin typeface="宋体" panose="02010600030101010101" pitchFamily="2" charset="-122"/>
                <a:cs typeface="+mn-ea"/>
              </a:rPr>
              <a:t>    </a:t>
            </a:r>
            <a:r>
              <a:rPr lang="zh-CN" altLang="en-US" sz="2600" dirty="0">
                <a:latin typeface="宋体" panose="02010600030101010101" pitchFamily="2" charset="-122"/>
                <a:cs typeface="+mn-ea"/>
              </a:rPr>
              <a:t>以签订的合同名称认定救助或打捞</a:t>
            </a:r>
            <a:endParaRPr lang="en-US" altLang="zh-CN" sz="2600" dirty="0">
              <a:latin typeface="宋体" panose="02010600030101010101" pitchFamily="2" charset="-122"/>
              <a:cs typeface="+mn-ea"/>
            </a:endParaRPr>
          </a:p>
          <a:p>
            <a:pPr>
              <a:lnSpc>
                <a:spcPct val="120000"/>
              </a:lnSpc>
            </a:pPr>
            <a:endParaRPr lang="en-US" altLang="zh-CN" sz="2600" dirty="0">
              <a:latin typeface="宋体" panose="02010600030101010101" pitchFamily="2" charset="-122"/>
              <a:cs typeface="+mn-ea"/>
            </a:endParaRPr>
          </a:p>
          <a:p>
            <a:pPr>
              <a:lnSpc>
                <a:spcPct val="120000"/>
              </a:lnSpc>
            </a:pPr>
            <a:r>
              <a:rPr lang="en-US" altLang="zh-CN" sz="2600" dirty="0">
                <a:latin typeface="宋体" panose="02010600030101010101" pitchFamily="2" charset="-122"/>
                <a:cs typeface="+mn-ea"/>
              </a:rPr>
              <a:t>    </a:t>
            </a:r>
            <a:r>
              <a:rPr lang="zh-CN" altLang="en-US" sz="2600" dirty="0">
                <a:latin typeface="宋体" panose="02010600030101010101" pitchFamily="2" charset="-122"/>
                <a:cs typeface="+mn-ea"/>
              </a:rPr>
              <a:t>救捞业务与法律适用的不同</a:t>
            </a:r>
            <a:endParaRPr lang="zh-CN" altLang="en-US" sz="2400" dirty="0">
              <a:latin typeface="宋体" panose="02010600030101010101" pitchFamily="2" charset="-122"/>
              <a:cs typeface="+mn-ea"/>
            </a:endParaRPr>
          </a:p>
          <a:p>
            <a:pPr>
              <a:lnSpc>
                <a:spcPct val="120000"/>
              </a:lnSpc>
            </a:pPr>
            <a:endParaRPr lang="zh-CN" altLang="en-US" sz="2600" b="1" dirty="0">
              <a:latin typeface="宋体" panose="02010600030101010101" pitchFamily="2" charset="-122"/>
              <a:cs typeface="+mn-ea"/>
            </a:endParaRPr>
          </a:p>
          <a:p>
            <a:pPr>
              <a:lnSpc>
                <a:spcPct val="120000"/>
              </a:lnSpc>
            </a:pPr>
            <a:endParaRPr sz="2600" b="1" dirty="0">
              <a:latin typeface="宋体" panose="02010600030101010101" pitchFamily="2" charset="-122"/>
              <a:cs typeface="+mn-ea"/>
            </a:endParaRP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9840595" y="649986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25</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extLst>
      <p:ext uri="{BB962C8B-B14F-4D97-AF65-F5344CB8AC3E}">
        <p14:creationId xmlns:p14="http://schemas.microsoft.com/office/powerpoint/2010/main" xmlns="" val="3294321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767630" y="675525"/>
            <a:ext cx="10925175" cy="6118860"/>
          </a:xfrm>
          <a:prstGeom prst="rect">
            <a:avLst/>
          </a:prstGeom>
          <a:noFill/>
          <a:ln w="9525">
            <a:noFill/>
          </a:ln>
        </p:spPr>
        <p:txBody>
          <a:bodyPr wrap="square" anchor="t">
            <a:noAutofit/>
          </a:bodyPr>
          <a:lstStyle/>
          <a:p>
            <a:pPr>
              <a:lnSpc>
                <a:spcPct val="120000"/>
              </a:lnSpc>
            </a:pPr>
            <a:r>
              <a:rPr lang="zh-CN" altLang="en-US" sz="4000" b="1" dirty="0">
                <a:solidFill>
                  <a:srgbClr val="FF0000"/>
                </a:solidFill>
                <a:latin typeface="宋体" panose="02010600030101010101" pitchFamily="2" charset="-122"/>
                <a:cs typeface="+mn-ea"/>
              </a:rPr>
              <a:t>三、救助与施救</a:t>
            </a:r>
          </a:p>
          <a:p>
            <a:pPr>
              <a:lnSpc>
                <a:spcPct val="120000"/>
              </a:lnSpc>
            </a:pPr>
            <a:r>
              <a:rPr lang="en-US" altLang="zh-CN" sz="2800" b="1" dirty="0">
                <a:latin typeface="宋体" panose="02010600030101010101" pitchFamily="2" charset="-122"/>
                <a:cs typeface="+mn-ea"/>
              </a:rPr>
              <a:t> </a:t>
            </a:r>
          </a:p>
          <a:p>
            <a:pPr>
              <a:lnSpc>
                <a:spcPct val="120000"/>
              </a:lnSpc>
            </a:pPr>
            <a:r>
              <a:rPr lang="en-US" altLang="zh-CN" sz="2800" b="1" dirty="0">
                <a:latin typeface="宋体" panose="02010600030101010101" pitchFamily="2" charset="-122"/>
                <a:cs typeface="+mn-ea"/>
              </a:rPr>
              <a:t>1.</a:t>
            </a:r>
            <a:r>
              <a:rPr lang="zh-CN" altLang="en-US" sz="2800" b="1" dirty="0">
                <a:latin typeface="宋体" panose="02010600030101010101" pitchFamily="2" charset="-122"/>
                <a:cs typeface="+mn-ea"/>
              </a:rPr>
              <a:t>沿海内河船舶保险条款 </a:t>
            </a:r>
          </a:p>
          <a:p>
            <a:pPr>
              <a:lnSpc>
                <a:spcPct val="120000"/>
              </a:lnSpc>
            </a:pPr>
            <a:endParaRPr sz="2600" dirty="0">
              <a:latin typeface="宋体" panose="02010600030101010101" pitchFamily="2" charset="-122"/>
              <a:cs typeface="+mn-ea"/>
            </a:endParaRPr>
          </a:p>
          <a:p>
            <a:pPr>
              <a:lnSpc>
                <a:spcPct val="120000"/>
              </a:lnSpc>
            </a:pPr>
            <a:r>
              <a:rPr lang="zh-CN" altLang="zh-CN" dirty="0"/>
              <a:t>保险船舶在发生保险事故时，被保险人为防止或减少损失而采取施救及救助措施所支付的必要的、合理的施救或救助费用、救助报酬，由本保险负责赔偿。</a:t>
            </a:r>
          </a:p>
          <a:p>
            <a:pPr>
              <a:lnSpc>
                <a:spcPct val="120000"/>
              </a:lnSpc>
            </a:pPr>
            <a:r>
              <a:rPr lang="en-US" sz="2600" dirty="0">
                <a:latin typeface="宋体" panose="02010600030101010101" pitchFamily="2" charset="-122"/>
                <a:cs typeface="+mn-ea"/>
              </a:rPr>
              <a:t> </a:t>
            </a:r>
            <a:endParaRPr sz="2600" dirty="0">
              <a:latin typeface="宋体" panose="02010600030101010101" pitchFamily="2" charset="-122"/>
              <a:cs typeface="+mn-ea"/>
            </a:endParaRPr>
          </a:p>
          <a:p>
            <a:pPr>
              <a:lnSpc>
                <a:spcPct val="120000"/>
              </a:lnSpc>
            </a:pPr>
            <a:r>
              <a:rPr lang="en-US" sz="2600" b="1" dirty="0">
                <a:latin typeface="宋体" panose="02010600030101010101" pitchFamily="2" charset="-122"/>
                <a:cs typeface="+mn-ea"/>
              </a:rPr>
              <a:t>2.远洋船舶保险条款</a:t>
            </a:r>
          </a:p>
          <a:p>
            <a:pPr>
              <a:lnSpc>
                <a:spcPct val="120000"/>
              </a:lnSpc>
            </a:pPr>
            <a:endParaRPr sz="2600" dirty="0">
              <a:latin typeface="宋体" panose="02010600030101010101" pitchFamily="2" charset="-122"/>
              <a:cs typeface="+mn-ea"/>
            </a:endParaRPr>
          </a:p>
          <a:p>
            <a:pPr>
              <a:lnSpc>
                <a:spcPct val="120000"/>
              </a:lnSpc>
            </a:pPr>
            <a:r>
              <a:rPr lang="zh-CN" altLang="zh-CN" dirty="0"/>
              <a:t>由于承保风险造成船舶损失或船舶处于危险之中，被保险人为防止或减少根据本保险可以得到赔偿的损失而付出的合理费用，保险人应予以赔付。本条不适用于共同海损、救助或救助费用，也不适用于本保险中另有规定的开支。</a:t>
            </a:r>
            <a:endParaRPr lang="zh-CN" sz="2600" b="1" dirty="0">
              <a:latin typeface="宋体" panose="02010600030101010101" pitchFamily="2" charset="-122"/>
              <a:cs typeface="+mn-ea"/>
            </a:endParaRP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9840595" y="649986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26</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r>
              <a:rPr lang="zh-CN" altLang="en-US" sz="4000" b="1" dirty="0">
                <a:solidFill>
                  <a:srgbClr val="FF0000"/>
                </a:solidFill>
                <a:latin typeface="宋体" panose="02010600030101010101" pitchFamily="2" charset="-122"/>
                <a:cs typeface="+mn-ea"/>
              </a:rPr>
              <a:t>四、救捞的现状及可能的变化</a:t>
            </a:r>
          </a:p>
          <a:p>
            <a:pPr>
              <a:lnSpc>
                <a:spcPct val="120000"/>
              </a:lnSpc>
            </a:pPr>
            <a:r>
              <a:rPr lang="en-US" altLang="zh-CN" sz="2800" b="1" dirty="0">
                <a:latin typeface="宋体" panose="02010600030101010101" pitchFamily="2" charset="-122"/>
                <a:cs typeface="+mn-ea"/>
              </a:rPr>
              <a:t> </a:t>
            </a:r>
          </a:p>
          <a:p>
            <a:pPr>
              <a:lnSpc>
                <a:spcPct val="120000"/>
              </a:lnSpc>
            </a:pPr>
            <a:r>
              <a:rPr lang="en-US" altLang="zh-CN" sz="2800" b="1" dirty="0">
                <a:latin typeface="宋体" panose="02010600030101010101" pitchFamily="2" charset="-122"/>
                <a:cs typeface="+mn-ea"/>
              </a:rPr>
              <a:t>1.</a:t>
            </a:r>
            <a:r>
              <a:rPr lang="zh-CN" altLang="en-US" sz="2800" b="1" dirty="0">
                <a:latin typeface="宋体" panose="02010600030101010101" pitchFamily="2" charset="-122"/>
                <a:cs typeface="+mn-ea"/>
              </a:rPr>
              <a:t>劳氏合同适用基础发生了一定程度的变化</a:t>
            </a:r>
            <a:endParaRPr lang="en-US" altLang="zh-CN" sz="2800" b="1" dirty="0">
              <a:latin typeface="宋体" panose="02010600030101010101" pitchFamily="2" charset="-122"/>
              <a:cs typeface="+mn-ea"/>
            </a:endParaRPr>
          </a:p>
          <a:p>
            <a:pPr>
              <a:lnSpc>
                <a:spcPct val="120000"/>
              </a:lnSpc>
            </a:pPr>
            <a:endParaRPr lang="en-US" altLang="zh-CN" sz="2800" b="1" dirty="0">
              <a:latin typeface="宋体" panose="02010600030101010101" pitchFamily="2" charset="-122"/>
              <a:cs typeface="+mn-ea"/>
            </a:endParaRPr>
          </a:p>
          <a:p>
            <a:pPr>
              <a:lnSpc>
                <a:spcPct val="120000"/>
              </a:lnSpc>
            </a:pPr>
            <a:r>
              <a:rPr lang="zh-CN" altLang="en-US" sz="2800" b="1" dirty="0">
                <a:latin typeface="宋体" panose="02010600030101010101" pitchFamily="2" charset="-122"/>
                <a:cs typeface="+mn-ea"/>
              </a:rPr>
              <a:t>  通讯发展</a:t>
            </a:r>
            <a:endParaRPr lang="en-US" altLang="zh-CN" sz="2800" b="1" dirty="0">
              <a:latin typeface="宋体" panose="02010600030101010101" pitchFamily="2" charset="-122"/>
              <a:cs typeface="+mn-ea"/>
            </a:endParaRPr>
          </a:p>
          <a:p>
            <a:pPr>
              <a:lnSpc>
                <a:spcPct val="120000"/>
              </a:lnSpc>
            </a:pPr>
            <a:r>
              <a:rPr lang="zh-CN" altLang="en-US" sz="2800" b="1" dirty="0">
                <a:latin typeface="宋体" panose="02010600030101010101" pitchFamily="2" charset="-122"/>
                <a:cs typeface="+mn-ea"/>
              </a:rPr>
              <a:t>  船舶大型化专业化</a:t>
            </a:r>
            <a:endParaRPr lang="en-US" altLang="zh-CN" sz="2800" b="1" dirty="0">
              <a:latin typeface="宋体" panose="02010600030101010101" pitchFamily="2" charset="-122"/>
              <a:cs typeface="+mn-ea"/>
            </a:endParaRPr>
          </a:p>
          <a:p>
            <a:pPr>
              <a:lnSpc>
                <a:spcPct val="120000"/>
              </a:lnSpc>
            </a:pPr>
            <a:r>
              <a:rPr lang="zh-CN" altLang="en-US" sz="2800" b="1" dirty="0">
                <a:latin typeface="宋体" panose="02010600030101010101" pitchFamily="2" charset="-122"/>
                <a:cs typeface="+mn-ea"/>
              </a:rPr>
              <a:t>  新兴行业</a:t>
            </a:r>
            <a:endParaRPr lang="en-US" altLang="zh-CN" sz="2800" b="1" dirty="0">
              <a:latin typeface="宋体" panose="02010600030101010101" pitchFamily="2" charset="-122"/>
              <a:cs typeface="+mn-ea"/>
            </a:endParaRPr>
          </a:p>
          <a:p>
            <a:pPr>
              <a:lnSpc>
                <a:spcPct val="120000"/>
              </a:lnSpc>
            </a:pPr>
            <a:r>
              <a:rPr lang="zh-CN" altLang="en-US" sz="2800" b="1" dirty="0">
                <a:latin typeface="宋体" panose="02010600030101010101" pitchFamily="2" charset="-122"/>
                <a:cs typeface="+mn-ea"/>
              </a:rPr>
              <a:t>  事故数量相对变少，事故重大化</a:t>
            </a:r>
          </a:p>
          <a:p>
            <a:pPr>
              <a:lnSpc>
                <a:spcPct val="120000"/>
              </a:lnSpc>
            </a:pPr>
            <a:endParaRPr sz="2600" dirty="0">
              <a:latin typeface="宋体" panose="02010600030101010101" pitchFamily="2" charset="-122"/>
              <a:cs typeface="+mn-ea"/>
            </a:endParaRP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9840595" y="649986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26</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extLst>
      <p:ext uri="{BB962C8B-B14F-4D97-AF65-F5344CB8AC3E}">
        <p14:creationId xmlns:p14="http://schemas.microsoft.com/office/powerpoint/2010/main" xmlns="" val="3811967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33412" y="563230"/>
            <a:ext cx="10925175" cy="6118860"/>
          </a:xfrm>
          <a:prstGeom prst="rect">
            <a:avLst/>
          </a:prstGeom>
          <a:noFill/>
          <a:ln w="9525">
            <a:noFill/>
          </a:ln>
        </p:spPr>
        <p:txBody>
          <a:bodyPr wrap="square" anchor="t">
            <a:noAutofit/>
          </a:bodyPr>
          <a:lstStyle/>
          <a:p>
            <a:pPr>
              <a:lnSpc>
                <a:spcPct val="120000"/>
              </a:lnSpc>
            </a:pPr>
            <a:r>
              <a:rPr lang="en-US" altLang="zh-CN" sz="2800" b="1" dirty="0">
                <a:latin typeface="宋体" panose="02010600030101010101" pitchFamily="2" charset="-122"/>
                <a:cs typeface="+mn-ea"/>
              </a:rPr>
              <a:t> </a:t>
            </a:r>
          </a:p>
          <a:p>
            <a:pPr>
              <a:lnSpc>
                <a:spcPct val="120000"/>
              </a:lnSpc>
            </a:pPr>
            <a:r>
              <a:rPr lang="en-US" altLang="zh-CN" sz="2800" b="1" dirty="0">
                <a:latin typeface="宋体" panose="02010600030101010101" pitchFamily="2" charset="-122"/>
                <a:cs typeface="+mn-ea"/>
              </a:rPr>
              <a:t>2.</a:t>
            </a:r>
            <a:r>
              <a:rPr lang="zh-CN" altLang="en-US" sz="2800" b="1" dirty="0">
                <a:latin typeface="宋体" panose="02010600030101010101" pitchFamily="2" charset="-122"/>
                <a:cs typeface="+mn-ea"/>
              </a:rPr>
              <a:t>新动力船舶</a:t>
            </a:r>
            <a:r>
              <a:rPr lang="en-US" altLang="zh-CN" sz="2800" b="1" dirty="0">
                <a:latin typeface="宋体" panose="02010600030101010101" pitchFamily="2" charset="-122"/>
                <a:cs typeface="+mn-ea"/>
              </a:rPr>
              <a:t>—</a:t>
            </a:r>
            <a:r>
              <a:rPr lang="zh-CN" altLang="en-US" sz="2800" b="1" dirty="0">
                <a:latin typeface="宋体" panose="02010600030101010101" pitchFamily="2" charset="-122"/>
                <a:cs typeface="+mn-ea"/>
              </a:rPr>
              <a:t>氢能、</a:t>
            </a:r>
            <a:r>
              <a:rPr lang="en-US" altLang="zh-CN" sz="2800" b="1" dirty="0">
                <a:latin typeface="宋体" panose="02010600030101010101" pitchFamily="2" charset="-122"/>
                <a:cs typeface="+mn-ea"/>
              </a:rPr>
              <a:t>LNG</a:t>
            </a:r>
            <a:r>
              <a:rPr lang="zh-CN" altLang="en-US" sz="2800" b="1" dirty="0">
                <a:latin typeface="宋体" panose="02010600030101010101" pitchFamily="2" charset="-122"/>
                <a:cs typeface="+mn-ea"/>
              </a:rPr>
              <a:t>、电能、核能</a:t>
            </a:r>
            <a:endParaRPr lang="en-US" altLang="zh-CN" sz="2800" b="1" dirty="0">
              <a:latin typeface="宋体" panose="02010600030101010101" pitchFamily="2" charset="-122"/>
              <a:cs typeface="+mn-ea"/>
            </a:endParaRPr>
          </a:p>
          <a:p>
            <a:pPr>
              <a:lnSpc>
                <a:spcPct val="120000"/>
              </a:lnSpc>
            </a:pPr>
            <a:r>
              <a:rPr lang="zh-CN" altLang="en-US" sz="2800" b="1" dirty="0">
                <a:latin typeface="宋体" panose="02010600030101010101" pitchFamily="2" charset="-122"/>
                <a:cs typeface="+mn-ea"/>
              </a:rPr>
              <a:t>  海上风电</a:t>
            </a:r>
            <a:endParaRPr lang="en-US" altLang="zh-CN" sz="2800" b="1" dirty="0">
              <a:latin typeface="宋体" panose="02010600030101010101" pitchFamily="2" charset="-122"/>
              <a:cs typeface="+mn-ea"/>
            </a:endParaRPr>
          </a:p>
          <a:p>
            <a:pPr>
              <a:lnSpc>
                <a:spcPct val="120000"/>
              </a:lnSpc>
            </a:pPr>
            <a:r>
              <a:rPr lang="zh-CN" altLang="en-US" sz="2800" b="1" dirty="0">
                <a:latin typeface="宋体" panose="02010600030101010101" pitchFamily="2" charset="-122"/>
                <a:cs typeface="+mn-ea"/>
              </a:rPr>
              <a:t>  海上渔场</a:t>
            </a:r>
            <a:endParaRPr lang="en-US" altLang="zh-CN" sz="2800" b="1" dirty="0">
              <a:latin typeface="宋体" panose="02010600030101010101" pitchFamily="2" charset="-122"/>
              <a:cs typeface="+mn-ea"/>
            </a:endParaRPr>
          </a:p>
          <a:p>
            <a:pPr>
              <a:lnSpc>
                <a:spcPct val="120000"/>
              </a:lnSpc>
            </a:pPr>
            <a:endParaRPr lang="en-US" altLang="zh-CN" sz="2800" b="1" dirty="0">
              <a:latin typeface="宋体" panose="02010600030101010101" pitchFamily="2" charset="-122"/>
              <a:cs typeface="+mn-ea"/>
            </a:endParaRPr>
          </a:p>
          <a:p>
            <a:pPr>
              <a:lnSpc>
                <a:spcPct val="120000"/>
              </a:lnSpc>
            </a:pPr>
            <a:r>
              <a:rPr lang="zh-CN" altLang="en-US" sz="2800" b="1" dirty="0">
                <a:latin typeface="宋体" panose="02010600030101010101" pitchFamily="2" charset="-122"/>
                <a:cs typeface="+mn-ea"/>
              </a:rPr>
              <a:t>法律争议也在一定程度上见证和反映了航运业的变化，也反映救助打捞的变化，海沙、风电事故。</a:t>
            </a:r>
            <a:endParaRPr lang="en-US" altLang="zh-CN" sz="2800" b="1" dirty="0">
              <a:latin typeface="宋体" panose="02010600030101010101" pitchFamily="2" charset="-122"/>
              <a:cs typeface="+mn-ea"/>
            </a:endParaRPr>
          </a:p>
          <a:p>
            <a:pPr>
              <a:lnSpc>
                <a:spcPct val="120000"/>
              </a:lnSpc>
            </a:pPr>
            <a:endParaRPr lang="en-US" altLang="zh-CN" sz="2800" b="1" dirty="0">
              <a:latin typeface="宋体" panose="02010600030101010101" pitchFamily="2" charset="-122"/>
              <a:cs typeface="+mn-ea"/>
            </a:endParaRPr>
          </a:p>
          <a:p>
            <a:pPr>
              <a:lnSpc>
                <a:spcPct val="120000"/>
              </a:lnSpc>
            </a:pPr>
            <a:r>
              <a:rPr lang="zh-CN" altLang="en-US" sz="2800" b="1" dirty="0">
                <a:latin typeface="宋体" panose="02010600030101010101" pitchFamily="2" charset="-122"/>
                <a:cs typeface="+mn-ea"/>
              </a:rPr>
              <a:t>新的变化不仅对救助打捞带来了新的课题，也带来了新的法律问题。</a:t>
            </a:r>
            <a:endParaRPr lang="en-US" altLang="zh-CN" sz="2800" b="1" dirty="0">
              <a:latin typeface="宋体" panose="02010600030101010101" pitchFamily="2" charset="-122"/>
              <a:cs typeface="+mn-ea"/>
            </a:endParaRPr>
          </a:p>
          <a:p>
            <a:pPr>
              <a:lnSpc>
                <a:spcPct val="120000"/>
              </a:lnSpc>
            </a:pPr>
            <a:endParaRPr lang="en-US" altLang="zh-CN" sz="2800" b="1" dirty="0">
              <a:latin typeface="宋体" panose="02010600030101010101" pitchFamily="2" charset="-122"/>
              <a:cs typeface="+mn-ea"/>
            </a:endParaRPr>
          </a:p>
          <a:p>
            <a:pPr>
              <a:lnSpc>
                <a:spcPct val="120000"/>
              </a:lnSpc>
            </a:pPr>
            <a:endParaRPr lang="en-US" altLang="zh-CN" sz="2800" b="1" dirty="0">
              <a:latin typeface="宋体" panose="02010600030101010101" pitchFamily="2" charset="-122"/>
              <a:cs typeface="+mn-ea"/>
            </a:endParaRPr>
          </a:p>
          <a:p>
            <a:pPr>
              <a:lnSpc>
                <a:spcPct val="120000"/>
              </a:lnSpc>
            </a:pPr>
            <a:endParaRPr lang="en-US" altLang="zh-CN" sz="2800" b="1" dirty="0">
              <a:latin typeface="宋体" panose="02010600030101010101" pitchFamily="2" charset="-122"/>
              <a:cs typeface="+mn-ea"/>
            </a:endParaRPr>
          </a:p>
          <a:p>
            <a:pPr>
              <a:lnSpc>
                <a:spcPct val="120000"/>
              </a:lnSpc>
            </a:pPr>
            <a:endParaRPr lang="en-US" altLang="zh-CN" sz="2800" b="1" dirty="0">
              <a:latin typeface="宋体" panose="02010600030101010101" pitchFamily="2" charset="-122"/>
              <a:cs typeface="+mn-ea"/>
            </a:endParaRPr>
          </a:p>
          <a:p>
            <a:pPr>
              <a:lnSpc>
                <a:spcPct val="120000"/>
              </a:lnSpc>
            </a:pPr>
            <a:r>
              <a:rPr lang="zh-CN" altLang="en-US" sz="2800" b="1" dirty="0">
                <a:latin typeface="宋体" panose="02010600030101010101" pitchFamily="2" charset="-122"/>
                <a:cs typeface="+mn-ea"/>
              </a:rPr>
              <a:t>  </a:t>
            </a:r>
            <a:endParaRPr sz="2600" dirty="0">
              <a:latin typeface="宋体" panose="02010600030101010101" pitchFamily="2" charset="-122"/>
              <a:cs typeface="+mn-ea"/>
            </a:endParaRP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9840595" y="649986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26</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extLst>
      <p:ext uri="{BB962C8B-B14F-4D97-AF65-F5344CB8AC3E}">
        <p14:creationId xmlns:p14="http://schemas.microsoft.com/office/powerpoint/2010/main" xmlns="" val="451096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9" name="标题 2"/>
          <p:cNvSpPr>
            <a:spLocks noGrp="1"/>
          </p:cNvSpPr>
          <p:nvPr/>
        </p:nvSpPr>
        <p:spPr>
          <a:xfrm>
            <a:off x="2228850" y="764540"/>
            <a:ext cx="7724775" cy="5099050"/>
          </a:xfrm>
          <a:prstGeom prst="rect">
            <a:avLst/>
          </a:prstGeom>
          <a:noFill/>
          <a:ln w="9525">
            <a:noFill/>
          </a:ln>
        </p:spPr>
        <p:txBody>
          <a:bodyPr anchor="ctr"/>
          <a:lstStyle/>
          <a:p>
            <a:pPr algn="ctr">
              <a:lnSpc>
                <a:spcPct val="120000"/>
              </a:lnSpc>
            </a:pPr>
            <a:r>
              <a:rPr lang="zh-CN" altLang="en-US" sz="5400" b="1" dirty="0">
                <a:solidFill>
                  <a:srgbClr val="FF0000"/>
                </a:solidFill>
                <a:latin typeface="Calibri" panose="020F0502020204030204" pitchFamily="34" charset="0"/>
                <a:ea typeface="宋体" panose="02010600030101010101" pitchFamily="2" charset="-122"/>
              </a:rPr>
              <a:t>多 谢 聆听！</a:t>
            </a:r>
            <a:br>
              <a:rPr lang="zh-CN" altLang="en-US" sz="5400" b="1" dirty="0">
                <a:solidFill>
                  <a:srgbClr val="FF0000"/>
                </a:solidFill>
                <a:latin typeface="Calibri" panose="020F0502020204030204" pitchFamily="34" charset="0"/>
                <a:ea typeface="宋体" panose="02010600030101010101" pitchFamily="2" charset="-122"/>
              </a:rPr>
            </a:br>
            <a:r>
              <a:rPr lang="zh-CN" altLang="en-US" sz="4400" dirty="0">
                <a:latin typeface="Calibri" panose="020F0502020204030204" pitchFamily="34" charset="0"/>
                <a:ea typeface="宋体" panose="02010600030101010101" pitchFamily="2" charset="-122"/>
              </a:rPr>
              <a:t/>
            </a:r>
            <a:br>
              <a:rPr lang="zh-CN" altLang="en-US" sz="4400" dirty="0">
                <a:latin typeface="Calibri" panose="020F0502020204030204" pitchFamily="34" charset="0"/>
                <a:ea typeface="宋体" panose="02010600030101010101" pitchFamily="2" charset="-122"/>
              </a:rPr>
            </a:br>
            <a:r>
              <a:rPr lang="zh-CN" altLang="en-US" sz="4400" dirty="0">
                <a:latin typeface="Calibri" panose="020F0502020204030204" pitchFamily="34" charset="0"/>
                <a:ea typeface="宋体" panose="02010600030101010101" pitchFamily="2" charset="-122"/>
              </a:rPr>
              <a:t>段</a:t>
            </a:r>
            <a:r>
              <a:rPr lang="zh-CN" altLang="en-US" sz="4400">
                <a:latin typeface="Calibri" panose="020F0502020204030204" pitchFamily="34" charset="0"/>
                <a:ea typeface="宋体" panose="02010600030101010101" pitchFamily="2" charset="-122"/>
              </a:rPr>
              <a:t>亭</a:t>
            </a:r>
            <a:r>
              <a:rPr lang="zh-CN" altLang="en-US" sz="4400" smtClean="0">
                <a:latin typeface="Calibri" panose="020F0502020204030204" pitchFamily="34" charset="0"/>
                <a:ea typeface="宋体" panose="02010600030101010101" pitchFamily="2" charset="-122"/>
              </a:rPr>
              <a:t>武</a:t>
            </a:r>
            <a:endParaRPr lang="zh-CN" altLang="en-US" sz="4400" dirty="0">
              <a:solidFill>
                <a:srgbClr val="00B0F0"/>
              </a:solidFill>
              <a:latin typeface="Calibri" panose="020F0502020204030204" pitchFamily="34" charset="0"/>
              <a:ea typeface="宋体" panose="02010600030101010101" pitchFamily="2" charset="-122"/>
            </a:endParaRPr>
          </a:p>
        </p:txBody>
      </p:sp>
      <p:cxnSp>
        <p:nvCxnSpPr>
          <p:cNvPr id="2" name="直接连接符 1"/>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stretch>
            <a:fillRect/>
          </a:stretch>
        </p:blipFill>
        <p:spPr>
          <a:xfrm>
            <a:off x="9552305" y="19050"/>
            <a:ext cx="2621280" cy="541020"/>
          </a:xfrm>
          <a:prstGeom prst="rect">
            <a:avLst/>
          </a:prstGeom>
        </p:spPr>
      </p:pic>
      <p:pic>
        <p:nvPicPr>
          <p:cNvPr id="4" name="图片 3"/>
          <p:cNvPicPr>
            <a:picLocks noChangeAspect="1"/>
          </p:cNvPicPr>
          <p:nvPr/>
        </p:nvPicPr>
        <p:blipFill>
          <a:blip r:embed="rId3"/>
          <a:stretch>
            <a:fillRect/>
          </a:stretch>
        </p:blipFill>
        <p:spPr>
          <a:xfrm>
            <a:off x="10050780" y="645287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27</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23813" y="612000"/>
            <a:ext cx="12168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0728" name="文本框 99"/>
          <p:cNvSpPr txBox="1"/>
          <p:nvPr/>
        </p:nvSpPr>
        <p:spPr>
          <a:xfrm>
            <a:off x="407670" y="620395"/>
            <a:ext cx="11243945" cy="3869329"/>
          </a:xfrm>
          <a:prstGeom prst="rect">
            <a:avLst/>
          </a:prstGeom>
          <a:noFill/>
          <a:ln w="9525">
            <a:noFill/>
          </a:ln>
        </p:spPr>
        <p:txBody>
          <a:bodyPr wrap="square" anchor="t">
            <a:spAutoFit/>
          </a:bodyPr>
          <a:lstStyle/>
          <a:p>
            <a:pPr indent="817880" algn="l">
              <a:lnSpc>
                <a:spcPct val="150000"/>
              </a:lnSpc>
              <a:spcBef>
                <a:spcPts val="0"/>
              </a:spcBef>
              <a:buClrTx/>
              <a:buSzTx/>
              <a:buFontTx/>
            </a:pPr>
            <a:r>
              <a:rPr lang="zh-CN" altLang="en-US" sz="2800" dirty="0">
                <a:latin typeface="宋体" panose="02010600030101010101" pitchFamily="2" charset="-122"/>
                <a:cs typeface="+mn-ea"/>
              </a:rPr>
              <a:t>思考：</a:t>
            </a:r>
            <a:r>
              <a:rPr lang="en-US" altLang="zh-CN" sz="2800" dirty="0" err="1">
                <a:latin typeface="宋体" panose="02010600030101010101" pitchFamily="2" charset="-122"/>
                <a:cs typeface="+mn-ea"/>
              </a:rPr>
              <a:t>海事局进行的救助，能否索赔</a:t>
            </a:r>
            <a:r>
              <a:rPr lang="en-US" altLang="zh-CN" sz="2800" dirty="0">
                <a:latin typeface="宋体" panose="02010600030101010101" pitchFamily="2" charset="-122"/>
                <a:cs typeface="+mn-ea"/>
              </a:rPr>
              <a:t>？</a:t>
            </a:r>
          </a:p>
          <a:p>
            <a:pPr indent="817880" algn="l">
              <a:lnSpc>
                <a:spcPct val="150000"/>
              </a:lnSpc>
              <a:spcBef>
                <a:spcPts val="0"/>
              </a:spcBef>
              <a:buClrTx/>
              <a:buSzTx/>
              <a:buFontTx/>
            </a:pPr>
            <a:endParaRPr lang="en-US" altLang="zh-CN" sz="2800" dirty="0">
              <a:latin typeface="宋体" panose="02010600030101010101" pitchFamily="2" charset="-122"/>
              <a:cs typeface="+mn-ea"/>
            </a:endParaRPr>
          </a:p>
          <a:p>
            <a:pPr indent="817880" algn="l">
              <a:lnSpc>
                <a:spcPct val="150000"/>
              </a:lnSpc>
              <a:spcBef>
                <a:spcPts val="0"/>
              </a:spcBef>
              <a:buClrTx/>
              <a:buSzTx/>
              <a:buFontTx/>
            </a:pPr>
            <a:r>
              <a:rPr lang="en-US" altLang="zh-CN" sz="2800" dirty="0">
                <a:latin typeface="宋体" panose="02010600030101010101" pitchFamily="2" charset="-122"/>
                <a:cs typeface="+mn-ea"/>
              </a:rPr>
              <a:t>《海商法》第192条：“国家有关主管机关从事或者控制的救助作业，救助方有权享受本章规定的关于救助作业的权利和补偿。”</a:t>
            </a:r>
          </a:p>
          <a:p>
            <a:pPr indent="817880" algn="l">
              <a:lnSpc>
                <a:spcPct val="150000"/>
              </a:lnSpc>
              <a:spcBef>
                <a:spcPts val="0"/>
              </a:spcBef>
              <a:buClrTx/>
              <a:buSzTx/>
              <a:buFontTx/>
            </a:pPr>
            <a:r>
              <a:rPr lang="en-US" altLang="zh-CN" sz="2800" dirty="0">
                <a:latin typeface="宋体" panose="02010600030101010101" pitchFamily="2" charset="-122"/>
                <a:cs typeface="+mn-ea"/>
              </a:rPr>
              <a:t>《1989年国际救助公约》第五条第1项规定：“公约不影响国内法或国际公约有关由公共当局从事或控制的救助作业的任何规定。”</a:t>
            </a:r>
          </a:p>
        </p:txBody>
      </p:sp>
      <p:pic>
        <p:nvPicPr>
          <p:cNvPr id="4" name="图片 3"/>
          <p:cNvPicPr>
            <a:picLocks noChangeAspect="1"/>
          </p:cNvPicPr>
          <p:nvPr/>
        </p:nvPicPr>
        <p:blipFill>
          <a:blip r:embed="rId2"/>
          <a:stretch>
            <a:fillRect/>
          </a:stretch>
        </p:blipFill>
        <p:spPr>
          <a:xfrm>
            <a:off x="10050780" y="6452870"/>
            <a:ext cx="2141220" cy="358140"/>
          </a:xfrm>
          <a:prstGeom prst="rect">
            <a:avLst/>
          </a:prstGeom>
        </p:spPr>
      </p:pic>
      <p:pic>
        <p:nvPicPr>
          <p:cNvPr id="5" name="图片 4"/>
          <p:cNvPicPr>
            <a:picLocks noChangeAspect="1"/>
          </p:cNvPicPr>
          <p:nvPr/>
        </p:nvPicPr>
        <p:blipFill>
          <a:blip r:embed="rId3"/>
          <a:stretch>
            <a:fillRect/>
          </a:stretch>
        </p:blipFill>
        <p:spPr>
          <a:xfrm>
            <a:off x="9552305" y="19050"/>
            <a:ext cx="2621280" cy="541020"/>
          </a:xfrm>
          <a:prstGeom prst="rect">
            <a:avLst/>
          </a:prstGeom>
        </p:spPr>
      </p:pic>
      <p:sp>
        <p:nvSpPr>
          <p:cNvPr id="11" name="页脚占位符 10"/>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2</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extLst>
      <p:ext uri="{BB962C8B-B14F-4D97-AF65-F5344CB8AC3E}">
        <p14:creationId xmlns:p14="http://schemas.microsoft.com/office/powerpoint/2010/main" xmlns="" val="41003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983615" y="602615"/>
            <a:ext cx="10339070" cy="4900930"/>
          </a:xfrm>
          <a:prstGeom prst="rect">
            <a:avLst/>
          </a:prstGeom>
          <a:noFill/>
          <a:ln w="9525">
            <a:noFill/>
          </a:ln>
        </p:spPr>
        <p:txBody>
          <a:bodyPr wrap="square" anchor="t">
            <a:spAutoFit/>
          </a:bodyPr>
          <a:lstStyle/>
          <a:p>
            <a:pPr>
              <a:lnSpc>
                <a:spcPct val="120000"/>
              </a:lnSpc>
            </a:pPr>
            <a:r>
              <a:rPr sz="3200" b="1" dirty="0">
                <a:solidFill>
                  <a:srgbClr val="FF0000"/>
                </a:solidFill>
                <a:latin typeface="宋体" panose="02010600030101010101" pitchFamily="2" charset="-122"/>
                <a:cs typeface="+mn-ea"/>
              </a:rPr>
              <a:t>（</a:t>
            </a:r>
            <a:r>
              <a:rPr lang="zh-CN" sz="3200" b="1" dirty="0">
                <a:solidFill>
                  <a:srgbClr val="FF0000"/>
                </a:solidFill>
                <a:latin typeface="宋体" panose="02010600030101010101" pitchFamily="2" charset="-122"/>
                <a:cs typeface="+mn-ea"/>
              </a:rPr>
              <a:t>一</a:t>
            </a:r>
            <a:r>
              <a:rPr sz="3200" b="1" dirty="0">
                <a:solidFill>
                  <a:srgbClr val="FF0000"/>
                </a:solidFill>
                <a:latin typeface="宋体" panose="02010600030101010101" pitchFamily="2" charset="-122"/>
                <a:cs typeface="+mn-ea"/>
              </a:rPr>
              <a:t>）</a:t>
            </a:r>
            <a:r>
              <a:rPr lang="zh-CN" sz="3200" b="1" dirty="0">
                <a:solidFill>
                  <a:srgbClr val="FF0000"/>
                </a:solidFill>
                <a:latin typeface="宋体" panose="02010600030101010101" pitchFamily="2" charset="-122"/>
                <a:cs typeface="+mn-ea"/>
              </a:rPr>
              <a:t>索赔主体</a:t>
            </a:r>
            <a:endParaRPr sz="3200" b="1" dirty="0">
              <a:latin typeface="宋体" panose="02010600030101010101" pitchFamily="2" charset="-122"/>
              <a:cs typeface="+mn-ea"/>
            </a:endParaRPr>
          </a:p>
          <a:p>
            <a:pPr indent="817880" algn="l">
              <a:lnSpc>
                <a:spcPct val="140000"/>
              </a:lnSpc>
              <a:spcBef>
                <a:spcPts val="0"/>
              </a:spcBef>
              <a:buClrTx/>
              <a:buSzTx/>
              <a:buFontTx/>
            </a:pPr>
            <a:r>
              <a:rPr lang="zh-CN" sz="2800" b="1" dirty="0">
                <a:latin typeface="宋体" panose="02010600030101010101" pitchFamily="2" charset="-122"/>
                <a:cs typeface="+mn-ea"/>
              </a:rPr>
              <a:t>主管当局进行的救助，能否索赔？</a:t>
            </a:r>
            <a:endParaRPr sz="3200" b="1" dirty="0">
              <a:latin typeface="宋体" panose="02010600030101010101" pitchFamily="2" charset="-122"/>
              <a:cs typeface="+mn-ea"/>
            </a:endParaRPr>
          </a:p>
          <a:p>
            <a:pPr indent="817880" algn="l">
              <a:lnSpc>
                <a:spcPct val="140000"/>
              </a:lnSpc>
              <a:spcBef>
                <a:spcPts val="0"/>
              </a:spcBef>
              <a:buClrTx/>
              <a:buSzTx/>
              <a:buFontTx/>
            </a:pPr>
            <a:r>
              <a:rPr sz="2800" dirty="0">
                <a:latin typeface="宋体" panose="02010600030101010101" pitchFamily="2" charset="-122"/>
                <a:cs typeface="+mn-ea"/>
              </a:rPr>
              <a:t>当前国际海运中，石油、化工等污染性产品运输逐渐增多，船舶自身携带燃油数量不断增加，一些重大海难事故对海上人命财产安全、海洋环境、通航安全等公共利益构成巨大威胁。海难事故发生后，主管机关为避免或减少这类海难事故对公共利益的损害，要求对这些事故的处置进行干预并介入具体的海难救助活动，这已经成为新世纪海事实践的一大趋势。</a:t>
            </a: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10050780" y="645287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3</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983615" y="602615"/>
            <a:ext cx="10339070" cy="4912995"/>
          </a:xfrm>
          <a:prstGeom prst="rect">
            <a:avLst/>
          </a:prstGeom>
          <a:noFill/>
          <a:ln w="9525">
            <a:noFill/>
          </a:ln>
        </p:spPr>
        <p:txBody>
          <a:bodyPr wrap="square" anchor="t">
            <a:spAutoFit/>
          </a:bodyPr>
          <a:lstStyle/>
          <a:p>
            <a:pPr indent="817880" algn="l">
              <a:lnSpc>
                <a:spcPct val="140000"/>
              </a:lnSpc>
              <a:spcBef>
                <a:spcPts val="0"/>
              </a:spcBef>
              <a:buClrTx/>
              <a:buSzTx/>
              <a:buFontTx/>
            </a:pPr>
            <a:r>
              <a:rPr lang="zh-CN" sz="2800" b="1" dirty="0">
                <a:latin typeface="宋体" panose="02010600030101010101" pitchFamily="2" charset="-122"/>
                <a:cs typeface="+mn-ea"/>
              </a:rPr>
              <a:t>主管当局进行的救助，能否索赔？</a:t>
            </a:r>
            <a:endParaRPr sz="3200" b="1" dirty="0">
              <a:latin typeface="宋体" panose="02010600030101010101" pitchFamily="2" charset="-122"/>
              <a:cs typeface="+mn-ea"/>
            </a:endParaRPr>
          </a:p>
          <a:p>
            <a:pPr indent="817880" algn="l">
              <a:lnSpc>
                <a:spcPct val="140000"/>
              </a:lnSpc>
              <a:spcBef>
                <a:spcPts val="0"/>
              </a:spcBef>
              <a:buClrTx/>
              <a:buSzTx/>
              <a:buFontTx/>
            </a:pPr>
            <a:r>
              <a:rPr sz="2800" dirty="0">
                <a:latin typeface="宋体" panose="02010600030101010101" pitchFamily="2" charset="-122"/>
                <a:cs typeface="+mn-ea"/>
              </a:rPr>
              <a:t>主管机关介入海难救助同样面临着人力、物力 及财力等各项支出。依据传统海商法理论，海难救助是一种纯私法关系，涉及的是平等民事主体之间的海难救助法律关系</a:t>
            </a:r>
            <a:r>
              <a:rPr lang="zh-CN" sz="2800" dirty="0">
                <a:latin typeface="宋体" panose="02010600030101010101" pitchFamily="2" charset="-122"/>
                <a:cs typeface="+mn-ea"/>
              </a:rPr>
              <a:t>。</a:t>
            </a:r>
            <a:r>
              <a:rPr sz="2800" dirty="0">
                <a:latin typeface="宋体" panose="02010600030101010101" pitchFamily="2" charset="-122"/>
                <a:cs typeface="+mn-ea"/>
              </a:rPr>
              <a:t>与私法救助者相比</a:t>
            </a:r>
            <a:r>
              <a:rPr lang="zh-CN" sz="2800" dirty="0">
                <a:latin typeface="宋体" panose="02010600030101010101" pitchFamily="2" charset="-122"/>
                <a:cs typeface="+mn-ea"/>
              </a:rPr>
              <a:t>，</a:t>
            </a:r>
            <a:r>
              <a:rPr sz="2800" dirty="0">
                <a:latin typeface="宋体" panose="02010600030101010101" pitchFamily="2" charset="-122"/>
                <a:cs typeface="+mn-ea"/>
              </a:rPr>
              <a:t>主管机关的海难救助行为往往意味着公权力的介入。在此背景下，主管机关能否就其救助行为主张海难救助报酬? 为此，有必要考察主管机关的海难救助法律行为及其性质，其直接关系到主管机关海难救助费用支出的补偿路径及实现方式。</a:t>
            </a: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10050780" y="645287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4</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983615" y="602615"/>
            <a:ext cx="10339070" cy="5515610"/>
          </a:xfrm>
          <a:prstGeom prst="rect">
            <a:avLst/>
          </a:prstGeom>
          <a:noFill/>
          <a:ln w="9525">
            <a:noFill/>
          </a:ln>
        </p:spPr>
        <p:txBody>
          <a:bodyPr wrap="square" anchor="t">
            <a:spAutoFit/>
          </a:bodyPr>
          <a:lstStyle/>
          <a:p>
            <a:pPr indent="817880" algn="l">
              <a:lnSpc>
                <a:spcPct val="140000"/>
              </a:lnSpc>
              <a:spcBef>
                <a:spcPts val="0"/>
              </a:spcBef>
              <a:buClrTx/>
              <a:buSzTx/>
              <a:buFontTx/>
            </a:pPr>
            <a:r>
              <a:rPr lang="zh-CN" sz="2800" b="1" dirty="0">
                <a:latin typeface="宋体" panose="02010600030101010101" pitchFamily="2" charset="-122"/>
                <a:cs typeface="+mn-ea"/>
              </a:rPr>
              <a:t>主管当局进行的救助，能否索赔？</a:t>
            </a:r>
            <a:endParaRPr sz="3200" b="1" dirty="0">
              <a:latin typeface="宋体" panose="02010600030101010101" pitchFamily="2" charset="-122"/>
              <a:cs typeface="+mn-ea"/>
            </a:endParaRPr>
          </a:p>
          <a:p>
            <a:pPr indent="817880" algn="l">
              <a:lnSpc>
                <a:spcPct val="140000"/>
              </a:lnSpc>
              <a:spcBef>
                <a:spcPts val="0"/>
              </a:spcBef>
              <a:buClrTx/>
              <a:buSzTx/>
              <a:buFontTx/>
            </a:pPr>
            <a:r>
              <a:rPr lang="zh-CN" sz="2800" dirty="0">
                <a:latin typeface="宋体" panose="02010600030101010101" pitchFamily="2" charset="-122"/>
                <a:cs typeface="+mn-ea"/>
              </a:rPr>
              <a:t>有关</a:t>
            </a:r>
            <a:r>
              <a:rPr sz="2800" dirty="0">
                <a:latin typeface="宋体" panose="02010600030101010101" pitchFamily="2" charset="-122"/>
                <a:cs typeface="+mn-ea"/>
              </a:rPr>
              <a:t>海事主管机关进行的海难救助性质为何可谓众说纷纭。</a:t>
            </a:r>
            <a:r>
              <a:rPr lang="zh-CN" sz="2800" dirty="0">
                <a:latin typeface="宋体" panose="02010600030101010101" pitchFamily="2" charset="-122"/>
                <a:cs typeface="+mn-ea"/>
              </a:rPr>
              <a:t>现</a:t>
            </a:r>
            <a:r>
              <a:rPr sz="2800" dirty="0">
                <a:latin typeface="宋体" panose="02010600030101010101" pitchFamily="2" charset="-122"/>
                <a:cs typeface="+mn-ea"/>
              </a:rPr>
              <a:t>列举出以下几个观点:第一,强调其主体为行政机关,因此它进行的救助可以归为行政救助;第二,认为海事主管机关无论乐意与否都要出手相救,为强制救助;第三,依据我国《海商法》所针对的是自愿救助作业而言,其海难救助行为享有报酬请求权。但事实上,何为行政救助、何为强制救助却没有明确的定义。那么它是行政强制中的一种吗</a:t>
            </a:r>
            <a:r>
              <a:rPr lang="zh-CN" sz="2800" dirty="0">
                <a:latin typeface="宋体" panose="02010600030101010101" pitchFamily="2" charset="-122"/>
                <a:cs typeface="+mn-ea"/>
              </a:rPr>
              <a:t>？</a:t>
            </a:r>
            <a:r>
              <a:rPr sz="2800" dirty="0">
                <a:latin typeface="宋体" panose="02010600030101010101" pitchFamily="2" charset="-122"/>
                <a:cs typeface="+mn-ea"/>
              </a:rPr>
              <a:t>显然,我国的《行政强制法》对此并没有进行</a:t>
            </a:r>
            <a:r>
              <a:rPr lang="zh-CN" sz="2800" dirty="0">
                <a:latin typeface="宋体" panose="02010600030101010101" pitchFamily="2" charset="-122"/>
                <a:cs typeface="+mn-ea"/>
              </a:rPr>
              <a:t>明确</a:t>
            </a:r>
            <a:r>
              <a:rPr sz="2800" dirty="0">
                <a:latin typeface="宋体" panose="02010600030101010101" pitchFamily="2" charset="-122"/>
                <a:cs typeface="+mn-ea"/>
              </a:rPr>
              <a:t>规定。</a:t>
            </a: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10050780" y="645287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5</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983615" y="602615"/>
            <a:ext cx="10339070" cy="3018327"/>
          </a:xfrm>
          <a:prstGeom prst="rect">
            <a:avLst/>
          </a:prstGeom>
          <a:noFill/>
          <a:ln w="9525">
            <a:noFill/>
          </a:ln>
        </p:spPr>
        <p:txBody>
          <a:bodyPr wrap="square" anchor="t">
            <a:spAutoFit/>
          </a:bodyPr>
          <a:lstStyle/>
          <a:p>
            <a:pPr indent="817880" algn="l">
              <a:lnSpc>
                <a:spcPct val="140000"/>
              </a:lnSpc>
              <a:spcBef>
                <a:spcPts val="0"/>
              </a:spcBef>
              <a:buClrTx/>
              <a:buSzTx/>
              <a:buFontTx/>
            </a:pPr>
            <a:r>
              <a:rPr lang="zh-CN" sz="2800" b="1" dirty="0">
                <a:latin typeface="宋体" panose="02010600030101010101" pitchFamily="2" charset="-122"/>
                <a:cs typeface="+mn-ea"/>
              </a:rPr>
              <a:t>主管当局进行的救助，能否索赔？</a:t>
            </a:r>
            <a:endParaRPr sz="3200" b="1" dirty="0">
              <a:latin typeface="宋体" panose="02010600030101010101" pitchFamily="2" charset="-122"/>
              <a:cs typeface="+mn-ea"/>
            </a:endParaRPr>
          </a:p>
          <a:p>
            <a:pPr indent="817880" algn="l">
              <a:lnSpc>
                <a:spcPct val="140000"/>
              </a:lnSpc>
              <a:spcBef>
                <a:spcPts val="0"/>
              </a:spcBef>
              <a:buClrTx/>
              <a:buSzTx/>
              <a:buFontTx/>
            </a:pPr>
            <a:r>
              <a:rPr lang="zh-CN" sz="2800" dirty="0">
                <a:latin typeface="宋体" panose="02010600030101010101" pitchFamily="2" charset="-122"/>
                <a:cs typeface="+mn-ea"/>
              </a:rPr>
              <a:t>因此</a:t>
            </a:r>
            <a:r>
              <a:rPr sz="2800" dirty="0">
                <a:latin typeface="宋体" panose="02010600030101010101" pitchFamily="2" charset="-122"/>
                <a:cs typeface="+mn-ea"/>
              </a:rPr>
              <a:t>,海事主管机关进行海难救助可以根据其属于职责内或职责外的标准进行区分。如果是职责内的救助,则不享有报酬请求权,职责外救助则应当享有该请求权。这样既没有把海难救助完全定义为行政行为,也能够合理解决因救助而产生的巨大经费问题。</a:t>
            </a: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10050780" y="645287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6</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文本框 99"/>
          <p:cNvSpPr txBox="1"/>
          <p:nvPr/>
        </p:nvSpPr>
        <p:spPr>
          <a:xfrm>
            <a:off x="626110" y="602615"/>
            <a:ext cx="10925175" cy="6118860"/>
          </a:xfrm>
          <a:prstGeom prst="rect">
            <a:avLst/>
          </a:prstGeom>
          <a:noFill/>
          <a:ln w="9525">
            <a:noFill/>
          </a:ln>
        </p:spPr>
        <p:txBody>
          <a:bodyPr wrap="square" anchor="t">
            <a:noAutofit/>
          </a:bodyPr>
          <a:lstStyle/>
          <a:p>
            <a:pPr>
              <a:lnSpc>
                <a:spcPct val="120000"/>
              </a:lnSpc>
            </a:pPr>
            <a:r>
              <a:rPr sz="3200" b="1" dirty="0">
                <a:solidFill>
                  <a:srgbClr val="FF0000"/>
                </a:solidFill>
                <a:latin typeface="宋体" panose="02010600030101010101" pitchFamily="2" charset="-122"/>
                <a:cs typeface="+mn-ea"/>
              </a:rPr>
              <a:t>（</a:t>
            </a:r>
            <a:r>
              <a:rPr lang="zh-CN" sz="3200" b="1" dirty="0">
                <a:solidFill>
                  <a:srgbClr val="FF0000"/>
                </a:solidFill>
                <a:latin typeface="宋体" panose="02010600030101010101" pitchFamily="2" charset="-122"/>
                <a:cs typeface="+mn-ea"/>
              </a:rPr>
              <a:t>二</a:t>
            </a:r>
            <a:r>
              <a:rPr sz="3200" b="1" dirty="0">
                <a:solidFill>
                  <a:srgbClr val="FF0000"/>
                </a:solidFill>
                <a:latin typeface="宋体" panose="02010600030101010101" pitchFamily="2" charset="-122"/>
                <a:cs typeface="+mn-ea"/>
              </a:rPr>
              <a:t>）</a:t>
            </a:r>
            <a:r>
              <a:rPr lang="zh-CN" sz="3200" b="1" dirty="0">
                <a:solidFill>
                  <a:srgbClr val="FF0000"/>
                </a:solidFill>
                <a:latin typeface="宋体" panose="02010600030101010101" pitchFamily="2" charset="-122"/>
                <a:cs typeface="+mn-ea"/>
              </a:rPr>
              <a:t>救助形式</a:t>
            </a:r>
          </a:p>
          <a:p>
            <a:pPr>
              <a:lnSpc>
                <a:spcPct val="120000"/>
              </a:lnSpc>
            </a:pPr>
            <a:r>
              <a:rPr lang="en-US" altLang="zh-CN" sz="2800" b="1" dirty="0">
                <a:latin typeface="宋体" panose="02010600030101010101" pitchFamily="2" charset="-122"/>
                <a:cs typeface="+mn-ea"/>
              </a:rPr>
              <a:t>    1.</a:t>
            </a:r>
            <a:r>
              <a:rPr lang="zh-CN" altLang="en-US" sz="2800" b="1" dirty="0">
                <a:latin typeface="宋体" panose="02010600030101010101" pitchFamily="2" charset="-122"/>
                <a:cs typeface="+mn-ea"/>
              </a:rPr>
              <a:t>雇佣救助</a:t>
            </a:r>
          </a:p>
          <a:p>
            <a:pPr>
              <a:lnSpc>
                <a:spcPct val="120000"/>
              </a:lnSpc>
            </a:pPr>
            <a:r>
              <a:rPr lang="en-US" sz="2400" dirty="0">
                <a:latin typeface="宋体" panose="02010600030101010101" pitchFamily="2" charset="-122"/>
                <a:cs typeface="+mn-ea"/>
              </a:rPr>
              <a:t>    </a:t>
            </a:r>
            <a:r>
              <a:rPr sz="2600" dirty="0">
                <a:latin typeface="宋体" panose="02010600030101010101" pitchFamily="2" charset="-122"/>
                <a:cs typeface="+mn-ea"/>
              </a:rPr>
              <a:t>雇用救助(Employed Salvage Service)又称实际费用救助，传统海商法也视为合同救助的一种形式。这种救助以救助方所使用的人力和设备按时</a:t>
            </a:r>
            <a:r>
              <a:rPr lang="zh-CN" sz="2600" dirty="0">
                <a:latin typeface="宋体" panose="02010600030101010101" pitchFamily="2" charset="-122"/>
                <a:cs typeface="+mn-ea"/>
              </a:rPr>
              <a:t>计付</a:t>
            </a:r>
            <a:r>
              <a:rPr sz="2600" dirty="0">
                <a:latin typeface="宋体" panose="02010600030101010101" pitchFamily="2" charset="-122"/>
                <a:cs typeface="+mn-ea"/>
              </a:rPr>
              <a:t>报酬。有时当事方约定</a:t>
            </a:r>
            <a:r>
              <a:rPr lang="zh-CN" sz="2600" dirty="0">
                <a:latin typeface="宋体" panose="02010600030101010101" pitchFamily="2" charset="-122"/>
                <a:cs typeface="+mn-ea"/>
              </a:rPr>
              <a:t>，</a:t>
            </a:r>
            <a:r>
              <a:rPr sz="2600" dirty="0">
                <a:latin typeface="宋体" panose="02010600030101010101" pitchFamily="2" charset="-122"/>
                <a:cs typeface="+mn-ea"/>
              </a:rPr>
              <a:t>如救助成功，或者在约定期限内成功，则按比例增加若干救助费。</a:t>
            </a:r>
          </a:p>
          <a:p>
            <a:pPr>
              <a:lnSpc>
                <a:spcPct val="120000"/>
              </a:lnSpc>
            </a:pPr>
            <a:r>
              <a:rPr sz="2600" dirty="0">
                <a:latin typeface="宋体" panose="02010600030101010101" pitchFamily="2" charset="-122"/>
                <a:cs typeface="+mn-ea"/>
              </a:rPr>
              <a:t> </a:t>
            </a:r>
            <a:r>
              <a:rPr lang="en-US" sz="2600" dirty="0">
                <a:latin typeface="宋体" panose="02010600030101010101" pitchFamily="2" charset="-122"/>
                <a:cs typeface="+mn-ea"/>
              </a:rPr>
              <a:t>   </a:t>
            </a:r>
            <a:r>
              <a:rPr sz="2600" dirty="0">
                <a:latin typeface="宋体" panose="02010600030101010101" pitchFamily="2" charset="-122"/>
                <a:cs typeface="+mn-ea"/>
              </a:rPr>
              <a:t>雇用救助合同可以在救助前或救助过程中签订，也可以只凭被救助方的书面申请而成立。这种申请应被视为被救方同意按有关规定支付费用的证据。</a:t>
            </a:r>
          </a:p>
          <a:p>
            <a:pPr>
              <a:lnSpc>
                <a:spcPct val="120000"/>
              </a:lnSpc>
            </a:pPr>
            <a:r>
              <a:rPr sz="2600" dirty="0">
                <a:latin typeface="宋体" panose="02010600030101010101" pitchFamily="2" charset="-122"/>
                <a:cs typeface="+mn-ea"/>
              </a:rPr>
              <a:t> </a:t>
            </a:r>
            <a:r>
              <a:rPr lang="en-US" sz="2600" dirty="0">
                <a:latin typeface="宋体" panose="02010600030101010101" pitchFamily="2" charset="-122"/>
                <a:cs typeface="+mn-ea"/>
              </a:rPr>
              <a:t>   </a:t>
            </a:r>
            <a:r>
              <a:rPr sz="2600" dirty="0">
                <a:latin typeface="宋体" panose="02010600030101010101" pitchFamily="2" charset="-122"/>
                <a:cs typeface="+mn-ea"/>
              </a:rPr>
              <a:t>雇用救助的救助指挥权在遇险船一方，并且不论救助是否成功，被救助方都要向救助方支付救助费</a:t>
            </a:r>
            <a:r>
              <a:rPr lang="zh-CN" sz="2600" dirty="0">
                <a:latin typeface="宋体" panose="02010600030101010101" pitchFamily="2" charset="-122"/>
                <a:cs typeface="+mn-ea"/>
              </a:rPr>
              <a:t>。</a:t>
            </a:r>
            <a:r>
              <a:rPr sz="2600" dirty="0">
                <a:latin typeface="宋体" panose="02010600030101010101" pitchFamily="2" charset="-122"/>
                <a:cs typeface="+mn-ea"/>
              </a:rPr>
              <a:t>与无效果无报酬合同救助比较</a:t>
            </a:r>
            <a:r>
              <a:rPr lang="zh-CN" sz="2600" dirty="0">
                <a:latin typeface="宋体" panose="02010600030101010101" pitchFamily="2" charset="-122"/>
                <a:cs typeface="+mn-ea"/>
              </a:rPr>
              <a:t>，</a:t>
            </a:r>
            <a:r>
              <a:rPr sz="2600" dirty="0">
                <a:latin typeface="宋体" panose="02010600030101010101" pitchFamily="2" charset="-122"/>
                <a:cs typeface="+mn-ea"/>
              </a:rPr>
              <a:t>雇用救助的救助方所承担的风险较小，所以救助费相对较低。</a:t>
            </a:r>
          </a:p>
        </p:txBody>
      </p:sp>
      <p:cxnSp>
        <p:nvCxnSpPr>
          <p:cNvPr id="4" name="直接连接符 3"/>
          <p:cNvCxnSpPr/>
          <p:nvPr/>
        </p:nvCxnSpPr>
        <p:spPr>
          <a:xfrm>
            <a:off x="0" y="602615"/>
            <a:ext cx="12192000" cy="177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9552305" y="19050"/>
            <a:ext cx="2621280" cy="541020"/>
          </a:xfrm>
          <a:prstGeom prst="rect">
            <a:avLst/>
          </a:prstGeom>
        </p:spPr>
      </p:pic>
      <p:pic>
        <p:nvPicPr>
          <p:cNvPr id="3" name="图片 2"/>
          <p:cNvPicPr>
            <a:picLocks noChangeAspect="1"/>
          </p:cNvPicPr>
          <p:nvPr/>
        </p:nvPicPr>
        <p:blipFill>
          <a:blip r:embed="rId3"/>
          <a:stretch>
            <a:fillRect/>
          </a:stretch>
        </p:blipFill>
        <p:spPr>
          <a:xfrm>
            <a:off x="10050780" y="6452870"/>
            <a:ext cx="2141220" cy="358140"/>
          </a:xfrm>
          <a:prstGeom prst="rect">
            <a:avLst/>
          </a:prstGeom>
        </p:spPr>
      </p:pic>
      <p:sp>
        <p:nvSpPr>
          <p:cNvPr id="12" name="页脚占位符 11"/>
          <p:cNvSpPr>
            <a:spLocks noGrp="1"/>
          </p:cNvSpPr>
          <p:nvPr>
            <p:ph type="ftr" sz="quarter" idx="3"/>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第</a:t>
            </a:r>
            <a:r>
              <a:rPr kumimoji="0" lang="en-US" altLang="zh-CN"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7</a:t>
            </a:r>
            <a:r>
              <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t>页</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b5ffb7bb-473d-48f7-af5d-740e05849a1d"/>
  <p:tag name="COMMONDATA" val="eyJoZGlkIjoiM2UwMThmYWU0ZjQ5ZTk0MWYxNmRjZTNmOTI0N2IxYTk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8557"/>
  <p:tag name="KSO_WM_SLIDE_ID" val="diagram2020855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DIAGRAM_GROUP_CODE" val="l1-1"/>
  <p:tag name="KSO_WM_SLIDE_DIAGTYPE" val="l"/>
  <p:tag name="KSO_WM_TAG_VERSION" val="1.0"/>
  <p:tag name="KSO_WM_SLIDE_LAYOUT" val="a_d"/>
  <p:tag name="KSO_WM_SLIDE_LAYOUT_CNT" val="1_1"/>
  <p:tag name="KSO_WM_SLIDE_SIZE" val="960*540"/>
  <p:tag name="KSO_WM_SLIDE_POSITION" val="0*0"/>
  <p:tag name="KSO_WM_SLIDE_LAYOUT_INFO" val="{&quot;backgroundInfo&quot;:[{&quot;bottom&quot;:0,&quot;bottomAbs&quot;:false,&quot;left&quot;:0,&quot;leftAbs&quot;:false,&quot;right&quot;:0,&quot;rightAbs&quot;:false,&quot;top&quot;:0,&quot;topAbs&quot;:false,&quot;type&quot;:&quot;general&quot;}],&quot;id&quot;:&quot;2021-04-01T15:01:36&quot;,&quot;maxSize&quot;:{&quot;size1&quot;:24.4},&quot;minSize&quot;:{&quot;size1&quot;:22.4},&quot;normalSize&quot;:{&quot;size1&quot;:22.4},&quot;subLayout&quot;:[{&quot;id&quot;:&quot;2021-04-01T15:01:36&quot;,&quot;margin&quot;:{&quot;bottom&quot;:0.02600000612437725,&quot;left&quot;:2.5399999618530273,&quot;right&quot;:9.313000679016113,&quot;top&quot;:2.117000102996826},&quot;type&quot;:0},{&quot;id&quot;:&quot;2021-04-01T15:01:36&quot;,&quot;margin&quot;:{&quot;bottom&quot;:2.9629998207092285,&quot;left&quot;:2.5399999618530273,&quot;right&quot;:2.5399999618530273,&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BK_DARK_LIGHT" val="2"/>
  <p:tag name="KSO_WM_SLIDE_BACKGROUND_TYPE" val="general"/>
  <p:tag name="KSO_WM_SLIDE_SUPPORT_FEATURE_TYPE" val="3"/>
  <p:tag name="KSO_WM_TEMPLATE_ASSEMBLE_XID" val="60656e7b4054ed1e2fb7f9ba"/>
  <p:tag name="KSO_WM_TEMPLATE_ASSEMBLE_GROUPID" val="60656e7b4054ed1e2fb7f9ba"/>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7_1*i*1"/>
  <p:tag name="KSO_WM_TEMPLATE_CATEGORY" val="diagram"/>
  <p:tag name="KSO_WM_TEMPLATE_INDEX" val="20208557"/>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a"/>
  <p:tag name="KSO_WM_TEMPLATE_ASSEMBLE_GROUPID" val="60656e7b4054ed1e2fb7f9ba"/>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7_1*i*2"/>
  <p:tag name="KSO_WM_TEMPLATE_CATEGORY" val="diagram"/>
  <p:tag name="KSO_WM_TEMPLATE_INDEX" val="20208557"/>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a"/>
  <p:tag name="KSO_WM_TEMPLATE_ASSEMBLE_GROUPID" val="60656e7b4054ed1e2fb7f9ba"/>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7_1*i*3"/>
  <p:tag name="KSO_WM_TEMPLATE_CATEGORY" val="diagram"/>
  <p:tag name="KSO_WM_TEMPLATE_INDEX" val="20208557"/>
  <p:tag name="KSO_WM_UNIT_LAYERLEVEL" val="1"/>
  <p:tag name="KSO_WM_TAG_VERSION" val="1.0"/>
  <p:tag name="KSO_WM_BEAUTIFY_FLAG" val="#wm#"/>
  <p:tag name="KSO_WM_UNIT_BLOCK" val="0"/>
  <p:tag name="KSO_WM_UNIT_SM_LIMIT_TYPE" val="2"/>
  <p:tag name="KSO_WM_UNIT_DEC_AREA_ID" val="8535f6c6c1df4e639245ebd192f17f4a"/>
  <p:tag name="KSO_WM_UNIT_DECORATE_INFO" val="{&quot;DecorateInfoH&quot;:{&quot;IsAbs&quot;:true},&quot;DecorateInfoW&quot;:{&quot;IsAbs&quot;:true},&quot;DecorateInfoX&quot;:{&quot;IsAbs&quot;:true,&quot;Pos&quot;:1},&quot;DecorateInfoY&quot;:{&quot;IsAbs&quot;:true,&quot;Pos&quot;:1},&quot;ReferentInfo&quot;:{&quot;Id&quot;:&quot;db1ada81bbf14f0abd7a995662501014&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a"/>
  <p:tag name="KSO_WM_TEMPLATE_ASSEMBLE_GROUPID" val="60656e7b4054ed1e2fb7f9ba"/>
</p:tagLst>
</file>

<file path=ppt/tags/tag19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7_1*a*1"/>
  <p:tag name="KSO_WM_TEMPLATE_CATEGORY" val="diagram"/>
  <p:tag name="KSO_WM_TEMPLATE_INDEX" val="2020855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381492a5ea146c5ae329fc626d91fe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0cee656157447a694cf5bf5ffa69147"/>
  <p:tag name="KSO_WM_UNIT_SUPPORT_BIG_FONT" val="1"/>
  <p:tag name="KSO_WM_UNIT_TEXT_FILL_FORE_SCHEMECOLOR_INDEX_BRIGHTNESS" val="0"/>
  <p:tag name="KSO_WM_UNIT_TEXT_FILL_FORE_SCHEMECOLOR_INDEX" val="13"/>
  <p:tag name="KSO_WM_UNIT_TEXT_FILL_TYPE" val="1"/>
  <p:tag name="KSO_WM_TEMPLATE_ASSEMBLE_XID" val="60656e7b4054ed1e2fb7f9ba"/>
  <p:tag name="KSO_WM_TEMPLATE_ASSEMBLE_GROUPID" val="60656e7b4054ed1e2fb7f9ba"/>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10788_1*m_h_i*1_1_1"/>
  <p:tag name="KSO_WM_TEMPLATE_CATEGORY" val="diagram"/>
  <p:tag name="KSO_WM_TEMPLATE_INDEX" val="20210788"/>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USESOURCEFORMAT_APPLY" val="1"/>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10788_1*m_h_i*1_1_2"/>
  <p:tag name="KSO_WM_TEMPLATE_CATEGORY" val="diagram"/>
  <p:tag name="KSO_WM_TEMPLATE_INDEX" val="20210788"/>
  <p:tag name="KSO_WM_UNIT_LAYERLEVEL" val="1_1_1"/>
  <p:tag name="KSO_WM_TAG_VERSION" val="1.0"/>
  <p:tag name="KSO_WM_BEAUTIFY_FLAG" val="#wm#"/>
  <p:tag name="KSO_WM_UNIT_USESOURCEFORMAT_APPLY" val="1"/>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10788_1*m_h_i*1_1_3"/>
  <p:tag name="KSO_WM_TEMPLATE_CATEGORY" val="diagram"/>
  <p:tag name="KSO_WM_TEMPLATE_INDEX" val="20210788"/>
  <p:tag name="KSO_WM_UNIT_LAYERLEVEL" val="1_1_1"/>
  <p:tag name="KSO_WM_TAG_VERSION" val="1.0"/>
  <p:tag name="KSO_WM_BEAUTIFY_FLAG" val="#wm#"/>
  <p:tag name="KSO_WM_UNIT_USESOURCEFORMAT_APPLY" val="1"/>
</p:tagLst>
</file>

<file path=ppt/tags/tag19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36"/>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10788_1*m_h_f*1_1_1"/>
  <p:tag name="KSO_WM_TEMPLATE_CATEGORY" val="diagram"/>
  <p:tag name="KSO_WM_TEMPLATE_INDEX" val="20210788"/>
  <p:tag name="KSO_WM_UNIT_LAYERLEVEL" val="1_1_1"/>
  <p:tag name="KSO_WM_TAG_VERSION" val="1.0"/>
  <p:tag name="KSO_WM_BEAUTIFY_FLAG" val="#wm#"/>
  <p:tag name="KSO_WM_UNIT_PRESET_TEXT" val="单击此处添加标题具体内容"/>
  <p:tag name="KSO_WM_UNIT_TEXT_FILL_FORE_SCHEMECOLOR_INDEX_BRIGHTNESS" val="0"/>
  <p:tag name="KSO_WM_UNIT_TEXT_FILL_FORE_SCHEMECOLOR_INDEX" val="13"/>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C)Nordri™ Corporation. ">
  <a:themeElements>
    <a:clrScheme name="(C)Nordri™ Corporation.  1">
      <a:dk1>
        <a:srgbClr val="B2B2B2"/>
      </a:dk1>
      <a:lt1>
        <a:srgbClr val="FFFFFF"/>
      </a:lt1>
      <a:dk2>
        <a:srgbClr val="000000"/>
      </a:dk2>
      <a:lt2>
        <a:srgbClr val="FFFFFF"/>
      </a:lt2>
      <a:accent1>
        <a:srgbClr val="E04226"/>
      </a:accent1>
      <a:accent2>
        <a:srgbClr val="FF9933"/>
      </a:accent2>
      <a:accent3>
        <a:srgbClr val="AAAAAA"/>
      </a:accent3>
      <a:accent4>
        <a:srgbClr val="DADADA"/>
      </a:accent4>
      <a:accent5>
        <a:srgbClr val="EDB0AC"/>
      </a:accent5>
      <a:accent6>
        <a:srgbClr val="E78A2D"/>
      </a:accent6>
      <a:hlink>
        <a:srgbClr val="FFCC00"/>
      </a:hlink>
      <a:folHlink>
        <a:srgbClr val="99CC00"/>
      </a:folHlink>
    </a:clrScheme>
    <a:fontScheme name="(C)Nordri™ Corporation. ">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Nordri™ Corporation.  1">
        <a:dk1>
          <a:srgbClr val="B2B2B2"/>
        </a:dk1>
        <a:lt1>
          <a:srgbClr val="FFFFFF"/>
        </a:lt1>
        <a:dk2>
          <a:srgbClr val="000000"/>
        </a:dk2>
        <a:lt2>
          <a:srgbClr val="FFFFFF"/>
        </a:lt2>
        <a:accent1>
          <a:srgbClr val="E04226"/>
        </a:accent1>
        <a:accent2>
          <a:srgbClr val="FF9933"/>
        </a:accent2>
        <a:accent3>
          <a:srgbClr val="AAAAAA"/>
        </a:accent3>
        <a:accent4>
          <a:srgbClr val="DADADA"/>
        </a:accent4>
        <a:accent5>
          <a:srgbClr val="EDB0AC"/>
        </a:accent5>
        <a:accent6>
          <a:srgbClr val="E78A2D"/>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C)Nordri™ Corporation.  1">
        <a:dk1>
          <a:srgbClr val="B2B2B2"/>
        </a:dk1>
        <a:lt1>
          <a:srgbClr val="FFFFFF"/>
        </a:lt1>
        <a:dk2>
          <a:srgbClr val="000000"/>
        </a:dk2>
        <a:lt2>
          <a:srgbClr val="FFFFFF"/>
        </a:lt2>
        <a:accent1>
          <a:srgbClr val="E04226"/>
        </a:accent1>
        <a:accent2>
          <a:srgbClr val="FF9933"/>
        </a:accent2>
        <a:accent3>
          <a:srgbClr val="AAAAAA"/>
        </a:accent3>
        <a:accent4>
          <a:srgbClr val="DADADA"/>
        </a:accent4>
        <a:accent5>
          <a:srgbClr val="EDB0AC"/>
        </a:accent5>
        <a:accent6>
          <a:srgbClr val="E78A2D"/>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C)Nordri™ Corporation.  2">
        <a:dk1>
          <a:srgbClr val="000000"/>
        </a:dk1>
        <a:lt1>
          <a:srgbClr val="FFFFFF"/>
        </a:lt1>
        <a:dk2>
          <a:srgbClr val="FFFFFF"/>
        </a:dk2>
        <a:lt2>
          <a:srgbClr val="B2B2B2"/>
        </a:lt2>
        <a:accent1>
          <a:srgbClr val="E04226"/>
        </a:accent1>
        <a:accent2>
          <a:srgbClr val="FF9933"/>
        </a:accent2>
        <a:accent3>
          <a:srgbClr val="FFFFFF"/>
        </a:accent3>
        <a:accent4>
          <a:srgbClr val="000000"/>
        </a:accent4>
        <a:accent5>
          <a:srgbClr val="EDB0AC"/>
        </a:accent5>
        <a:accent6>
          <a:srgbClr val="E78A2D"/>
        </a:accent6>
        <a:hlink>
          <a:srgbClr val="FFCC00"/>
        </a:hlink>
        <a:folHlink>
          <a:srgbClr val="5F5F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 (C)Nordri™ Corporation.">
  <a:themeElements>
    <a:clrScheme name=" (C)Nordri™ Corporation. 1">
      <a:dk1>
        <a:srgbClr val="000000"/>
      </a:dk1>
      <a:lt1>
        <a:srgbClr val="FFFFFF"/>
      </a:lt1>
      <a:dk2>
        <a:srgbClr val="FFFFFF"/>
      </a:dk2>
      <a:lt2>
        <a:srgbClr val="B2B2B2"/>
      </a:lt2>
      <a:accent1>
        <a:srgbClr val="E04226"/>
      </a:accent1>
      <a:accent2>
        <a:srgbClr val="FF9933"/>
      </a:accent2>
      <a:accent3>
        <a:srgbClr val="FFFFFF"/>
      </a:accent3>
      <a:accent4>
        <a:srgbClr val="000000"/>
      </a:accent4>
      <a:accent5>
        <a:srgbClr val="EDB0AC"/>
      </a:accent5>
      <a:accent6>
        <a:srgbClr val="E78A2D"/>
      </a:accent6>
      <a:hlink>
        <a:srgbClr val="FFCC00"/>
      </a:hlink>
      <a:folHlink>
        <a:srgbClr val="99CC00"/>
      </a:folHlink>
    </a:clrScheme>
    <a:fontScheme name=" (C)Nordri™ Corporation.">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C)Nordri™ Corporation. 1">
        <a:dk1>
          <a:srgbClr val="000000"/>
        </a:dk1>
        <a:lt1>
          <a:srgbClr val="FFFFFF"/>
        </a:lt1>
        <a:dk2>
          <a:srgbClr val="FFFFFF"/>
        </a:dk2>
        <a:lt2>
          <a:srgbClr val="B2B2B2"/>
        </a:lt2>
        <a:accent1>
          <a:srgbClr val="E04226"/>
        </a:accent1>
        <a:accent2>
          <a:srgbClr val="FF9933"/>
        </a:accent2>
        <a:accent3>
          <a:srgbClr val="FFFFFF"/>
        </a:accent3>
        <a:accent4>
          <a:srgbClr val="000000"/>
        </a:accent4>
        <a:accent5>
          <a:srgbClr val="EDB0AC"/>
        </a:accent5>
        <a:accent6>
          <a:srgbClr val="E78A2D"/>
        </a:accent6>
        <a:hlink>
          <a:srgbClr val="FFCC00"/>
        </a:hlink>
        <a:folHlink>
          <a:srgbClr val="99CC00"/>
        </a:folHlink>
      </a:clrScheme>
      <a:clrMap bg1="lt1" tx1="dk1" bg2="lt2" tx2="dk2" accent1="accent1" accent2="accent2" accent3="accent3" accent4="accent4" accent5="accent5" accent6="accent6" hlink="hlink" folHlink="folHlink"/>
    </a:extraClrScheme>
    <a:extraClrScheme>
      <a:clrScheme name=" (C)Nordri™ Corporation. 1">
        <a:dk1>
          <a:srgbClr val="000000"/>
        </a:dk1>
        <a:lt1>
          <a:srgbClr val="FFFFFF"/>
        </a:lt1>
        <a:dk2>
          <a:srgbClr val="FFFFFF"/>
        </a:dk2>
        <a:lt2>
          <a:srgbClr val="B2B2B2"/>
        </a:lt2>
        <a:accent1>
          <a:srgbClr val="E04226"/>
        </a:accent1>
        <a:accent2>
          <a:srgbClr val="FF9933"/>
        </a:accent2>
        <a:accent3>
          <a:srgbClr val="FFFFFF"/>
        </a:accent3>
        <a:accent4>
          <a:srgbClr val="000000"/>
        </a:accent4>
        <a:accent5>
          <a:srgbClr val="EDB0AC"/>
        </a:accent5>
        <a:accent6>
          <a:srgbClr val="E78A2D"/>
        </a:accent6>
        <a:hlink>
          <a:srgbClr val="FFCC00"/>
        </a:hlink>
        <a:folHlink>
          <a:srgbClr val="99CC00"/>
        </a:folHlink>
      </a:clrScheme>
      <a:clrMap bg1="lt1" tx1="dk1" bg2="lt2" tx2="dk2" accent1="accent1" accent2="accent2" accent3="accent3" accent4="accent4" accent5="accent5" accent6="accent6" hlink="hlink" folHlink="folHlink"/>
    </a:extraClrScheme>
    <a:extraClrScheme>
      <a:clrScheme name=" (C)Nordri™ Corporation. 2">
        <a:dk1>
          <a:srgbClr val="000000"/>
        </a:dk1>
        <a:lt1>
          <a:srgbClr val="FFFFFF"/>
        </a:lt1>
        <a:dk2>
          <a:srgbClr val="FFFFFF"/>
        </a:dk2>
        <a:lt2>
          <a:srgbClr val="B2B2B2"/>
        </a:lt2>
        <a:accent1>
          <a:srgbClr val="E04226"/>
        </a:accent1>
        <a:accent2>
          <a:srgbClr val="FF9933"/>
        </a:accent2>
        <a:accent3>
          <a:srgbClr val="FFFFFF"/>
        </a:accent3>
        <a:accent4>
          <a:srgbClr val="000000"/>
        </a:accent4>
        <a:accent5>
          <a:srgbClr val="EDB0AC"/>
        </a:accent5>
        <a:accent6>
          <a:srgbClr val="E78A2D"/>
        </a:accent6>
        <a:hlink>
          <a:srgbClr val="FFCC00"/>
        </a:hlink>
        <a:folHlink>
          <a:srgbClr val="5F5F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2104</TotalTime>
  <Words>2253</Words>
  <Application>Microsoft Office PowerPoint</Application>
  <PresentationFormat>自定义</PresentationFormat>
  <Paragraphs>253</Paragraphs>
  <Slides>36</Slides>
  <Notes>1</Notes>
  <HiddenSlides>0</HiddenSlides>
  <MMClips>0</MMClips>
  <ScaleCrop>false</ScaleCrop>
  <HeadingPairs>
    <vt:vector size="4" baseType="variant">
      <vt:variant>
        <vt:lpstr>主题</vt:lpstr>
      </vt:variant>
      <vt:variant>
        <vt:i4>6</vt:i4>
      </vt:variant>
      <vt:variant>
        <vt:lpstr>幻灯片标题</vt:lpstr>
      </vt:variant>
      <vt:variant>
        <vt:i4>36</vt:i4>
      </vt:variant>
    </vt:vector>
  </HeadingPairs>
  <TitlesOfParts>
    <vt:vector size="42" baseType="lpstr">
      <vt:lpstr>(C)Nordri™ Corporation. </vt:lpstr>
      <vt:lpstr>自定义设计方案</vt:lpstr>
      <vt:lpstr>1_自定义设计方案</vt:lpstr>
      <vt:lpstr> (C)Nordri™ Corporation.</vt:lpstr>
      <vt:lpstr>Office 主题​​</vt:lpstr>
      <vt:lpstr>2_自定义设计方案</vt:lpstr>
      <vt:lpstr>幻灯片 0</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ly</dc:creator>
  <cp:lastModifiedBy>hsub</cp:lastModifiedBy>
  <cp:revision>220</cp:revision>
  <dcterms:created xsi:type="dcterms:W3CDTF">2020-08-19T07:55:00Z</dcterms:created>
  <dcterms:modified xsi:type="dcterms:W3CDTF">2023-04-25T02:52:41Z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89CBCD5AE0744163929FC64AAF634B6D</vt:lpwstr>
  </property>
</Properties>
</file>