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495" r:id="rId2"/>
    <p:sldId id="609" r:id="rId3"/>
    <p:sldId id="667" r:id="rId4"/>
    <p:sldId id="622" r:id="rId5"/>
    <p:sldId id="645" r:id="rId6"/>
    <p:sldId id="623" r:id="rId7"/>
    <p:sldId id="646" r:id="rId8"/>
    <p:sldId id="647" r:id="rId9"/>
    <p:sldId id="624" r:id="rId10"/>
    <p:sldId id="625" r:id="rId11"/>
    <p:sldId id="668" r:id="rId12"/>
    <p:sldId id="669" r:id="rId13"/>
    <p:sldId id="670" r:id="rId14"/>
    <p:sldId id="450" r:id="rId15"/>
  </p:sldIdLst>
  <p:sldSz cx="12192000" cy="6858000"/>
  <p:notesSz cx="6858000" cy="9144000"/>
  <p:custDataLst>
    <p:tags r:id="rId17"/>
  </p:custDataLst>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19" autoAdjust="0"/>
    <p:restoredTop sz="94683" autoAdjust="0"/>
  </p:normalViewPr>
  <p:slideViewPr>
    <p:cSldViewPr showGuides="1">
      <p:cViewPr varScale="1">
        <p:scale>
          <a:sx n="108" d="100"/>
          <a:sy n="108" d="100"/>
        </p:scale>
        <p:origin x="-636" y="-7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38AFFF-3532-431B-B539-D239B4E2F5A8}" type="datetimeFigureOut">
              <a:rPr lang="zh-CN" altLang="en-US" smtClean="0"/>
              <a:pPr/>
              <a:t>2023/4/25</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4B5552-FD17-4BB3-A45C-454FD5740B55}"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solidFill>
                  <a:srgbClr val="000000"/>
                </a:solidFill>
                <a:latin typeface="黑体" panose="02010609060101010101" pitchFamily="49" charset="-122"/>
                <a:ea typeface="黑体" panose="02010609060101010101" pitchFamily="49" charset="-122"/>
                <a:cs typeface="宋体" panose="02010600030101010101" pitchFamily="2" charset="-122"/>
                <a:sym typeface="+mn-ea"/>
              </a:rPr>
              <a:t>澳大利亚高等法院回顾了《海牙规则》的历史、普通法下</a:t>
            </a:r>
            <a:r>
              <a:rPr lang="en-US" altLang="zh-CN" dirty="0" smtClean="0">
                <a:solidFill>
                  <a:srgbClr val="000000"/>
                </a:solidFill>
                <a:latin typeface="黑体" panose="02010609060101010101" pitchFamily="49" charset="-122"/>
                <a:ea typeface="黑体" panose="02010609060101010101" pitchFamily="49" charset="-122"/>
                <a:cs typeface="宋体" panose="02010600030101010101" pitchFamily="2" charset="-122"/>
                <a:sym typeface="+mn-ea"/>
              </a:rPr>
              <a:t>“</a:t>
            </a:r>
            <a:r>
              <a:rPr lang="zh-CN" altLang="en-US" dirty="0" smtClean="0">
                <a:solidFill>
                  <a:srgbClr val="000000"/>
                </a:solidFill>
                <a:latin typeface="黑体" panose="02010609060101010101" pitchFamily="49" charset="-122"/>
                <a:ea typeface="黑体" panose="02010609060101010101" pitchFamily="49" charset="-122"/>
                <a:cs typeface="宋体" panose="02010600030101010101" pitchFamily="2" charset="-122"/>
                <a:sym typeface="+mn-ea"/>
              </a:rPr>
              <a:t>海难</a:t>
            </a:r>
            <a:r>
              <a:rPr lang="en-US" altLang="zh-CN" dirty="0" smtClean="0">
                <a:solidFill>
                  <a:srgbClr val="000000"/>
                </a:solidFill>
                <a:latin typeface="黑体" panose="02010609060101010101" pitchFamily="49" charset="-122"/>
                <a:ea typeface="黑体" panose="02010609060101010101" pitchFamily="49" charset="-122"/>
                <a:cs typeface="宋体" panose="02010600030101010101" pitchFamily="2" charset="-122"/>
                <a:sym typeface="+mn-ea"/>
              </a:rPr>
              <a:t>”</a:t>
            </a:r>
            <a:r>
              <a:rPr lang="zh-CN" altLang="en-US" dirty="0" smtClean="0">
                <a:solidFill>
                  <a:srgbClr val="000000"/>
                </a:solidFill>
                <a:latin typeface="黑体" panose="02010609060101010101" pitchFamily="49" charset="-122"/>
                <a:ea typeface="黑体" panose="02010609060101010101" pitchFamily="49" charset="-122"/>
                <a:cs typeface="宋体" panose="02010600030101010101" pitchFamily="2" charset="-122"/>
                <a:sym typeface="+mn-ea"/>
              </a:rPr>
              <a:t>概念的沿革、《海牙规则》的结构，审视了</a:t>
            </a:r>
            <a:r>
              <a:rPr lang="en-US" altLang="zh-CN" i="1" dirty="0" smtClean="0">
                <a:solidFill>
                  <a:srgbClr val="000000"/>
                </a:solidFill>
                <a:latin typeface="黑体" panose="02010609060101010101" pitchFamily="49" charset="-122"/>
                <a:ea typeface="黑体" panose="02010609060101010101" pitchFamily="49" charset="-122"/>
                <a:cs typeface="宋体" panose="02010600030101010101" pitchFamily="2" charset="-122"/>
                <a:sym typeface="+mn-ea"/>
              </a:rPr>
              <a:t>Gamlen</a:t>
            </a:r>
            <a:r>
              <a:rPr lang="zh-CN" altLang="en-US" dirty="0" smtClean="0">
                <a:solidFill>
                  <a:srgbClr val="000000"/>
                </a:solidFill>
                <a:latin typeface="黑体" panose="02010609060101010101" pitchFamily="49" charset="-122"/>
                <a:ea typeface="黑体" panose="02010609060101010101" pitchFamily="49" charset="-122"/>
                <a:cs typeface="宋体" panose="02010600030101010101" pitchFamily="2" charset="-122"/>
                <a:sym typeface="+mn-ea"/>
              </a:rPr>
              <a:t>案中确立的澳大利亚对</a:t>
            </a:r>
            <a:r>
              <a:rPr lang="en-US" altLang="zh-CN" dirty="0" smtClean="0">
                <a:solidFill>
                  <a:srgbClr val="000000"/>
                </a:solidFill>
                <a:latin typeface="黑体" panose="02010609060101010101" pitchFamily="49" charset="-122"/>
                <a:ea typeface="黑体" panose="02010609060101010101" pitchFamily="49" charset="-122"/>
                <a:cs typeface="宋体" panose="02010600030101010101" pitchFamily="2" charset="-122"/>
                <a:sym typeface="+mn-ea"/>
              </a:rPr>
              <a:t>“</a:t>
            </a:r>
            <a:r>
              <a:rPr lang="zh-CN" altLang="en-US" dirty="0" smtClean="0">
                <a:solidFill>
                  <a:srgbClr val="000000"/>
                </a:solidFill>
                <a:latin typeface="黑体" panose="02010609060101010101" pitchFamily="49" charset="-122"/>
                <a:ea typeface="黑体" panose="02010609060101010101" pitchFamily="49" charset="-122"/>
                <a:cs typeface="宋体" panose="02010600030101010101" pitchFamily="2" charset="-122"/>
                <a:sym typeface="+mn-ea"/>
              </a:rPr>
              <a:t>海难</a:t>
            </a:r>
            <a:r>
              <a:rPr lang="en-US" altLang="zh-CN" dirty="0" smtClean="0">
                <a:solidFill>
                  <a:srgbClr val="000000"/>
                </a:solidFill>
                <a:latin typeface="黑体" panose="02010609060101010101" pitchFamily="49" charset="-122"/>
                <a:ea typeface="黑体" panose="02010609060101010101" pitchFamily="49" charset="-122"/>
                <a:cs typeface="宋体" panose="02010600030101010101" pitchFamily="2" charset="-122"/>
                <a:sym typeface="+mn-ea"/>
              </a:rPr>
              <a:t>”</a:t>
            </a:r>
            <a:r>
              <a:rPr lang="zh-CN" altLang="en-US" dirty="0" smtClean="0">
                <a:solidFill>
                  <a:srgbClr val="000000"/>
                </a:solidFill>
                <a:latin typeface="黑体" panose="02010609060101010101" pitchFamily="49" charset="-122"/>
                <a:ea typeface="黑体" panose="02010609060101010101" pitchFamily="49" charset="-122"/>
                <a:cs typeface="宋体" panose="02010600030101010101" pitchFamily="2" charset="-122"/>
                <a:sym typeface="+mn-ea"/>
              </a:rPr>
              <a:t>的认定标准，也考虑英国、加拿大和美国的相关判例。</a:t>
            </a:r>
            <a:endParaRPr lang="zh-CN" altLang="en-US" dirty="0"/>
          </a:p>
        </p:txBody>
      </p:sp>
      <p:sp>
        <p:nvSpPr>
          <p:cNvPr id="4" name="灯片编号占位符 3"/>
          <p:cNvSpPr>
            <a:spLocks noGrp="1"/>
          </p:cNvSpPr>
          <p:nvPr>
            <p:ph type="sldNum" sz="quarter" idx="10"/>
          </p:nvPr>
        </p:nvSpPr>
        <p:spPr/>
        <p:txBody>
          <a:bodyPr/>
          <a:lstStyle/>
          <a:p>
            <a:fld id="{4F4B5552-FD17-4BB3-A45C-454FD5740B55}" type="slidenum">
              <a:rPr lang="zh-CN" altLang="en-US" smtClean="0"/>
              <a:pPr/>
              <a:t>8</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F4B5552-FD17-4BB3-A45C-454FD5740B55}" type="slidenum">
              <a:rPr lang="zh-CN" altLang="en-US" smtClean="0"/>
              <a:pPr/>
              <a:t>13</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永航">
    <p:spTree>
      <p:nvGrpSpPr>
        <p:cNvPr id="1" name=""/>
        <p:cNvGrpSpPr/>
        <p:nvPr/>
      </p:nvGrpSpPr>
      <p:grpSpPr>
        <a:xfrm>
          <a:off x="0" y="0"/>
          <a:ext cx="0" cy="0"/>
          <a:chOff x="0" y="0"/>
          <a:chExt cx="0" cy="0"/>
        </a:xfrm>
      </p:grpSpPr>
      <p:grpSp>
        <p:nvGrpSpPr>
          <p:cNvPr id="237570" name="Group 2"/>
          <p:cNvGrpSpPr/>
          <p:nvPr userDrawn="1"/>
        </p:nvGrpSpPr>
        <p:grpSpPr bwMode="auto">
          <a:xfrm>
            <a:off x="0" y="0"/>
            <a:ext cx="7823200" cy="6858000"/>
            <a:chOff x="0" y="0"/>
            <a:chExt cx="3696" cy="4320"/>
          </a:xfrm>
        </p:grpSpPr>
        <p:sp>
          <p:nvSpPr>
            <p:cNvPr id="237571" name="Rectangle 3"/>
            <p:cNvSpPr>
              <a:spLocks noChangeArrowheads="1"/>
            </p:cNvSpPr>
            <p:nvPr/>
          </p:nvSpPr>
          <p:spPr bwMode="auto">
            <a:xfrm>
              <a:off x="0" y="0"/>
              <a:ext cx="2880" cy="4320"/>
            </a:xfrm>
            <a:prstGeom prst="rect">
              <a:avLst/>
            </a:prstGeom>
            <a:solidFill>
              <a:schemeClr val="accent2"/>
            </a:solidFill>
            <a:ln w="9525">
              <a:noFill/>
              <a:miter lim="800000"/>
            </a:ln>
            <a:effectLst/>
          </p:spPr>
          <p:txBody>
            <a:bodyPr wrap="none" anchor="ctr"/>
            <a:lstStyle/>
            <a:p>
              <a:pPr algn="ctr"/>
              <a:endParaRPr kumimoji="1" lang="zh-CN" altLang="zh-CN" sz="2400">
                <a:latin typeface="Times New Roman" panose="02020603050405020304" pitchFamily="18" charset="0"/>
              </a:endParaRPr>
            </a:p>
          </p:txBody>
        </p:sp>
        <p:sp>
          <p:nvSpPr>
            <p:cNvPr id="237572" name="AutoShape 4"/>
            <p:cNvSpPr>
              <a:spLocks noChangeArrowheads="1"/>
            </p:cNvSpPr>
            <p:nvPr/>
          </p:nvSpPr>
          <p:spPr bwMode="white">
            <a:xfrm>
              <a:off x="432" y="624"/>
              <a:ext cx="3264" cy="1200"/>
            </a:xfrm>
            <a:prstGeom prst="roundRect">
              <a:avLst>
                <a:gd name="adj" fmla="val 50000"/>
              </a:avLst>
            </a:prstGeom>
            <a:solidFill>
              <a:schemeClr val="bg1"/>
            </a:solidFill>
            <a:ln w="9525">
              <a:noFill/>
              <a:round/>
            </a:ln>
            <a:effectLst/>
          </p:spPr>
          <p:txBody>
            <a:bodyPr wrap="none" anchor="ctr"/>
            <a:lstStyle/>
            <a:p>
              <a:pPr algn="ctr"/>
              <a:endParaRPr kumimoji="1" lang="zh-CN" altLang="zh-CN" sz="2400">
                <a:latin typeface="Times New Roman" panose="02020603050405020304" pitchFamily="18" charset="0"/>
              </a:endParaRPr>
            </a:p>
          </p:txBody>
        </p:sp>
      </p:grpSp>
      <p:grpSp>
        <p:nvGrpSpPr>
          <p:cNvPr id="237573" name="Group 5"/>
          <p:cNvGrpSpPr/>
          <p:nvPr userDrawn="1"/>
        </p:nvGrpSpPr>
        <p:grpSpPr bwMode="auto">
          <a:xfrm>
            <a:off x="4842933" y="4889500"/>
            <a:ext cx="6502400" cy="319088"/>
            <a:chOff x="2288" y="3080"/>
            <a:chExt cx="3072" cy="201"/>
          </a:xfrm>
        </p:grpSpPr>
        <p:sp>
          <p:nvSpPr>
            <p:cNvPr id="237574" name="AutoShape 6"/>
            <p:cNvSpPr>
              <a:spLocks noChangeArrowheads="1"/>
            </p:cNvSpPr>
            <p:nvPr/>
          </p:nvSpPr>
          <p:spPr bwMode="auto">
            <a:xfrm flipH="1">
              <a:off x="2288" y="3080"/>
              <a:ext cx="2914" cy="200"/>
            </a:xfrm>
            <a:prstGeom prst="roundRect">
              <a:avLst>
                <a:gd name="adj" fmla="val 0"/>
              </a:avLst>
            </a:prstGeom>
            <a:solidFill>
              <a:schemeClr val="hlink"/>
            </a:solidFill>
            <a:ln w="9525">
              <a:noFill/>
              <a:round/>
            </a:ln>
            <a:effectLst/>
          </p:spPr>
          <p:txBody>
            <a:bodyPr wrap="none" anchor="ctr"/>
            <a:lstStyle/>
            <a:p>
              <a:endParaRPr lang="zh-CN" altLang="en-US"/>
            </a:p>
          </p:txBody>
        </p:sp>
        <p:sp>
          <p:nvSpPr>
            <p:cNvPr id="237575" name="AutoShape 7"/>
            <p:cNvSpPr>
              <a:spLocks noChangeArrowheads="1"/>
            </p:cNvSpPr>
            <p:nvPr/>
          </p:nvSpPr>
          <p:spPr bwMode="auto">
            <a:xfrm>
              <a:off x="5196" y="3080"/>
              <a:ext cx="164" cy="201"/>
            </a:xfrm>
            <a:prstGeom prst="flowChartDelay">
              <a:avLst/>
            </a:prstGeom>
            <a:solidFill>
              <a:schemeClr val="hlink"/>
            </a:solidFill>
            <a:ln w="9525">
              <a:noFill/>
              <a:miter lim="800000"/>
            </a:ln>
            <a:effectLst/>
          </p:spPr>
          <p:txBody>
            <a:bodyPr wrap="none" anchor="ctr"/>
            <a:lstStyle/>
            <a:p>
              <a:endParaRPr lang="zh-CN" altLang="en-US"/>
            </a:p>
          </p:txBody>
        </p:sp>
      </p:grpSp>
      <p:sp>
        <p:nvSpPr>
          <p:cNvPr id="237576" name="Rectangle 8"/>
          <p:cNvSpPr>
            <a:spLocks noGrp="1" noChangeArrowheads="1"/>
          </p:cNvSpPr>
          <p:nvPr>
            <p:ph type="subTitle" idx="1"/>
          </p:nvPr>
        </p:nvSpPr>
        <p:spPr>
          <a:xfrm>
            <a:off x="6231467" y="2927350"/>
            <a:ext cx="5350933" cy="1822450"/>
          </a:xfrm>
        </p:spPr>
        <p:txBody>
          <a:bodyPr anchor="b"/>
          <a:lstStyle>
            <a:lvl1pPr marL="0" indent="0">
              <a:buFont typeface="Wingdings" panose="05000000000000000000" pitchFamily="2" charset="2"/>
              <a:buNone/>
              <a:defRPr>
                <a:solidFill>
                  <a:schemeClr val="tx2"/>
                </a:solidFill>
              </a:defRPr>
            </a:lvl1pPr>
          </a:lstStyle>
          <a:p>
            <a:r>
              <a:rPr lang="zh-CN" altLang="en-US"/>
              <a:t>单击此处编辑母版副标题样式</a:t>
            </a:r>
          </a:p>
        </p:txBody>
      </p:sp>
      <p:sp>
        <p:nvSpPr>
          <p:cNvPr id="237577" name="Rectangle 9"/>
          <p:cNvSpPr>
            <a:spLocks noGrp="1" noChangeArrowheads="1"/>
          </p:cNvSpPr>
          <p:nvPr>
            <p:ph type="dt" sz="quarter" idx="2"/>
          </p:nvPr>
        </p:nvSpPr>
        <p:spPr/>
        <p:txBody>
          <a:bodyPr/>
          <a:lstStyle>
            <a:lvl1pPr>
              <a:defRPr>
                <a:solidFill>
                  <a:schemeClr val="bg1"/>
                </a:solidFill>
              </a:defRPr>
            </a:lvl1pPr>
          </a:lstStyle>
          <a:p>
            <a:endParaRPr lang="en-US" altLang="zh-CN"/>
          </a:p>
        </p:txBody>
      </p:sp>
      <p:sp>
        <p:nvSpPr>
          <p:cNvPr id="237578" name="Rectangle 10"/>
          <p:cNvSpPr>
            <a:spLocks noGrp="1" noChangeArrowheads="1"/>
          </p:cNvSpPr>
          <p:nvPr>
            <p:ph type="ftr" sz="quarter" idx="3"/>
          </p:nvPr>
        </p:nvSpPr>
        <p:spPr/>
        <p:txBody>
          <a:bodyPr/>
          <a:lstStyle>
            <a:lvl1pPr algn="r">
              <a:defRPr/>
            </a:lvl1pPr>
          </a:lstStyle>
          <a:p>
            <a:endParaRPr lang="en-US" altLang="zh-CN" dirty="0"/>
          </a:p>
        </p:txBody>
      </p:sp>
      <p:sp>
        <p:nvSpPr>
          <p:cNvPr id="237579" name="Rectangle 11"/>
          <p:cNvSpPr>
            <a:spLocks noGrp="1" noChangeArrowheads="1"/>
          </p:cNvSpPr>
          <p:nvPr>
            <p:ph type="sldNum" sz="quarter" idx="4"/>
          </p:nvPr>
        </p:nvSpPr>
        <p:spPr>
          <a:xfrm>
            <a:off x="101600" y="6248400"/>
            <a:ext cx="783167" cy="488950"/>
          </a:xfrm>
        </p:spPr>
        <p:txBody>
          <a:bodyPr anchorCtr="0"/>
          <a:lstStyle>
            <a:lvl1pPr>
              <a:defRPr/>
            </a:lvl1pPr>
          </a:lstStyle>
          <a:p>
            <a:fld id="{90199F55-87BA-4E5C-99AF-3ACC14CB1A0E}" type="slidenum">
              <a:rPr lang="en-US" altLang="zh-CN"/>
              <a:pPr/>
              <a:t>‹#›</a:t>
            </a:fld>
            <a:endParaRPr lang="en-US" altLang="zh-CN"/>
          </a:p>
        </p:txBody>
      </p:sp>
      <p:sp>
        <p:nvSpPr>
          <p:cNvPr id="237580" name="AutoShape 12"/>
          <p:cNvSpPr>
            <a:spLocks noGrp="1" noChangeArrowheads="1"/>
          </p:cNvSpPr>
          <p:nvPr>
            <p:ph type="ctrTitle" sz="quarter"/>
          </p:nvPr>
        </p:nvSpPr>
        <p:spPr>
          <a:xfrm>
            <a:off x="914400" y="990600"/>
            <a:ext cx="10972800" cy="1905000"/>
          </a:xfrm>
          <a:prstGeom prst="roundRect">
            <a:avLst>
              <a:gd name="adj" fmla="val 50000"/>
            </a:avLst>
          </a:prstGeom>
        </p:spPr>
        <p:txBody>
          <a:bodyPr anchor="ctr"/>
          <a:lstStyle>
            <a:lvl1pPr algn="ctr">
              <a:defRPr>
                <a:solidFill>
                  <a:schemeClr val="tx1"/>
                </a:solidFill>
              </a:defRPr>
            </a:lvl1pPr>
          </a:lstStyle>
          <a:p>
            <a:r>
              <a:rPr lang="zh-CN" altLang="en-US"/>
              <a:t>单击此处编辑母版标题样式</a:t>
            </a:r>
          </a:p>
        </p:txBody>
      </p:sp>
      <p:pic>
        <p:nvPicPr>
          <p:cNvPr id="2" name="图片 1" descr="图片4"/>
          <p:cNvPicPr>
            <a:picLocks noChangeAspect="1"/>
          </p:cNvPicPr>
          <p:nvPr userDrawn="1">
            <p:custDataLst>
              <p:tags r:id="rId1"/>
            </p:custDataLst>
          </p:nvPr>
        </p:nvPicPr>
        <p:blipFill>
          <a:blip r:embed="rId3" cstate="print"/>
          <a:stretch>
            <a:fillRect/>
          </a:stretch>
        </p:blipFill>
        <p:spPr>
          <a:xfrm>
            <a:off x="-24765" y="44450"/>
            <a:ext cx="3376930" cy="487045"/>
          </a:xfrm>
          <a:prstGeom prst="rect">
            <a:avLst/>
          </a:prstGeom>
        </p:spPr>
      </p:pic>
    </p:spTree>
  </p:cSld>
  <p:clrMapOvr>
    <a:masterClrMapping/>
  </p:clrMapOvr>
  <p:transition>
    <p:blinds dir="vert"/>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4083A62B-EDC5-40A1-BB4D-773E0CA6729E}" type="slidenum">
              <a:rPr lang="en-US" altLang="zh-CN"/>
              <a:pPr/>
              <a:t>‹#›</a:t>
            </a:fld>
            <a:endParaRPr lang="en-US" altLang="zh-CN"/>
          </a:p>
        </p:txBody>
      </p:sp>
    </p:spTree>
  </p:cSld>
  <p:clrMapOvr>
    <a:masterClrMapping/>
  </p:clrMapOvr>
  <p:transition>
    <p:blinds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40800" y="762000"/>
            <a:ext cx="2641600" cy="532447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1016000" y="762000"/>
            <a:ext cx="7721600" cy="532447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A62C530C-27E7-4A6D-B05A-3851C45B2421}" type="slidenum">
              <a:rPr lang="en-US" altLang="zh-CN"/>
              <a:pPr/>
              <a:t>‹#›</a:t>
            </a:fld>
            <a:endParaRPr lang="en-US" altLang="zh-CN"/>
          </a:p>
        </p:txBody>
      </p:sp>
    </p:spTree>
  </p:cSld>
  <p:clrMapOvr>
    <a:masterClrMapping/>
  </p:clrMapOvr>
  <p:transition>
    <p:blinds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1016000" y="762000"/>
            <a:ext cx="10566400" cy="1143000"/>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1117600" y="2362200"/>
            <a:ext cx="10257367" cy="3724275"/>
          </a:xfrm>
        </p:spPr>
        <p:txBody>
          <a:bodyPr/>
          <a:lstStyle/>
          <a:p>
            <a:endParaRPr lang="zh-CN" altLang="en-US"/>
          </a:p>
        </p:txBody>
      </p:sp>
      <p:sp>
        <p:nvSpPr>
          <p:cNvPr id="4" name="日期占位符 3"/>
          <p:cNvSpPr>
            <a:spLocks noGrp="1"/>
          </p:cNvSpPr>
          <p:nvPr>
            <p:ph type="dt" sz="half" idx="10"/>
          </p:nvPr>
        </p:nvSpPr>
        <p:spPr>
          <a:xfrm>
            <a:off x="3251200" y="6248400"/>
            <a:ext cx="2840567" cy="474663"/>
          </a:xfrm>
        </p:spPr>
        <p:txBody>
          <a:bodyPr/>
          <a:lstStyle>
            <a:lvl1pPr>
              <a:defRPr/>
            </a:lvl1pPr>
          </a:lstStyle>
          <a:p>
            <a:endParaRPr lang="en-US" altLang="zh-CN"/>
          </a:p>
        </p:txBody>
      </p:sp>
      <p:sp>
        <p:nvSpPr>
          <p:cNvPr id="5" name="页脚占位符 4"/>
          <p:cNvSpPr>
            <a:spLocks noGrp="1"/>
          </p:cNvSpPr>
          <p:nvPr>
            <p:ph type="ftr" sz="quarter" idx="11"/>
          </p:nvPr>
        </p:nvSpPr>
        <p:spPr>
          <a:xfrm>
            <a:off x="7721600" y="6248400"/>
            <a:ext cx="3862917" cy="474663"/>
          </a:xfrm>
        </p:spPr>
        <p:txBody>
          <a:bodyPr/>
          <a:lstStyle>
            <a:lvl1pPr>
              <a:defRPr/>
            </a:lvl1pPr>
          </a:lstStyle>
          <a:p>
            <a:endParaRPr lang="en-US" altLang="zh-CN"/>
          </a:p>
        </p:txBody>
      </p:sp>
      <p:sp>
        <p:nvSpPr>
          <p:cNvPr id="6" name="灯片编号占位符 5"/>
          <p:cNvSpPr>
            <a:spLocks noGrp="1"/>
          </p:cNvSpPr>
          <p:nvPr>
            <p:ph type="sldNum" sz="quarter" idx="12"/>
          </p:nvPr>
        </p:nvSpPr>
        <p:spPr>
          <a:xfrm>
            <a:off x="112184" y="6242050"/>
            <a:ext cx="783167" cy="488950"/>
          </a:xfrm>
        </p:spPr>
        <p:txBody>
          <a:bodyPr/>
          <a:lstStyle>
            <a:lvl1pPr>
              <a:defRPr/>
            </a:lvl1pPr>
          </a:lstStyle>
          <a:p>
            <a:fld id="{1103579F-47DF-43BB-8D2E-F65D287540FE}" type="slidenum">
              <a:rPr lang="en-US" altLang="zh-CN"/>
              <a:pPr/>
              <a:t>‹#›</a:t>
            </a:fld>
            <a:endParaRPr lang="en-US" altLang="zh-CN"/>
          </a:p>
        </p:txBody>
      </p:sp>
    </p:spTree>
  </p:cSld>
  <p:clrMapOvr>
    <a:masterClrMapping/>
  </p:clrMapOvr>
  <p:transition>
    <p:blinds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C9128766-1841-492F-A701-860718356038}" type="slidenum">
              <a:rPr lang="en-US" altLang="zh-CN"/>
              <a:pPr/>
              <a:t>‹#›</a:t>
            </a:fld>
            <a:endParaRPr lang="en-US" altLang="zh-CN"/>
          </a:p>
        </p:txBody>
      </p:sp>
      <p:sp>
        <p:nvSpPr>
          <p:cNvPr id="8" name="文本框 7"/>
          <p:cNvSpPr txBox="1"/>
          <p:nvPr userDrawn="1"/>
        </p:nvSpPr>
        <p:spPr>
          <a:xfrm>
            <a:off x="335280" y="1988820"/>
            <a:ext cx="10128885" cy="504825"/>
          </a:xfrm>
          <a:prstGeom prst="rect">
            <a:avLst/>
          </a:prstGeom>
          <a:noFill/>
        </p:spPr>
        <p:txBody>
          <a:bodyPr wrap="square" rtlCol="0">
            <a:noAutofit/>
          </a:bodyPr>
          <a:lstStyle/>
          <a:p>
            <a:endParaRPr lang="zh-CN" altLang="en-US"/>
          </a:p>
        </p:txBody>
      </p:sp>
    </p:spTree>
  </p:cSld>
  <p:clrMapOvr>
    <a:masterClrMapping/>
  </p:clrMapOvr>
  <p:transition>
    <p:blinds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F258FFA4-1390-4EAA-A4CE-2F8200873EAD}" type="slidenum">
              <a:rPr lang="en-US" altLang="zh-CN"/>
              <a:pPr/>
              <a:t>‹#›</a:t>
            </a:fld>
            <a:endParaRPr lang="en-US" altLang="zh-CN"/>
          </a:p>
        </p:txBody>
      </p:sp>
    </p:spTree>
  </p:cSld>
  <p:clrMapOvr>
    <a:masterClrMapping/>
  </p:clrMapOvr>
  <p:transition>
    <p:blinds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1117600" y="2362200"/>
            <a:ext cx="5027084"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347884" y="2362200"/>
            <a:ext cx="5027083"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E8ADC540-3919-4BF1-B26F-5E095DC23D07}" type="slidenum">
              <a:rPr lang="en-US" altLang="zh-CN"/>
              <a:pPr/>
              <a:t>‹#›</a:t>
            </a:fld>
            <a:endParaRPr lang="en-US" altLang="zh-CN"/>
          </a:p>
        </p:txBody>
      </p:sp>
    </p:spTree>
  </p:cSld>
  <p:clrMapOvr>
    <a:masterClrMapping/>
  </p:clrMapOvr>
  <p:transition>
    <p:blinds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336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336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endParaRPr lang="en-US" altLang="zh-CN"/>
          </a:p>
        </p:txBody>
      </p:sp>
      <p:sp>
        <p:nvSpPr>
          <p:cNvPr id="8" name="页脚占位符 7"/>
          <p:cNvSpPr>
            <a:spLocks noGrp="1"/>
          </p:cNvSpPr>
          <p:nvPr>
            <p:ph type="ftr" sz="quarter" idx="11"/>
          </p:nvPr>
        </p:nvSpPr>
        <p:spPr/>
        <p:txBody>
          <a:bodyPr/>
          <a:lstStyle>
            <a:lvl1pPr>
              <a:defRPr/>
            </a:lvl1pPr>
          </a:lstStyle>
          <a:p>
            <a:endParaRPr lang="en-US" altLang="zh-CN"/>
          </a:p>
        </p:txBody>
      </p:sp>
      <p:sp>
        <p:nvSpPr>
          <p:cNvPr id="9" name="灯片编号占位符 8"/>
          <p:cNvSpPr>
            <a:spLocks noGrp="1"/>
          </p:cNvSpPr>
          <p:nvPr>
            <p:ph type="sldNum" sz="quarter" idx="12"/>
          </p:nvPr>
        </p:nvSpPr>
        <p:spPr/>
        <p:txBody>
          <a:bodyPr/>
          <a:lstStyle>
            <a:lvl1pPr>
              <a:defRPr/>
            </a:lvl1pPr>
          </a:lstStyle>
          <a:p>
            <a:fld id="{1BC223BC-3E6E-4AA3-9831-BE0F96619970}" type="slidenum">
              <a:rPr lang="en-US" altLang="zh-CN"/>
              <a:pPr/>
              <a:t>‹#›</a:t>
            </a:fld>
            <a:endParaRPr lang="en-US" altLang="zh-CN"/>
          </a:p>
        </p:txBody>
      </p:sp>
    </p:spTree>
  </p:cSld>
  <p:clrMapOvr>
    <a:masterClrMapping/>
  </p:clrMapOvr>
  <p:transition>
    <p:blinds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endParaRPr lang="en-US" altLang="zh-CN"/>
          </a:p>
        </p:txBody>
      </p:sp>
      <p:sp>
        <p:nvSpPr>
          <p:cNvPr id="4" name="页脚占位符 3"/>
          <p:cNvSpPr>
            <a:spLocks noGrp="1"/>
          </p:cNvSpPr>
          <p:nvPr>
            <p:ph type="ftr" sz="quarter" idx="11"/>
          </p:nvPr>
        </p:nvSpPr>
        <p:spPr/>
        <p:txBody>
          <a:bodyPr/>
          <a:lstStyle>
            <a:lvl1pPr>
              <a:defRPr/>
            </a:lvl1pPr>
          </a:lstStyle>
          <a:p>
            <a:endParaRPr lang="en-US" altLang="zh-CN"/>
          </a:p>
        </p:txBody>
      </p:sp>
      <p:sp>
        <p:nvSpPr>
          <p:cNvPr id="5" name="灯片编号占位符 4"/>
          <p:cNvSpPr>
            <a:spLocks noGrp="1"/>
          </p:cNvSpPr>
          <p:nvPr>
            <p:ph type="sldNum" sz="quarter" idx="12"/>
          </p:nvPr>
        </p:nvSpPr>
        <p:spPr/>
        <p:txBody>
          <a:bodyPr/>
          <a:lstStyle>
            <a:lvl1pPr>
              <a:defRPr/>
            </a:lvl1pPr>
          </a:lstStyle>
          <a:p>
            <a:fld id="{466620DC-2B6F-4D18-9DC2-EB31939B7CA1}" type="slidenum">
              <a:rPr lang="en-US" altLang="zh-CN"/>
              <a:pPr/>
              <a:t>‹#›</a:t>
            </a:fld>
            <a:endParaRPr lang="en-US" altLang="zh-CN"/>
          </a:p>
        </p:txBody>
      </p:sp>
    </p:spTree>
  </p:cSld>
  <p:clrMapOvr>
    <a:masterClrMapping/>
  </p:clrMapOvr>
  <p:transition>
    <p:blinds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zh-CN"/>
          </a:p>
        </p:txBody>
      </p:sp>
      <p:sp>
        <p:nvSpPr>
          <p:cNvPr id="3" name="页脚占位符 2"/>
          <p:cNvSpPr>
            <a:spLocks noGrp="1"/>
          </p:cNvSpPr>
          <p:nvPr>
            <p:ph type="ftr" sz="quarter" idx="11"/>
          </p:nvPr>
        </p:nvSpPr>
        <p:spPr/>
        <p:txBody>
          <a:bodyPr/>
          <a:lstStyle>
            <a:lvl1pPr>
              <a:defRPr/>
            </a:lvl1pPr>
          </a:lstStyle>
          <a:p>
            <a:endParaRPr lang="en-US" altLang="zh-CN"/>
          </a:p>
        </p:txBody>
      </p:sp>
      <p:sp>
        <p:nvSpPr>
          <p:cNvPr id="4" name="灯片编号占位符 3"/>
          <p:cNvSpPr>
            <a:spLocks noGrp="1"/>
          </p:cNvSpPr>
          <p:nvPr>
            <p:ph type="sldNum" sz="quarter" idx="12"/>
          </p:nvPr>
        </p:nvSpPr>
        <p:spPr/>
        <p:txBody>
          <a:bodyPr/>
          <a:lstStyle>
            <a:lvl1pPr>
              <a:defRPr/>
            </a:lvl1pPr>
          </a:lstStyle>
          <a:p>
            <a:fld id="{0E60D269-493D-4386-93AF-A8124282BADF}" type="slidenum">
              <a:rPr lang="en-US" altLang="zh-CN"/>
              <a:pPr/>
              <a:t>‹#›</a:t>
            </a:fld>
            <a:endParaRPr lang="en-US" altLang="zh-CN"/>
          </a:p>
        </p:txBody>
      </p:sp>
    </p:spTree>
  </p:cSld>
  <p:clrMapOvr>
    <a:masterClrMapping/>
  </p:clrMapOvr>
  <p:transition>
    <p:blinds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084" cy="1162050"/>
          </a:xfrm>
        </p:spPr>
        <p:txBody>
          <a:bodyPr/>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0"/>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CD0E220E-4A32-49ED-9665-16CD4E5322DB}" type="slidenum">
              <a:rPr lang="en-US" altLang="zh-CN"/>
              <a:pPr/>
              <a:t>‹#›</a:t>
            </a:fld>
            <a:endParaRPr lang="en-US" altLang="zh-CN"/>
          </a:p>
        </p:txBody>
      </p:sp>
    </p:spTree>
  </p:cSld>
  <p:clrMapOvr>
    <a:masterClrMapping/>
  </p:clrMapOvr>
  <p:transition>
    <p:blinds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ADEF7302-29A5-41E6-93D5-887502D052C0}" type="slidenum">
              <a:rPr lang="en-US" altLang="zh-CN"/>
              <a:pPr/>
              <a:t>‹#›</a:t>
            </a:fld>
            <a:endParaRPr lang="en-US" altLang="zh-CN"/>
          </a:p>
        </p:txBody>
      </p:sp>
    </p:spTree>
  </p:cSld>
  <p:clrMapOvr>
    <a:masterClrMapping/>
  </p:clrMapOvr>
  <p:transition>
    <p:blinds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36546" name="Group 2"/>
          <p:cNvGrpSpPr/>
          <p:nvPr/>
        </p:nvGrpSpPr>
        <p:grpSpPr bwMode="auto">
          <a:xfrm>
            <a:off x="0" y="0"/>
            <a:ext cx="10160000" cy="6858000"/>
            <a:chOff x="0" y="0"/>
            <a:chExt cx="4800" cy="4320"/>
          </a:xfrm>
        </p:grpSpPr>
        <p:grpSp>
          <p:nvGrpSpPr>
            <p:cNvPr id="236547" name="Group 3"/>
            <p:cNvGrpSpPr/>
            <p:nvPr userDrawn="1"/>
          </p:nvGrpSpPr>
          <p:grpSpPr bwMode="auto">
            <a:xfrm>
              <a:off x="0" y="0"/>
              <a:ext cx="2016" cy="4320"/>
              <a:chOff x="0" y="0"/>
              <a:chExt cx="2016" cy="4320"/>
            </a:xfrm>
          </p:grpSpPr>
          <p:sp>
            <p:nvSpPr>
              <p:cNvPr id="236548" name="Rectangle 4"/>
              <p:cNvSpPr>
                <a:spLocks noChangeArrowheads="1"/>
              </p:cNvSpPr>
              <p:nvPr userDrawn="1"/>
            </p:nvSpPr>
            <p:spPr bwMode="auto">
              <a:xfrm>
                <a:off x="0" y="0"/>
                <a:ext cx="480" cy="4320"/>
              </a:xfrm>
              <a:prstGeom prst="rect">
                <a:avLst/>
              </a:prstGeom>
              <a:solidFill>
                <a:schemeClr val="accent2"/>
              </a:solidFill>
              <a:ln w="9525">
                <a:noFill/>
                <a:miter lim="800000"/>
              </a:ln>
              <a:effectLst/>
            </p:spPr>
            <p:txBody>
              <a:bodyPr wrap="none" anchor="ctr"/>
              <a:lstStyle/>
              <a:p>
                <a:endParaRPr lang="zh-CN" altLang="en-US"/>
              </a:p>
            </p:txBody>
          </p:sp>
          <p:sp>
            <p:nvSpPr>
              <p:cNvPr id="236549" name="Freeform 5"/>
              <p:cNvSpPr/>
              <p:nvPr userDrawn="1"/>
            </p:nvSpPr>
            <p:spPr bwMode="auto">
              <a:xfrm>
                <a:off x="288" y="0"/>
                <a:ext cx="1728" cy="735"/>
              </a:xfrm>
              <a:custGeom>
                <a:avLst/>
                <a:gdLst/>
                <a:ahLst/>
                <a:cxnLst>
                  <a:cxn ang="0">
                    <a:pos x="1728" y="0"/>
                  </a:cxn>
                  <a:cxn ang="0">
                    <a:pos x="1728" y="480"/>
                  </a:cxn>
                  <a:cxn ang="0">
                    <a:pos x="380" y="482"/>
                  </a:cxn>
                  <a:cxn ang="0">
                    <a:pos x="354" y="480"/>
                  </a:cxn>
                  <a:cxn ang="0">
                    <a:pos x="308" y="489"/>
                  </a:cxn>
                  <a:cxn ang="0">
                    <a:pos x="246" y="531"/>
                  </a:cxn>
                  <a:cxn ang="0">
                    <a:pos x="206" y="597"/>
                  </a:cxn>
                  <a:cxn ang="0">
                    <a:pos x="192" y="666"/>
                  </a:cxn>
                  <a:cxn ang="0">
                    <a:pos x="192" y="735"/>
                  </a:cxn>
                  <a:cxn ang="0">
                    <a:pos x="0" y="735"/>
                  </a:cxn>
                  <a:cxn ang="0">
                    <a:pos x="0" y="480"/>
                  </a:cxn>
                  <a:cxn ang="0">
                    <a:pos x="0" y="0"/>
                  </a:cxn>
                  <a:cxn ang="0">
                    <a:pos x="1728" y="0"/>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w="9525" cap="flat" cmpd="sng">
                <a:noFill/>
                <a:prstDash val="solid"/>
                <a:miter lim="800000"/>
                <a:headEnd type="none" w="med" len="med"/>
                <a:tailEnd type="none" w="med" len="med"/>
              </a:ln>
              <a:effectLst/>
            </p:spPr>
            <p:txBody>
              <a:bodyPr wrap="none"/>
              <a:lstStyle/>
              <a:p>
                <a:endParaRPr lang="zh-CN" altLang="en-US"/>
              </a:p>
            </p:txBody>
          </p:sp>
        </p:grpSp>
        <p:grpSp>
          <p:nvGrpSpPr>
            <p:cNvPr id="236550" name="Group 6"/>
            <p:cNvGrpSpPr/>
            <p:nvPr/>
          </p:nvGrpSpPr>
          <p:grpSpPr bwMode="auto">
            <a:xfrm>
              <a:off x="144" y="1248"/>
              <a:ext cx="4656" cy="201"/>
              <a:chOff x="144" y="1248"/>
              <a:chExt cx="4656" cy="201"/>
            </a:xfrm>
          </p:grpSpPr>
          <p:sp>
            <p:nvSpPr>
              <p:cNvPr id="236551" name="AutoShape 7"/>
              <p:cNvSpPr>
                <a:spLocks noChangeArrowheads="1"/>
              </p:cNvSpPr>
              <p:nvPr/>
            </p:nvSpPr>
            <p:spPr bwMode="auto">
              <a:xfrm>
                <a:off x="384" y="1248"/>
                <a:ext cx="4416" cy="200"/>
              </a:xfrm>
              <a:prstGeom prst="roundRect">
                <a:avLst>
                  <a:gd name="adj" fmla="val 0"/>
                </a:avLst>
              </a:prstGeom>
              <a:solidFill>
                <a:schemeClr val="hlink"/>
              </a:solidFill>
              <a:ln w="9525">
                <a:noFill/>
                <a:round/>
              </a:ln>
              <a:effectLst/>
            </p:spPr>
            <p:txBody>
              <a:bodyPr wrap="none" anchor="ctr"/>
              <a:lstStyle/>
              <a:p>
                <a:endParaRPr lang="zh-CN" altLang="en-US"/>
              </a:p>
            </p:txBody>
          </p:sp>
          <p:sp>
            <p:nvSpPr>
              <p:cNvPr id="236552" name="AutoShape 8"/>
              <p:cNvSpPr>
                <a:spLocks noChangeArrowheads="1"/>
              </p:cNvSpPr>
              <p:nvPr/>
            </p:nvSpPr>
            <p:spPr bwMode="auto">
              <a:xfrm flipH="1">
                <a:off x="144" y="1248"/>
                <a:ext cx="248" cy="201"/>
              </a:xfrm>
              <a:prstGeom prst="flowChartDelay">
                <a:avLst/>
              </a:prstGeom>
              <a:solidFill>
                <a:schemeClr val="hlink"/>
              </a:solidFill>
              <a:ln w="9525">
                <a:noFill/>
                <a:miter lim="800000"/>
              </a:ln>
              <a:effectLst/>
            </p:spPr>
            <p:txBody>
              <a:bodyPr wrap="none" anchor="ctr"/>
              <a:lstStyle/>
              <a:p>
                <a:endParaRPr lang="zh-CN" altLang="en-US"/>
              </a:p>
            </p:txBody>
          </p:sp>
        </p:grpSp>
      </p:grpSp>
      <p:sp>
        <p:nvSpPr>
          <p:cNvPr id="236553" name="AutoShape 9"/>
          <p:cNvSpPr>
            <a:spLocks noGrp="1" noChangeArrowheads="1"/>
          </p:cNvSpPr>
          <p:nvPr>
            <p:ph type="title"/>
          </p:nvPr>
        </p:nvSpPr>
        <p:spPr bwMode="auto">
          <a:xfrm>
            <a:off x="1016000" y="762000"/>
            <a:ext cx="10566400" cy="1143000"/>
          </a:xfrm>
          <a:prstGeom prst="roundRect">
            <a:avLst>
              <a:gd name="adj" fmla="val 21667"/>
            </a:avLst>
          </a:prstGeom>
          <a:noFill/>
          <a:ln w="9525">
            <a:noFill/>
            <a:round/>
          </a:ln>
          <a:effectLst/>
        </p:spPr>
        <p:txBody>
          <a:bodyPr vert="horz" wrap="square" lIns="91440" tIns="45720" rIns="91440" bIns="45720" numCol="1" anchor="b" anchorCtr="0" compatLnSpc="1"/>
          <a:lstStyle/>
          <a:p>
            <a:pPr lvl="0"/>
            <a:r>
              <a:rPr lang="zh-CN" altLang="en-US" smtClean="0"/>
              <a:t>单击此处编辑母版标题样式</a:t>
            </a:r>
          </a:p>
        </p:txBody>
      </p:sp>
      <p:sp>
        <p:nvSpPr>
          <p:cNvPr id="236554" name="Rectangle 10"/>
          <p:cNvSpPr>
            <a:spLocks noGrp="1" noChangeArrowheads="1"/>
          </p:cNvSpPr>
          <p:nvPr>
            <p:ph type="body" idx="1"/>
          </p:nvPr>
        </p:nvSpPr>
        <p:spPr bwMode="auto">
          <a:xfrm>
            <a:off x="1117600" y="2362200"/>
            <a:ext cx="10257367" cy="3724275"/>
          </a:xfrm>
          <a:prstGeom prst="rect">
            <a:avLst/>
          </a:prstGeom>
          <a:noFill/>
          <a:ln w="9525">
            <a:noFill/>
            <a:miter lim="800000"/>
          </a:ln>
          <a:effectLst/>
        </p:spPr>
        <p:txBody>
          <a:bodyPr vert="horz" wrap="square" lIns="91440" tIns="45720" rIns="91440" bIns="45720"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236555" name="Rectangle 11"/>
          <p:cNvSpPr>
            <a:spLocks noGrp="1" noChangeArrowheads="1"/>
          </p:cNvSpPr>
          <p:nvPr>
            <p:ph type="dt" sz="half" idx="2"/>
          </p:nvPr>
        </p:nvSpPr>
        <p:spPr bwMode="auto">
          <a:xfrm>
            <a:off x="3251200" y="6248400"/>
            <a:ext cx="2840567" cy="474663"/>
          </a:xfrm>
          <a:prstGeom prst="rect">
            <a:avLst/>
          </a:prstGeom>
          <a:noFill/>
          <a:ln w="9525">
            <a:noFill/>
            <a:miter lim="800000"/>
          </a:ln>
          <a:effectLst/>
        </p:spPr>
        <p:txBody>
          <a:bodyPr vert="horz" wrap="square" lIns="91440" tIns="45720" rIns="91440" bIns="45720" numCol="1" anchor="b" anchorCtr="0" compatLnSpc="1"/>
          <a:lstStyle>
            <a:lvl1pPr algn="r">
              <a:defRPr sz="1400"/>
            </a:lvl1pPr>
          </a:lstStyle>
          <a:p>
            <a:endParaRPr lang="en-US" altLang="zh-CN"/>
          </a:p>
        </p:txBody>
      </p:sp>
      <p:sp>
        <p:nvSpPr>
          <p:cNvPr id="236556" name="Rectangle 12"/>
          <p:cNvSpPr>
            <a:spLocks noGrp="1" noChangeArrowheads="1"/>
          </p:cNvSpPr>
          <p:nvPr>
            <p:ph type="ftr" sz="quarter" idx="3"/>
          </p:nvPr>
        </p:nvSpPr>
        <p:spPr bwMode="auto">
          <a:xfrm>
            <a:off x="7721600" y="6248400"/>
            <a:ext cx="3862917" cy="474663"/>
          </a:xfrm>
          <a:prstGeom prst="rect">
            <a:avLst/>
          </a:prstGeom>
          <a:noFill/>
          <a:ln w="9525">
            <a:noFill/>
            <a:miter lim="800000"/>
          </a:ln>
          <a:effectLst/>
        </p:spPr>
        <p:txBody>
          <a:bodyPr vert="horz" wrap="square" lIns="91440" tIns="45720" rIns="91440" bIns="45720" numCol="1" anchor="b" anchorCtr="0" compatLnSpc="1"/>
          <a:lstStyle>
            <a:lvl1pPr algn="ctr">
              <a:defRPr sz="1400"/>
            </a:lvl1pPr>
          </a:lstStyle>
          <a:p>
            <a:endParaRPr lang="en-US" altLang="zh-CN"/>
          </a:p>
        </p:txBody>
      </p:sp>
      <p:sp>
        <p:nvSpPr>
          <p:cNvPr id="236557" name="Rectangle 13"/>
          <p:cNvSpPr>
            <a:spLocks noGrp="1" noChangeArrowheads="1"/>
          </p:cNvSpPr>
          <p:nvPr>
            <p:ph type="sldNum" sz="quarter" idx="4"/>
          </p:nvPr>
        </p:nvSpPr>
        <p:spPr bwMode="auto">
          <a:xfrm>
            <a:off x="112184" y="6242050"/>
            <a:ext cx="783167" cy="488950"/>
          </a:xfrm>
          <a:prstGeom prst="rect">
            <a:avLst/>
          </a:prstGeom>
          <a:noFill/>
          <a:ln w="9525">
            <a:noFill/>
            <a:miter lim="800000"/>
          </a:ln>
          <a:effectLst/>
        </p:spPr>
        <p:txBody>
          <a:bodyPr vert="horz" wrap="square" lIns="91440" tIns="45720" rIns="91440" bIns="45720" numCol="1" anchor="b" anchorCtr="1" compatLnSpc="1"/>
          <a:lstStyle>
            <a:lvl1pPr>
              <a:defRPr sz="2600" b="1">
                <a:solidFill>
                  <a:schemeClr val="bg1"/>
                </a:solidFill>
              </a:defRPr>
            </a:lvl1pPr>
          </a:lstStyle>
          <a:p>
            <a:fld id="{BFD9FD7E-5C2E-44BE-9DF1-E6A8AB5D930F}" type="slidenum">
              <a:rPr lang="en-US" altLang="zh-CN"/>
              <a:pPr/>
              <a:t>‹#›</a:t>
            </a:fld>
            <a:endParaRPr lang="en-US" altLang="zh-CN"/>
          </a:p>
        </p:txBody>
      </p:sp>
      <p:pic>
        <p:nvPicPr>
          <p:cNvPr id="2" name="图片 1" descr="图片4"/>
          <p:cNvPicPr>
            <a:picLocks noChangeAspect="1"/>
          </p:cNvPicPr>
          <p:nvPr userDrawn="1"/>
        </p:nvPicPr>
        <p:blipFill>
          <a:blip r:embed="rId14" cstate="print"/>
          <a:stretch>
            <a:fillRect/>
          </a:stretch>
        </p:blipFill>
        <p:spPr>
          <a:xfrm>
            <a:off x="-24765" y="44450"/>
            <a:ext cx="3376930" cy="48704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blinds dir="vert"/>
  </p:transition>
  <p:timing>
    <p:tnLst>
      <p:par>
        <p:cTn id="1" dur="indefinite" restart="never" nodeType="tmRoot"/>
      </p:par>
    </p:tnLst>
  </p:timing>
  <p:txStyles>
    <p:titleStyle>
      <a:lvl1pPr algn="l" rtl="0" fontAlgn="base">
        <a:lnSpc>
          <a:spcPct val="90000"/>
        </a:lnSpc>
        <a:spcBef>
          <a:spcPct val="0"/>
        </a:spcBef>
        <a:spcAft>
          <a:spcPct val="0"/>
        </a:spcAft>
        <a:defRPr sz="3600" b="1">
          <a:solidFill>
            <a:schemeClr val="tx2"/>
          </a:solidFill>
          <a:latin typeface="+mj-lt"/>
          <a:ea typeface="+mj-ea"/>
          <a:cs typeface="+mj-cs"/>
        </a:defRPr>
      </a:lvl1pPr>
      <a:lvl2pPr algn="l" rtl="0" fontAlgn="base">
        <a:lnSpc>
          <a:spcPct val="90000"/>
        </a:lnSpc>
        <a:spcBef>
          <a:spcPct val="0"/>
        </a:spcBef>
        <a:spcAft>
          <a:spcPct val="0"/>
        </a:spcAft>
        <a:defRPr sz="3600" b="1">
          <a:solidFill>
            <a:schemeClr val="tx2"/>
          </a:solidFill>
          <a:latin typeface="Arial" panose="020B0604020202020204" pitchFamily="34" charset="0"/>
          <a:ea typeface="宋体" panose="02010600030101010101" pitchFamily="2" charset="-122"/>
        </a:defRPr>
      </a:lvl2pPr>
      <a:lvl3pPr algn="l" rtl="0" fontAlgn="base">
        <a:lnSpc>
          <a:spcPct val="90000"/>
        </a:lnSpc>
        <a:spcBef>
          <a:spcPct val="0"/>
        </a:spcBef>
        <a:spcAft>
          <a:spcPct val="0"/>
        </a:spcAft>
        <a:defRPr sz="3600" b="1">
          <a:solidFill>
            <a:schemeClr val="tx2"/>
          </a:solidFill>
          <a:latin typeface="Arial" panose="020B0604020202020204" pitchFamily="34" charset="0"/>
          <a:ea typeface="宋体" panose="02010600030101010101" pitchFamily="2" charset="-122"/>
        </a:defRPr>
      </a:lvl3pPr>
      <a:lvl4pPr algn="l" rtl="0" fontAlgn="base">
        <a:lnSpc>
          <a:spcPct val="90000"/>
        </a:lnSpc>
        <a:spcBef>
          <a:spcPct val="0"/>
        </a:spcBef>
        <a:spcAft>
          <a:spcPct val="0"/>
        </a:spcAft>
        <a:defRPr sz="3600" b="1">
          <a:solidFill>
            <a:schemeClr val="tx2"/>
          </a:solidFill>
          <a:latin typeface="Arial" panose="020B0604020202020204" pitchFamily="34" charset="0"/>
          <a:ea typeface="宋体" panose="02010600030101010101" pitchFamily="2" charset="-122"/>
        </a:defRPr>
      </a:lvl4pPr>
      <a:lvl5pPr algn="l" rtl="0" fontAlgn="base">
        <a:lnSpc>
          <a:spcPct val="90000"/>
        </a:lnSpc>
        <a:spcBef>
          <a:spcPct val="0"/>
        </a:spcBef>
        <a:spcAft>
          <a:spcPct val="0"/>
        </a:spcAft>
        <a:defRPr sz="3600" b="1">
          <a:solidFill>
            <a:schemeClr val="tx2"/>
          </a:solidFill>
          <a:latin typeface="Arial" panose="020B0604020202020204" pitchFamily="34" charset="0"/>
          <a:ea typeface="宋体" panose="02010600030101010101" pitchFamily="2" charset="-122"/>
        </a:defRPr>
      </a:lvl5pPr>
      <a:lvl6pPr marL="457200" algn="l" rtl="0" fontAlgn="base">
        <a:lnSpc>
          <a:spcPct val="90000"/>
        </a:lnSpc>
        <a:spcBef>
          <a:spcPct val="0"/>
        </a:spcBef>
        <a:spcAft>
          <a:spcPct val="0"/>
        </a:spcAft>
        <a:defRPr sz="3600" b="1">
          <a:solidFill>
            <a:schemeClr val="tx2"/>
          </a:solidFill>
          <a:latin typeface="Arial" panose="020B0604020202020204" pitchFamily="34" charset="0"/>
          <a:ea typeface="宋体" panose="02010600030101010101" pitchFamily="2" charset="-122"/>
        </a:defRPr>
      </a:lvl6pPr>
      <a:lvl7pPr marL="914400" algn="l" rtl="0" fontAlgn="base">
        <a:lnSpc>
          <a:spcPct val="90000"/>
        </a:lnSpc>
        <a:spcBef>
          <a:spcPct val="0"/>
        </a:spcBef>
        <a:spcAft>
          <a:spcPct val="0"/>
        </a:spcAft>
        <a:defRPr sz="3600" b="1">
          <a:solidFill>
            <a:schemeClr val="tx2"/>
          </a:solidFill>
          <a:latin typeface="Arial" panose="020B0604020202020204" pitchFamily="34" charset="0"/>
          <a:ea typeface="宋体" panose="02010600030101010101" pitchFamily="2" charset="-122"/>
        </a:defRPr>
      </a:lvl7pPr>
      <a:lvl8pPr marL="1371600" algn="l" rtl="0" fontAlgn="base">
        <a:lnSpc>
          <a:spcPct val="90000"/>
        </a:lnSpc>
        <a:spcBef>
          <a:spcPct val="0"/>
        </a:spcBef>
        <a:spcAft>
          <a:spcPct val="0"/>
        </a:spcAft>
        <a:defRPr sz="3600" b="1">
          <a:solidFill>
            <a:schemeClr val="tx2"/>
          </a:solidFill>
          <a:latin typeface="Arial" panose="020B0604020202020204" pitchFamily="34" charset="0"/>
          <a:ea typeface="宋体" panose="02010600030101010101" pitchFamily="2" charset="-122"/>
        </a:defRPr>
      </a:lvl8pPr>
      <a:lvl9pPr marL="1828800" algn="l" rtl="0" fontAlgn="base">
        <a:lnSpc>
          <a:spcPct val="90000"/>
        </a:lnSpc>
        <a:spcBef>
          <a:spcPct val="0"/>
        </a:spcBef>
        <a:spcAft>
          <a:spcPct val="0"/>
        </a:spcAft>
        <a:defRPr sz="3600" b="1">
          <a:solidFill>
            <a:schemeClr val="tx2"/>
          </a:solidFill>
          <a:latin typeface="Arial" panose="020B0604020202020204" pitchFamily="34" charset="0"/>
          <a:ea typeface="宋体" panose="02010600030101010101" pitchFamily="2" charset="-122"/>
        </a:defRPr>
      </a:lvl9pPr>
    </p:titleStyle>
    <p:bodyStyle>
      <a:lvl1pPr marL="342900" indent="-342900" algn="l" rtl="0" fontAlgn="base">
        <a:spcBef>
          <a:spcPct val="20000"/>
        </a:spcBef>
        <a:spcAft>
          <a:spcPct val="0"/>
        </a:spcAft>
        <a:buClr>
          <a:schemeClr val="tx1"/>
        </a:buClr>
        <a:buSzPct val="75000"/>
        <a:buFont typeface="Wingdings" panose="05000000000000000000" pitchFamily="2" charset="2"/>
        <a:buChar char="l"/>
        <a:defRPr sz="2800">
          <a:solidFill>
            <a:schemeClr val="tx1"/>
          </a:solidFill>
          <a:latin typeface="+mn-lt"/>
          <a:ea typeface="+mn-ea"/>
          <a:cs typeface="+mn-cs"/>
        </a:defRPr>
      </a:lvl1pPr>
      <a:lvl2pPr marL="742950" indent="-285750" algn="l" rtl="0" fontAlgn="base">
        <a:spcBef>
          <a:spcPct val="20000"/>
        </a:spcBef>
        <a:spcAft>
          <a:spcPct val="0"/>
        </a:spcAft>
        <a:buClr>
          <a:schemeClr val="tx1"/>
        </a:buClr>
        <a:buSzPct val="75000"/>
        <a:buChar char="–"/>
        <a:defRPr sz="2400">
          <a:solidFill>
            <a:schemeClr val="tx1"/>
          </a:solidFill>
          <a:latin typeface="+mn-lt"/>
          <a:ea typeface="+mn-ea"/>
        </a:defRPr>
      </a:lvl2pPr>
      <a:lvl3pPr marL="1143000" indent="-228600" algn="l" rtl="0" fontAlgn="base">
        <a:spcBef>
          <a:spcPct val="20000"/>
        </a:spcBef>
        <a:spcAft>
          <a:spcPct val="0"/>
        </a:spcAft>
        <a:buClr>
          <a:schemeClr val="tx1"/>
        </a:buClr>
        <a:buSzPct val="75000"/>
        <a:buFont typeface="Wingdings" panose="05000000000000000000" pitchFamily="2" charset="2"/>
        <a:buChar char="l"/>
        <a:defRPr sz="2000">
          <a:solidFill>
            <a:schemeClr val="tx1"/>
          </a:solidFill>
          <a:latin typeface="+mn-lt"/>
          <a:ea typeface="+mn-ea"/>
        </a:defRPr>
      </a:lvl3pPr>
      <a:lvl4pPr marL="1600200" indent="-228600" algn="l" rtl="0" fontAlgn="base">
        <a:spcBef>
          <a:spcPct val="20000"/>
        </a:spcBef>
        <a:spcAft>
          <a:spcPct val="0"/>
        </a:spcAft>
        <a:buClr>
          <a:schemeClr val="tx1"/>
        </a:buClr>
        <a:buSzPct val="80000"/>
        <a:buChar char="–"/>
        <a:defRPr>
          <a:solidFill>
            <a:schemeClr val="tx1"/>
          </a:solidFill>
          <a:latin typeface="+mn-lt"/>
          <a:ea typeface="+mn-ea"/>
        </a:defRPr>
      </a:lvl4pPr>
      <a:lvl5pPr marL="2057400" indent="-228600" algn="l" rtl="0" fontAlgn="base">
        <a:spcBef>
          <a:spcPct val="20000"/>
        </a:spcBef>
        <a:spcAft>
          <a:spcPct val="0"/>
        </a:spcAft>
        <a:buClr>
          <a:schemeClr val="tx1"/>
        </a:buClr>
        <a:buSzPct val="65000"/>
        <a:buFont typeface="Wingdings" panose="05000000000000000000" pitchFamily="2" charset="2"/>
        <a:buChar char="l"/>
        <a:defRPr>
          <a:solidFill>
            <a:schemeClr val="tx1"/>
          </a:solidFill>
          <a:latin typeface="+mn-lt"/>
          <a:ea typeface="+mn-ea"/>
        </a:defRPr>
      </a:lvl5pPr>
      <a:lvl6pPr marL="2514600" indent="-228600" algn="l" rtl="0" fontAlgn="base">
        <a:spcBef>
          <a:spcPct val="20000"/>
        </a:spcBef>
        <a:spcAft>
          <a:spcPct val="0"/>
        </a:spcAft>
        <a:buClr>
          <a:schemeClr val="tx1"/>
        </a:buClr>
        <a:buSzPct val="65000"/>
        <a:buFont typeface="Wingdings" panose="05000000000000000000" pitchFamily="2" charset="2"/>
        <a:buChar char="l"/>
        <a:defRPr>
          <a:solidFill>
            <a:schemeClr val="tx1"/>
          </a:solidFill>
          <a:latin typeface="+mn-lt"/>
          <a:ea typeface="+mn-ea"/>
        </a:defRPr>
      </a:lvl6pPr>
      <a:lvl7pPr marL="2971800" indent="-228600" algn="l" rtl="0" fontAlgn="base">
        <a:spcBef>
          <a:spcPct val="20000"/>
        </a:spcBef>
        <a:spcAft>
          <a:spcPct val="0"/>
        </a:spcAft>
        <a:buClr>
          <a:schemeClr val="tx1"/>
        </a:buClr>
        <a:buSzPct val="65000"/>
        <a:buFont typeface="Wingdings" panose="05000000000000000000" pitchFamily="2" charset="2"/>
        <a:buChar char="l"/>
        <a:defRPr>
          <a:solidFill>
            <a:schemeClr val="tx1"/>
          </a:solidFill>
          <a:latin typeface="+mn-lt"/>
          <a:ea typeface="+mn-ea"/>
        </a:defRPr>
      </a:lvl7pPr>
      <a:lvl8pPr marL="3429000" indent="-228600" algn="l" rtl="0" fontAlgn="base">
        <a:spcBef>
          <a:spcPct val="20000"/>
        </a:spcBef>
        <a:spcAft>
          <a:spcPct val="0"/>
        </a:spcAft>
        <a:buClr>
          <a:schemeClr val="tx1"/>
        </a:buClr>
        <a:buSzPct val="65000"/>
        <a:buFont typeface="Wingdings" panose="05000000000000000000" pitchFamily="2" charset="2"/>
        <a:buChar char="l"/>
        <a:defRPr>
          <a:solidFill>
            <a:schemeClr val="tx1"/>
          </a:solidFill>
          <a:latin typeface="+mn-lt"/>
          <a:ea typeface="+mn-ea"/>
        </a:defRPr>
      </a:lvl8pPr>
      <a:lvl9pPr marL="3886200" indent="-228600" algn="l" rtl="0" fontAlgn="base">
        <a:spcBef>
          <a:spcPct val="20000"/>
        </a:spcBef>
        <a:spcAft>
          <a:spcPct val="0"/>
        </a:spcAft>
        <a:buClr>
          <a:schemeClr val="tx1"/>
        </a:buClr>
        <a:buSzPct val="65000"/>
        <a:buFont typeface="Wingdings" panose="05000000000000000000" pitchFamily="2" charset="2"/>
        <a:buChar char="l"/>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6" name="Rectangle 18"/>
          <p:cNvSpPr>
            <a:spLocks noGrp="1" noChangeArrowheads="1"/>
          </p:cNvSpPr>
          <p:nvPr>
            <p:ph type="subTitle" idx="1"/>
          </p:nvPr>
        </p:nvSpPr>
        <p:spPr>
          <a:xfrm>
            <a:off x="5447422" y="2708915"/>
            <a:ext cx="4896544" cy="1822450"/>
          </a:xfrm>
        </p:spPr>
        <p:txBody>
          <a:bodyPr/>
          <a:lstStyle/>
          <a:p>
            <a:pPr algn="ctr"/>
            <a:r>
              <a:rPr lang="zh-CN" altLang="en-US" sz="3200" b="1" smtClean="0">
                <a:solidFill>
                  <a:schemeClr val="tx1"/>
                </a:solidFill>
                <a:latin typeface="黑体" panose="02010609060101010101" pitchFamily="49" charset="-122"/>
                <a:ea typeface="黑体" panose="02010609060101010101" pitchFamily="49" charset="-122"/>
              </a:rPr>
              <a:t>分享人：陈</a:t>
            </a:r>
            <a:r>
              <a:rPr lang="zh-CN" altLang="en-US" sz="3200" b="1" dirty="0" smtClean="0">
                <a:solidFill>
                  <a:schemeClr val="tx1"/>
                </a:solidFill>
                <a:latin typeface="黑体" panose="02010609060101010101" pitchFamily="49" charset="-122"/>
                <a:ea typeface="黑体" panose="02010609060101010101" pitchFamily="49" charset="-122"/>
              </a:rPr>
              <a:t>雷鸣</a:t>
            </a:r>
            <a:endParaRPr lang="en-US" altLang="zh-CN" sz="3200" b="1" dirty="0" smtClean="0">
              <a:solidFill>
                <a:schemeClr val="tx1"/>
              </a:solidFill>
              <a:latin typeface="黑体" panose="02010609060101010101" pitchFamily="49" charset="-122"/>
              <a:ea typeface="黑体" panose="02010609060101010101" pitchFamily="49" charset="-122"/>
            </a:endParaRPr>
          </a:p>
          <a:p>
            <a:pPr algn="ctr"/>
            <a:r>
              <a:rPr lang="en-US" altLang="zh-CN" sz="3200" dirty="0" smtClean="0">
                <a:solidFill>
                  <a:schemeClr val="tx1"/>
                </a:solidFill>
                <a:latin typeface="黑体" panose="02010609060101010101" pitchFamily="49" charset="-122"/>
                <a:ea typeface="黑体" panose="02010609060101010101" pitchFamily="49" charset="-122"/>
              </a:rPr>
              <a:t>2023</a:t>
            </a:r>
            <a:r>
              <a:rPr lang="zh-CN" altLang="en-US" sz="3200" dirty="0" smtClean="0">
                <a:solidFill>
                  <a:schemeClr val="tx1"/>
                </a:solidFill>
                <a:latin typeface="黑体" panose="02010609060101010101" pitchFamily="49" charset="-122"/>
                <a:ea typeface="黑体" panose="02010609060101010101" pitchFamily="49" charset="-122"/>
              </a:rPr>
              <a:t>年</a:t>
            </a:r>
            <a:r>
              <a:rPr lang="en-US" altLang="zh-CN" sz="3200" dirty="0" smtClean="0">
                <a:solidFill>
                  <a:schemeClr val="tx1"/>
                </a:solidFill>
                <a:latin typeface="黑体" panose="02010609060101010101" pitchFamily="49" charset="-122"/>
                <a:ea typeface="黑体" panose="02010609060101010101" pitchFamily="49" charset="-122"/>
              </a:rPr>
              <a:t>4</a:t>
            </a:r>
            <a:r>
              <a:rPr lang="zh-CN" altLang="en-US" sz="3200" dirty="0" smtClean="0">
                <a:solidFill>
                  <a:schemeClr val="tx1"/>
                </a:solidFill>
                <a:latin typeface="黑体" panose="02010609060101010101" pitchFamily="49" charset="-122"/>
                <a:ea typeface="黑体" panose="02010609060101010101" pitchFamily="49" charset="-122"/>
              </a:rPr>
              <a:t>月</a:t>
            </a:r>
            <a:r>
              <a:rPr lang="en-US" altLang="zh-CN" sz="3200" dirty="0" smtClean="0">
                <a:solidFill>
                  <a:schemeClr val="tx1"/>
                </a:solidFill>
                <a:latin typeface="黑体" panose="02010609060101010101" pitchFamily="49" charset="-122"/>
                <a:ea typeface="黑体" panose="02010609060101010101" pitchFamily="49" charset="-122"/>
              </a:rPr>
              <a:t>22</a:t>
            </a:r>
            <a:r>
              <a:rPr lang="zh-CN" altLang="en-US" sz="3200" dirty="0" smtClean="0">
                <a:solidFill>
                  <a:schemeClr val="tx1"/>
                </a:solidFill>
                <a:latin typeface="黑体" panose="02010609060101010101" pitchFamily="49" charset="-122"/>
                <a:ea typeface="黑体" panose="02010609060101010101" pitchFamily="49" charset="-122"/>
              </a:rPr>
              <a:t>日</a:t>
            </a:r>
          </a:p>
        </p:txBody>
      </p:sp>
      <p:sp>
        <p:nvSpPr>
          <p:cNvPr id="2065" name="AutoShape 17"/>
          <p:cNvSpPr>
            <a:spLocks noGrp="1" noChangeArrowheads="1"/>
          </p:cNvSpPr>
          <p:nvPr>
            <p:ph type="ctrTitle" sz="quarter"/>
          </p:nvPr>
        </p:nvSpPr>
        <p:spPr/>
        <p:txBody>
          <a:bodyPr/>
          <a:lstStyle/>
          <a:p>
            <a:r>
              <a:rPr lang="zh-CN" altLang="en-US" sz="5400" dirty="0" smtClean="0">
                <a:latin typeface="黑体" panose="02010609060101010101" pitchFamily="49" charset="-122"/>
                <a:ea typeface="黑体" panose="02010609060101010101" pitchFamily="49" charset="-122"/>
                <a:cs typeface="Bellefair" panose="00000500000000000000" pitchFamily="2" charset="-79"/>
                <a:sym typeface="+mn-ea"/>
              </a:rPr>
              <a:t>天灾、海上危险理论与实务</a:t>
            </a:r>
            <a:endParaRPr lang="zh-CN" altLang="en-US" sz="5400" dirty="0">
              <a:solidFill>
                <a:srgbClr val="000000"/>
              </a:solidFill>
              <a:latin typeface="黑体" panose="02010609060101010101" pitchFamily="49" charset="-122"/>
              <a:ea typeface="黑体" panose="02010609060101010101" pitchFamily="49" charset="-122"/>
            </a:endParaRPr>
          </a:p>
        </p:txBody>
      </p:sp>
    </p:spTree>
  </p:cSld>
  <p:clrMapOvr>
    <a:masterClrMapping/>
  </p:clrMapOvr>
  <p:transition>
    <p:blinds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5954" name="Rectangle 2"/>
          <p:cNvSpPr>
            <a:spLocks noGrp="1" noChangeArrowheads="1"/>
          </p:cNvSpPr>
          <p:nvPr>
            <p:ph type="title"/>
          </p:nvPr>
        </p:nvSpPr>
        <p:spPr/>
        <p:txBody>
          <a:bodyPr/>
          <a:lstStyle/>
          <a:p>
            <a:r>
              <a:rPr lang="zh-CN" altLang="en-US" sz="3200" dirty="0" smtClean="0">
                <a:solidFill>
                  <a:srgbClr val="080808"/>
                </a:solidFill>
                <a:latin typeface="黑体" panose="02010609060101010101" pitchFamily="49" charset="-122"/>
                <a:ea typeface="黑体" panose="02010609060101010101" pitchFamily="49" charset="-122"/>
              </a:rPr>
              <a:t>我国司法案例</a:t>
            </a:r>
          </a:p>
        </p:txBody>
      </p:sp>
      <p:sp>
        <p:nvSpPr>
          <p:cNvPr id="2" name="内容占位符 1"/>
          <p:cNvSpPr>
            <a:spLocks noGrp="1"/>
          </p:cNvSpPr>
          <p:nvPr>
            <p:ph idx="1"/>
          </p:nvPr>
        </p:nvSpPr>
        <p:spPr>
          <a:xfrm>
            <a:off x="1127448" y="2405134"/>
            <a:ext cx="7416824" cy="4367530"/>
          </a:xfrm>
        </p:spPr>
        <p:txBody>
          <a:bodyPr/>
          <a:lstStyle/>
          <a:p>
            <a:pPr marL="0" indent="0">
              <a:buNone/>
            </a:pPr>
            <a:r>
              <a:rPr lang="zh-CN" altLang="en-US" dirty="0" smtClean="0">
                <a:solidFill>
                  <a:srgbClr val="000000"/>
                </a:solidFill>
                <a:latin typeface="黑体" panose="02010609060101010101" pitchFamily="49" charset="-122"/>
                <a:ea typeface="黑体" panose="02010609060101010101" pitchFamily="49" charset="-122"/>
                <a:cs typeface="+mn-ea"/>
                <a:sym typeface="+mn-ea"/>
              </a:rPr>
              <a:t>上海海事法院</a:t>
            </a:r>
            <a:r>
              <a:rPr lang="zh-CN" altLang="en-US" dirty="0">
                <a:solidFill>
                  <a:srgbClr val="000000"/>
                </a:solidFill>
                <a:latin typeface="黑体" panose="02010609060101010101" pitchFamily="49" charset="-122"/>
                <a:ea typeface="黑体" panose="02010609060101010101" pitchFamily="49" charset="-122"/>
                <a:cs typeface="+mn-ea"/>
                <a:sym typeface="+mn-ea"/>
              </a:rPr>
              <a:t>在“尤利”轮案件</a:t>
            </a:r>
            <a:r>
              <a:rPr lang="zh-CN" altLang="en-US" dirty="0" smtClean="0">
                <a:solidFill>
                  <a:srgbClr val="000000"/>
                </a:solidFill>
                <a:latin typeface="黑体" panose="02010609060101010101" pitchFamily="49" charset="-122"/>
                <a:ea typeface="黑体" panose="02010609060101010101" pitchFamily="49" charset="-122"/>
                <a:cs typeface="+mn-ea"/>
                <a:sym typeface="+mn-ea"/>
              </a:rPr>
              <a:t>中，</a:t>
            </a:r>
            <a:r>
              <a:rPr lang="zh-CN" altLang="en-US" dirty="0">
                <a:solidFill>
                  <a:srgbClr val="000000"/>
                </a:solidFill>
                <a:latin typeface="黑体" panose="02010609060101010101" pitchFamily="49" charset="-122"/>
                <a:ea typeface="黑体" panose="02010609060101010101" pitchFamily="49" charset="-122"/>
                <a:cs typeface="+mn-ea"/>
                <a:sym typeface="+mn-ea"/>
              </a:rPr>
              <a:t>对于承运人的“天灾、海上危险”免责事由，未采用“不可抗力”的审查标准，部分支持了承运人的“天灾、海上危险”免责抗辩理由</a:t>
            </a:r>
            <a:r>
              <a:rPr lang="zh-CN" altLang="en-US" dirty="0" smtClean="0">
                <a:solidFill>
                  <a:srgbClr val="000000"/>
                </a:solidFill>
                <a:latin typeface="黑体" panose="02010609060101010101" pitchFamily="49" charset="-122"/>
                <a:ea typeface="黑体" panose="02010609060101010101" pitchFamily="49" charset="-122"/>
                <a:cs typeface="+mn-ea"/>
                <a:sym typeface="+mn-ea"/>
              </a:rPr>
              <a:t>。</a:t>
            </a:r>
            <a:endParaRPr lang="en-US" altLang="zh-CN" dirty="0" smtClean="0">
              <a:solidFill>
                <a:srgbClr val="000000"/>
              </a:solidFill>
              <a:latin typeface="黑体" panose="02010609060101010101" pitchFamily="49" charset="-122"/>
              <a:ea typeface="黑体" panose="02010609060101010101" pitchFamily="49" charset="-122"/>
              <a:cs typeface="+mn-ea"/>
              <a:sym typeface="+mn-ea"/>
            </a:endParaRPr>
          </a:p>
          <a:p>
            <a:pPr marL="0" indent="0">
              <a:buNone/>
            </a:pPr>
            <a:endParaRPr lang="en-US" altLang="zh-CN" dirty="0" smtClean="0">
              <a:solidFill>
                <a:srgbClr val="000000"/>
              </a:solidFill>
              <a:latin typeface="黑体" panose="02010609060101010101" pitchFamily="49" charset="-122"/>
              <a:ea typeface="黑体" panose="02010609060101010101" pitchFamily="49" charset="-122"/>
              <a:cs typeface="+mn-ea"/>
              <a:sym typeface="+mn-ea"/>
            </a:endParaRPr>
          </a:p>
          <a:p>
            <a:pPr marL="0" indent="0">
              <a:buNone/>
            </a:pPr>
            <a:r>
              <a:rPr lang="zh-CN" altLang="en-US" dirty="0" smtClean="0">
                <a:solidFill>
                  <a:srgbClr val="000000"/>
                </a:solidFill>
                <a:latin typeface="黑体" panose="02010609060101010101" pitchFamily="49" charset="-122"/>
                <a:ea typeface="黑体" panose="02010609060101010101" pitchFamily="49" charset="-122"/>
                <a:cs typeface="+mn-ea"/>
                <a:sym typeface="+mn-ea"/>
              </a:rPr>
              <a:t>其他</a:t>
            </a:r>
            <a:r>
              <a:rPr lang="zh-CN" altLang="en-US" dirty="0">
                <a:solidFill>
                  <a:srgbClr val="000000"/>
                </a:solidFill>
                <a:latin typeface="黑体" panose="02010609060101010101" pitchFamily="49" charset="-122"/>
                <a:ea typeface="黑体" panose="02010609060101010101" pitchFamily="49" charset="-122"/>
                <a:cs typeface="+mn-ea"/>
                <a:sym typeface="+mn-ea"/>
              </a:rPr>
              <a:t>案例中，基本都是采用“不可抗力”的审查标准来审查“天灾、海上危险”承运人免责事由</a:t>
            </a:r>
            <a:r>
              <a:rPr lang="zh-CN" altLang="en-US" dirty="0" smtClean="0">
                <a:solidFill>
                  <a:srgbClr val="000000"/>
                </a:solidFill>
                <a:latin typeface="黑体" panose="02010609060101010101" pitchFamily="49" charset="-122"/>
                <a:ea typeface="黑体" panose="02010609060101010101" pitchFamily="49" charset="-122"/>
                <a:cs typeface="+mn-ea"/>
                <a:sym typeface="+mn-ea"/>
              </a:rPr>
              <a:t>。</a:t>
            </a:r>
            <a:endParaRPr lang="zh-CN" altLang="en-US" dirty="0">
              <a:solidFill>
                <a:srgbClr val="000000"/>
              </a:solidFill>
              <a:latin typeface="黑体" panose="02010609060101010101" pitchFamily="49" charset="-122"/>
              <a:ea typeface="黑体" panose="02010609060101010101" pitchFamily="49" charset="-122"/>
              <a:cs typeface="+mn-ea"/>
              <a:sym typeface="+mn-ea"/>
            </a:endParaRPr>
          </a:p>
        </p:txBody>
      </p:sp>
      <p:pic>
        <p:nvPicPr>
          <p:cNvPr id="5" name="图片 4" descr="图片12"/>
          <p:cNvPicPr>
            <a:picLocks noChangeAspect="1"/>
          </p:cNvPicPr>
          <p:nvPr/>
        </p:nvPicPr>
        <p:blipFill>
          <a:blip r:embed="rId2"/>
          <a:stretch>
            <a:fillRect/>
          </a:stretch>
        </p:blipFill>
        <p:spPr>
          <a:xfrm>
            <a:off x="8745220" y="2341880"/>
            <a:ext cx="3289935" cy="4431030"/>
          </a:xfrm>
          <a:prstGeom prst="rect">
            <a:avLst/>
          </a:prstGeom>
        </p:spPr>
      </p:pic>
    </p:spTree>
  </p:cSld>
  <p:clrMapOvr>
    <a:masterClrMapping/>
  </p:clrMapOvr>
  <p:transition>
    <p:blinds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5954" name="Rectangle 2"/>
          <p:cNvSpPr>
            <a:spLocks noGrp="1" noChangeArrowheads="1"/>
          </p:cNvSpPr>
          <p:nvPr>
            <p:ph type="title"/>
          </p:nvPr>
        </p:nvSpPr>
        <p:spPr/>
        <p:txBody>
          <a:bodyPr/>
          <a:lstStyle/>
          <a:p>
            <a:r>
              <a:rPr lang="zh-CN" altLang="en-US" sz="3200" dirty="0" smtClean="0">
                <a:solidFill>
                  <a:srgbClr val="080808"/>
                </a:solidFill>
                <a:latin typeface="黑体" panose="02010609060101010101" pitchFamily="49" charset="-122"/>
                <a:ea typeface="黑体" panose="02010609060101010101" pitchFamily="49" charset="-122"/>
              </a:rPr>
              <a:t>我国司法案例</a:t>
            </a:r>
          </a:p>
        </p:txBody>
      </p:sp>
      <p:sp>
        <p:nvSpPr>
          <p:cNvPr id="2" name="内容占位符 1"/>
          <p:cNvSpPr>
            <a:spLocks noGrp="1"/>
          </p:cNvSpPr>
          <p:nvPr>
            <p:ph idx="1"/>
          </p:nvPr>
        </p:nvSpPr>
        <p:spPr>
          <a:xfrm>
            <a:off x="1127448" y="2420635"/>
            <a:ext cx="10657184" cy="4367530"/>
          </a:xfrm>
        </p:spPr>
        <p:txBody>
          <a:bodyPr/>
          <a:lstStyle/>
          <a:p>
            <a:pPr marL="0" indent="0">
              <a:buNone/>
            </a:pPr>
            <a:r>
              <a:rPr lang="zh-CN" altLang="en-US" dirty="0" smtClean="0">
                <a:solidFill>
                  <a:srgbClr val="000000"/>
                </a:solidFill>
                <a:latin typeface="黑体" panose="02010609060101010101" pitchFamily="49" charset="-122"/>
                <a:ea typeface="黑体" panose="02010609060101010101" pitchFamily="49" charset="-122"/>
                <a:cs typeface="Bellefair" panose="00000500000000000000" pitchFamily="2" charset="-79"/>
                <a:sym typeface="+mn-ea"/>
              </a:rPr>
              <a:t>“尤利”轮货损</a:t>
            </a:r>
            <a:r>
              <a:rPr lang="zh-CN" altLang="en-US" dirty="0">
                <a:solidFill>
                  <a:srgbClr val="000000"/>
                </a:solidFill>
                <a:latin typeface="黑体" panose="02010609060101010101" pitchFamily="49" charset="-122"/>
                <a:ea typeface="黑体" panose="02010609060101010101" pitchFamily="49" charset="-122"/>
                <a:cs typeface="Bellefair" panose="00000500000000000000" pitchFamily="2" charset="-79"/>
                <a:sym typeface="+mn-ea"/>
              </a:rPr>
              <a:t>案，（</a:t>
            </a:r>
            <a:r>
              <a:rPr lang="en-US" altLang="zh-CN" dirty="0">
                <a:solidFill>
                  <a:srgbClr val="000000"/>
                </a:solidFill>
                <a:latin typeface="黑体" panose="02010609060101010101" pitchFamily="49" charset="-122"/>
                <a:ea typeface="黑体" panose="02010609060101010101" pitchFamily="49" charset="-122"/>
                <a:cs typeface="Bellefair" panose="00000500000000000000" pitchFamily="2" charset="-79"/>
                <a:sym typeface="+mn-ea"/>
              </a:rPr>
              <a:t>2014</a:t>
            </a:r>
            <a:r>
              <a:rPr lang="zh-CN" altLang="en-US" dirty="0">
                <a:solidFill>
                  <a:srgbClr val="000000"/>
                </a:solidFill>
                <a:latin typeface="黑体" panose="02010609060101010101" pitchFamily="49" charset="-122"/>
                <a:ea typeface="黑体" panose="02010609060101010101" pitchFamily="49" charset="-122"/>
                <a:cs typeface="Bellefair" panose="00000500000000000000" pitchFamily="2" charset="-79"/>
                <a:sym typeface="+mn-ea"/>
              </a:rPr>
              <a:t>）沪高民四（海）终字第</a:t>
            </a:r>
            <a:r>
              <a:rPr lang="en-US" altLang="zh-CN" dirty="0">
                <a:solidFill>
                  <a:srgbClr val="000000"/>
                </a:solidFill>
                <a:latin typeface="黑体" panose="02010609060101010101" pitchFamily="49" charset="-122"/>
                <a:ea typeface="黑体" panose="02010609060101010101" pitchFamily="49" charset="-122"/>
                <a:cs typeface="Bellefair" panose="00000500000000000000" pitchFamily="2" charset="-79"/>
                <a:sym typeface="+mn-ea"/>
              </a:rPr>
              <a:t>119</a:t>
            </a:r>
            <a:r>
              <a:rPr lang="zh-CN" altLang="en-US" dirty="0" smtClean="0">
                <a:solidFill>
                  <a:srgbClr val="000000"/>
                </a:solidFill>
                <a:latin typeface="黑体" panose="02010609060101010101" pitchFamily="49" charset="-122"/>
                <a:ea typeface="黑体" panose="02010609060101010101" pitchFamily="49" charset="-122"/>
                <a:cs typeface="Bellefair" panose="00000500000000000000" pitchFamily="2" charset="-79"/>
                <a:sym typeface="+mn-ea"/>
              </a:rPr>
              <a:t>号</a:t>
            </a:r>
            <a:endParaRPr lang="zh-CN" altLang="en-US" dirty="0">
              <a:solidFill>
                <a:srgbClr val="000000"/>
              </a:solidFill>
              <a:latin typeface="黑体" panose="02010609060101010101" pitchFamily="49" charset="-122"/>
              <a:ea typeface="黑体" panose="02010609060101010101" pitchFamily="49" charset="-122"/>
              <a:cs typeface="Bellefair" panose="00000500000000000000" pitchFamily="2" charset="-79"/>
              <a:sym typeface="+mn-ea"/>
            </a:endParaRPr>
          </a:p>
          <a:p>
            <a:pPr marL="0" indent="0">
              <a:buNone/>
            </a:pPr>
            <a:endParaRPr lang="en-US" altLang="zh-CN" dirty="0" smtClean="0">
              <a:solidFill>
                <a:srgbClr val="000000"/>
              </a:solidFill>
              <a:latin typeface="黑体" panose="02010609060101010101" pitchFamily="49" charset="-122"/>
              <a:ea typeface="黑体" panose="02010609060101010101" pitchFamily="49" charset="-122"/>
              <a:cs typeface="Bellefair" panose="00000500000000000000" pitchFamily="2" charset="-79"/>
              <a:sym typeface="+mn-ea"/>
            </a:endParaRPr>
          </a:p>
          <a:p>
            <a:pPr marL="0" indent="0">
              <a:buNone/>
            </a:pPr>
            <a:r>
              <a:rPr lang="zh-CN" altLang="en-US" dirty="0" smtClean="0">
                <a:solidFill>
                  <a:srgbClr val="000000"/>
                </a:solidFill>
                <a:latin typeface="黑体" panose="02010609060101010101" pitchFamily="49" charset="-122"/>
                <a:ea typeface="黑体" panose="02010609060101010101" pitchFamily="49" charset="-122"/>
                <a:cs typeface="Bellefair" panose="00000500000000000000" pitchFamily="2" charset="-79"/>
                <a:sym typeface="+mn-ea"/>
              </a:rPr>
              <a:t>一审法院：因</a:t>
            </a:r>
            <a:r>
              <a:rPr lang="zh-CN" altLang="en-US" dirty="0">
                <a:solidFill>
                  <a:srgbClr val="000000"/>
                </a:solidFill>
                <a:latin typeface="黑体" panose="02010609060101010101" pitchFamily="49" charset="-122"/>
                <a:ea typeface="黑体" panose="02010609060101010101" pitchFamily="49" charset="-122"/>
                <a:cs typeface="Bellefair" panose="00000500000000000000" pitchFamily="2" charset="-79"/>
                <a:sym typeface="+mn-ea"/>
              </a:rPr>
              <a:t>近距离遭遇台风“梅花”，“尤利”轮当时长时间遭遇了12级以上风力、船舶橫摇35度以上的恶劣海况。其恶劣程度已非属正常海上风险，</a:t>
            </a:r>
            <a:r>
              <a:rPr lang="zh-CN" altLang="en-US" b="1" dirty="0">
                <a:solidFill>
                  <a:srgbClr val="000000"/>
                </a:solidFill>
                <a:latin typeface="黑体" panose="02010609060101010101" pitchFamily="49" charset="-122"/>
                <a:ea typeface="黑体" panose="02010609060101010101" pitchFamily="49" charset="-122"/>
                <a:cs typeface="Bellefair" panose="00000500000000000000" pitchFamily="2" charset="-79"/>
                <a:sym typeface="+mn-ea"/>
              </a:rPr>
              <a:t>足以构成中国海商法下“天灾”性质的“海上风险”，</a:t>
            </a:r>
            <a:r>
              <a:rPr lang="zh-CN" altLang="en-US" dirty="0">
                <a:solidFill>
                  <a:srgbClr val="000000"/>
                </a:solidFill>
                <a:latin typeface="黑体" panose="02010609060101010101" pitchFamily="49" charset="-122"/>
                <a:ea typeface="黑体" panose="02010609060101010101" pitchFamily="49" charset="-122"/>
                <a:cs typeface="Bellefair" panose="00000500000000000000" pitchFamily="2" charset="-79"/>
                <a:sym typeface="+mn-ea"/>
              </a:rPr>
              <a:t>由此造成的损失，承运人依法可以享受免责</a:t>
            </a:r>
            <a:r>
              <a:rPr lang="zh-CN" altLang="en-US" dirty="0" smtClean="0">
                <a:solidFill>
                  <a:srgbClr val="000000"/>
                </a:solidFill>
                <a:latin typeface="黑体" panose="02010609060101010101" pitchFamily="49" charset="-122"/>
                <a:ea typeface="黑体" panose="02010609060101010101" pitchFamily="49" charset="-122"/>
                <a:cs typeface="Bellefair" panose="00000500000000000000" pitchFamily="2" charset="-79"/>
                <a:sym typeface="+mn-ea"/>
              </a:rPr>
              <a:t>。</a:t>
            </a:r>
            <a:endParaRPr lang="en-US" altLang="zh-CN" dirty="0" smtClean="0">
              <a:solidFill>
                <a:srgbClr val="000000"/>
              </a:solidFill>
              <a:latin typeface="黑体" panose="02010609060101010101" pitchFamily="49" charset="-122"/>
              <a:ea typeface="黑体" panose="02010609060101010101" pitchFamily="49" charset="-122"/>
              <a:cs typeface="Bellefair" panose="00000500000000000000" pitchFamily="2" charset="-79"/>
              <a:sym typeface="+mn-ea"/>
            </a:endParaRPr>
          </a:p>
          <a:p>
            <a:pPr marL="0" indent="0">
              <a:buNone/>
            </a:pPr>
            <a:endParaRPr lang="en-US" altLang="zh-CN" dirty="0">
              <a:solidFill>
                <a:srgbClr val="000000"/>
              </a:solidFill>
              <a:latin typeface="黑体" panose="02010609060101010101" pitchFamily="49" charset="-122"/>
              <a:ea typeface="黑体" panose="02010609060101010101" pitchFamily="49" charset="-122"/>
              <a:cs typeface="Bellefair" panose="00000500000000000000" pitchFamily="2" charset="-79"/>
              <a:sym typeface="+mn-ea"/>
            </a:endParaRPr>
          </a:p>
          <a:p>
            <a:pPr marL="0" indent="0">
              <a:buNone/>
            </a:pPr>
            <a:r>
              <a:rPr lang="zh-CN" altLang="en-US" dirty="0" smtClean="0">
                <a:solidFill>
                  <a:srgbClr val="000000"/>
                </a:solidFill>
                <a:latin typeface="黑体" panose="02010609060101010101" pitchFamily="49" charset="-122"/>
                <a:ea typeface="黑体" panose="02010609060101010101" pitchFamily="49" charset="-122"/>
                <a:cs typeface="Bellefair" panose="00000500000000000000" pitchFamily="2" charset="-79"/>
                <a:sym typeface="+mn-ea"/>
              </a:rPr>
              <a:t>二审法院：以驾驶船舶过失免责维持一审判决，判决书中并未涉及“天灾、海上危险”免责。</a:t>
            </a:r>
            <a:endParaRPr lang="en-US" altLang="zh-CN" dirty="0" smtClean="0">
              <a:solidFill>
                <a:srgbClr val="000000"/>
              </a:solidFill>
              <a:latin typeface="黑体" panose="02010609060101010101" pitchFamily="49" charset="-122"/>
              <a:ea typeface="黑体" panose="02010609060101010101" pitchFamily="49" charset="-122"/>
              <a:cs typeface="Bellefair" panose="00000500000000000000" pitchFamily="2" charset="-79"/>
              <a:sym typeface="+mn-ea"/>
            </a:endParaRPr>
          </a:p>
          <a:p>
            <a:pPr marL="0" indent="0">
              <a:buNone/>
            </a:pPr>
            <a:endParaRPr lang="en-US" altLang="zh-CN" dirty="0">
              <a:solidFill>
                <a:srgbClr val="000000"/>
              </a:solidFill>
              <a:latin typeface="黑体" panose="02010609060101010101" pitchFamily="49" charset="-122"/>
              <a:ea typeface="黑体" panose="02010609060101010101" pitchFamily="49" charset="-122"/>
              <a:cs typeface="Bellefair" panose="00000500000000000000" pitchFamily="2" charset="-79"/>
            </a:endParaRPr>
          </a:p>
        </p:txBody>
      </p:sp>
    </p:spTree>
  </p:cSld>
  <p:clrMapOvr>
    <a:masterClrMapping/>
  </p:clrMapOvr>
  <p:transition>
    <p:blinds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5954" name="Rectangle 2"/>
          <p:cNvSpPr>
            <a:spLocks noGrp="1" noChangeArrowheads="1"/>
          </p:cNvSpPr>
          <p:nvPr>
            <p:ph type="title"/>
          </p:nvPr>
        </p:nvSpPr>
        <p:spPr/>
        <p:txBody>
          <a:bodyPr/>
          <a:lstStyle/>
          <a:p>
            <a:r>
              <a:rPr lang="zh-CN" altLang="en-US" sz="3200" dirty="0" smtClean="0">
                <a:solidFill>
                  <a:srgbClr val="080808"/>
                </a:solidFill>
                <a:latin typeface="黑体" panose="02010609060101010101" pitchFamily="49" charset="-122"/>
                <a:ea typeface="黑体" panose="02010609060101010101" pitchFamily="49" charset="-122"/>
              </a:rPr>
              <a:t>个人建议</a:t>
            </a:r>
          </a:p>
        </p:txBody>
      </p:sp>
      <p:sp>
        <p:nvSpPr>
          <p:cNvPr id="2" name="内容占位符 1"/>
          <p:cNvSpPr>
            <a:spLocks noGrp="1"/>
          </p:cNvSpPr>
          <p:nvPr>
            <p:ph idx="1"/>
          </p:nvPr>
        </p:nvSpPr>
        <p:spPr>
          <a:xfrm>
            <a:off x="1127448" y="2420635"/>
            <a:ext cx="10657184" cy="4367530"/>
          </a:xfrm>
        </p:spPr>
        <p:txBody>
          <a:bodyPr/>
          <a:lstStyle/>
          <a:p>
            <a:pPr marL="0" indent="0">
              <a:buNone/>
            </a:pPr>
            <a:r>
              <a:rPr lang="zh-CN" altLang="en-US" dirty="0" smtClean="0">
                <a:solidFill>
                  <a:srgbClr val="000000"/>
                </a:solidFill>
                <a:latin typeface="黑体" panose="02010609060101010101" pitchFamily="49" charset="-122"/>
                <a:ea typeface="黑体" panose="02010609060101010101" pitchFamily="49" charset="-122"/>
                <a:cs typeface="黑体" panose="02010609060101010101" pitchFamily="49" charset="-122"/>
                <a:sym typeface="+mn-ea"/>
              </a:rPr>
              <a:t>立法方面：</a:t>
            </a:r>
            <a:r>
              <a:rPr lang="zh-CN" altLang="en-US" dirty="0">
                <a:solidFill>
                  <a:srgbClr val="000000"/>
                </a:solidFill>
                <a:latin typeface="黑体" panose="02010609060101010101" pitchFamily="49" charset="-122"/>
                <a:ea typeface="黑体" panose="02010609060101010101" pitchFamily="49" charset="-122"/>
                <a:cs typeface="黑体" panose="02010609060101010101" pitchFamily="49" charset="-122"/>
                <a:sym typeface="+mn-ea"/>
              </a:rPr>
              <a:t>考虑</a:t>
            </a:r>
            <a:r>
              <a:rPr lang="zh-CN" altLang="en-US" dirty="0" smtClean="0">
                <a:solidFill>
                  <a:srgbClr val="000000"/>
                </a:solidFill>
                <a:latin typeface="黑体" panose="02010609060101010101" pitchFamily="49" charset="-122"/>
                <a:ea typeface="黑体" panose="02010609060101010101" pitchFamily="49" charset="-122"/>
                <a:cs typeface="黑体" panose="02010609060101010101" pitchFamily="49" charset="-122"/>
                <a:sym typeface="+mn-ea"/>
              </a:rPr>
              <a:t>将</a:t>
            </a:r>
            <a:r>
              <a:rPr lang="en-US" altLang="zh-CN" dirty="0" smtClean="0">
                <a:solidFill>
                  <a:srgbClr val="000000"/>
                </a:solidFill>
                <a:latin typeface="黑体" panose="02010609060101010101" pitchFamily="49" charset="-122"/>
                <a:ea typeface="黑体" panose="02010609060101010101" pitchFamily="49" charset="-122"/>
                <a:cs typeface="黑体" panose="02010609060101010101" pitchFamily="49" charset="-122"/>
                <a:sym typeface="+mn-ea"/>
              </a:rPr>
              <a:t>《</a:t>
            </a:r>
            <a:r>
              <a:rPr lang="zh-CN" altLang="en-US" dirty="0">
                <a:solidFill>
                  <a:srgbClr val="000000"/>
                </a:solidFill>
                <a:latin typeface="黑体" panose="02010609060101010101" pitchFamily="49" charset="-122"/>
                <a:ea typeface="黑体" panose="02010609060101010101" pitchFamily="49" charset="-122"/>
                <a:cs typeface="黑体" panose="02010609060101010101" pitchFamily="49" charset="-122"/>
                <a:sym typeface="+mn-ea"/>
              </a:rPr>
              <a:t>海商法</a:t>
            </a:r>
            <a:r>
              <a:rPr lang="en-US" altLang="zh-CN" dirty="0">
                <a:solidFill>
                  <a:srgbClr val="000000"/>
                </a:solidFill>
                <a:latin typeface="黑体" panose="02010609060101010101" pitchFamily="49" charset="-122"/>
                <a:ea typeface="黑体" panose="02010609060101010101" pitchFamily="49" charset="-122"/>
                <a:cs typeface="黑体" panose="02010609060101010101" pitchFamily="49" charset="-122"/>
                <a:sym typeface="+mn-ea"/>
              </a:rPr>
              <a:t>》</a:t>
            </a:r>
            <a:r>
              <a:rPr lang="zh-CN" altLang="en-US" dirty="0">
                <a:solidFill>
                  <a:srgbClr val="000000"/>
                </a:solidFill>
                <a:latin typeface="黑体" panose="02010609060101010101" pitchFamily="49" charset="-122"/>
                <a:ea typeface="黑体" panose="02010609060101010101" pitchFamily="49" charset="-122"/>
                <a:cs typeface="黑体" panose="02010609060101010101" pitchFamily="49" charset="-122"/>
                <a:sym typeface="+mn-ea"/>
              </a:rPr>
              <a:t>第五十一条第一</a:t>
            </a:r>
            <a:r>
              <a:rPr lang="zh-CN" altLang="en-US" dirty="0" smtClean="0">
                <a:solidFill>
                  <a:srgbClr val="000000"/>
                </a:solidFill>
                <a:latin typeface="黑体" panose="02010609060101010101" pitchFamily="49" charset="-122"/>
                <a:ea typeface="黑体" panose="02010609060101010101" pitchFamily="49" charset="-122"/>
                <a:cs typeface="黑体" panose="02010609060101010101" pitchFamily="49" charset="-122"/>
                <a:sym typeface="+mn-ea"/>
              </a:rPr>
              <a:t>款第（三）项的</a:t>
            </a:r>
            <a:r>
              <a:rPr lang="zh-CN" altLang="en-US" dirty="0">
                <a:solidFill>
                  <a:srgbClr val="000000"/>
                </a:solidFill>
                <a:latin typeface="黑体" panose="02010609060101010101" pitchFamily="49" charset="-122"/>
                <a:ea typeface="黑体" panose="02010609060101010101" pitchFamily="49" charset="-122"/>
                <a:cs typeface="黑体" panose="02010609060101010101" pitchFamily="49" charset="-122"/>
                <a:sym typeface="+mn-ea"/>
              </a:rPr>
              <a:t>“天灾、海上危险”</a:t>
            </a:r>
            <a:r>
              <a:rPr lang="zh-CN" altLang="en-US" dirty="0" smtClean="0">
                <a:solidFill>
                  <a:srgbClr val="000000"/>
                </a:solidFill>
                <a:latin typeface="黑体" panose="02010609060101010101" pitchFamily="49" charset="-122"/>
                <a:ea typeface="黑体" panose="02010609060101010101" pitchFamily="49" charset="-122"/>
                <a:cs typeface="黑体" panose="02010609060101010101" pitchFamily="49" charset="-122"/>
                <a:sym typeface="+mn-ea"/>
              </a:rPr>
              <a:t>免责分为两项，以对“天灾”和“海上危险”进行区分。</a:t>
            </a:r>
            <a:endParaRPr lang="en-US" altLang="zh-CN" dirty="0" smtClean="0">
              <a:solidFill>
                <a:srgbClr val="000000"/>
              </a:solidFill>
              <a:latin typeface="黑体" panose="02010609060101010101" pitchFamily="49" charset="-122"/>
              <a:ea typeface="黑体" panose="02010609060101010101" pitchFamily="49" charset="-122"/>
              <a:cs typeface="黑体" panose="02010609060101010101" pitchFamily="49" charset="-122"/>
              <a:sym typeface="+mn-ea"/>
            </a:endParaRPr>
          </a:p>
          <a:p>
            <a:pPr marL="0" indent="0">
              <a:buNone/>
            </a:pPr>
            <a:endParaRPr lang="en-US" altLang="zh-CN" dirty="0">
              <a:solidFill>
                <a:srgbClr val="000000"/>
              </a:solidFill>
              <a:latin typeface="黑体" panose="02010609060101010101" pitchFamily="49" charset="-122"/>
              <a:ea typeface="黑体" panose="02010609060101010101" pitchFamily="49" charset="-122"/>
              <a:cs typeface="黑体" panose="02010609060101010101" pitchFamily="49" charset="-122"/>
              <a:sym typeface="+mn-ea"/>
            </a:endParaRPr>
          </a:p>
          <a:p>
            <a:pPr marL="0" indent="0">
              <a:buNone/>
            </a:pPr>
            <a:r>
              <a:rPr lang="zh-CN" altLang="en-US" dirty="0" smtClean="0">
                <a:solidFill>
                  <a:srgbClr val="000000"/>
                </a:solidFill>
                <a:latin typeface="黑体" panose="02010609060101010101" pitchFamily="49" charset="-122"/>
                <a:ea typeface="黑体" panose="02010609060101010101" pitchFamily="49" charset="-122"/>
                <a:cs typeface="黑体" panose="02010609060101010101" pitchFamily="49" charset="-122"/>
                <a:sym typeface="+mn-ea"/>
              </a:rPr>
              <a:t>司法方面：明确</a:t>
            </a:r>
            <a:r>
              <a:rPr lang="zh-CN" altLang="en-US" dirty="0">
                <a:solidFill>
                  <a:srgbClr val="000000"/>
                </a:solidFill>
                <a:latin typeface="黑体" panose="02010609060101010101" pitchFamily="49" charset="-122"/>
                <a:ea typeface="黑体" panose="02010609060101010101" pitchFamily="49" charset="-122"/>
                <a:cs typeface="黑体" panose="02010609060101010101" pitchFamily="49" charset="-122"/>
                <a:sym typeface="+mn-ea"/>
              </a:rPr>
              <a:t>“天灾”和</a:t>
            </a:r>
            <a:r>
              <a:rPr lang="zh-CN" altLang="en-US" dirty="0" smtClean="0">
                <a:solidFill>
                  <a:srgbClr val="000000"/>
                </a:solidFill>
                <a:latin typeface="黑体" panose="02010609060101010101" pitchFamily="49" charset="-122"/>
                <a:ea typeface="黑体" panose="02010609060101010101" pitchFamily="49" charset="-122"/>
                <a:cs typeface="黑体" panose="02010609060101010101" pitchFamily="49" charset="-122"/>
                <a:sym typeface="+mn-ea"/>
              </a:rPr>
              <a:t>“海上危险”的判断标准，区分“不可抗力”、“天灾”</a:t>
            </a:r>
            <a:r>
              <a:rPr lang="zh-CN" altLang="en-US" dirty="0">
                <a:solidFill>
                  <a:srgbClr val="000000"/>
                </a:solidFill>
                <a:latin typeface="黑体" panose="02010609060101010101" pitchFamily="49" charset="-122"/>
                <a:ea typeface="黑体" panose="02010609060101010101" pitchFamily="49" charset="-122"/>
                <a:cs typeface="黑体" panose="02010609060101010101" pitchFamily="49" charset="-122"/>
                <a:sym typeface="+mn-ea"/>
              </a:rPr>
              <a:t>和</a:t>
            </a:r>
            <a:r>
              <a:rPr lang="zh-CN" altLang="en-US" dirty="0" smtClean="0">
                <a:solidFill>
                  <a:srgbClr val="000000"/>
                </a:solidFill>
                <a:latin typeface="黑体" panose="02010609060101010101" pitchFamily="49" charset="-122"/>
                <a:ea typeface="黑体" panose="02010609060101010101" pitchFamily="49" charset="-122"/>
                <a:cs typeface="黑体" panose="02010609060101010101" pitchFamily="49" charset="-122"/>
                <a:sym typeface="+mn-ea"/>
              </a:rPr>
              <a:t>“海上危险”的不同适用情形，充分展现</a:t>
            </a:r>
            <a:r>
              <a:rPr lang="en-US" altLang="zh-CN" dirty="0" smtClean="0">
                <a:solidFill>
                  <a:srgbClr val="000000"/>
                </a:solidFill>
                <a:latin typeface="黑体" panose="02010609060101010101" pitchFamily="49" charset="-122"/>
                <a:ea typeface="黑体" panose="02010609060101010101" pitchFamily="49" charset="-122"/>
                <a:cs typeface="黑体" panose="02010609060101010101" pitchFamily="49" charset="-122"/>
                <a:sym typeface="+mn-ea"/>
              </a:rPr>
              <a:t>《</a:t>
            </a:r>
            <a:r>
              <a:rPr lang="zh-CN" altLang="en-US" dirty="0" smtClean="0">
                <a:solidFill>
                  <a:srgbClr val="000000"/>
                </a:solidFill>
                <a:latin typeface="黑体" panose="02010609060101010101" pitchFamily="49" charset="-122"/>
                <a:ea typeface="黑体" panose="02010609060101010101" pitchFamily="49" charset="-122"/>
                <a:cs typeface="黑体" panose="02010609060101010101" pitchFamily="49" charset="-122"/>
                <a:sym typeface="+mn-ea"/>
              </a:rPr>
              <a:t>海商法</a:t>
            </a:r>
            <a:r>
              <a:rPr lang="en-US" altLang="zh-CN" dirty="0" smtClean="0">
                <a:solidFill>
                  <a:srgbClr val="000000"/>
                </a:solidFill>
                <a:latin typeface="黑体" panose="02010609060101010101" pitchFamily="49" charset="-122"/>
                <a:ea typeface="黑体" panose="02010609060101010101" pitchFamily="49" charset="-122"/>
                <a:cs typeface="黑体" panose="02010609060101010101" pitchFamily="49" charset="-122"/>
                <a:sym typeface="+mn-ea"/>
              </a:rPr>
              <a:t>》</a:t>
            </a:r>
            <a:r>
              <a:rPr lang="zh-CN" altLang="en-US" dirty="0" smtClean="0">
                <a:solidFill>
                  <a:srgbClr val="000000"/>
                </a:solidFill>
                <a:latin typeface="黑体" panose="02010609060101010101" pitchFamily="49" charset="-122"/>
                <a:ea typeface="黑体" panose="02010609060101010101" pitchFamily="49" charset="-122"/>
                <a:cs typeface="黑体" panose="02010609060101010101" pitchFamily="49" charset="-122"/>
                <a:sym typeface="+mn-ea"/>
              </a:rPr>
              <a:t>特别法的特色。</a:t>
            </a:r>
            <a:endParaRPr lang="en-US" altLang="zh-CN" dirty="0" smtClean="0">
              <a:solidFill>
                <a:srgbClr val="000000"/>
              </a:solidFill>
              <a:latin typeface="黑体" panose="02010609060101010101" pitchFamily="49" charset="-122"/>
              <a:ea typeface="黑体" panose="02010609060101010101" pitchFamily="49" charset="-122"/>
              <a:cs typeface="黑体" panose="02010609060101010101" pitchFamily="49" charset="-122"/>
              <a:sym typeface="+mn-ea"/>
            </a:endParaRPr>
          </a:p>
          <a:p>
            <a:pPr marL="0" indent="0">
              <a:buNone/>
            </a:pPr>
            <a:endParaRPr lang="en-US" altLang="zh-CN" dirty="0">
              <a:solidFill>
                <a:srgbClr val="000000"/>
              </a:solidFill>
              <a:latin typeface="黑体" panose="02010609060101010101" pitchFamily="49" charset="-122"/>
              <a:ea typeface="黑体" panose="02010609060101010101" pitchFamily="49" charset="-122"/>
              <a:cs typeface="Bellefair" panose="00000500000000000000" pitchFamily="2" charset="-79"/>
              <a:sym typeface="+mn-ea"/>
            </a:endParaRPr>
          </a:p>
          <a:p>
            <a:pPr marL="0" indent="0">
              <a:buNone/>
            </a:pPr>
            <a:endParaRPr lang="en-US" altLang="zh-CN" dirty="0" smtClean="0">
              <a:solidFill>
                <a:srgbClr val="000000"/>
              </a:solidFill>
              <a:latin typeface="黑体" panose="02010609060101010101" pitchFamily="49" charset="-122"/>
              <a:ea typeface="黑体" panose="02010609060101010101" pitchFamily="49" charset="-122"/>
              <a:cs typeface="Bellefair" panose="00000500000000000000" pitchFamily="2" charset="-79"/>
              <a:sym typeface="+mn-ea"/>
            </a:endParaRPr>
          </a:p>
          <a:p>
            <a:pPr marL="0" indent="0">
              <a:buNone/>
            </a:pPr>
            <a:endParaRPr lang="en-US" altLang="zh-CN" dirty="0">
              <a:solidFill>
                <a:srgbClr val="000000"/>
              </a:solidFill>
              <a:latin typeface="黑体" panose="02010609060101010101" pitchFamily="49" charset="-122"/>
              <a:ea typeface="黑体" panose="02010609060101010101" pitchFamily="49" charset="-122"/>
              <a:cs typeface="Bellefair" panose="00000500000000000000" pitchFamily="2" charset="-79"/>
            </a:endParaRPr>
          </a:p>
        </p:txBody>
      </p:sp>
    </p:spTree>
  </p:cSld>
  <p:clrMapOvr>
    <a:masterClrMapping/>
  </p:clrMapOvr>
  <p:transition>
    <p:blinds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5954" name="Rectangle 2"/>
          <p:cNvSpPr>
            <a:spLocks noGrp="1" noChangeArrowheads="1"/>
          </p:cNvSpPr>
          <p:nvPr>
            <p:ph type="title"/>
          </p:nvPr>
        </p:nvSpPr>
        <p:spPr/>
        <p:txBody>
          <a:bodyPr/>
          <a:lstStyle/>
          <a:p>
            <a:r>
              <a:rPr lang="zh-CN" altLang="en-US" sz="3200" dirty="0">
                <a:solidFill>
                  <a:srgbClr val="000000"/>
                </a:solidFill>
                <a:latin typeface="黑体" panose="02010609060101010101" pitchFamily="49" charset="-122"/>
                <a:ea typeface="黑体" panose="02010609060101010101" pitchFamily="49" charset="-122"/>
                <a:cs typeface="宋体" panose="02010600030101010101" pitchFamily="2" charset="-122"/>
                <a:sym typeface="+mn-ea"/>
              </a:rPr>
              <a:t>“</a:t>
            </a:r>
            <a:r>
              <a:rPr lang="en-US" altLang="zh-CN" sz="3200" dirty="0">
                <a:solidFill>
                  <a:srgbClr val="000000"/>
                </a:solidFill>
                <a:latin typeface="黑体" panose="02010609060101010101" pitchFamily="49" charset="-122"/>
                <a:ea typeface="黑体" panose="02010609060101010101" pitchFamily="49" charset="-122"/>
                <a:cs typeface="宋体" panose="02010600030101010101" pitchFamily="2" charset="-122"/>
                <a:sym typeface="+mn-ea"/>
              </a:rPr>
              <a:t>The </a:t>
            </a:r>
            <a:r>
              <a:rPr lang="en-US" altLang="zh-CN" sz="3200" dirty="0" err="1">
                <a:solidFill>
                  <a:srgbClr val="000000"/>
                </a:solidFill>
                <a:latin typeface="黑体" panose="02010609060101010101" pitchFamily="49" charset="-122"/>
                <a:ea typeface="黑体" panose="02010609060101010101" pitchFamily="49" charset="-122"/>
                <a:cs typeface="宋体" panose="02010600030101010101" pitchFamily="2" charset="-122"/>
                <a:sym typeface="+mn-ea"/>
              </a:rPr>
              <a:t>Bunga</a:t>
            </a:r>
            <a:r>
              <a:rPr lang="en-US" altLang="zh-CN" sz="3200" dirty="0">
                <a:solidFill>
                  <a:srgbClr val="000000"/>
                </a:solidFill>
                <a:latin typeface="黑体" panose="02010609060101010101" pitchFamily="49" charset="-122"/>
                <a:ea typeface="黑体" panose="02010609060101010101" pitchFamily="49" charset="-122"/>
                <a:cs typeface="宋体" panose="02010600030101010101" pitchFamily="2" charset="-122"/>
                <a:sym typeface="+mn-ea"/>
              </a:rPr>
              <a:t> </a:t>
            </a:r>
            <a:r>
              <a:rPr lang="en-US" altLang="zh-CN" sz="3200" dirty="0" err="1">
                <a:solidFill>
                  <a:srgbClr val="000000"/>
                </a:solidFill>
                <a:latin typeface="黑体" panose="02010609060101010101" pitchFamily="49" charset="-122"/>
                <a:ea typeface="黑体" panose="02010609060101010101" pitchFamily="49" charset="-122"/>
                <a:cs typeface="宋体" panose="02010600030101010101" pitchFamily="2" charset="-122"/>
                <a:sym typeface="+mn-ea"/>
              </a:rPr>
              <a:t>Seroja</a:t>
            </a:r>
            <a:r>
              <a:rPr lang="zh-CN" altLang="en-US" sz="3200" dirty="0" smtClean="0">
                <a:solidFill>
                  <a:srgbClr val="000000"/>
                </a:solidFill>
                <a:latin typeface="黑体" panose="02010609060101010101" pitchFamily="49" charset="-122"/>
                <a:ea typeface="黑体" panose="02010609060101010101" pitchFamily="49" charset="-122"/>
                <a:cs typeface="宋体" panose="02010600030101010101" pitchFamily="2" charset="-122"/>
                <a:sym typeface="+mn-ea"/>
              </a:rPr>
              <a:t>”案澳大利亚高等法院观点</a:t>
            </a:r>
            <a:endParaRPr lang="zh-CN" altLang="en-US" sz="3200" dirty="0" smtClean="0">
              <a:solidFill>
                <a:srgbClr val="080808"/>
              </a:solidFill>
              <a:latin typeface="黑体" panose="02010609060101010101" pitchFamily="49" charset="-122"/>
              <a:ea typeface="黑体" panose="02010609060101010101" pitchFamily="49" charset="-122"/>
            </a:endParaRPr>
          </a:p>
        </p:txBody>
      </p:sp>
      <p:sp>
        <p:nvSpPr>
          <p:cNvPr id="765955" name="Rectangle 3"/>
          <p:cNvSpPr>
            <a:spLocks noGrp="1" noChangeArrowheads="1"/>
          </p:cNvSpPr>
          <p:nvPr>
            <p:ph idx="1"/>
          </p:nvPr>
        </p:nvSpPr>
        <p:spPr>
          <a:xfrm>
            <a:off x="1055552" y="2420823"/>
            <a:ext cx="7776751" cy="4404995"/>
          </a:xfrm>
        </p:spPr>
        <p:txBody>
          <a:bodyPr/>
          <a:lstStyle/>
          <a:p>
            <a:pPr marL="0" indent="0">
              <a:buNone/>
            </a:pPr>
            <a:r>
              <a:rPr lang="en-US" altLang="zh-CN" dirty="0" smtClean="0">
                <a:solidFill>
                  <a:srgbClr val="000000"/>
                </a:solidFill>
                <a:latin typeface="黑体" panose="02010609060101010101" pitchFamily="49" charset="-122"/>
                <a:ea typeface="黑体" panose="02010609060101010101" pitchFamily="49" charset="-122"/>
                <a:cs typeface="宋体" panose="02010600030101010101" pitchFamily="2" charset="-122"/>
                <a:sym typeface="+mn-ea"/>
              </a:rPr>
              <a:t>“</a:t>
            </a:r>
            <a:r>
              <a:rPr lang="zh-CN" altLang="en-US" dirty="0">
                <a:solidFill>
                  <a:srgbClr val="000000"/>
                </a:solidFill>
                <a:latin typeface="黑体" panose="02010609060101010101" pitchFamily="49" charset="-122"/>
                <a:ea typeface="黑体" panose="02010609060101010101" pitchFamily="49" charset="-122"/>
                <a:cs typeface="宋体" panose="02010600030101010101" pitchFamily="2" charset="-122"/>
                <a:sym typeface="+mn-ea"/>
              </a:rPr>
              <a:t>海难</a:t>
            </a:r>
            <a:r>
              <a:rPr lang="en-US" altLang="zh-CN" dirty="0" smtClean="0">
                <a:solidFill>
                  <a:srgbClr val="000000"/>
                </a:solidFill>
                <a:latin typeface="黑体" panose="02010609060101010101" pitchFamily="49" charset="-122"/>
                <a:ea typeface="黑体" panose="02010609060101010101" pitchFamily="49" charset="-122"/>
                <a:cs typeface="宋体" panose="02010600030101010101" pitchFamily="2" charset="-122"/>
                <a:sym typeface="+mn-ea"/>
              </a:rPr>
              <a:t>”</a:t>
            </a:r>
            <a:r>
              <a:rPr lang="zh-CN" altLang="en-US" dirty="0" smtClean="0">
                <a:solidFill>
                  <a:srgbClr val="000000"/>
                </a:solidFill>
                <a:latin typeface="黑体" panose="02010609060101010101" pitchFamily="49" charset="-122"/>
                <a:ea typeface="黑体" panose="02010609060101010101" pitchFamily="49" charset="-122"/>
                <a:cs typeface="宋体" panose="02010600030101010101" pitchFamily="2" charset="-122"/>
                <a:sym typeface="+mn-ea"/>
              </a:rPr>
              <a:t>不应限定</a:t>
            </a:r>
            <a:r>
              <a:rPr lang="zh-CN" altLang="en-US" dirty="0">
                <a:solidFill>
                  <a:srgbClr val="000000"/>
                </a:solidFill>
                <a:latin typeface="黑体" panose="02010609060101010101" pitchFamily="49" charset="-122"/>
                <a:ea typeface="黑体" panose="02010609060101010101" pitchFamily="49" charset="-122"/>
                <a:cs typeface="宋体" panose="02010600030101010101" pitchFamily="2" charset="-122"/>
                <a:sym typeface="+mn-ea"/>
              </a:rPr>
              <a:t>为只适用于完全无法预见或者无法预报的情况，这样</a:t>
            </a:r>
            <a:r>
              <a:rPr lang="zh-CN" altLang="en-US" b="1" dirty="0">
                <a:solidFill>
                  <a:srgbClr val="000000"/>
                </a:solidFill>
                <a:latin typeface="黑体" panose="02010609060101010101" pitchFamily="49" charset="-122"/>
                <a:ea typeface="黑体" panose="02010609060101010101" pitchFamily="49" charset="-122"/>
                <a:cs typeface="宋体" panose="02010600030101010101" pitchFamily="2" charset="-122"/>
                <a:sym typeface="+mn-ea"/>
              </a:rPr>
              <a:t>将使恪尽职责使船舶适航的义务转变为绝对适航的义务</a:t>
            </a:r>
            <a:r>
              <a:rPr lang="zh-CN" altLang="en-US" dirty="0">
                <a:solidFill>
                  <a:srgbClr val="000000"/>
                </a:solidFill>
                <a:latin typeface="黑体" panose="02010609060101010101" pitchFamily="49" charset="-122"/>
                <a:ea typeface="黑体" panose="02010609060101010101" pitchFamily="49" charset="-122"/>
                <a:cs typeface="宋体" panose="02010600030101010101" pitchFamily="2" charset="-122"/>
                <a:sym typeface="+mn-ea"/>
              </a:rPr>
              <a:t>，有悖于《海牙规则》的发展历史</a:t>
            </a:r>
            <a:r>
              <a:rPr lang="zh-CN" altLang="en-US" dirty="0" smtClean="0">
                <a:solidFill>
                  <a:srgbClr val="000000"/>
                </a:solidFill>
                <a:latin typeface="黑体" panose="02010609060101010101" pitchFamily="49" charset="-122"/>
                <a:ea typeface="黑体" panose="02010609060101010101" pitchFamily="49" charset="-122"/>
                <a:cs typeface="宋体" panose="02010600030101010101" pitchFamily="2" charset="-122"/>
                <a:sym typeface="+mn-ea"/>
              </a:rPr>
              <a:t>。</a:t>
            </a:r>
            <a:endParaRPr lang="en-US" altLang="zh-CN" dirty="0" smtClean="0">
              <a:solidFill>
                <a:srgbClr val="000000"/>
              </a:solidFill>
              <a:latin typeface="黑体" panose="02010609060101010101" pitchFamily="49" charset="-122"/>
              <a:ea typeface="黑体" panose="02010609060101010101" pitchFamily="49" charset="-122"/>
              <a:cs typeface="宋体" panose="02010600030101010101" pitchFamily="2" charset="-122"/>
              <a:sym typeface="+mn-ea"/>
            </a:endParaRPr>
          </a:p>
          <a:p>
            <a:pPr marL="0" indent="0">
              <a:buNone/>
            </a:pPr>
            <a:r>
              <a:rPr lang="zh-CN" altLang="en-US" b="1" dirty="0" smtClean="0">
                <a:solidFill>
                  <a:srgbClr val="000000"/>
                </a:solidFill>
                <a:latin typeface="黑体" panose="02010609060101010101" pitchFamily="49" charset="-122"/>
                <a:ea typeface="黑体" panose="02010609060101010101" pitchFamily="49" charset="-122"/>
                <a:cs typeface="宋体" panose="02010600030101010101" pitchFamily="2" charset="-122"/>
                <a:sym typeface="+mn-ea"/>
              </a:rPr>
              <a:t>恶劣天气</a:t>
            </a:r>
            <a:r>
              <a:rPr lang="zh-CN" altLang="en-US" b="1" dirty="0">
                <a:solidFill>
                  <a:srgbClr val="000000"/>
                </a:solidFill>
                <a:latin typeface="黑体" panose="02010609060101010101" pitchFamily="49" charset="-122"/>
                <a:ea typeface="黑体" panose="02010609060101010101" pitchFamily="49" charset="-122"/>
                <a:cs typeface="宋体" panose="02010600030101010101" pitchFamily="2" charset="-122"/>
                <a:sym typeface="+mn-ea"/>
              </a:rPr>
              <a:t>是否可预见，在判断船舶适航性、管货义务以及合理绑扎等问题时至关重要，但在认定是否构成</a:t>
            </a:r>
            <a:r>
              <a:rPr lang="zh-CN" altLang="en-US" b="1" dirty="0" smtClean="0">
                <a:solidFill>
                  <a:srgbClr val="000000"/>
                </a:solidFill>
                <a:latin typeface="黑体" panose="02010609060101010101" pitchFamily="49" charset="-122"/>
                <a:ea typeface="黑体" panose="02010609060101010101" pitchFamily="49" charset="-122"/>
                <a:cs typeface="宋体" panose="02010600030101010101" pitchFamily="2" charset="-122"/>
                <a:sym typeface="+mn-ea"/>
              </a:rPr>
              <a:t>“海难”时不</a:t>
            </a:r>
            <a:r>
              <a:rPr lang="zh-CN" altLang="en-US" b="1" dirty="0">
                <a:solidFill>
                  <a:srgbClr val="000000"/>
                </a:solidFill>
                <a:latin typeface="黑体" panose="02010609060101010101" pitchFamily="49" charset="-122"/>
                <a:ea typeface="黑体" panose="02010609060101010101" pitchFamily="49" charset="-122"/>
                <a:cs typeface="宋体" panose="02010600030101010101" pitchFamily="2" charset="-122"/>
                <a:sym typeface="+mn-ea"/>
              </a:rPr>
              <a:t>应考虑，</a:t>
            </a:r>
            <a:r>
              <a:rPr lang="zh-CN" altLang="en-US" dirty="0">
                <a:solidFill>
                  <a:srgbClr val="000000"/>
                </a:solidFill>
                <a:latin typeface="黑体" panose="02010609060101010101" pitchFamily="49" charset="-122"/>
                <a:ea typeface="黑体" panose="02010609060101010101" pitchFamily="49" charset="-122"/>
                <a:cs typeface="宋体" panose="02010600030101010101" pitchFamily="2" charset="-122"/>
                <a:sym typeface="+mn-ea"/>
              </a:rPr>
              <a:t>这样更符合《海牙规则》的历史、规则的各种原始文本以及该项抗辩在规则整体中的地位</a:t>
            </a:r>
            <a:r>
              <a:rPr lang="zh-CN" altLang="en-US" dirty="0" smtClean="0">
                <a:solidFill>
                  <a:srgbClr val="000000"/>
                </a:solidFill>
                <a:latin typeface="黑体" panose="02010609060101010101" pitchFamily="49" charset="-122"/>
                <a:ea typeface="黑体" panose="02010609060101010101" pitchFamily="49" charset="-122"/>
                <a:cs typeface="宋体" panose="02010600030101010101" pitchFamily="2" charset="-122"/>
                <a:sym typeface="+mn-ea"/>
              </a:rPr>
              <a:t>。</a:t>
            </a:r>
            <a:endParaRPr lang="en-US" altLang="zh-CN" dirty="0" smtClean="0">
              <a:solidFill>
                <a:srgbClr val="000000"/>
              </a:solidFill>
              <a:latin typeface="黑体" panose="02010609060101010101" pitchFamily="49" charset="-122"/>
              <a:ea typeface="黑体" panose="02010609060101010101" pitchFamily="49" charset="-122"/>
              <a:cs typeface="宋体" panose="02010600030101010101" pitchFamily="2" charset="-122"/>
              <a:sym typeface="+mn-ea"/>
            </a:endParaRPr>
          </a:p>
        </p:txBody>
      </p:sp>
      <p:pic>
        <p:nvPicPr>
          <p:cNvPr id="4" name="图片 3" descr="图片11"/>
          <p:cNvPicPr>
            <a:picLocks noChangeAspect="1"/>
          </p:cNvPicPr>
          <p:nvPr/>
        </p:nvPicPr>
        <p:blipFill>
          <a:blip r:embed="rId3"/>
          <a:stretch>
            <a:fillRect/>
          </a:stretch>
        </p:blipFill>
        <p:spPr>
          <a:xfrm>
            <a:off x="8990051" y="2708920"/>
            <a:ext cx="3074314" cy="4032240"/>
          </a:xfrm>
          <a:prstGeom prst="rect">
            <a:avLst/>
          </a:prstGeom>
        </p:spPr>
      </p:pic>
    </p:spTree>
  </p:cSld>
  <p:clrMapOvr>
    <a:masterClrMapping/>
  </p:clrMapOvr>
  <p:transition>
    <p:blinds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6" name="AutoShape 2"/>
          <p:cNvSpPr>
            <a:spLocks noGrp="1" noChangeArrowheads="1"/>
          </p:cNvSpPr>
          <p:nvPr>
            <p:ph type="title"/>
          </p:nvPr>
        </p:nvSpPr>
        <p:spPr/>
        <p:txBody>
          <a:bodyPr/>
          <a:lstStyle/>
          <a:p>
            <a:r>
              <a:rPr lang="en-US" altLang="zh-CN" dirty="0"/>
              <a:t> </a:t>
            </a:r>
          </a:p>
        </p:txBody>
      </p:sp>
      <p:sp>
        <p:nvSpPr>
          <p:cNvPr id="466947" name="Rectangle 3"/>
          <p:cNvSpPr>
            <a:spLocks noGrp="1" noChangeArrowheads="1"/>
          </p:cNvSpPr>
          <p:nvPr>
            <p:ph type="body" idx="1"/>
          </p:nvPr>
        </p:nvSpPr>
        <p:spPr/>
        <p:txBody>
          <a:bodyPr/>
          <a:lstStyle/>
          <a:p>
            <a:pPr marL="0" indent="0" algn="ctr">
              <a:buNone/>
            </a:pPr>
            <a:r>
              <a:rPr lang="zh-CN" altLang="en-US" sz="6000" b="1" dirty="0" smtClean="0">
                <a:solidFill>
                  <a:srgbClr val="000000"/>
                </a:solidFill>
                <a:latin typeface="黑体" panose="02010609060101010101" pitchFamily="49" charset="-122"/>
                <a:ea typeface="黑体" panose="02010609060101010101" pitchFamily="49" charset="-122"/>
              </a:rPr>
              <a:t>感谢聆听</a:t>
            </a:r>
            <a:r>
              <a:rPr lang="zh-CN" altLang="en-US" sz="6000" dirty="0">
                <a:solidFill>
                  <a:srgbClr val="000000"/>
                </a:solidFill>
                <a:latin typeface="黑体" panose="02010609060101010101" pitchFamily="49" charset="-122"/>
                <a:ea typeface="黑体" panose="02010609060101010101" pitchFamily="49" charset="-122"/>
              </a:rPr>
              <a:t>！</a:t>
            </a:r>
          </a:p>
          <a:p>
            <a:pPr marL="0" indent="0" algn="l">
              <a:buNone/>
            </a:pPr>
            <a:r>
              <a:rPr lang="en-US" altLang="zh-CN" sz="2400" b="1" dirty="0">
                <a:solidFill>
                  <a:srgbClr val="000000"/>
                </a:solidFill>
                <a:latin typeface="黑体" panose="02010609060101010101" pitchFamily="49" charset="-122"/>
                <a:ea typeface="黑体" panose="02010609060101010101" pitchFamily="49" charset="-122"/>
                <a:cs typeface="宋体" panose="02010600030101010101" pitchFamily="2" charset="-122"/>
                <a:sym typeface="+mn-ea"/>
              </a:rPr>
              <a:t>           </a:t>
            </a:r>
          </a:p>
          <a:p>
            <a:pPr marL="0" indent="0" algn="l">
              <a:buNone/>
            </a:pPr>
            <a:r>
              <a:rPr lang="en-US" altLang="zh-CN" sz="2400" b="1" dirty="0">
                <a:solidFill>
                  <a:srgbClr val="000000"/>
                </a:solidFill>
                <a:latin typeface="黑体" panose="02010609060101010101" pitchFamily="49" charset="-122"/>
                <a:ea typeface="黑体" panose="02010609060101010101" pitchFamily="49" charset="-122"/>
                <a:cs typeface="宋体" panose="02010600030101010101" pitchFamily="2" charset="-122"/>
                <a:sym typeface="+mn-ea"/>
              </a:rPr>
              <a:t>           </a:t>
            </a:r>
            <a:r>
              <a:rPr lang="zh-CN" altLang="en-US" sz="2400" b="1" dirty="0">
                <a:solidFill>
                  <a:srgbClr val="000000"/>
                </a:solidFill>
                <a:latin typeface="黑体" panose="02010609060101010101" pitchFamily="49" charset="-122"/>
                <a:ea typeface="黑体" panose="02010609060101010101" pitchFamily="49" charset="-122"/>
                <a:cs typeface="宋体" panose="02010600030101010101" pitchFamily="2" charset="-122"/>
                <a:sym typeface="+mn-ea"/>
              </a:rPr>
              <a:t>分享</a:t>
            </a:r>
            <a:r>
              <a:rPr lang="en-US" sz="2400" b="1" dirty="0" smtClean="0">
                <a:solidFill>
                  <a:srgbClr val="000000"/>
                </a:solidFill>
                <a:latin typeface="黑体" panose="02010609060101010101" pitchFamily="49" charset="-122"/>
                <a:ea typeface="黑体" panose="02010609060101010101" pitchFamily="49" charset="-122"/>
                <a:cs typeface="宋体" panose="02010600030101010101" pitchFamily="2" charset="-122"/>
                <a:sym typeface="+mn-ea"/>
              </a:rPr>
              <a:t>人</a:t>
            </a:r>
            <a:r>
              <a:rPr lang="zh-CN" altLang="en-US" sz="2400" b="1" dirty="0" smtClean="0">
                <a:solidFill>
                  <a:srgbClr val="000000"/>
                </a:solidFill>
                <a:latin typeface="黑体" panose="02010609060101010101" pitchFamily="49" charset="-122"/>
                <a:ea typeface="黑体" panose="02010609060101010101" pitchFamily="49" charset="-122"/>
                <a:cs typeface="宋体" panose="02010600030101010101" pitchFamily="2" charset="-122"/>
                <a:sym typeface="+mn-ea"/>
              </a:rPr>
              <a:t>：陈雷鸣</a:t>
            </a:r>
            <a:endParaRPr lang="en-US" altLang="zh-CN" sz="2400" b="1" dirty="0">
              <a:solidFill>
                <a:srgbClr val="000000"/>
              </a:solidFill>
              <a:latin typeface="黑体" panose="02010609060101010101" pitchFamily="49" charset="-122"/>
              <a:ea typeface="黑体" panose="02010609060101010101" pitchFamily="49" charset="-122"/>
              <a:cs typeface="宋体" panose="02010600030101010101" pitchFamily="2" charset="-122"/>
            </a:endParaRPr>
          </a:p>
          <a:p>
            <a:pPr marL="0" indent="0" algn="l">
              <a:buNone/>
            </a:pPr>
            <a:r>
              <a:rPr lang="en-US" altLang="zh-CN" sz="2400" b="1" dirty="0" smtClean="0">
                <a:solidFill>
                  <a:srgbClr val="000000"/>
                </a:solidFill>
                <a:latin typeface="黑体" panose="02010609060101010101" pitchFamily="49" charset="-122"/>
                <a:ea typeface="黑体" panose="02010609060101010101" pitchFamily="49" charset="-122"/>
                <a:cs typeface="宋体" panose="02010600030101010101" pitchFamily="2" charset="-122"/>
                <a:sym typeface="+mn-ea"/>
              </a:rPr>
              <a:t>           </a:t>
            </a:r>
            <a:endParaRPr lang="en-US" altLang="zh-CN" sz="2400" b="1" dirty="0" smtClean="0">
              <a:solidFill>
                <a:srgbClr val="000000"/>
              </a:solidFill>
              <a:latin typeface="黑体" panose="02010609060101010101" pitchFamily="49" charset="-122"/>
              <a:ea typeface="黑体" panose="02010609060101010101" pitchFamily="49" charset="-122"/>
              <a:cs typeface="宋体" panose="02010600030101010101" pitchFamily="2" charset="-122"/>
            </a:endParaRPr>
          </a:p>
          <a:p>
            <a:pPr marL="0" indent="0" algn="l">
              <a:buNone/>
            </a:pPr>
            <a:r>
              <a:rPr lang="en-US" altLang="zh-CN" sz="2400" b="1" dirty="0" smtClean="0">
                <a:solidFill>
                  <a:srgbClr val="000000"/>
                </a:solidFill>
                <a:latin typeface="黑体" panose="02010609060101010101" pitchFamily="49" charset="-122"/>
                <a:ea typeface="黑体" panose="02010609060101010101" pitchFamily="49" charset="-122"/>
                <a:cs typeface="宋体" panose="02010600030101010101" pitchFamily="2" charset="-122"/>
                <a:sym typeface="+mn-ea"/>
              </a:rPr>
              <a:t>                     </a:t>
            </a:r>
            <a:endParaRPr lang="zh-CN" altLang="en-US" sz="2400" b="1" dirty="0" smtClean="0">
              <a:solidFill>
                <a:srgbClr val="000000"/>
              </a:solidFill>
              <a:latin typeface="黑体" panose="02010609060101010101" pitchFamily="49" charset="-122"/>
              <a:ea typeface="黑体" panose="02010609060101010101" pitchFamily="49" charset="-122"/>
              <a:cs typeface="宋体" panose="02010600030101010101" pitchFamily="2" charset="-122"/>
            </a:endParaRPr>
          </a:p>
          <a:p>
            <a:pPr marL="0" indent="0" algn="l">
              <a:buNone/>
            </a:pPr>
            <a:r>
              <a:rPr lang="en-US" altLang="zh-CN" sz="2400" b="1" dirty="0" smtClean="0">
                <a:solidFill>
                  <a:srgbClr val="000000"/>
                </a:solidFill>
                <a:latin typeface="黑体" panose="02010609060101010101" pitchFamily="49" charset="-122"/>
                <a:ea typeface="黑体" panose="02010609060101010101" pitchFamily="49" charset="-122"/>
                <a:cs typeface="宋体" panose="02010600030101010101" pitchFamily="2" charset="-122"/>
                <a:sym typeface="+mn-ea"/>
              </a:rPr>
              <a:t>           </a:t>
            </a:r>
            <a:r>
              <a:rPr lang="zh-CN" altLang="en-US" sz="2400" b="1" dirty="0" smtClean="0">
                <a:solidFill>
                  <a:srgbClr val="000000"/>
                </a:solidFill>
                <a:latin typeface="黑体" panose="02010609060101010101" pitchFamily="49" charset="-122"/>
                <a:ea typeface="黑体" panose="02010609060101010101" pitchFamily="49" charset="-122"/>
                <a:cs typeface="宋体" panose="02010600030101010101" pitchFamily="2" charset="-122"/>
                <a:sym typeface="+mn-ea"/>
              </a:rPr>
              <a:t>康达（广州）律师事务所</a:t>
            </a:r>
            <a:endParaRPr lang="zh-CN" altLang="en-US" sz="2400" dirty="0" smtClean="0">
              <a:solidFill>
                <a:srgbClr val="000000"/>
              </a:solidFill>
              <a:latin typeface="黑体" panose="02010609060101010101" pitchFamily="49" charset="-122"/>
              <a:ea typeface="黑体" panose="02010609060101010101" pitchFamily="49" charset="-122"/>
              <a:cs typeface="宋体" panose="02010600030101010101" pitchFamily="2" charset="-122"/>
            </a:endParaRPr>
          </a:p>
          <a:p>
            <a:pPr algn="l"/>
            <a:endParaRPr lang="en-US" altLang="zh-CN" sz="2400" dirty="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ransition>
    <p:blinds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1127448" y="2440811"/>
            <a:ext cx="7416824" cy="4444573"/>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Char char="l"/>
              <a:defRPr/>
            </a:pPr>
            <a:r>
              <a:rPr lang="zh-CN" altLang="en-US" sz="2800" b="1" dirty="0" smtClean="0">
                <a:solidFill>
                  <a:schemeClr val="tx1">
                    <a:lumMod val="50000"/>
                  </a:schemeClr>
                </a:solidFill>
                <a:latin typeface="黑体" panose="02010609060101010101" pitchFamily="49" charset="-122"/>
                <a:ea typeface="黑体" panose="02010609060101010101" pitchFamily="49" charset="-122"/>
                <a:cs typeface="黑体" panose="02010609060101010101" pitchFamily="49" charset="-122"/>
                <a:sym typeface="+mn-ea"/>
              </a:rPr>
              <a:t>我国</a:t>
            </a:r>
            <a:r>
              <a:rPr lang="en-US" altLang="zh-CN" sz="2800" b="1" dirty="0" smtClean="0">
                <a:solidFill>
                  <a:schemeClr val="tx1">
                    <a:lumMod val="50000"/>
                  </a:schemeClr>
                </a:solidFill>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800" b="1" dirty="0">
                <a:solidFill>
                  <a:schemeClr val="tx1">
                    <a:lumMod val="50000"/>
                  </a:schemeClr>
                </a:solidFill>
                <a:latin typeface="黑体" panose="02010609060101010101" pitchFamily="49" charset="-122"/>
                <a:ea typeface="黑体" panose="02010609060101010101" pitchFamily="49" charset="-122"/>
                <a:cs typeface="黑体" panose="02010609060101010101" pitchFamily="49" charset="-122"/>
                <a:sym typeface="+mn-ea"/>
              </a:rPr>
              <a:t>海商法</a:t>
            </a:r>
            <a:r>
              <a:rPr lang="en-US" altLang="zh-CN" sz="2800" b="1" dirty="0">
                <a:solidFill>
                  <a:schemeClr val="tx1">
                    <a:lumMod val="50000"/>
                  </a:schemeClr>
                </a:solidFill>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800" b="1" dirty="0">
                <a:solidFill>
                  <a:schemeClr val="tx1">
                    <a:lumMod val="50000"/>
                  </a:schemeClr>
                </a:solidFill>
                <a:latin typeface="黑体" panose="02010609060101010101" pitchFamily="49" charset="-122"/>
                <a:ea typeface="黑体" panose="02010609060101010101" pitchFamily="49" charset="-122"/>
                <a:cs typeface="黑体" panose="02010609060101010101" pitchFamily="49" charset="-122"/>
                <a:sym typeface="+mn-ea"/>
              </a:rPr>
              <a:t>第五十一条第一</a:t>
            </a:r>
            <a:r>
              <a:rPr lang="zh-CN" altLang="en-US" sz="2800" b="1" dirty="0" smtClean="0">
                <a:solidFill>
                  <a:schemeClr val="tx1">
                    <a:lumMod val="50000"/>
                  </a:schemeClr>
                </a:solidFill>
                <a:latin typeface="黑体" panose="02010609060101010101" pitchFamily="49" charset="-122"/>
                <a:ea typeface="黑体" panose="02010609060101010101" pitchFamily="49" charset="-122"/>
                <a:cs typeface="黑体" panose="02010609060101010101" pitchFamily="49" charset="-122"/>
                <a:sym typeface="+mn-ea"/>
              </a:rPr>
              <a:t>款：</a:t>
            </a:r>
            <a:endParaRPr lang="en-US" altLang="zh-CN" sz="2800" b="1" dirty="0" smtClean="0">
              <a:solidFill>
                <a:schemeClr val="tx1">
                  <a:lumMod val="50000"/>
                </a:schemeClr>
              </a:solidFill>
              <a:latin typeface="黑体" panose="02010609060101010101" pitchFamily="49" charset="-122"/>
              <a:ea typeface="黑体" panose="02010609060101010101" pitchFamily="49" charset="-122"/>
              <a:cs typeface="黑体" panose="02010609060101010101" pitchFamily="49" charset="-122"/>
              <a:sym typeface="+mn-ea"/>
            </a:endParaRPr>
          </a:p>
          <a:p>
            <a:pPr marL="342900" lvl="0" indent="-342900">
              <a:spcBef>
                <a:spcPct val="20000"/>
              </a:spcBef>
              <a:buClr>
                <a:schemeClr val="tx1"/>
              </a:buClr>
              <a:buSzPct val="75000"/>
              <a:buFont typeface="Wingdings" panose="05000000000000000000" pitchFamily="2" charset="2"/>
              <a:buChar char="l"/>
              <a:defRPr/>
            </a:pPr>
            <a:endParaRPr lang="en-US" altLang="zh-CN" sz="2800" b="1" dirty="0" smtClean="0">
              <a:solidFill>
                <a:schemeClr val="tx1">
                  <a:lumMod val="50000"/>
                </a:schemeClr>
              </a:solidFill>
              <a:latin typeface="黑体" panose="02010609060101010101" pitchFamily="49" charset="-122"/>
              <a:ea typeface="黑体" panose="02010609060101010101" pitchFamily="49" charset="-122"/>
              <a:cs typeface="黑体" panose="02010609060101010101" pitchFamily="49" charset="-122"/>
              <a:sym typeface="+mn-ea"/>
            </a:endParaRPr>
          </a:p>
          <a:p>
            <a:pPr marL="342900" lvl="0" indent="-342900">
              <a:spcBef>
                <a:spcPct val="20000"/>
              </a:spcBef>
              <a:buClr>
                <a:schemeClr val="tx1"/>
              </a:buClr>
              <a:buSzPct val="75000"/>
              <a:buFont typeface="Wingdings" panose="05000000000000000000" pitchFamily="2" charset="2"/>
              <a:buChar char="l"/>
              <a:defRPr/>
            </a:pPr>
            <a:r>
              <a:rPr lang="zh-CN" altLang="en-US" sz="2800" dirty="0" smtClean="0">
                <a:solidFill>
                  <a:schemeClr val="tx1">
                    <a:lumMod val="50000"/>
                  </a:schemeClr>
                </a:solidFill>
                <a:latin typeface="黑体" panose="02010609060101010101" pitchFamily="49" charset="-122"/>
                <a:ea typeface="黑体" panose="02010609060101010101" pitchFamily="49" charset="-122"/>
                <a:cs typeface="黑体" panose="02010609060101010101" pitchFamily="49" charset="-122"/>
                <a:sym typeface="+mn-ea"/>
              </a:rPr>
              <a:t>在</a:t>
            </a:r>
            <a:r>
              <a:rPr lang="zh-CN" altLang="en-US" sz="2800" dirty="0">
                <a:solidFill>
                  <a:schemeClr val="tx1">
                    <a:lumMod val="50000"/>
                  </a:schemeClr>
                </a:solidFill>
                <a:latin typeface="黑体" panose="02010609060101010101" pitchFamily="49" charset="-122"/>
                <a:ea typeface="黑体" panose="02010609060101010101" pitchFamily="49" charset="-122"/>
                <a:cs typeface="黑体" panose="02010609060101010101" pitchFamily="49" charset="-122"/>
                <a:sym typeface="+mn-ea"/>
              </a:rPr>
              <a:t>责任期间货物发生的灭失或者损坏是由于下列原因之一造成的，承运人不负赔偿责任</a:t>
            </a:r>
            <a:r>
              <a:rPr lang="zh-CN" altLang="en-US" sz="2800" dirty="0" smtClean="0">
                <a:solidFill>
                  <a:schemeClr val="tx1">
                    <a:lumMod val="50000"/>
                  </a:schemeClr>
                </a:solidFill>
                <a:latin typeface="黑体" panose="02010609060101010101" pitchFamily="49" charset="-122"/>
                <a:ea typeface="黑体" panose="02010609060101010101" pitchFamily="49" charset="-122"/>
                <a:cs typeface="黑体" panose="02010609060101010101" pitchFamily="49" charset="-122"/>
                <a:sym typeface="+mn-ea"/>
              </a:rPr>
              <a:t>：</a:t>
            </a:r>
            <a:endParaRPr lang="en-US" altLang="zh-CN" sz="2800" dirty="0" smtClean="0">
              <a:solidFill>
                <a:schemeClr val="tx1">
                  <a:lumMod val="50000"/>
                </a:schemeClr>
              </a:solidFill>
              <a:latin typeface="黑体" panose="02010609060101010101" pitchFamily="49" charset="-122"/>
              <a:ea typeface="黑体" panose="02010609060101010101" pitchFamily="49" charset="-122"/>
              <a:cs typeface="黑体" panose="02010609060101010101" pitchFamily="49" charset="-122"/>
              <a:sym typeface="+mn-ea"/>
            </a:endParaRPr>
          </a:p>
          <a:p>
            <a:pPr marL="342900" lvl="0" indent="-342900">
              <a:spcBef>
                <a:spcPct val="20000"/>
              </a:spcBef>
              <a:buClr>
                <a:schemeClr val="tx1"/>
              </a:buClr>
              <a:buSzPct val="75000"/>
              <a:buFont typeface="Wingdings" panose="05000000000000000000" pitchFamily="2" charset="2"/>
              <a:buChar char="l"/>
              <a:defRPr/>
            </a:pPr>
            <a:r>
              <a:rPr lang="en-US" altLang="zh-CN" sz="2800" dirty="0" smtClean="0">
                <a:solidFill>
                  <a:schemeClr val="tx1">
                    <a:lumMod val="50000"/>
                  </a:schemeClr>
                </a:solidFill>
                <a:latin typeface="黑体" panose="02010609060101010101" pitchFamily="49" charset="-122"/>
                <a:ea typeface="黑体" panose="02010609060101010101" pitchFamily="49" charset="-122"/>
                <a:cs typeface="黑体" panose="02010609060101010101" pitchFamily="49" charset="-122"/>
                <a:sym typeface="+mn-ea"/>
              </a:rPr>
              <a:t>……</a:t>
            </a:r>
            <a:endParaRPr lang="zh-CN" altLang="en-US" sz="2800" dirty="0">
              <a:solidFill>
                <a:schemeClr val="tx1">
                  <a:lumMod val="50000"/>
                </a:schemeClr>
              </a:solidFill>
              <a:latin typeface="黑体" panose="02010609060101010101" pitchFamily="49" charset="-122"/>
              <a:ea typeface="黑体" panose="02010609060101010101" pitchFamily="49" charset="-122"/>
              <a:cs typeface="黑体" panose="02010609060101010101" pitchFamily="49" charset="-122"/>
              <a:sym typeface="+mn-ea"/>
            </a:endParaRPr>
          </a:p>
          <a:p>
            <a:pPr marL="342900" lvl="0" indent="-342900">
              <a:spcBef>
                <a:spcPct val="20000"/>
              </a:spcBef>
              <a:buClr>
                <a:schemeClr val="tx1"/>
              </a:buClr>
              <a:buSzPct val="75000"/>
              <a:buFont typeface="Wingdings" panose="05000000000000000000" pitchFamily="2" charset="2"/>
              <a:buChar char="l"/>
              <a:defRPr/>
            </a:pPr>
            <a:r>
              <a:rPr lang="zh-CN" altLang="en-US" sz="2800" dirty="0">
                <a:solidFill>
                  <a:schemeClr val="tx1">
                    <a:lumMod val="50000"/>
                  </a:schemeClr>
                </a:solidFill>
                <a:latin typeface="黑体" panose="02010609060101010101" pitchFamily="49" charset="-122"/>
                <a:ea typeface="黑体" panose="02010609060101010101" pitchFamily="49" charset="-122"/>
                <a:cs typeface="黑体" panose="02010609060101010101" pitchFamily="49" charset="-122"/>
                <a:sym typeface="+mn-ea"/>
              </a:rPr>
              <a:t>（三）天灾，海上或者其他可航水域的危险或者意外事故</a:t>
            </a:r>
            <a:r>
              <a:rPr lang="zh-CN" altLang="en-US" sz="2800" dirty="0" smtClean="0">
                <a:solidFill>
                  <a:schemeClr val="tx1">
                    <a:lumMod val="50000"/>
                  </a:schemeClr>
                </a:solidFill>
                <a:latin typeface="黑体" panose="02010609060101010101" pitchFamily="49" charset="-122"/>
                <a:ea typeface="黑体" panose="02010609060101010101" pitchFamily="49" charset="-122"/>
                <a:cs typeface="黑体" panose="02010609060101010101" pitchFamily="49" charset="-122"/>
                <a:sym typeface="+mn-ea"/>
              </a:rPr>
              <a:t>；</a:t>
            </a:r>
            <a:endParaRPr lang="en-US" altLang="zh-CN" sz="2800" dirty="0" smtClean="0">
              <a:solidFill>
                <a:schemeClr val="tx1">
                  <a:lumMod val="50000"/>
                </a:schemeClr>
              </a:solidFill>
              <a:latin typeface="黑体" panose="02010609060101010101" pitchFamily="49" charset="-122"/>
              <a:ea typeface="黑体" panose="02010609060101010101" pitchFamily="49" charset="-122"/>
              <a:cs typeface="黑体" panose="02010609060101010101" pitchFamily="49" charset="-122"/>
              <a:sym typeface="+mn-ea"/>
            </a:endParaRPr>
          </a:p>
          <a:p>
            <a:pPr marL="342900" lvl="0" indent="-342900">
              <a:spcBef>
                <a:spcPct val="20000"/>
              </a:spcBef>
              <a:buClr>
                <a:schemeClr val="tx1"/>
              </a:buClr>
              <a:buSzPct val="75000"/>
              <a:buFont typeface="Wingdings" panose="05000000000000000000" pitchFamily="2" charset="2"/>
              <a:buChar char="l"/>
              <a:defRPr/>
            </a:pPr>
            <a:r>
              <a:rPr kumimoji="0" lang="en-US" altLang="zh-CN" sz="2800" b="0" i="0" u="none" strike="noStrike" kern="0" cap="none" spc="0" normalizeH="0" baseline="0" noProof="0" dirty="0" smtClean="0">
                <a:ln>
                  <a:noFill/>
                </a:ln>
                <a:solidFill>
                  <a:schemeClr val="tx1">
                    <a:lumMod val="50000"/>
                  </a:schemeClr>
                </a:solidFill>
                <a:effectLst/>
                <a:uLnTx/>
                <a:uFillTx/>
                <a:latin typeface="黑体" panose="02010609060101010101" pitchFamily="49" charset="-122"/>
                <a:ea typeface="黑体" panose="02010609060101010101" pitchFamily="49" charset="-122"/>
                <a:cs typeface="黑体" panose="02010609060101010101" pitchFamily="49" charset="-122"/>
                <a:sym typeface="+mn-ea"/>
              </a:rPr>
              <a:t>……</a:t>
            </a:r>
            <a:endParaRPr kumimoji="0" lang="zh-CN" altLang="en-US" sz="2400" b="0" i="0" u="none" strike="noStrike" kern="0" cap="none" spc="0" normalizeH="0" baseline="0" noProof="0" dirty="0">
              <a:ln>
                <a:noFill/>
              </a:ln>
              <a:solidFill>
                <a:schemeClr val="tx1">
                  <a:lumMod val="50000"/>
                </a:schemeClr>
              </a:solidFill>
              <a:effectLst/>
              <a:uLnTx/>
              <a:uFillTx/>
              <a:latin typeface="黑体" panose="02010609060101010101" pitchFamily="49" charset="-122"/>
              <a:ea typeface="黑体" panose="02010609060101010101" pitchFamily="49" charset="-122"/>
              <a:cs typeface="黑体" panose="02010609060101010101" pitchFamily="49" charset="-122"/>
            </a:endParaRPr>
          </a:p>
        </p:txBody>
      </p:sp>
      <p:pic>
        <p:nvPicPr>
          <p:cNvPr id="2" name="图片 1" descr="图片7"/>
          <p:cNvPicPr>
            <a:picLocks noChangeAspect="1"/>
          </p:cNvPicPr>
          <p:nvPr/>
        </p:nvPicPr>
        <p:blipFill>
          <a:blip r:embed="rId2" cstate="print"/>
          <a:stretch>
            <a:fillRect/>
          </a:stretch>
        </p:blipFill>
        <p:spPr>
          <a:xfrm>
            <a:off x="8786792" y="2356311"/>
            <a:ext cx="3357880" cy="4457065"/>
          </a:xfrm>
          <a:prstGeom prst="rect">
            <a:avLst/>
          </a:prstGeom>
        </p:spPr>
      </p:pic>
      <p:sp>
        <p:nvSpPr>
          <p:cNvPr id="4" name="Rectangle 2"/>
          <p:cNvSpPr txBox="1">
            <a:spLocks noChangeArrowheads="1"/>
          </p:cNvSpPr>
          <p:nvPr/>
        </p:nvSpPr>
        <p:spPr>
          <a:xfrm>
            <a:off x="1199456" y="978024"/>
            <a:ext cx="7614072" cy="1010816"/>
          </a:xfrm>
          <a:prstGeom prst="roundRect">
            <a:avLst>
              <a:gd name="adj" fmla="val 21667"/>
            </a:avLst>
          </a:prstGeom>
        </p:spPr>
        <p:txBody>
          <a:bodyPr/>
          <a:lstStyle>
            <a:lvl1pPr algn="l" rtl="0" fontAlgn="base">
              <a:lnSpc>
                <a:spcPct val="90000"/>
              </a:lnSpc>
              <a:spcBef>
                <a:spcPct val="0"/>
              </a:spcBef>
              <a:spcAft>
                <a:spcPct val="0"/>
              </a:spcAft>
              <a:defRPr sz="3600" b="1">
                <a:solidFill>
                  <a:schemeClr val="tx2"/>
                </a:solidFill>
                <a:latin typeface="+mj-lt"/>
                <a:ea typeface="+mj-ea"/>
                <a:cs typeface="+mj-cs"/>
              </a:defRPr>
            </a:lvl1pPr>
            <a:lvl2pPr algn="l" rtl="0" fontAlgn="base">
              <a:lnSpc>
                <a:spcPct val="90000"/>
              </a:lnSpc>
              <a:spcBef>
                <a:spcPct val="0"/>
              </a:spcBef>
              <a:spcAft>
                <a:spcPct val="0"/>
              </a:spcAft>
              <a:defRPr sz="3600" b="1">
                <a:solidFill>
                  <a:schemeClr val="tx2"/>
                </a:solidFill>
                <a:latin typeface="Arial" panose="020B0604020202020204" pitchFamily="34" charset="0"/>
                <a:ea typeface="宋体" panose="02010600030101010101" pitchFamily="2" charset="-122"/>
              </a:defRPr>
            </a:lvl2pPr>
            <a:lvl3pPr algn="l" rtl="0" fontAlgn="base">
              <a:lnSpc>
                <a:spcPct val="90000"/>
              </a:lnSpc>
              <a:spcBef>
                <a:spcPct val="0"/>
              </a:spcBef>
              <a:spcAft>
                <a:spcPct val="0"/>
              </a:spcAft>
              <a:defRPr sz="3600" b="1">
                <a:solidFill>
                  <a:schemeClr val="tx2"/>
                </a:solidFill>
                <a:latin typeface="Arial" panose="020B0604020202020204" pitchFamily="34" charset="0"/>
                <a:ea typeface="宋体" panose="02010600030101010101" pitchFamily="2" charset="-122"/>
              </a:defRPr>
            </a:lvl3pPr>
            <a:lvl4pPr algn="l" rtl="0" fontAlgn="base">
              <a:lnSpc>
                <a:spcPct val="90000"/>
              </a:lnSpc>
              <a:spcBef>
                <a:spcPct val="0"/>
              </a:spcBef>
              <a:spcAft>
                <a:spcPct val="0"/>
              </a:spcAft>
              <a:defRPr sz="3600" b="1">
                <a:solidFill>
                  <a:schemeClr val="tx2"/>
                </a:solidFill>
                <a:latin typeface="Arial" panose="020B0604020202020204" pitchFamily="34" charset="0"/>
                <a:ea typeface="宋体" panose="02010600030101010101" pitchFamily="2" charset="-122"/>
              </a:defRPr>
            </a:lvl4pPr>
            <a:lvl5pPr algn="l" rtl="0" fontAlgn="base">
              <a:lnSpc>
                <a:spcPct val="90000"/>
              </a:lnSpc>
              <a:spcBef>
                <a:spcPct val="0"/>
              </a:spcBef>
              <a:spcAft>
                <a:spcPct val="0"/>
              </a:spcAft>
              <a:defRPr sz="3600" b="1">
                <a:solidFill>
                  <a:schemeClr val="tx2"/>
                </a:solidFill>
                <a:latin typeface="Arial" panose="020B0604020202020204" pitchFamily="34" charset="0"/>
                <a:ea typeface="宋体" panose="02010600030101010101" pitchFamily="2" charset="-122"/>
              </a:defRPr>
            </a:lvl5pPr>
            <a:lvl6pPr marL="457200" algn="l" rtl="0" fontAlgn="base">
              <a:lnSpc>
                <a:spcPct val="90000"/>
              </a:lnSpc>
              <a:spcBef>
                <a:spcPct val="0"/>
              </a:spcBef>
              <a:spcAft>
                <a:spcPct val="0"/>
              </a:spcAft>
              <a:defRPr sz="3600" b="1">
                <a:solidFill>
                  <a:schemeClr val="tx2"/>
                </a:solidFill>
                <a:latin typeface="Arial" panose="020B0604020202020204" pitchFamily="34" charset="0"/>
                <a:ea typeface="宋体" panose="02010600030101010101" pitchFamily="2" charset="-122"/>
              </a:defRPr>
            </a:lvl6pPr>
            <a:lvl7pPr marL="914400" algn="l" rtl="0" fontAlgn="base">
              <a:lnSpc>
                <a:spcPct val="90000"/>
              </a:lnSpc>
              <a:spcBef>
                <a:spcPct val="0"/>
              </a:spcBef>
              <a:spcAft>
                <a:spcPct val="0"/>
              </a:spcAft>
              <a:defRPr sz="3600" b="1">
                <a:solidFill>
                  <a:schemeClr val="tx2"/>
                </a:solidFill>
                <a:latin typeface="Arial" panose="020B0604020202020204" pitchFamily="34" charset="0"/>
                <a:ea typeface="宋体" panose="02010600030101010101" pitchFamily="2" charset="-122"/>
              </a:defRPr>
            </a:lvl7pPr>
            <a:lvl8pPr marL="1371600" algn="l" rtl="0" fontAlgn="base">
              <a:lnSpc>
                <a:spcPct val="90000"/>
              </a:lnSpc>
              <a:spcBef>
                <a:spcPct val="0"/>
              </a:spcBef>
              <a:spcAft>
                <a:spcPct val="0"/>
              </a:spcAft>
              <a:defRPr sz="3600" b="1">
                <a:solidFill>
                  <a:schemeClr val="tx2"/>
                </a:solidFill>
                <a:latin typeface="Arial" panose="020B0604020202020204" pitchFamily="34" charset="0"/>
                <a:ea typeface="宋体" panose="02010600030101010101" pitchFamily="2" charset="-122"/>
              </a:defRPr>
            </a:lvl8pPr>
            <a:lvl9pPr marL="1828800" algn="l" rtl="0" fontAlgn="base">
              <a:lnSpc>
                <a:spcPct val="90000"/>
              </a:lnSpc>
              <a:spcBef>
                <a:spcPct val="0"/>
              </a:spcBef>
              <a:spcAft>
                <a:spcPct val="0"/>
              </a:spcAft>
              <a:defRPr sz="3600" b="1">
                <a:solidFill>
                  <a:schemeClr val="tx2"/>
                </a:solidFill>
                <a:latin typeface="Arial" panose="020B0604020202020204" pitchFamily="34" charset="0"/>
                <a:ea typeface="宋体" panose="02010600030101010101" pitchFamily="2" charset="-122"/>
              </a:defRPr>
            </a:lvl9pPr>
          </a:lstStyle>
          <a:p>
            <a:r>
              <a:rPr lang="zh-CN" altLang="en-US" sz="4000" kern="0" dirty="0">
                <a:solidFill>
                  <a:srgbClr val="31302E"/>
                </a:solidFill>
                <a:latin typeface="黑体" panose="02010609060101010101" pitchFamily="49" charset="-122"/>
                <a:ea typeface="黑体" panose="02010609060101010101" pitchFamily="49" charset="-122"/>
                <a:cs typeface="Bellefair" panose="00000500000000000000" pitchFamily="2" charset="-79"/>
                <a:sym typeface="+mn-ea"/>
              </a:rPr>
              <a:t>天灾、海上危险理论与实务</a:t>
            </a:r>
            <a:endParaRPr lang="zh-CN" altLang="en-US" sz="4000" kern="0" dirty="0">
              <a:solidFill>
                <a:srgbClr val="080808"/>
              </a:solidFill>
              <a:latin typeface="黑体" panose="02010609060101010101" pitchFamily="49" charset="-122"/>
              <a:ea typeface="黑体" panose="02010609060101010101" pitchFamily="49" charset="-122"/>
            </a:endParaRPr>
          </a:p>
        </p:txBody>
      </p:sp>
    </p:spTree>
  </p:cSld>
  <p:clrMapOvr>
    <a:masterClrMapping/>
  </p:clrMapOvr>
  <p:transition>
    <p:blinds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1127448" y="2413635"/>
            <a:ext cx="7416824" cy="4444573"/>
          </a:xfrm>
          <a:prstGeom prst="rect">
            <a:avLst/>
          </a:prstGeom>
        </p:spPr>
        <p:txBody>
          <a:bodyPr/>
          <a:lstStyle/>
          <a:p>
            <a:r>
              <a:rPr lang="en-US" altLang="zh-CN" sz="2800" dirty="0" smtClean="0">
                <a:solidFill>
                  <a:schemeClr val="tx1">
                    <a:lumMod val="50000"/>
                  </a:schemeClr>
                </a:solidFill>
                <a:latin typeface="黑体" panose="02010609060101010101" pitchFamily="49" charset="-122"/>
                <a:ea typeface="黑体" panose="02010609060101010101" pitchFamily="49" charset="-122"/>
                <a:cs typeface="宋体" panose="02010600030101010101" pitchFamily="2" charset="-122"/>
                <a:sym typeface="+mn-ea"/>
              </a:rPr>
              <a:t>《</a:t>
            </a:r>
            <a:r>
              <a:rPr lang="zh-CN" altLang="en-US" sz="2800" dirty="0" smtClean="0">
                <a:solidFill>
                  <a:schemeClr val="tx1">
                    <a:lumMod val="50000"/>
                  </a:schemeClr>
                </a:solidFill>
                <a:latin typeface="黑体" panose="02010609060101010101" pitchFamily="49" charset="-122"/>
                <a:ea typeface="黑体" panose="02010609060101010101" pitchFamily="49" charset="-122"/>
                <a:cs typeface="宋体" panose="02010600030101010101" pitchFamily="2" charset="-122"/>
                <a:sym typeface="+mn-ea"/>
              </a:rPr>
              <a:t>统一提单若干规定的国际公约</a:t>
            </a:r>
            <a:r>
              <a:rPr lang="en-US" altLang="zh-CN" sz="2800" dirty="0" smtClean="0">
                <a:solidFill>
                  <a:schemeClr val="tx1">
                    <a:lumMod val="50000"/>
                  </a:schemeClr>
                </a:solidFill>
                <a:latin typeface="黑体" panose="02010609060101010101" pitchFamily="49" charset="-122"/>
                <a:ea typeface="黑体" panose="02010609060101010101" pitchFamily="49" charset="-122"/>
                <a:cs typeface="宋体" panose="02010600030101010101" pitchFamily="2" charset="-122"/>
                <a:sym typeface="+mn-ea"/>
              </a:rPr>
              <a:t>》</a:t>
            </a:r>
            <a:r>
              <a:rPr lang="zh-CN" altLang="en-US" sz="2800" dirty="0" smtClean="0">
                <a:solidFill>
                  <a:schemeClr val="tx1">
                    <a:lumMod val="50000"/>
                  </a:schemeClr>
                </a:solidFill>
                <a:latin typeface="黑体" panose="02010609060101010101" pitchFamily="49" charset="-122"/>
                <a:ea typeface="黑体" panose="02010609060101010101" pitchFamily="49" charset="-122"/>
                <a:cs typeface="宋体" panose="02010600030101010101" pitchFamily="2" charset="-122"/>
                <a:sym typeface="+mn-ea"/>
              </a:rPr>
              <a:t>（</a:t>
            </a:r>
            <a:r>
              <a:rPr lang="en-US" altLang="zh-CN" sz="2800" dirty="0" smtClean="0">
                <a:solidFill>
                  <a:schemeClr val="tx1">
                    <a:lumMod val="50000"/>
                  </a:schemeClr>
                </a:solidFill>
                <a:latin typeface="黑体" panose="02010609060101010101" pitchFamily="49" charset="-122"/>
                <a:ea typeface="黑体" panose="02010609060101010101" pitchFamily="49" charset="-122"/>
                <a:cs typeface="宋体" panose="02010600030101010101" pitchFamily="2" charset="-122"/>
                <a:sym typeface="+mn-ea"/>
              </a:rPr>
              <a:t>《</a:t>
            </a:r>
            <a:r>
              <a:rPr lang="zh-CN" altLang="en-US" sz="2800" dirty="0">
                <a:solidFill>
                  <a:schemeClr val="tx1">
                    <a:lumMod val="50000"/>
                  </a:schemeClr>
                </a:solidFill>
                <a:latin typeface="黑体" panose="02010609060101010101" pitchFamily="49" charset="-122"/>
                <a:ea typeface="黑体" panose="02010609060101010101" pitchFamily="49" charset="-122"/>
                <a:cs typeface="宋体" panose="02010600030101010101" pitchFamily="2" charset="-122"/>
                <a:sym typeface="+mn-ea"/>
              </a:rPr>
              <a:t>海牙规则</a:t>
            </a:r>
            <a:r>
              <a:rPr lang="en-US" altLang="zh-CN" sz="2800" dirty="0">
                <a:solidFill>
                  <a:schemeClr val="tx1">
                    <a:lumMod val="50000"/>
                  </a:schemeClr>
                </a:solidFill>
                <a:latin typeface="黑体" panose="02010609060101010101" pitchFamily="49" charset="-122"/>
                <a:ea typeface="黑体" panose="02010609060101010101" pitchFamily="49" charset="-122"/>
                <a:cs typeface="宋体" panose="02010600030101010101" pitchFamily="2" charset="-122"/>
                <a:sym typeface="+mn-ea"/>
              </a:rPr>
              <a:t>》</a:t>
            </a:r>
            <a:r>
              <a:rPr lang="zh-CN" altLang="en-US" sz="2800" dirty="0" smtClean="0">
                <a:solidFill>
                  <a:schemeClr val="tx1">
                    <a:lumMod val="50000"/>
                  </a:schemeClr>
                </a:solidFill>
                <a:latin typeface="黑体" panose="02010609060101010101" pitchFamily="49" charset="-122"/>
                <a:ea typeface="黑体" panose="02010609060101010101" pitchFamily="49" charset="-122"/>
                <a:cs typeface="宋体" panose="02010600030101010101" pitchFamily="2" charset="-122"/>
                <a:sym typeface="+mn-ea"/>
              </a:rPr>
              <a:t>）第</a:t>
            </a:r>
            <a:r>
              <a:rPr lang="en-US" altLang="zh-CN" sz="2800" dirty="0">
                <a:solidFill>
                  <a:schemeClr val="tx1">
                    <a:lumMod val="50000"/>
                  </a:schemeClr>
                </a:solidFill>
                <a:latin typeface="黑体" panose="02010609060101010101" pitchFamily="49" charset="-122"/>
                <a:ea typeface="黑体" panose="02010609060101010101" pitchFamily="49" charset="-122"/>
                <a:cs typeface="宋体" panose="02010600030101010101" pitchFamily="2" charset="-122"/>
                <a:sym typeface="+mn-ea"/>
              </a:rPr>
              <a:t>4</a:t>
            </a:r>
            <a:r>
              <a:rPr lang="zh-CN" altLang="en-US" sz="2800" dirty="0">
                <a:solidFill>
                  <a:schemeClr val="tx1">
                    <a:lumMod val="50000"/>
                  </a:schemeClr>
                </a:solidFill>
                <a:latin typeface="黑体" panose="02010609060101010101" pitchFamily="49" charset="-122"/>
                <a:ea typeface="黑体" panose="02010609060101010101" pitchFamily="49" charset="-122"/>
                <a:cs typeface="宋体" panose="02010600030101010101" pitchFamily="2" charset="-122"/>
                <a:sym typeface="+mn-ea"/>
              </a:rPr>
              <a:t>条第</a:t>
            </a:r>
            <a:r>
              <a:rPr lang="en-US" altLang="zh-CN" sz="2800" dirty="0">
                <a:solidFill>
                  <a:schemeClr val="tx1">
                    <a:lumMod val="50000"/>
                  </a:schemeClr>
                </a:solidFill>
                <a:latin typeface="黑体" panose="02010609060101010101" pitchFamily="49" charset="-122"/>
                <a:ea typeface="黑体" panose="02010609060101010101" pitchFamily="49" charset="-122"/>
                <a:cs typeface="宋体" panose="02010600030101010101" pitchFamily="2" charset="-122"/>
                <a:sym typeface="+mn-ea"/>
              </a:rPr>
              <a:t>2</a:t>
            </a:r>
            <a:r>
              <a:rPr lang="zh-CN" altLang="en-US" sz="2800" dirty="0" smtClean="0">
                <a:solidFill>
                  <a:schemeClr val="tx1">
                    <a:lumMod val="50000"/>
                  </a:schemeClr>
                </a:solidFill>
                <a:latin typeface="黑体" panose="02010609060101010101" pitchFamily="49" charset="-122"/>
                <a:ea typeface="黑体" panose="02010609060101010101" pitchFamily="49" charset="-122"/>
                <a:cs typeface="宋体" panose="02010600030101010101" pitchFamily="2" charset="-122"/>
                <a:sym typeface="+mn-ea"/>
              </a:rPr>
              <a:t>款：</a:t>
            </a:r>
            <a:endParaRPr lang="en-US" altLang="zh-CN" sz="2800" dirty="0" smtClean="0">
              <a:solidFill>
                <a:schemeClr val="tx1">
                  <a:lumMod val="50000"/>
                </a:schemeClr>
              </a:solidFill>
              <a:latin typeface="黑体" panose="02010609060101010101" pitchFamily="49" charset="-122"/>
              <a:ea typeface="黑体" panose="02010609060101010101" pitchFamily="49" charset="-122"/>
              <a:cs typeface="宋体" panose="02010600030101010101" pitchFamily="2" charset="-122"/>
              <a:sym typeface="+mn-ea"/>
            </a:endParaRPr>
          </a:p>
          <a:p>
            <a:endParaRPr lang="en-US" altLang="zh-CN" sz="2800" dirty="0">
              <a:solidFill>
                <a:schemeClr val="tx1">
                  <a:lumMod val="50000"/>
                </a:schemeClr>
              </a:solidFill>
              <a:latin typeface="黑体" panose="02010609060101010101" pitchFamily="49" charset="-122"/>
              <a:ea typeface="黑体" panose="02010609060101010101" pitchFamily="49" charset="-122"/>
              <a:cs typeface="宋体" panose="02010600030101010101" pitchFamily="2" charset="-122"/>
              <a:sym typeface="+mn-ea"/>
            </a:endParaRPr>
          </a:p>
          <a:p>
            <a:r>
              <a:rPr lang="zh-CN" altLang="en-US" sz="2800" dirty="0">
                <a:solidFill>
                  <a:schemeClr val="tx1">
                    <a:lumMod val="50000"/>
                  </a:schemeClr>
                </a:solidFill>
                <a:latin typeface="黑体" panose="02010609060101010101" pitchFamily="49" charset="-122"/>
                <a:ea typeface="黑体" panose="02010609060101010101" pitchFamily="49" charset="-122"/>
              </a:rPr>
              <a:t>不论承运人或船舶，对由于下列原因引起或造成的灭失或损坏，都不负责 </a:t>
            </a:r>
            <a:r>
              <a:rPr lang="zh-CN" altLang="en-US" sz="2800" dirty="0" smtClean="0">
                <a:solidFill>
                  <a:schemeClr val="tx1">
                    <a:lumMod val="50000"/>
                  </a:schemeClr>
                </a:solidFill>
                <a:latin typeface="黑体" panose="02010609060101010101" pitchFamily="49" charset="-122"/>
                <a:ea typeface="黑体" panose="02010609060101010101" pitchFamily="49" charset="-122"/>
              </a:rPr>
              <a:t>：</a:t>
            </a:r>
            <a:endParaRPr lang="en-US" altLang="zh-CN" sz="2800" dirty="0" smtClean="0">
              <a:solidFill>
                <a:schemeClr val="tx1">
                  <a:lumMod val="50000"/>
                </a:schemeClr>
              </a:solidFill>
              <a:latin typeface="黑体" panose="02010609060101010101" pitchFamily="49" charset="-122"/>
              <a:ea typeface="黑体" panose="02010609060101010101" pitchFamily="49" charset="-122"/>
            </a:endParaRPr>
          </a:p>
          <a:p>
            <a:r>
              <a:rPr lang="zh-CN" altLang="en-US" sz="2800" dirty="0" smtClean="0">
                <a:solidFill>
                  <a:schemeClr val="tx1">
                    <a:lumMod val="50000"/>
                  </a:schemeClr>
                </a:solidFill>
                <a:latin typeface="黑体" panose="02010609060101010101" pitchFamily="49" charset="-122"/>
                <a:ea typeface="黑体" panose="02010609060101010101" pitchFamily="49" charset="-122"/>
                <a:cs typeface="宋体" panose="02010600030101010101" pitchFamily="2" charset="-122"/>
                <a:sym typeface="+mn-ea"/>
              </a:rPr>
              <a:t>（</a:t>
            </a:r>
            <a:r>
              <a:rPr lang="en-US" altLang="zh-CN" sz="2800" dirty="0" smtClean="0">
                <a:solidFill>
                  <a:schemeClr val="tx1">
                    <a:lumMod val="50000"/>
                  </a:schemeClr>
                </a:solidFill>
                <a:latin typeface="黑体" panose="02010609060101010101" pitchFamily="49" charset="-122"/>
                <a:ea typeface="黑体" panose="02010609060101010101" pitchFamily="49" charset="-122"/>
                <a:cs typeface="宋体" panose="02010600030101010101" pitchFamily="2" charset="-122"/>
                <a:sym typeface="+mn-ea"/>
              </a:rPr>
              <a:t>c</a:t>
            </a:r>
            <a:r>
              <a:rPr lang="zh-CN" altLang="en-US" sz="2800" dirty="0" smtClean="0">
                <a:solidFill>
                  <a:schemeClr val="tx1">
                    <a:lumMod val="50000"/>
                  </a:schemeClr>
                </a:solidFill>
                <a:latin typeface="黑体" panose="02010609060101010101" pitchFamily="49" charset="-122"/>
                <a:ea typeface="黑体" panose="02010609060101010101" pitchFamily="49" charset="-122"/>
                <a:cs typeface="宋体" panose="02010600030101010101" pitchFamily="2" charset="-122"/>
                <a:sym typeface="+mn-ea"/>
              </a:rPr>
              <a:t>）海上或其他能航水域的灾难（</a:t>
            </a:r>
            <a:r>
              <a:rPr lang="zh-CN" altLang="en-US" sz="2800" dirty="0" smtClean="0">
                <a:solidFill>
                  <a:srgbClr val="FF0000"/>
                </a:solidFill>
                <a:latin typeface="黑体" panose="02010609060101010101" pitchFamily="49" charset="-122"/>
                <a:ea typeface="黑体" panose="02010609060101010101" pitchFamily="49" charset="-122"/>
                <a:cs typeface="宋体" panose="02010600030101010101" pitchFamily="2" charset="-122"/>
                <a:sym typeface="+mn-ea"/>
              </a:rPr>
              <a:t>风险？</a:t>
            </a:r>
            <a:r>
              <a:rPr lang="zh-CN" altLang="en-US" sz="2800" dirty="0" smtClean="0">
                <a:solidFill>
                  <a:schemeClr val="tx1">
                    <a:lumMod val="50000"/>
                  </a:schemeClr>
                </a:solidFill>
                <a:latin typeface="黑体" panose="02010609060101010101" pitchFamily="49" charset="-122"/>
                <a:ea typeface="黑体" panose="02010609060101010101" pitchFamily="49" charset="-122"/>
                <a:cs typeface="宋体" panose="02010600030101010101" pitchFamily="2" charset="-122"/>
                <a:sym typeface="+mn-ea"/>
              </a:rPr>
              <a:t>）、危险和意外事故。（</a:t>
            </a:r>
            <a:r>
              <a:rPr lang="en-US" altLang="zh-CN" sz="2800" dirty="0" smtClean="0">
                <a:solidFill>
                  <a:schemeClr val="tx1">
                    <a:lumMod val="50000"/>
                  </a:schemeClr>
                </a:solidFill>
                <a:latin typeface="黑体" panose="02010609060101010101" pitchFamily="49" charset="-122"/>
                <a:ea typeface="黑体" panose="02010609060101010101" pitchFamily="49" charset="-122"/>
                <a:cs typeface="宋体" panose="02010600030101010101" pitchFamily="2" charset="-122"/>
                <a:sym typeface="+mn-ea"/>
              </a:rPr>
              <a:t>c. Perils, dangers and accidents of the sea or other navigable waters.)</a:t>
            </a:r>
          </a:p>
          <a:p>
            <a:r>
              <a:rPr lang="zh-CN" altLang="en-US" sz="2800" dirty="0" smtClean="0">
                <a:solidFill>
                  <a:schemeClr val="tx1">
                    <a:lumMod val="50000"/>
                  </a:schemeClr>
                </a:solidFill>
                <a:latin typeface="黑体" panose="02010609060101010101" pitchFamily="49" charset="-122"/>
                <a:ea typeface="黑体" panose="02010609060101010101" pitchFamily="49" charset="-122"/>
                <a:cs typeface="宋体" panose="02010600030101010101" pitchFamily="2" charset="-122"/>
                <a:sym typeface="+mn-ea"/>
              </a:rPr>
              <a:t>（</a:t>
            </a:r>
            <a:r>
              <a:rPr lang="en-US" altLang="zh-CN" sz="2800" dirty="0" smtClean="0">
                <a:solidFill>
                  <a:schemeClr val="tx1">
                    <a:lumMod val="50000"/>
                  </a:schemeClr>
                </a:solidFill>
                <a:latin typeface="黑体" panose="02010609060101010101" pitchFamily="49" charset="-122"/>
                <a:ea typeface="黑体" panose="02010609060101010101" pitchFamily="49" charset="-122"/>
                <a:cs typeface="宋体" panose="02010600030101010101" pitchFamily="2" charset="-122"/>
                <a:sym typeface="+mn-ea"/>
              </a:rPr>
              <a:t>d</a:t>
            </a:r>
            <a:r>
              <a:rPr lang="zh-CN" altLang="en-US" sz="2800" dirty="0" smtClean="0">
                <a:solidFill>
                  <a:schemeClr val="tx1">
                    <a:lumMod val="50000"/>
                  </a:schemeClr>
                </a:solidFill>
                <a:latin typeface="黑体" panose="02010609060101010101" pitchFamily="49" charset="-122"/>
                <a:ea typeface="黑体" panose="02010609060101010101" pitchFamily="49" charset="-122"/>
                <a:cs typeface="宋体" panose="02010600030101010101" pitchFamily="2" charset="-122"/>
                <a:sym typeface="+mn-ea"/>
              </a:rPr>
              <a:t>）天灾。</a:t>
            </a:r>
            <a:r>
              <a:rPr lang="en-US" altLang="zh-CN" sz="2800" dirty="0" smtClean="0">
                <a:solidFill>
                  <a:schemeClr val="tx1">
                    <a:lumMod val="50000"/>
                  </a:schemeClr>
                </a:solidFill>
                <a:latin typeface="黑体" panose="02010609060101010101" pitchFamily="49" charset="-122"/>
                <a:ea typeface="黑体" panose="02010609060101010101" pitchFamily="49" charset="-122"/>
                <a:cs typeface="宋体" panose="02010600030101010101" pitchFamily="2" charset="-122"/>
                <a:sym typeface="+mn-ea"/>
              </a:rPr>
              <a:t>(d. Act of God.)</a:t>
            </a:r>
            <a:endParaRPr lang="zh-CN" altLang="en-US" sz="2800" dirty="0">
              <a:solidFill>
                <a:schemeClr val="tx1">
                  <a:lumMod val="50000"/>
                </a:schemeClr>
              </a:solidFill>
              <a:latin typeface="黑体" panose="02010609060101010101" pitchFamily="49" charset="-122"/>
              <a:ea typeface="黑体" panose="02010609060101010101" pitchFamily="49" charset="-122"/>
              <a:cs typeface="宋体" panose="02010600030101010101" pitchFamily="2" charset="-122"/>
            </a:endParaRPr>
          </a:p>
        </p:txBody>
      </p:sp>
      <p:sp>
        <p:nvSpPr>
          <p:cNvPr id="4" name="Rectangle 2"/>
          <p:cNvSpPr txBox="1">
            <a:spLocks noChangeArrowheads="1"/>
          </p:cNvSpPr>
          <p:nvPr/>
        </p:nvSpPr>
        <p:spPr>
          <a:xfrm>
            <a:off x="1199456" y="978024"/>
            <a:ext cx="7614072" cy="1010816"/>
          </a:xfrm>
          <a:prstGeom prst="roundRect">
            <a:avLst>
              <a:gd name="adj" fmla="val 21667"/>
            </a:avLst>
          </a:prstGeom>
        </p:spPr>
        <p:txBody>
          <a:bodyPr/>
          <a:lstStyle>
            <a:lvl1pPr algn="l" rtl="0" fontAlgn="base">
              <a:lnSpc>
                <a:spcPct val="90000"/>
              </a:lnSpc>
              <a:spcBef>
                <a:spcPct val="0"/>
              </a:spcBef>
              <a:spcAft>
                <a:spcPct val="0"/>
              </a:spcAft>
              <a:defRPr sz="3600" b="1">
                <a:solidFill>
                  <a:schemeClr val="tx2"/>
                </a:solidFill>
                <a:latin typeface="+mj-lt"/>
                <a:ea typeface="+mj-ea"/>
                <a:cs typeface="+mj-cs"/>
              </a:defRPr>
            </a:lvl1pPr>
            <a:lvl2pPr algn="l" rtl="0" fontAlgn="base">
              <a:lnSpc>
                <a:spcPct val="90000"/>
              </a:lnSpc>
              <a:spcBef>
                <a:spcPct val="0"/>
              </a:spcBef>
              <a:spcAft>
                <a:spcPct val="0"/>
              </a:spcAft>
              <a:defRPr sz="3600" b="1">
                <a:solidFill>
                  <a:schemeClr val="tx2"/>
                </a:solidFill>
                <a:latin typeface="Arial" panose="020B0604020202020204" pitchFamily="34" charset="0"/>
                <a:ea typeface="宋体" panose="02010600030101010101" pitchFamily="2" charset="-122"/>
              </a:defRPr>
            </a:lvl2pPr>
            <a:lvl3pPr algn="l" rtl="0" fontAlgn="base">
              <a:lnSpc>
                <a:spcPct val="90000"/>
              </a:lnSpc>
              <a:spcBef>
                <a:spcPct val="0"/>
              </a:spcBef>
              <a:spcAft>
                <a:spcPct val="0"/>
              </a:spcAft>
              <a:defRPr sz="3600" b="1">
                <a:solidFill>
                  <a:schemeClr val="tx2"/>
                </a:solidFill>
                <a:latin typeface="Arial" panose="020B0604020202020204" pitchFamily="34" charset="0"/>
                <a:ea typeface="宋体" panose="02010600030101010101" pitchFamily="2" charset="-122"/>
              </a:defRPr>
            </a:lvl3pPr>
            <a:lvl4pPr algn="l" rtl="0" fontAlgn="base">
              <a:lnSpc>
                <a:spcPct val="90000"/>
              </a:lnSpc>
              <a:spcBef>
                <a:spcPct val="0"/>
              </a:spcBef>
              <a:spcAft>
                <a:spcPct val="0"/>
              </a:spcAft>
              <a:defRPr sz="3600" b="1">
                <a:solidFill>
                  <a:schemeClr val="tx2"/>
                </a:solidFill>
                <a:latin typeface="Arial" panose="020B0604020202020204" pitchFamily="34" charset="0"/>
                <a:ea typeface="宋体" panose="02010600030101010101" pitchFamily="2" charset="-122"/>
              </a:defRPr>
            </a:lvl4pPr>
            <a:lvl5pPr algn="l" rtl="0" fontAlgn="base">
              <a:lnSpc>
                <a:spcPct val="90000"/>
              </a:lnSpc>
              <a:spcBef>
                <a:spcPct val="0"/>
              </a:spcBef>
              <a:spcAft>
                <a:spcPct val="0"/>
              </a:spcAft>
              <a:defRPr sz="3600" b="1">
                <a:solidFill>
                  <a:schemeClr val="tx2"/>
                </a:solidFill>
                <a:latin typeface="Arial" panose="020B0604020202020204" pitchFamily="34" charset="0"/>
                <a:ea typeface="宋体" panose="02010600030101010101" pitchFamily="2" charset="-122"/>
              </a:defRPr>
            </a:lvl5pPr>
            <a:lvl6pPr marL="457200" algn="l" rtl="0" fontAlgn="base">
              <a:lnSpc>
                <a:spcPct val="90000"/>
              </a:lnSpc>
              <a:spcBef>
                <a:spcPct val="0"/>
              </a:spcBef>
              <a:spcAft>
                <a:spcPct val="0"/>
              </a:spcAft>
              <a:defRPr sz="3600" b="1">
                <a:solidFill>
                  <a:schemeClr val="tx2"/>
                </a:solidFill>
                <a:latin typeface="Arial" panose="020B0604020202020204" pitchFamily="34" charset="0"/>
                <a:ea typeface="宋体" panose="02010600030101010101" pitchFamily="2" charset="-122"/>
              </a:defRPr>
            </a:lvl6pPr>
            <a:lvl7pPr marL="914400" algn="l" rtl="0" fontAlgn="base">
              <a:lnSpc>
                <a:spcPct val="90000"/>
              </a:lnSpc>
              <a:spcBef>
                <a:spcPct val="0"/>
              </a:spcBef>
              <a:spcAft>
                <a:spcPct val="0"/>
              </a:spcAft>
              <a:defRPr sz="3600" b="1">
                <a:solidFill>
                  <a:schemeClr val="tx2"/>
                </a:solidFill>
                <a:latin typeface="Arial" panose="020B0604020202020204" pitchFamily="34" charset="0"/>
                <a:ea typeface="宋体" panose="02010600030101010101" pitchFamily="2" charset="-122"/>
              </a:defRPr>
            </a:lvl7pPr>
            <a:lvl8pPr marL="1371600" algn="l" rtl="0" fontAlgn="base">
              <a:lnSpc>
                <a:spcPct val="90000"/>
              </a:lnSpc>
              <a:spcBef>
                <a:spcPct val="0"/>
              </a:spcBef>
              <a:spcAft>
                <a:spcPct val="0"/>
              </a:spcAft>
              <a:defRPr sz="3600" b="1">
                <a:solidFill>
                  <a:schemeClr val="tx2"/>
                </a:solidFill>
                <a:latin typeface="Arial" panose="020B0604020202020204" pitchFamily="34" charset="0"/>
                <a:ea typeface="宋体" panose="02010600030101010101" pitchFamily="2" charset="-122"/>
              </a:defRPr>
            </a:lvl8pPr>
            <a:lvl9pPr marL="1828800" algn="l" rtl="0" fontAlgn="base">
              <a:lnSpc>
                <a:spcPct val="90000"/>
              </a:lnSpc>
              <a:spcBef>
                <a:spcPct val="0"/>
              </a:spcBef>
              <a:spcAft>
                <a:spcPct val="0"/>
              </a:spcAft>
              <a:defRPr sz="3600" b="1">
                <a:solidFill>
                  <a:schemeClr val="tx2"/>
                </a:solidFill>
                <a:latin typeface="Arial" panose="020B0604020202020204" pitchFamily="34" charset="0"/>
                <a:ea typeface="宋体" panose="02010600030101010101" pitchFamily="2" charset="-122"/>
              </a:defRPr>
            </a:lvl9pPr>
          </a:lstStyle>
          <a:p>
            <a:r>
              <a:rPr lang="zh-CN" altLang="en-US" sz="4000" kern="0" dirty="0">
                <a:solidFill>
                  <a:srgbClr val="31302E"/>
                </a:solidFill>
                <a:latin typeface="黑体" panose="02010609060101010101" pitchFamily="49" charset="-122"/>
                <a:ea typeface="黑体" panose="02010609060101010101" pitchFamily="49" charset="-122"/>
                <a:cs typeface="Bellefair" panose="00000500000000000000" pitchFamily="2" charset="-79"/>
                <a:sym typeface="+mn-ea"/>
              </a:rPr>
              <a:t>天灾、海上危险理论与实务</a:t>
            </a:r>
            <a:endParaRPr lang="zh-CN" altLang="en-US" sz="4000" kern="0" dirty="0">
              <a:solidFill>
                <a:srgbClr val="080808"/>
              </a:solidFill>
              <a:latin typeface="黑体" panose="02010609060101010101" pitchFamily="49" charset="-122"/>
              <a:ea typeface="黑体" panose="02010609060101010101" pitchFamily="49" charset="-122"/>
            </a:endParaRPr>
          </a:p>
        </p:txBody>
      </p:sp>
      <p:pic>
        <p:nvPicPr>
          <p:cNvPr id="5" name="图片 4" descr="图片8"/>
          <p:cNvPicPr>
            <a:picLocks noChangeAspect="1"/>
          </p:cNvPicPr>
          <p:nvPr/>
        </p:nvPicPr>
        <p:blipFill>
          <a:blip r:embed="rId2"/>
          <a:stretch>
            <a:fillRect/>
          </a:stretch>
        </p:blipFill>
        <p:spPr>
          <a:xfrm>
            <a:off x="8847117" y="2389966"/>
            <a:ext cx="3297555" cy="4423410"/>
          </a:xfrm>
          <a:prstGeom prst="rect">
            <a:avLst/>
          </a:prstGeom>
        </p:spPr>
      </p:pic>
    </p:spTree>
  </p:cSld>
  <p:clrMapOvr>
    <a:masterClrMapping/>
  </p:clrMapOvr>
  <p:transition>
    <p:blinds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5954" name="Rectangle 2"/>
          <p:cNvSpPr>
            <a:spLocks noGrp="1" noChangeArrowheads="1"/>
          </p:cNvSpPr>
          <p:nvPr>
            <p:ph type="title"/>
          </p:nvPr>
        </p:nvSpPr>
        <p:spPr/>
        <p:txBody>
          <a:bodyPr/>
          <a:lstStyle/>
          <a:p>
            <a:r>
              <a:rPr lang="zh-CN" sz="3200" dirty="0" smtClean="0">
                <a:solidFill>
                  <a:srgbClr val="080808"/>
                </a:solidFill>
                <a:latin typeface="黑体" panose="02010609060101010101" pitchFamily="49" charset="-122"/>
                <a:ea typeface="黑体" panose="02010609060101010101" pitchFamily="49" charset="-122"/>
              </a:rPr>
              <a:t>国外观点</a:t>
            </a:r>
            <a:endParaRPr lang="zh-CN" sz="3200" dirty="0">
              <a:solidFill>
                <a:srgbClr val="080808"/>
              </a:solidFill>
              <a:latin typeface="黑体" panose="02010609060101010101" pitchFamily="49" charset="-122"/>
              <a:ea typeface="黑体" panose="02010609060101010101" pitchFamily="49" charset="-122"/>
            </a:endParaRPr>
          </a:p>
        </p:txBody>
      </p:sp>
      <p:sp>
        <p:nvSpPr>
          <p:cNvPr id="765955" name="Rectangle 3"/>
          <p:cNvSpPr>
            <a:spLocks noGrp="1" noChangeArrowheads="1"/>
          </p:cNvSpPr>
          <p:nvPr>
            <p:ph idx="1"/>
          </p:nvPr>
        </p:nvSpPr>
        <p:spPr>
          <a:xfrm>
            <a:off x="1016000" y="2353310"/>
            <a:ext cx="7342505" cy="4327525"/>
          </a:xfrm>
        </p:spPr>
        <p:txBody>
          <a:bodyPr/>
          <a:lstStyle/>
          <a:p>
            <a:pPr marL="0" indent="0">
              <a:lnSpc>
                <a:spcPct val="140000"/>
              </a:lnSpc>
              <a:buNone/>
            </a:pPr>
            <a:r>
              <a:rPr lang="zh-CN" altLang="en-US" b="1" dirty="0" smtClean="0">
                <a:solidFill>
                  <a:srgbClr val="000000"/>
                </a:solidFill>
                <a:latin typeface="黑体" panose="02010609060101010101" pitchFamily="49" charset="-122"/>
                <a:ea typeface="黑体" panose="02010609060101010101" pitchFamily="49" charset="-122"/>
                <a:cs typeface="黑体" panose="02010609060101010101" pitchFamily="49" charset="-122"/>
                <a:sym typeface="+mn-ea"/>
              </a:rPr>
              <a:t>“天灾”</a:t>
            </a:r>
            <a:r>
              <a:rPr lang="zh-CN" altLang="en-US" b="1" dirty="0">
                <a:solidFill>
                  <a:srgbClr val="000000"/>
                </a:solidFill>
                <a:latin typeface="黑体" panose="02010609060101010101" pitchFamily="49" charset="-122"/>
                <a:ea typeface="黑体" panose="02010609060101010101" pitchFamily="49" charset="-122"/>
                <a:cs typeface="黑体" panose="02010609060101010101" pitchFamily="49" charset="-122"/>
                <a:sym typeface="+mn-ea"/>
              </a:rPr>
              <a:t>通常是指无法抵御的直接造成货损的自然现象。</a:t>
            </a:r>
            <a:endParaRPr lang="en-US" altLang="zh-CN" b="1" dirty="0">
              <a:solidFill>
                <a:srgbClr val="000000"/>
              </a:solidFill>
              <a:latin typeface="黑体" panose="02010609060101010101" pitchFamily="49" charset="-122"/>
              <a:ea typeface="黑体" panose="02010609060101010101" pitchFamily="49" charset="-122"/>
              <a:cs typeface="黑体" panose="02010609060101010101" pitchFamily="49" charset="-122"/>
            </a:endParaRPr>
          </a:p>
          <a:p>
            <a:pPr marL="0" indent="0">
              <a:lnSpc>
                <a:spcPct val="140000"/>
              </a:lnSpc>
              <a:buNone/>
            </a:pPr>
            <a:r>
              <a:rPr lang="en-US" dirty="0">
                <a:solidFill>
                  <a:srgbClr val="000000"/>
                </a:solidFill>
                <a:latin typeface="黑体" panose="02010609060101010101" pitchFamily="49" charset="-122"/>
                <a:ea typeface="黑体" panose="02010609060101010101" pitchFamily="49" charset="-122"/>
                <a:cs typeface="黑体" panose="02010609060101010101" pitchFamily="49" charset="-122"/>
                <a:sym typeface="+mn-ea"/>
              </a:rPr>
              <a:t> </a:t>
            </a:r>
            <a:r>
              <a:rPr lang="en-US" dirty="0" smtClean="0">
                <a:solidFill>
                  <a:srgbClr val="000000"/>
                </a:solidFill>
                <a:latin typeface="黑体" panose="02010609060101010101" pitchFamily="49" charset="-122"/>
                <a:ea typeface="黑体" panose="02010609060101010101" pitchFamily="49" charset="-122"/>
                <a:cs typeface="黑体" panose="02010609060101010101" pitchFamily="49" charset="-122"/>
                <a:sym typeface="+mn-ea"/>
              </a:rPr>
              <a:t>1</a:t>
            </a:r>
            <a:r>
              <a:rPr lang="zh-CN" altLang="en-US" dirty="0" smtClean="0">
                <a:solidFill>
                  <a:srgbClr val="000000"/>
                </a:solidFill>
                <a:latin typeface="黑体" panose="02010609060101010101" pitchFamily="49" charset="-122"/>
                <a:ea typeface="黑体" panose="02010609060101010101" pitchFamily="49" charset="-122"/>
                <a:cs typeface="黑体" panose="02010609060101010101" pitchFamily="49" charset="-122"/>
                <a:sym typeface="+mn-ea"/>
              </a:rPr>
              <a:t>、仅仅</a:t>
            </a:r>
            <a:r>
              <a:rPr lang="zh-CN" altLang="en-US" dirty="0">
                <a:solidFill>
                  <a:srgbClr val="000000"/>
                </a:solidFill>
                <a:latin typeface="黑体" panose="02010609060101010101" pitchFamily="49" charset="-122"/>
                <a:ea typeface="黑体" panose="02010609060101010101" pitchFamily="49" charset="-122"/>
                <a:cs typeface="黑体" panose="02010609060101010101" pitchFamily="49" charset="-122"/>
                <a:sym typeface="+mn-ea"/>
              </a:rPr>
              <a:t>因自然原因直接引起的货损，不掺杂任何人为因素，</a:t>
            </a:r>
            <a:r>
              <a:rPr lang="en-US" altLang="zh-CN" i="1" dirty="0">
                <a:solidFill>
                  <a:srgbClr val="000000"/>
                </a:solidFill>
                <a:latin typeface="黑体" panose="02010609060101010101" pitchFamily="49" charset="-122"/>
                <a:ea typeface="黑体" panose="02010609060101010101" pitchFamily="49" charset="-122"/>
                <a:cs typeface="黑体" panose="02010609060101010101" pitchFamily="49" charset="-122"/>
                <a:sym typeface="+mn-ea"/>
              </a:rPr>
              <a:t>Nugent v. Smith </a:t>
            </a:r>
            <a:r>
              <a:rPr lang="zh-CN" altLang="en-US" dirty="0">
                <a:solidFill>
                  <a:srgbClr val="000000"/>
                </a:solidFill>
                <a:latin typeface="黑体" panose="02010609060101010101" pitchFamily="49" charset="-122"/>
                <a:ea typeface="黑体" panose="02010609060101010101" pitchFamily="49" charset="-122"/>
                <a:cs typeface="黑体" panose="02010609060101010101" pitchFamily="49" charset="-122"/>
                <a:sym typeface="+mn-ea"/>
              </a:rPr>
              <a:t>（</a:t>
            </a:r>
            <a:r>
              <a:rPr lang="en-US" altLang="zh-CN" dirty="0">
                <a:solidFill>
                  <a:srgbClr val="000000"/>
                </a:solidFill>
                <a:latin typeface="黑体" panose="02010609060101010101" pitchFamily="49" charset="-122"/>
                <a:ea typeface="黑体" panose="02010609060101010101" pitchFamily="49" charset="-122"/>
                <a:cs typeface="黑体" panose="02010609060101010101" pitchFamily="49" charset="-122"/>
                <a:sym typeface="+mn-ea"/>
              </a:rPr>
              <a:t>1876</a:t>
            </a:r>
            <a:r>
              <a:rPr lang="zh-CN" altLang="en-US" dirty="0">
                <a:solidFill>
                  <a:srgbClr val="000000"/>
                </a:solidFill>
                <a:latin typeface="黑体" panose="02010609060101010101" pitchFamily="49" charset="-122"/>
                <a:ea typeface="黑体" panose="02010609060101010101" pitchFamily="49" charset="-122"/>
                <a:cs typeface="黑体" panose="02010609060101010101" pitchFamily="49" charset="-122"/>
                <a:sym typeface="+mn-ea"/>
              </a:rPr>
              <a:t>）</a:t>
            </a:r>
            <a:r>
              <a:rPr lang="en-US" altLang="zh-CN" dirty="0">
                <a:solidFill>
                  <a:srgbClr val="000000"/>
                </a:solidFill>
                <a:latin typeface="黑体" panose="02010609060101010101" pitchFamily="49" charset="-122"/>
                <a:ea typeface="黑体" panose="02010609060101010101" pitchFamily="49" charset="-122"/>
                <a:cs typeface="黑体" panose="02010609060101010101" pitchFamily="49" charset="-122"/>
                <a:sym typeface="+mn-ea"/>
              </a:rPr>
              <a:t>1 CPD 423</a:t>
            </a:r>
            <a:endParaRPr lang="en-US" altLang="zh-CN" dirty="0">
              <a:solidFill>
                <a:srgbClr val="000000"/>
              </a:solidFill>
              <a:latin typeface="黑体" panose="02010609060101010101" pitchFamily="49" charset="-122"/>
              <a:ea typeface="黑体" panose="02010609060101010101" pitchFamily="49" charset="-122"/>
              <a:cs typeface="黑体" panose="02010609060101010101" pitchFamily="49" charset="-122"/>
            </a:endParaRPr>
          </a:p>
          <a:p>
            <a:pPr marL="0" indent="0">
              <a:lnSpc>
                <a:spcPct val="140000"/>
              </a:lnSpc>
              <a:buNone/>
            </a:pPr>
            <a:r>
              <a:rPr lang="en-US" dirty="0">
                <a:solidFill>
                  <a:srgbClr val="000000"/>
                </a:solidFill>
                <a:latin typeface="黑体" panose="02010609060101010101" pitchFamily="49" charset="-122"/>
                <a:ea typeface="黑体" panose="02010609060101010101" pitchFamily="49" charset="-122"/>
                <a:cs typeface="黑体" panose="02010609060101010101" pitchFamily="49" charset="-122"/>
                <a:sym typeface="+mn-ea"/>
              </a:rPr>
              <a:t> </a:t>
            </a:r>
            <a:r>
              <a:rPr lang="en-US" dirty="0" smtClean="0">
                <a:solidFill>
                  <a:srgbClr val="000000"/>
                </a:solidFill>
                <a:latin typeface="黑体" panose="02010609060101010101" pitchFamily="49" charset="-122"/>
                <a:ea typeface="黑体" panose="02010609060101010101" pitchFamily="49" charset="-122"/>
                <a:cs typeface="黑体" panose="02010609060101010101" pitchFamily="49" charset="-122"/>
                <a:sym typeface="+mn-ea"/>
              </a:rPr>
              <a:t>2</a:t>
            </a:r>
            <a:r>
              <a:rPr lang="zh-CN" altLang="en-US" dirty="0" smtClean="0">
                <a:solidFill>
                  <a:srgbClr val="000000"/>
                </a:solidFill>
                <a:latin typeface="黑体" panose="02010609060101010101" pitchFamily="49" charset="-122"/>
                <a:ea typeface="黑体" panose="02010609060101010101" pitchFamily="49" charset="-122"/>
                <a:cs typeface="黑体" panose="02010609060101010101" pitchFamily="49" charset="-122"/>
                <a:sym typeface="+mn-ea"/>
              </a:rPr>
              <a:t>、引起</a:t>
            </a:r>
            <a:r>
              <a:rPr lang="zh-CN" altLang="en-US" dirty="0">
                <a:solidFill>
                  <a:srgbClr val="000000"/>
                </a:solidFill>
                <a:latin typeface="黑体" panose="02010609060101010101" pitchFamily="49" charset="-122"/>
                <a:ea typeface="黑体" panose="02010609060101010101" pitchFamily="49" charset="-122"/>
                <a:cs typeface="黑体" panose="02010609060101010101" pitchFamily="49" charset="-122"/>
                <a:sym typeface="+mn-ea"/>
              </a:rPr>
              <a:t>货损的自然原因是不可预见和不可抵御的，</a:t>
            </a:r>
            <a:r>
              <a:rPr lang="en-US" altLang="zh-CN" i="1" dirty="0" err="1">
                <a:solidFill>
                  <a:srgbClr val="000000"/>
                </a:solidFill>
                <a:latin typeface="黑体" panose="02010609060101010101" pitchFamily="49" charset="-122"/>
                <a:ea typeface="黑体" panose="02010609060101010101" pitchFamily="49" charset="-122"/>
                <a:cs typeface="黑体" panose="02010609060101010101" pitchFamily="49" charset="-122"/>
                <a:sym typeface="+mn-ea"/>
              </a:rPr>
              <a:t>Siordet</a:t>
            </a:r>
            <a:r>
              <a:rPr lang="en-US" altLang="zh-CN" i="1" dirty="0">
                <a:solidFill>
                  <a:srgbClr val="000000"/>
                </a:solidFill>
                <a:latin typeface="黑体" panose="02010609060101010101" pitchFamily="49" charset="-122"/>
                <a:ea typeface="黑体" panose="02010609060101010101" pitchFamily="49" charset="-122"/>
                <a:cs typeface="黑体" panose="02010609060101010101" pitchFamily="49" charset="-122"/>
                <a:sym typeface="+mn-ea"/>
              </a:rPr>
              <a:t> v. Hall </a:t>
            </a:r>
            <a:r>
              <a:rPr lang="zh-CN" altLang="en-US" dirty="0">
                <a:solidFill>
                  <a:srgbClr val="000000"/>
                </a:solidFill>
                <a:latin typeface="黑体" panose="02010609060101010101" pitchFamily="49" charset="-122"/>
                <a:ea typeface="黑体" panose="02010609060101010101" pitchFamily="49" charset="-122"/>
                <a:cs typeface="黑体" panose="02010609060101010101" pitchFamily="49" charset="-122"/>
                <a:sym typeface="+mn-ea"/>
              </a:rPr>
              <a:t>（</a:t>
            </a:r>
            <a:r>
              <a:rPr lang="en-US" altLang="zh-CN" dirty="0">
                <a:solidFill>
                  <a:srgbClr val="000000"/>
                </a:solidFill>
                <a:latin typeface="黑体" panose="02010609060101010101" pitchFamily="49" charset="-122"/>
                <a:ea typeface="黑体" panose="02010609060101010101" pitchFamily="49" charset="-122"/>
                <a:cs typeface="黑体" panose="02010609060101010101" pitchFamily="49" charset="-122"/>
                <a:sym typeface="+mn-ea"/>
              </a:rPr>
              <a:t>1828</a:t>
            </a:r>
            <a:r>
              <a:rPr lang="zh-CN" altLang="en-US" dirty="0">
                <a:solidFill>
                  <a:srgbClr val="000000"/>
                </a:solidFill>
                <a:latin typeface="黑体" panose="02010609060101010101" pitchFamily="49" charset="-122"/>
                <a:ea typeface="黑体" panose="02010609060101010101" pitchFamily="49" charset="-122"/>
                <a:cs typeface="黑体" panose="02010609060101010101" pitchFamily="49" charset="-122"/>
                <a:sym typeface="+mn-ea"/>
              </a:rPr>
              <a:t>）</a:t>
            </a:r>
            <a:r>
              <a:rPr lang="en-US" altLang="zh-CN" dirty="0">
                <a:solidFill>
                  <a:srgbClr val="000000"/>
                </a:solidFill>
                <a:latin typeface="黑体" panose="02010609060101010101" pitchFamily="49" charset="-122"/>
                <a:ea typeface="黑体" panose="02010609060101010101" pitchFamily="49" charset="-122"/>
                <a:cs typeface="黑体" panose="02010609060101010101" pitchFamily="49" charset="-122"/>
                <a:sym typeface="+mn-ea"/>
              </a:rPr>
              <a:t>4 Bing 607</a:t>
            </a:r>
            <a:endParaRPr lang="en-US" altLang="zh-CN" dirty="0">
              <a:solidFill>
                <a:srgbClr val="000000"/>
              </a:solidFill>
              <a:latin typeface="黑体" panose="02010609060101010101" pitchFamily="49" charset="-122"/>
              <a:ea typeface="黑体" panose="02010609060101010101" pitchFamily="49" charset="-122"/>
              <a:cs typeface="黑体" panose="02010609060101010101" pitchFamily="49" charset="-122"/>
            </a:endParaRPr>
          </a:p>
          <a:p>
            <a:endParaRPr lang="en-US" altLang="zh-CN" sz="2000" dirty="0" smtClean="0">
              <a:solidFill>
                <a:srgbClr val="080808"/>
              </a:solidFill>
              <a:latin typeface="黑体" panose="02010609060101010101" pitchFamily="49" charset="-122"/>
              <a:ea typeface="黑体" panose="02010609060101010101" pitchFamily="49" charset="-122"/>
            </a:endParaRPr>
          </a:p>
          <a:p>
            <a:endParaRPr lang="en-US" altLang="zh-CN" sz="2400" dirty="0" smtClean="0">
              <a:solidFill>
                <a:srgbClr val="080808"/>
              </a:solidFill>
              <a:latin typeface="黑体" panose="02010609060101010101" pitchFamily="49" charset="-122"/>
              <a:ea typeface="黑体" panose="02010609060101010101" pitchFamily="49" charset="-122"/>
            </a:endParaRPr>
          </a:p>
        </p:txBody>
      </p:sp>
      <p:pic>
        <p:nvPicPr>
          <p:cNvPr id="2" name="图片 1" descr="图片9"/>
          <p:cNvPicPr>
            <a:picLocks noChangeAspect="1"/>
          </p:cNvPicPr>
          <p:nvPr/>
        </p:nvPicPr>
        <p:blipFill>
          <a:blip r:embed="rId2"/>
          <a:stretch>
            <a:fillRect/>
          </a:stretch>
        </p:blipFill>
        <p:spPr>
          <a:xfrm>
            <a:off x="8717577" y="2451561"/>
            <a:ext cx="3427095" cy="4361815"/>
          </a:xfrm>
          <a:prstGeom prst="rect">
            <a:avLst/>
          </a:prstGeom>
        </p:spPr>
      </p:pic>
    </p:spTree>
  </p:cSld>
  <p:clrMapOvr>
    <a:masterClrMapping/>
  </p:clrMapOvr>
  <p:transition>
    <p:blinds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5954" name="Rectangle 2"/>
          <p:cNvSpPr>
            <a:spLocks noGrp="1" noChangeArrowheads="1"/>
          </p:cNvSpPr>
          <p:nvPr>
            <p:ph type="title"/>
          </p:nvPr>
        </p:nvSpPr>
        <p:spPr/>
        <p:txBody>
          <a:bodyPr/>
          <a:lstStyle/>
          <a:p>
            <a:r>
              <a:rPr lang="zh-CN" altLang="en-US" sz="3200" dirty="0" smtClean="0">
                <a:solidFill>
                  <a:srgbClr val="080808"/>
                </a:solidFill>
                <a:latin typeface="黑体" panose="02010609060101010101" pitchFamily="49" charset="-122"/>
                <a:ea typeface="黑体" panose="02010609060101010101" pitchFamily="49" charset="-122"/>
              </a:rPr>
              <a:t>国外观点</a:t>
            </a:r>
          </a:p>
        </p:txBody>
      </p:sp>
      <p:sp>
        <p:nvSpPr>
          <p:cNvPr id="765955" name="Rectangle 3"/>
          <p:cNvSpPr>
            <a:spLocks noGrp="1" noChangeArrowheads="1"/>
          </p:cNvSpPr>
          <p:nvPr>
            <p:ph idx="1"/>
          </p:nvPr>
        </p:nvSpPr>
        <p:spPr>
          <a:xfrm>
            <a:off x="1020142" y="2400062"/>
            <a:ext cx="10188426" cy="4457700"/>
          </a:xfrm>
        </p:spPr>
        <p:txBody>
          <a:bodyPr/>
          <a:lstStyle/>
          <a:p>
            <a:r>
              <a:rPr lang="zh-CN" altLang="en-US" b="1" dirty="0">
                <a:solidFill>
                  <a:srgbClr val="000000"/>
                </a:solidFill>
                <a:latin typeface="黑体" panose="02010609060101010101" pitchFamily="49" charset="-122"/>
                <a:ea typeface="黑体" panose="02010609060101010101" pitchFamily="49" charset="-122"/>
                <a:cs typeface="宋体" panose="02010600030101010101" pitchFamily="2" charset="-122"/>
                <a:sym typeface="+mn-ea"/>
              </a:rPr>
              <a:t>“海上危险”则仅限于海上危险，不包括陆地运输或其他任何方式运输同样可能遭遇的危险</a:t>
            </a:r>
            <a:r>
              <a:rPr lang="zh-CN" altLang="en-US" b="1" dirty="0" smtClean="0">
                <a:solidFill>
                  <a:srgbClr val="000000"/>
                </a:solidFill>
                <a:latin typeface="黑体" panose="02010609060101010101" pitchFamily="49" charset="-122"/>
                <a:ea typeface="黑体" panose="02010609060101010101" pitchFamily="49" charset="-122"/>
                <a:cs typeface="宋体" panose="02010600030101010101" pitchFamily="2" charset="-122"/>
                <a:sym typeface="+mn-ea"/>
              </a:rPr>
              <a:t>。</a:t>
            </a:r>
            <a:endParaRPr lang="en-US" altLang="zh-CN" b="1" dirty="0" smtClean="0">
              <a:solidFill>
                <a:srgbClr val="000000"/>
              </a:solidFill>
              <a:latin typeface="黑体" panose="02010609060101010101" pitchFamily="49" charset="-122"/>
              <a:ea typeface="黑体" panose="02010609060101010101" pitchFamily="49" charset="-122"/>
              <a:cs typeface="宋体" panose="02010600030101010101" pitchFamily="2" charset="-122"/>
              <a:sym typeface="+mn-ea"/>
            </a:endParaRPr>
          </a:p>
          <a:p>
            <a:endParaRPr lang="en-US" altLang="zh-CN" b="1" dirty="0">
              <a:solidFill>
                <a:srgbClr val="000000"/>
              </a:solidFill>
              <a:latin typeface="黑体" panose="02010609060101010101" pitchFamily="49" charset="-122"/>
              <a:ea typeface="黑体" panose="02010609060101010101" pitchFamily="49" charset="-122"/>
              <a:cs typeface="宋体" panose="02010600030101010101" pitchFamily="2" charset="-122"/>
              <a:sym typeface="+mn-ea"/>
            </a:endParaRPr>
          </a:p>
          <a:p>
            <a:r>
              <a:rPr lang="zh-CN" altLang="en-US" dirty="0" smtClean="0">
                <a:solidFill>
                  <a:srgbClr val="000000"/>
                </a:solidFill>
                <a:latin typeface="黑体" panose="02010609060101010101" pitchFamily="49" charset="-122"/>
                <a:ea typeface="黑体" panose="02010609060101010101" pitchFamily="49" charset="-122"/>
                <a:cs typeface="宋体" panose="02010600030101010101" pitchFamily="2" charset="-122"/>
                <a:sym typeface="+mn-ea"/>
              </a:rPr>
              <a:t>英国南安普顿大学</a:t>
            </a:r>
            <a:r>
              <a:rPr lang="zh-CN" altLang="en-US" dirty="0">
                <a:solidFill>
                  <a:srgbClr val="000000"/>
                </a:solidFill>
                <a:latin typeface="黑体" panose="02010609060101010101" pitchFamily="49" charset="-122"/>
                <a:ea typeface="黑体" panose="02010609060101010101" pitchFamily="49" charset="-122"/>
                <a:cs typeface="宋体" panose="02010600030101010101" pitchFamily="2" charset="-122"/>
                <a:sym typeface="+mn-ea"/>
              </a:rPr>
              <a:t>的约翰</a:t>
            </a:r>
            <a:r>
              <a:rPr lang="en-US" altLang="zh-CN" dirty="0">
                <a:solidFill>
                  <a:srgbClr val="000000"/>
                </a:solidFill>
                <a:latin typeface="黑体" panose="02010609060101010101" pitchFamily="49" charset="-122"/>
                <a:ea typeface="黑体" panose="02010609060101010101" pitchFamily="49" charset="-122"/>
                <a:cs typeface="宋体" panose="02010600030101010101" pitchFamily="2" charset="-122"/>
                <a:sym typeface="+mn-ea"/>
              </a:rPr>
              <a:t>·F·</a:t>
            </a:r>
            <a:r>
              <a:rPr lang="zh-CN" altLang="en-US" dirty="0">
                <a:solidFill>
                  <a:srgbClr val="000000"/>
                </a:solidFill>
                <a:latin typeface="黑体" panose="02010609060101010101" pitchFamily="49" charset="-122"/>
                <a:ea typeface="黑体" panose="02010609060101010101" pitchFamily="49" charset="-122"/>
                <a:cs typeface="宋体" panose="02010600030101010101" pitchFamily="2" charset="-122"/>
                <a:sym typeface="+mn-ea"/>
              </a:rPr>
              <a:t>威尔逊</a:t>
            </a:r>
            <a:r>
              <a:rPr lang="zh-CN" altLang="en-US" dirty="0" smtClean="0">
                <a:solidFill>
                  <a:srgbClr val="000000"/>
                </a:solidFill>
                <a:latin typeface="黑体" panose="02010609060101010101" pitchFamily="49" charset="-122"/>
                <a:ea typeface="黑体" panose="02010609060101010101" pitchFamily="49" charset="-122"/>
                <a:cs typeface="宋体" panose="02010600030101010101" pitchFamily="2" charset="-122"/>
                <a:sym typeface="+mn-ea"/>
              </a:rPr>
              <a:t>教授：</a:t>
            </a:r>
            <a:r>
              <a:rPr lang="en-US" altLang="zh-CN" dirty="0">
                <a:solidFill>
                  <a:srgbClr val="000000"/>
                </a:solidFill>
                <a:latin typeface="黑体" panose="02010609060101010101" pitchFamily="49" charset="-122"/>
                <a:ea typeface="黑体" panose="02010609060101010101" pitchFamily="49" charset="-122"/>
                <a:cs typeface="宋体" panose="02010600030101010101" pitchFamily="2" charset="-122"/>
                <a:sym typeface="+mn-ea"/>
              </a:rPr>
              <a:t>“</a:t>
            </a:r>
            <a:r>
              <a:rPr lang="zh-CN" altLang="en-US" dirty="0">
                <a:solidFill>
                  <a:srgbClr val="000000"/>
                </a:solidFill>
                <a:latin typeface="黑体" panose="02010609060101010101" pitchFamily="49" charset="-122"/>
                <a:ea typeface="黑体" panose="02010609060101010101" pitchFamily="49" charset="-122"/>
                <a:cs typeface="宋体" panose="02010600030101010101" pitchFamily="2" charset="-122"/>
                <a:sym typeface="+mn-ea"/>
              </a:rPr>
              <a:t>海上危险</a:t>
            </a:r>
            <a:r>
              <a:rPr lang="en-US" altLang="zh-CN" dirty="0">
                <a:solidFill>
                  <a:srgbClr val="000000"/>
                </a:solidFill>
                <a:latin typeface="黑体" panose="02010609060101010101" pitchFamily="49" charset="-122"/>
                <a:ea typeface="黑体" panose="02010609060101010101" pitchFamily="49" charset="-122"/>
                <a:cs typeface="宋体" panose="02010600030101010101" pitchFamily="2" charset="-122"/>
                <a:sym typeface="+mn-ea"/>
              </a:rPr>
              <a:t>”</a:t>
            </a:r>
            <a:r>
              <a:rPr lang="zh-CN" altLang="en-US" dirty="0">
                <a:solidFill>
                  <a:srgbClr val="000000"/>
                </a:solidFill>
                <a:latin typeface="黑体" panose="02010609060101010101" pitchFamily="49" charset="-122"/>
                <a:ea typeface="黑体" panose="02010609060101010101" pitchFamily="49" charset="-122"/>
                <a:cs typeface="宋体" panose="02010600030101010101" pitchFamily="2" charset="-122"/>
                <a:sym typeface="+mn-ea"/>
              </a:rPr>
              <a:t>免责条款涵盖范围比</a:t>
            </a:r>
            <a:r>
              <a:rPr lang="en-US" altLang="zh-CN" dirty="0">
                <a:solidFill>
                  <a:srgbClr val="000000"/>
                </a:solidFill>
                <a:latin typeface="黑体" panose="02010609060101010101" pitchFamily="49" charset="-122"/>
                <a:ea typeface="黑体" panose="02010609060101010101" pitchFamily="49" charset="-122"/>
                <a:cs typeface="宋体" panose="02010600030101010101" pitchFamily="2" charset="-122"/>
                <a:sym typeface="+mn-ea"/>
              </a:rPr>
              <a:t>“</a:t>
            </a:r>
            <a:r>
              <a:rPr lang="zh-CN" altLang="en-US" dirty="0">
                <a:solidFill>
                  <a:srgbClr val="000000"/>
                </a:solidFill>
                <a:latin typeface="黑体" panose="02010609060101010101" pitchFamily="49" charset="-122"/>
                <a:ea typeface="黑体" panose="02010609060101010101" pitchFamily="49" charset="-122"/>
                <a:cs typeface="宋体" panose="02010600030101010101" pitchFamily="2" charset="-122"/>
                <a:sym typeface="+mn-ea"/>
              </a:rPr>
              <a:t>天灾</a:t>
            </a:r>
            <a:r>
              <a:rPr lang="en-US" altLang="zh-CN" dirty="0">
                <a:solidFill>
                  <a:srgbClr val="000000"/>
                </a:solidFill>
                <a:latin typeface="黑体" panose="02010609060101010101" pitchFamily="49" charset="-122"/>
                <a:ea typeface="黑体" panose="02010609060101010101" pitchFamily="49" charset="-122"/>
                <a:cs typeface="宋体" panose="02010600030101010101" pitchFamily="2" charset="-122"/>
                <a:sym typeface="+mn-ea"/>
              </a:rPr>
              <a:t>”</a:t>
            </a:r>
            <a:r>
              <a:rPr lang="zh-CN" altLang="en-US" dirty="0">
                <a:solidFill>
                  <a:srgbClr val="000000"/>
                </a:solidFill>
                <a:latin typeface="黑体" panose="02010609060101010101" pitchFamily="49" charset="-122"/>
                <a:ea typeface="黑体" panose="02010609060101010101" pitchFamily="49" charset="-122"/>
                <a:cs typeface="宋体" panose="02010600030101010101" pitchFamily="2" charset="-122"/>
                <a:sym typeface="+mn-ea"/>
              </a:rPr>
              <a:t>更广，它适用于无法通过合理措施给予避免的海上航行特有的风险所导致的任何货损；另一方面，本免责条款仅限于海上危险，</a:t>
            </a:r>
            <a:r>
              <a:rPr lang="zh-CN" altLang="en-US" b="1" dirty="0">
                <a:solidFill>
                  <a:srgbClr val="000000"/>
                </a:solidFill>
                <a:latin typeface="黑体" panose="02010609060101010101" pitchFamily="49" charset="-122"/>
                <a:ea typeface="黑体" panose="02010609060101010101" pitchFamily="49" charset="-122"/>
                <a:cs typeface="宋体" panose="02010600030101010101" pitchFamily="2" charset="-122"/>
                <a:sym typeface="+mn-ea"/>
              </a:rPr>
              <a:t>不包括陆地运输或其他任何方式运输同样可能遭遇的危险，因此，下雨、闪电或火灾导致的损害不适用</a:t>
            </a:r>
            <a:r>
              <a:rPr lang="en-US" altLang="zh-CN" dirty="0">
                <a:solidFill>
                  <a:srgbClr val="000000"/>
                </a:solidFill>
                <a:latin typeface="黑体" panose="02010609060101010101" pitchFamily="49" charset="-122"/>
                <a:ea typeface="黑体" panose="02010609060101010101" pitchFamily="49" charset="-122"/>
                <a:cs typeface="宋体" panose="02010600030101010101" pitchFamily="2" charset="-122"/>
                <a:sym typeface="+mn-ea"/>
              </a:rPr>
              <a:t>“</a:t>
            </a:r>
            <a:r>
              <a:rPr lang="zh-CN" altLang="en-US" dirty="0">
                <a:solidFill>
                  <a:srgbClr val="000000"/>
                </a:solidFill>
                <a:latin typeface="黑体" panose="02010609060101010101" pitchFamily="49" charset="-122"/>
                <a:ea typeface="黑体" panose="02010609060101010101" pitchFamily="49" charset="-122"/>
                <a:cs typeface="宋体" panose="02010600030101010101" pitchFamily="2" charset="-122"/>
                <a:sym typeface="+mn-ea"/>
              </a:rPr>
              <a:t>海上危险</a:t>
            </a:r>
            <a:r>
              <a:rPr lang="en-US" altLang="zh-CN" dirty="0">
                <a:solidFill>
                  <a:srgbClr val="000000"/>
                </a:solidFill>
                <a:latin typeface="黑体" panose="02010609060101010101" pitchFamily="49" charset="-122"/>
                <a:ea typeface="黑体" panose="02010609060101010101" pitchFamily="49" charset="-122"/>
                <a:cs typeface="宋体" panose="02010600030101010101" pitchFamily="2" charset="-122"/>
                <a:sym typeface="+mn-ea"/>
              </a:rPr>
              <a:t>”</a:t>
            </a:r>
            <a:r>
              <a:rPr lang="zh-CN" altLang="en-US" dirty="0">
                <a:solidFill>
                  <a:srgbClr val="000000"/>
                </a:solidFill>
                <a:latin typeface="黑体" panose="02010609060101010101" pitchFamily="49" charset="-122"/>
                <a:ea typeface="黑体" panose="02010609060101010101" pitchFamily="49" charset="-122"/>
                <a:cs typeface="宋体" panose="02010600030101010101" pitchFamily="2" charset="-122"/>
                <a:sym typeface="+mn-ea"/>
              </a:rPr>
              <a:t>免责条款。</a:t>
            </a:r>
            <a:endParaRPr lang="zh-CN" altLang="en-US" dirty="0" smtClean="0">
              <a:solidFill>
                <a:srgbClr val="000000"/>
              </a:solidFill>
              <a:latin typeface="黑体" panose="02010609060101010101" pitchFamily="49" charset="-122"/>
              <a:ea typeface="黑体" panose="02010609060101010101" pitchFamily="49" charset="-122"/>
              <a:cs typeface="宋体" panose="02010600030101010101" pitchFamily="2" charset="-122"/>
              <a:sym typeface="+mn-ea"/>
            </a:endParaRPr>
          </a:p>
        </p:txBody>
      </p:sp>
    </p:spTree>
  </p:cSld>
  <p:clrMapOvr>
    <a:masterClrMapping/>
  </p:clrMapOvr>
  <p:transition>
    <p:blinds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5954" name="Rectangle 2"/>
          <p:cNvSpPr>
            <a:spLocks noGrp="1" noChangeArrowheads="1"/>
          </p:cNvSpPr>
          <p:nvPr>
            <p:ph type="title"/>
          </p:nvPr>
        </p:nvSpPr>
        <p:spPr/>
        <p:txBody>
          <a:bodyPr/>
          <a:lstStyle/>
          <a:p>
            <a:r>
              <a:rPr lang="zh-CN" altLang="en-US" sz="3200" dirty="0" smtClean="0">
                <a:solidFill>
                  <a:srgbClr val="080808"/>
                </a:solidFill>
                <a:latin typeface="黑体" panose="02010609060101010101" pitchFamily="49" charset="-122"/>
                <a:ea typeface="黑体" panose="02010609060101010101" pitchFamily="49" charset="-122"/>
              </a:rPr>
              <a:t>国外观点</a:t>
            </a:r>
          </a:p>
        </p:txBody>
      </p:sp>
      <p:sp>
        <p:nvSpPr>
          <p:cNvPr id="765955" name="Rectangle 3"/>
          <p:cNvSpPr>
            <a:spLocks noGrp="1" noChangeArrowheads="1"/>
          </p:cNvSpPr>
          <p:nvPr>
            <p:ph idx="1"/>
          </p:nvPr>
        </p:nvSpPr>
        <p:spPr>
          <a:xfrm>
            <a:off x="1125543" y="2420704"/>
            <a:ext cx="10297144" cy="4142740"/>
          </a:xfrm>
        </p:spPr>
        <p:txBody>
          <a:bodyPr/>
          <a:lstStyle/>
          <a:p>
            <a:pPr marL="0" indent="0">
              <a:buNone/>
            </a:pPr>
            <a:r>
              <a:rPr lang="zh-CN" altLang="en-US" dirty="0" smtClean="0">
                <a:solidFill>
                  <a:srgbClr val="000000"/>
                </a:solidFill>
                <a:latin typeface="黑体" panose="02010609060101010101" pitchFamily="49" charset="-122"/>
                <a:ea typeface="黑体" panose="02010609060101010101" pitchFamily="49" charset="-122"/>
                <a:cs typeface="宋体" panose="02010600030101010101" pitchFamily="2" charset="-122"/>
                <a:sym typeface="+mn-ea"/>
              </a:rPr>
              <a:t>关于</a:t>
            </a:r>
            <a:r>
              <a:rPr lang="zh-CN" altLang="en-US" dirty="0">
                <a:solidFill>
                  <a:srgbClr val="000000"/>
                </a:solidFill>
                <a:latin typeface="黑体" panose="02010609060101010101" pitchFamily="49" charset="-122"/>
                <a:ea typeface="黑体" panose="02010609060101010101" pitchFamily="49" charset="-122"/>
                <a:cs typeface="宋体" panose="02010600030101010101" pitchFamily="2" charset="-122"/>
                <a:sym typeface="+mn-ea"/>
              </a:rPr>
              <a:t>构成</a:t>
            </a:r>
            <a:r>
              <a:rPr lang="en-US" altLang="zh-CN" dirty="0" smtClean="0">
                <a:solidFill>
                  <a:srgbClr val="000000"/>
                </a:solidFill>
                <a:latin typeface="黑体" panose="02010609060101010101" pitchFamily="49" charset="-122"/>
                <a:ea typeface="黑体" panose="02010609060101010101" pitchFamily="49" charset="-122"/>
                <a:cs typeface="宋体" panose="02010600030101010101" pitchFamily="2" charset="-122"/>
                <a:sym typeface="+mn-ea"/>
              </a:rPr>
              <a:t>“</a:t>
            </a:r>
            <a:r>
              <a:rPr lang="zh-CN" altLang="en-US" dirty="0" smtClean="0">
                <a:solidFill>
                  <a:srgbClr val="000000"/>
                </a:solidFill>
                <a:latin typeface="黑体" panose="02010609060101010101" pitchFamily="49" charset="-122"/>
                <a:ea typeface="黑体" panose="02010609060101010101" pitchFamily="49" charset="-122"/>
                <a:cs typeface="宋体" panose="02010600030101010101" pitchFamily="2" charset="-122"/>
                <a:sym typeface="+mn-ea"/>
              </a:rPr>
              <a:t>海上</a:t>
            </a:r>
            <a:r>
              <a:rPr lang="zh-CN" altLang="en-US" dirty="0">
                <a:solidFill>
                  <a:srgbClr val="000000"/>
                </a:solidFill>
                <a:latin typeface="黑体" panose="02010609060101010101" pitchFamily="49" charset="-122"/>
                <a:ea typeface="黑体" panose="02010609060101010101" pitchFamily="49" charset="-122"/>
                <a:cs typeface="宋体" panose="02010600030101010101" pitchFamily="2" charset="-122"/>
                <a:sym typeface="+mn-ea"/>
              </a:rPr>
              <a:t>危险</a:t>
            </a:r>
            <a:r>
              <a:rPr lang="en-US" altLang="zh-CN" dirty="0">
                <a:solidFill>
                  <a:srgbClr val="000000"/>
                </a:solidFill>
                <a:latin typeface="黑体" panose="02010609060101010101" pitchFamily="49" charset="-122"/>
                <a:ea typeface="黑体" panose="02010609060101010101" pitchFamily="49" charset="-122"/>
                <a:cs typeface="宋体" panose="02010600030101010101" pitchFamily="2" charset="-122"/>
                <a:sym typeface="+mn-ea"/>
              </a:rPr>
              <a:t>”</a:t>
            </a:r>
            <a:r>
              <a:rPr lang="zh-CN" altLang="en-US" dirty="0">
                <a:solidFill>
                  <a:srgbClr val="000000"/>
                </a:solidFill>
                <a:latin typeface="黑体" panose="02010609060101010101" pitchFamily="49" charset="-122"/>
                <a:ea typeface="黑体" panose="02010609060101010101" pitchFamily="49" charset="-122"/>
                <a:cs typeface="宋体" panose="02010600030101010101" pitchFamily="2" charset="-122"/>
                <a:sym typeface="+mn-ea"/>
              </a:rPr>
              <a:t>免责条款是否要求</a:t>
            </a:r>
            <a:r>
              <a:rPr lang="en-US" altLang="zh-CN" dirty="0">
                <a:solidFill>
                  <a:srgbClr val="000000"/>
                </a:solidFill>
                <a:latin typeface="黑体" panose="02010609060101010101" pitchFamily="49" charset="-122"/>
                <a:ea typeface="黑体" panose="02010609060101010101" pitchFamily="49" charset="-122"/>
                <a:cs typeface="宋体" panose="02010600030101010101" pitchFamily="2" charset="-122"/>
                <a:sym typeface="+mn-ea"/>
              </a:rPr>
              <a:t>“</a:t>
            </a:r>
            <a:r>
              <a:rPr lang="zh-CN" altLang="en-US" dirty="0">
                <a:solidFill>
                  <a:srgbClr val="000000"/>
                </a:solidFill>
                <a:latin typeface="黑体" panose="02010609060101010101" pitchFamily="49" charset="-122"/>
                <a:ea typeface="黑体" panose="02010609060101010101" pitchFamily="49" charset="-122"/>
                <a:cs typeface="宋体" panose="02010600030101010101" pitchFamily="2" charset="-122"/>
                <a:sym typeface="+mn-ea"/>
              </a:rPr>
              <a:t>可预见</a:t>
            </a:r>
            <a:r>
              <a:rPr lang="en-US" altLang="zh-CN" dirty="0">
                <a:solidFill>
                  <a:srgbClr val="000000"/>
                </a:solidFill>
                <a:latin typeface="黑体" panose="02010609060101010101" pitchFamily="49" charset="-122"/>
                <a:ea typeface="黑体" panose="02010609060101010101" pitchFamily="49" charset="-122"/>
                <a:cs typeface="宋体" panose="02010600030101010101" pitchFamily="2" charset="-122"/>
                <a:sym typeface="+mn-ea"/>
              </a:rPr>
              <a:t>”</a:t>
            </a:r>
            <a:r>
              <a:rPr lang="zh-CN" altLang="en-US" dirty="0">
                <a:solidFill>
                  <a:srgbClr val="000000"/>
                </a:solidFill>
                <a:latin typeface="黑体" panose="02010609060101010101" pitchFamily="49" charset="-122"/>
                <a:ea typeface="黑体" panose="02010609060101010101" pitchFamily="49" charset="-122"/>
                <a:cs typeface="宋体" panose="02010600030101010101" pitchFamily="2" charset="-122"/>
                <a:sym typeface="+mn-ea"/>
              </a:rPr>
              <a:t>性</a:t>
            </a:r>
            <a:r>
              <a:rPr lang="zh-CN" altLang="en-US" dirty="0" smtClean="0">
                <a:solidFill>
                  <a:srgbClr val="000000"/>
                </a:solidFill>
                <a:latin typeface="黑体" panose="02010609060101010101" pitchFamily="49" charset="-122"/>
                <a:ea typeface="黑体" panose="02010609060101010101" pitchFamily="49" charset="-122"/>
                <a:cs typeface="宋体" panose="02010600030101010101" pitchFamily="2" charset="-122"/>
                <a:sym typeface="+mn-ea"/>
              </a:rPr>
              <a:t>，普通法国家主要有两种观点</a:t>
            </a:r>
            <a:r>
              <a:rPr lang="zh-CN" altLang="en-US" dirty="0">
                <a:solidFill>
                  <a:srgbClr val="000000"/>
                </a:solidFill>
                <a:latin typeface="黑体" panose="02010609060101010101" pitchFamily="49" charset="-122"/>
                <a:ea typeface="黑体" panose="02010609060101010101" pitchFamily="49" charset="-122"/>
                <a:cs typeface="宋体" panose="02010600030101010101" pitchFamily="2" charset="-122"/>
                <a:sym typeface="+mn-ea"/>
              </a:rPr>
              <a:t>：</a:t>
            </a:r>
            <a:r>
              <a:rPr lang="en-US" altLang="zh-CN" dirty="0">
                <a:solidFill>
                  <a:srgbClr val="000000"/>
                </a:solidFill>
                <a:latin typeface="黑体" panose="02010609060101010101" pitchFamily="49" charset="-122"/>
                <a:ea typeface="黑体" panose="02010609060101010101" pitchFamily="49" charset="-122"/>
                <a:cs typeface="宋体" panose="02010600030101010101" pitchFamily="2" charset="-122"/>
                <a:sym typeface="+mn-ea"/>
              </a:rPr>
              <a:t> </a:t>
            </a:r>
            <a:r>
              <a:rPr lang="en-US" altLang="zh-CN" dirty="0" smtClean="0">
                <a:solidFill>
                  <a:srgbClr val="000000"/>
                </a:solidFill>
                <a:latin typeface="黑体" panose="02010609060101010101" pitchFamily="49" charset="-122"/>
                <a:ea typeface="黑体" panose="02010609060101010101" pitchFamily="49" charset="-122"/>
                <a:cs typeface="宋体" panose="02010600030101010101" pitchFamily="2" charset="-122"/>
                <a:sym typeface="+mn-ea"/>
              </a:rPr>
              <a:t>   </a:t>
            </a:r>
            <a:endParaRPr lang="en-US" altLang="zh-CN" dirty="0">
              <a:solidFill>
                <a:srgbClr val="000000"/>
              </a:solidFill>
              <a:latin typeface="黑体" panose="02010609060101010101" pitchFamily="49" charset="-122"/>
              <a:ea typeface="黑体" panose="02010609060101010101" pitchFamily="49" charset="-122"/>
              <a:cs typeface="宋体" panose="02010600030101010101" pitchFamily="2" charset="-122"/>
              <a:sym typeface="+mn-ea"/>
            </a:endParaRPr>
          </a:p>
          <a:p>
            <a:pPr marL="0" indent="0">
              <a:buNone/>
            </a:pPr>
            <a:r>
              <a:rPr lang="zh-CN" altLang="en-US" b="1" dirty="0" smtClean="0">
                <a:solidFill>
                  <a:srgbClr val="000000"/>
                </a:solidFill>
                <a:latin typeface="黑体" panose="02010609060101010101" pitchFamily="49" charset="-122"/>
                <a:ea typeface="黑体" panose="02010609060101010101" pitchFamily="49" charset="-122"/>
                <a:cs typeface="宋体" panose="02010600030101010101" pitchFamily="2" charset="-122"/>
                <a:sym typeface="+mn-ea"/>
              </a:rPr>
              <a:t>一</a:t>
            </a:r>
            <a:r>
              <a:rPr lang="zh-CN" altLang="en-US" b="1" dirty="0">
                <a:solidFill>
                  <a:srgbClr val="000000"/>
                </a:solidFill>
                <a:latin typeface="黑体" panose="02010609060101010101" pitchFamily="49" charset="-122"/>
                <a:ea typeface="黑体" panose="02010609060101010101" pitchFamily="49" charset="-122"/>
                <a:cs typeface="宋体" panose="02010600030101010101" pitchFamily="2" charset="-122"/>
                <a:sym typeface="+mn-ea"/>
              </a:rPr>
              <a:t>种是强调海上风险的不可预测性</a:t>
            </a:r>
            <a:r>
              <a:rPr lang="zh-CN" altLang="en-US" b="1" dirty="0" smtClean="0">
                <a:solidFill>
                  <a:srgbClr val="000000"/>
                </a:solidFill>
                <a:latin typeface="黑体" panose="02010609060101010101" pitchFamily="49" charset="-122"/>
                <a:ea typeface="黑体" panose="02010609060101010101" pitchFamily="49" charset="-122"/>
                <a:cs typeface="宋体" panose="02010600030101010101" pitchFamily="2" charset="-122"/>
                <a:sym typeface="+mn-ea"/>
              </a:rPr>
              <a:t>，美国、加拿大：</a:t>
            </a:r>
            <a:r>
              <a:rPr lang="zh-CN" altLang="en-US" dirty="0" smtClean="0">
                <a:solidFill>
                  <a:srgbClr val="000000"/>
                </a:solidFill>
                <a:latin typeface="黑体" panose="02010609060101010101" pitchFamily="49" charset="-122"/>
                <a:ea typeface="黑体" panose="02010609060101010101" pitchFamily="49" charset="-122"/>
                <a:cs typeface="宋体" panose="02010600030101010101" pitchFamily="2" charset="-122"/>
                <a:sym typeface="+mn-ea"/>
              </a:rPr>
              <a:t>对</a:t>
            </a:r>
            <a:r>
              <a:rPr lang="en-US" altLang="zh-CN" dirty="0">
                <a:solidFill>
                  <a:srgbClr val="000000"/>
                </a:solidFill>
                <a:latin typeface="黑体" panose="02010609060101010101" pitchFamily="49" charset="-122"/>
                <a:ea typeface="黑体" panose="02010609060101010101" pitchFamily="49" charset="-122"/>
                <a:cs typeface="宋体" panose="02010600030101010101" pitchFamily="2" charset="-122"/>
                <a:sym typeface="+mn-ea"/>
              </a:rPr>
              <a:t>“</a:t>
            </a:r>
            <a:r>
              <a:rPr lang="zh-CN" altLang="en-US" dirty="0">
                <a:solidFill>
                  <a:srgbClr val="000000"/>
                </a:solidFill>
                <a:latin typeface="黑体" panose="02010609060101010101" pitchFamily="49" charset="-122"/>
                <a:ea typeface="黑体" panose="02010609060101010101" pitchFamily="49" charset="-122"/>
                <a:cs typeface="宋体" panose="02010600030101010101" pitchFamily="2" charset="-122"/>
                <a:sym typeface="+mn-ea"/>
              </a:rPr>
              <a:t>不可预见（</a:t>
            </a:r>
            <a:r>
              <a:rPr lang="en-US" altLang="zh-CN" dirty="0">
                <a:solidFill>
                  <a:srgbClr val="000000"/>
                </a:solidFill>
                <a:latin typeface="黑体" panose="02010609060101010101" pitchFamily="49" charset="-122"/>
                <a:ea typeface="黑体" panose="02010609060101010101" pitchFamily="49" charset="-122"/>
                <a:cs typeface="宋体" panose="02010600030101010101" pitchFamily="2" charset="-122"/>
                <a:sym typeface="+mn-ea"/>
              </a:rPr>
              <a:t>unforeseen</a:t>
            </a:r>
            <a:r>
              <a:rPr lang="zh-CN" altLang="en-US" dirty="0">
                <a:solidFill>
                  <a:srgbClr val="000000"/>
                </a:solidFill>
                <a:latin typeface="黑体" panose="02010609060101010101" pitchFamily="49" charset="-122"/>
                <a:ea typeface="黑体" panose="02010609060101010101" pitchFamily="49" charset="-122"/>
                <a:cs typeface="宋体" panose="02010600030101010101" pitchFamily="2" charset="-122"/>
                <a:sym typeface="+mn-ea"/>
              </a:rPr>
              <a:t>）</a:t>
            </a:r>
            <a:r>
              <a:rPr lang="en-US" altLang="zh-CN" dirty="0">
                <a:solidFill>
                  <a:srgbClr val="000000"/>
                </a:solidFill>
                <a:latin typeface="黑体" panose="02010609060101010101" pitchFamily="49" charset="-122"/>
                <a:ea typeface="黑体" panose="02010609060101010101" pitchFamily="49" charset="-122"/>
                <a:cs typeface="宋体" panose="02010600030101010101" pitchFamily="2" charset="-122"/>
                <a:sym typeface="+mn-ea"/>
              </a:rPr>
              <a:t>”</a:t>
            </a:r>
            <a:r>
              <a:rPr lang="zh-CN" altLang="en-US" dirty="0">
                <a:solidFill>
                  <a:srgbClr val="000000"/>
                </a:solidFill>
                <a:latin typeface="黑体" panose="02010609060101010101" pitchFamily="49" charset="-122"/>
                <a:ea typeface="黑体" panose="02010609060101010101" pitchFamily="49" charset="-122"/>
                <a:cs typeface="宋体" panose="02010600030101010101" pitchFamily="2" charset="-122"/>
                <a:sym typeface="+mn-ea"/>
              </a:rPr>
              <a:t>性要求严格，导致这些免责很难成立</a:t>
            </a:r>
            <a:r>
              <a:rPr lang="zh-CN" altLang="en-US" dirty="0" smtClean="0">
                <a:solidFill>
                  <a:srgbClr val="000000"/>
                </a:solidFill>
                <a:latin typeface="黑体" panose="02010609060101010101" pitchFamily="49" charset="-122"/>
                <a:ea typeface="黑体" panose="02010609060101010101" pitchFamily="49" charset="-122"/>
                <a:cs typeface="宋体" panose="02010600030101010101" pitchFamily="2" charset="-122"/>
                <a:sym typeface="+mn-ea"/>
              </a:rPr>
              <a:t>。</a:t>
            </a:r>
            <a:endParaRPr lang="en-US" altLang="zh-CN" dirty="0" smtClean="0">
              <a:solidFill>
                <a:srgbClr val="000000"/>
              </a:solidFill>
              <a:latin typeface="黑体" panose="02010609060101010101" pitchFamily="49" charset="-122"/>
              <a:ea typeface="黑体" panose="02010609060101010101" pitchFamily="49" charset="-122"/>
              <a:cs typeface="宋体" panose="02010600030101010101" pitchFamily="2" charset="-122"/>
              <a:sym typeface="+mn-ea"/>
            </a:endParaRPr>
          </a:p>
          <a:p>
            <a:pPr marL="0" indent="0">
              <a:buNone/>
            </a:pPr>
            <a:r>
              <a:rPr lang="zh-CN" altLang="en-US" dirty="0" smtClean="0">
                <a:solidFill>
                  <a:srgbClr val="000000"/>
                </a:solidFill>
                <a:latin typeface="黑体" panose="02010609060101010101" pitchFamily="49" charset="-122"/>
                <a:ea typeface="黑体" panose="02010609060101010101" pitchFamily="49" charset="-122"/>
                <a:cs typeface="宋体" panose="02010600030101010101" pitchFamily="2" charset="-122"/>
                <a:sym typeface="+mn-ea"/>
              </a:rPr>
              <a:t>美国</a:t>
            </a:r>
            <a:r>
              <a:rPr lang="zh-CN" altLang="en-US" dirty="0">
                <a:solidFill>
                  <a:srgbClr val="000000"/>
                </a:solidFill>
                <a:latin typeface="黑体" panose="02010609060101010101" pitchFamily="49" charset="-122"/>
                <a:ea typeface="黑体" panose="02010609060101010101" pitchFamily="49" charset="-122"/>
                <a:cs typeface="宋体" panose="02010600030101010101" pitchFamily="2" charset="-122"/>
                <a:sym typeface="+mn-ea"/>
              </a:rPr>
              <a:t>很多著名判例认定冬季横渡大西洋发生货损，</a:t>
            </a:r>
            <a:r>
              <a:rPr lang="en-US" altLang="zh-CN" dirty="0">
                <a:solidFill>
                  <a:srgbClr val="000000"/>
                </a:solidFill>
                <a:latin typeface="黑体" panose="02010609060101010101" pitchFamily="49" charset="-122"/>
                <a:ea typeface="黑体" panose="02010609060101010101" pitchFamily="49" charset="-122"/>
                <a:cs typeface="宋体" panose="02010600030101010101" pitchFamily="2" charset="-122"/>
                <a:sym typeface="+mn-ea"/>
              </a:rPr>
              <a:t>10-11</a:t>
            </a:r>
            <a:r>
              <a:rPr lang="zh-CN" altLang="en-US" dirty="0">
                <a:solidFill>
                  <a:srgbClr val="000000"/>
                </a:solidFill>
                <a:latin typeface="黑体" panose="02010609060101010101" pitchFamily="49" charset="-122"/>
                <a:ea typeface="黑体" panose="02010609060101010101" pitchFamily="49" charset="-122"/>
                <a:cs typeface="宋体" panose="02010600030101010101" pitchFamily="2" charset="-122"/>
                <a:sym typeface="+mn-ea"/>
              </a:rPr>
              <a:t>级大风也不能算是</a:t>
            </a:r>
            <a:r>
              <a:rPr lang="en-US" altLang="zh-CN" dirty="0">
                <a:solidFill>
                  <a:srgbClr val="000000"/>
                </a:solidFill>
                <a:latin typeface="黑体" panose="02010609060101010101" pitchFamily="49" charset="-122"/>
                <a:ea typeface="黑体" panose="02010609060101010101" pitchFamily="49" charset="-122"/>
                <a:cs typeface="宋体" panose="02010600030101010101" pitchFamily="2" charset="-122"/>
                <a:sym typeface="+mn-ea"/>
              </a:rPr>
              <a:t>“</a:t>
            </a:r>
            <a:r>
              <a:rPr lang="zh-CN" altLang="en-US" dirty="0">
                <a:solidFill>
                  <a:srgbClr val="000000"/>
                </a:solidFill>
                <a:latin typeface="黑体" panose="02010609060101010101" pitchFamily="49" charset="-122"/>
                <a:ea typeface="黑体" panose="02010609060101010101" pitchFamily="49" charset="-122"/>
                <a:cs typeface="宋体" panose="02010600030101010101" pitchFamily="2" charset="-122"/>
                <a:sym typeface="+mn-ea"/>
              </a:rPr>
              <a:t>不可预见</a:t>
            </a:r>
            <a:r>
              <a:rPr lang="en-US" altLang="zh-CN" dirty="0">
                <a:solidFill>
                  <a:srgbClr val="000000"/>
                </a:solidFill>
                <a:latin typeface="黑体" panose="02010609060101010101" pitchFamily="49" charset="-122"/>
                <a:ea typeface="黑体" panose="02010609060101010101" pitchFamily="49" charset="-122"/>
                <a:cs typeface="宋体" panose="02010600030101010101" pitchFamily="2" charset="-122"/>
                <a:sym typeface="+mn-ea"/>
              </a:rPr>
              <a:t>”</a:t>
            </a:r>
            <a:r>
              <a:rPr lang="zh-CN" altLang="en-US" dirty="0">
                <a:solidFill>
                  <a:srgbClr val="000000"/>
                </a:solidFill>
                <a:latin typeface="黑体" panose="02010609060101010101" pitchFamily="49" charset="-122"/>
                <a:ea typeface="黑体" panose="02010609060101010101" pitchFamily="49" charset="-122"/>
                <a:cs typeface="宋体" panose="02010600030101010101" pitchFamily="2" charset="-122"/>
                <a:sym typeface="+mn-ea"/>
              </a:rPr>
              <a:t>，承运人不能主张</a:t>
            </a:r>
            <a:r>
              <a:rPr lang="en-US" altLang="zh-CN" dirty="0">
                <a:solidFill>
                  <a:srgbClr val="000000"/>
                </a:solidFill>
                <a:latin typeface="黑体" panose="02010609060101010101" pitchFamily="49" charset="-122"/>
                <a:ea typeface="黑体" panose="02010609060101010101" pitchFamily="49" charset="-122"/>
                <a:cs typeface="宋体" panose="02010600030101010101" pitchFamily="2" charset="-122"/>
                <a:sym typeface="+mn-ea"/>
              </a:rPr>
              <a:t>“</a:t>
            </a:r>
            <a:r>
              <a:rPr lang="zh-CN" altLang="en-US" dirty="0">
                <a:solidFill>
                  <a:srgbClr val="000000"/>
                </a:solidFill>
                <a:latin typeface="黑体" panose="02010609060101010101" pitchFamily="49" charset="-122"/>
                <a:ea typeface="黑体" panose="02010609060101010101" pitchFamily="49" charset="-122"/>
                <a:cs typeface="宋体" panose="02010600030101010101" pitchFamily="2" charset="-122"/>
                <a:sym typeface="+mn-ea"/>
              </a:rPr>
              <a:t>海上危险</a:t>
            </a:r>
            <a:r>
              <a:rPr lang="en-US" altLang="zh-CN" dirty="0">
                <a:solidFill>
                  <a:srgbClr val="000000"/>
                </a:solidFill>
                <a:latin typeface="黑体" panose="02010609060101010101" pitchFamily="49" charset="-122"/>
                <a:ea typeface="黑体" panose="02010609060101010101" pitchFamily="49" charset="-122"/>
                <a:cs typeface="宋体" panose="02010600030101010101" pitchFamily="2" charset="-122"/>
                <a:sym typeface="+mn-ea"/>
              </a:rPr>
              <a:t>”</a:t>
            </a:r>
            <a:r>
              <a:rPr lang="zh-CN" altLang="en-US" dirty="0">
                <a:solidFill>
                  <a:srgbClr val="000000"/>
                </a:solidFill>
                <a:latin typeface="黑体" panose="02010609060101010101" pitchFamily="49" charset="-122"/>
                <a:ea typeface="黑体" panose="02010609060101010101" pitchFamily="49" charset="-122"/>
                <a:cs typeface="宋体" panose="02010600030101010101" pitchFamily="2" charset="-122"/>
                <a:sym typeface="+mn-ea"/>
              </a:rPr>
              <a:t>免责。</a:t>
            </a:r>
            <a:r>
              <a:rPr lang="en-US" i="1" dirty="0">
                <a:solidFill>
                  <a:srgbClr val="000000"/>
                </a:solidFill>
                <a:latin typeface="黑体" panose="02010609060101010101" pitchFamily="49" charset="-122"/>
                <a:ea typeface="黑体" panose="02010609060101010101" pitchFamily="49" charset="-122"/>
                <a:cs typeface="宋体" panose="02010600030101010101" pitchFamily="2" charset="-122"/>
                <a:sym typeface="+mn-ea"/>
              </a:rPr>
              <a:t>Thyssen Inc. v. S/S Eurounity 21 F. 3rd 533(2 Cir. 1994)</a:t>
            </a:r>
            <a:endParaRPr lang="en-US" altLang="zh-CN" i="1" dirty="0" smtClean="0">
              <a:solidFill>
                <a:srgbClr val="000000"/>
              </a:solidFill>
              <a:latin typeface="黑体" panose="02010609060101010101" pitchFamily="49" charset="-122"/>
              <a:ea typeface="黑体" panose="02010609060101010101" pitchFamily="49" charset="-122"/>
              <a:cs typeface="宋体" panose="02010600030101010101" pitchFamily="2" charset="-122"/>
              <a:sym typeface="+mn-ea"/>
            </a:endParaRPr>
          </a:p>
        </p:txBody>
      </p:sp>
    </p:spTree>
  </p:cSld>
  <p:clrMapOvr>
    <a:masterClrMapping/>
  </p:clrMapOvr>
  <p:transition>
    <p:blinds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5954" name="Rectangle 2"/>
          <p:cNvSpPr>
            <a:spLocks noGrp="1" noChangeArrowheads="1"/>
          </p:cNvSpPr>
          <p:nvPr>
            <p:ph type="title"/>
          </p:nvPr>
        </p:nvSpPr>
        <p:spPr/>
        <p:txBody>
          <a:bodyPr/>
          <a:lstStyle/>
          <a:p>
            <a:r>
              <a:rPr lang="zh-CN" altLang="en-US" sz="3200" dirty="0" smtClean="0">
                <a:solidFill>
                  <a:srgbClr val="080808"/>
                </a:solidFill>
                <a:latin typeface="黑体" panose="02010609060101010101" pitchFamily="49" charset="-122"/>
                <a:ea typeface="黑体" panose="02010609060101010101" pitchFamily="49" charset="-122"/>
              </a:rPr>
              <a:t>国外观点</a:t>
            </a:r>
          </a:p>
        </p:txBody>
      </p:sp>
      <p:sp>
        <p:nvSpPr>
          <p:cNvPr id="765955" name="Rectangle 3"/>
          <p:cNvSpPr>
            <a:spLocks noGrp="1" noChangeArrowheads="1"/>
          </p:cNvSpPr>
          <p:nvPr>
            <p:ph idx="1"/>
          </p:nvPr>
        </p:nvSpPr>
        <p:spPr>
          <a:xfrm>
            <a:off x="1049020" y="2420620"/>
            <a:ext cx="7917180" cy="4580890"/>
          </a:xfrm>
        </p:spPr>
        <p:txBody>
          <a:bodyPr/>
          <a:lstStyle/>
          <a:p>
            <a:pPr marL="0" indent="0">
              <a:buNone/>
            </a:pPr>
            <a:r>
              <a:rPr lang="zh-CN" altLang="en-US" dirty="0" smtClean="0">
                <a:solidFill>
                  <a:srgbClr val="000000"/>
                </a:solidFill>
                <a:latin typeface="黑体" panose="02010609060101010101" pitchFamily="49" charset="-122"/>
                <a:ea typeface="黑体" panose="02010609060101010101" pitchFamily="49" charset="-122"/>
                <a:cs typeface="Bellefair" panose="00000500000000000000" pitchFamily="2" charset="-79"/>
                <a:sym typeface="+mn-ea"/>
              </a:rPr>
              <a:t>加拿大法院</a:t>
            </a:r>
            <a:r>
              <a:rPr lang="zh-CN" altLang="en-US" dirty="0">
                <a:solidFill>
                  <a:srgbClr val="000000"/>
                </a:solidFill>
                <a:latin typeface="黑体" panose="02010609060101010101" pitchFamily="49" charset="-122"/>
                <a:ea typeface="黑体" panose="02010609060101010101" pitchFamily="49" charset="-122"/>
                <a:cs typeface="Bellefair" panose="00000500000000000000" pitchFamily="2" charset="-79"/>
                <a:sym typeface="+mn-ea"/>
              </a:rPr>
              <a:t>与美国法院对于</a:t>
            </a:r>
            <a:r>
              <a:rPr lang="en-US" altLang="zh-CN" dirty="0">
                <a:solidFill>
                  <a:srgbClr val="000000"/>
                </a:solidFill>
                <a:latin typeface="黑体" panose="02010609060101010101" pitchFamily="49" charset="-122"/>
                <a:ea typeface="黑体" panose="02010609060101010101" pitchFamily="49" charset="-122"/>
                <a:cs typeface="Bellefair" panose="00000500000000000000" pitchFamily="2" charset="-79"/>
                <a:sym typeface="+mn-ea"/>
              </a:rPr>
              <a:t>“</a:t>
            </a:r>
            <a:r>
              <a:rPr lang="zh-CN" altLang="en-US" dirty="0">
                <a:solidFill>
                  <a:srgbClr val="000000"/>
                </a:solidFill>
                <a:latin typeface="黑体" panose="02010609060101010101" pitchFamily="49" charset="-122"/>
                <a:ea typeface="黑体" panose="02010609060101010101" pitchFamily="49" charset="-122"/>
                <a:cs typeface="Bellefair" panose="00000500000000000000" pitchFamily="2" charset="-79"/>
                <a:sym typeface="+mn-ea"/>
              </a:rPr>
              <a:t>海上危险</a:t>
            </a:r>
            <a:r>
              <a:rPr lang="en-US" altLang="zh-CN" dirty="0">
                <a:solidFill>
                  <a:srgbClr val="000000"/>
                </a:solidFill>
                <a:latin typeface="黑体" panose="02010609060101010101" pitchFamily="49" charset="-122"/>
                <a:ea typeface="黑体" panose="02010609060101010101" pitchFamily="49" charset="-122"/>
                <a:cs typeface="Bellefair" panose="00000500000000000000" pitchFamily="2" charset="-79"/>
                <a:sym typeface="+mn-ea"/>
              </a:rPr>
              <a:t>”</a:t>
            </a:r>
            <a:r>
              <a:rPr lang="zh-CN" altLang="en-US" dirty="0">
                <a:solidFill>
                  <a:srgbClr val="000000"/>
                </a:solidFill>
                <a:latin typeface="黑体" panose="02010609060101010101" pitchFamily="49" charset="-122"/>
                <a:ea typeface="黑体" panose="02010609060101010101" pitchFamily="49" charset="-122"/>
                <a:cs typeface="Bellefair" panose="00000500000000000000" pitchFamily="2" charset="-79"/>
                <a:sym typeface="+mn-ea"/>
              </a:rPr>
              <a:t>的判例历来很接近</a:t>
            </a:r>
            <a:r>
              <a:rPr lang="zh-CN" altLang="en-US" dirty="0" smtClean="0">
                <a:solidFill>
                  <a:srgbClr val="000000"/>
                </a:solidFill>
                <a:latin typeface="黑体" panose="02010609060101010101" pitchFamily="49" charset="-122"/>
                <a:ea typeface="黑体" panose="02010609060101010101" pitchFamily="49" charset="-122"/>
                <a:cs typeface="Bellefair" panose="00000500000000000000" pitchFamily="2" charset="-79"/>
                <a:sym typeface="+mn-ea"/>
              </a:rPr>
              <a:t>。</a:t>
            </a:r>
            <a:endParaRPr lang="en-US" altLang="zh-CN" i="1" dirty="0" smtClean="0">
              <a:solidFill>
                <a:srgbClr val="000000"/>
              </a:solidFill>
              <a:latin typeface="黑体" panose="02010609060101010101" pitchFamily="49" charset="-122"/>
              <a:ea typeface="黑体" panose="02010609060101010101" pitchFamily="49" charset="-122"/>
              <a:cs typeface="Bellefair" panose="00000500000000000000" pitchFamily="2" charset="-79"/>
              <a:sym typeface="+mn-ea"/>
            </a:endParaRPr>
          </a:p>
          <a:p>
            <a:pPr marL="0" indent="0">
              <a:buNone/>
            </a:pPr>
            <a:r>
              <a:rPr lang="en-US" altLang="zh-CN" i="1" dirty="0" smtClean="0">
                <a:solidFill>
                  <a:srgbClr val="000000"/>
                </a:solidFill>
                <a:latin typeface="黑体" panose="02010609060101010101" pitchFamily="49" charset="-122"/>
                <a:ea typeface="黑体" panose="02010609060101010101" pitchFamily="49" charset="-122"/>
                <a:cs typeface="Bellefair" panose="00000500000000000000" pitchFamily="2" charset="-79"/>
                <a:sym typeface="+mn-ea"/>
              </a:rPr>
              <a:t>Kruger </a:t>
            </a:r>
            <a:r>
              <a:rPr lang="en-US" altLang="zh-CN" i="1" dirty="0">
                <a:solidFill>
                  <a:srgbClr val="000000"/>
                </a:solidFill>
                <a:latin typeface="黑体" panose="02010609060101010101" pitchFamily="49" charset="-122"/>
                <a:ea typeface="黑体" panose="02010609060101010101" pitchFamily="49" charset="-122"/>
                <a:cs typeface="Bellefair" panose="00000500000000000000" pitchFamily="2" charset="-79"/>
                <a:sym typeface="+mn-ea"/>
              </a:rPr>
              <a:t>Inc. v. Baltic Shipping Co. [1988]1 F. </a:t>
            </a:r>
            <a:r>
              <a:rPr lang="en-US" altLang="zh-CN" i="1" dirty="0" smtClean="0">
                <a:solidFill>
                  <a:srgbClr val="000000"/>
                </a:solidFill>
                <a:latin typeface="黑体" panose="02010609060101010101" pitchFamily="49" charset="-122"/>
                <a:ea typeface="黑体" panose="02010609060101010101" pitchFamily="49" charset="-122"/>
                <a:cs typeface="Bellefair" panose="00000500000000000000" pitchFamily="2" charset="-79"/>
                <a:sym typeface="+mn-ea"/>
              </a:rPr>
              <a:t>C.262</a:t>
            </a:r>
            <a:r>
              <a:rPr lang="zh-CN" altLang="en-US" i="1" dirty="0" smtClean="0">
                <a:solidFill>
                  <a:srgbClr val="000000"/>
                </a:solidFill>
                <a:latin typeface="黑体" panose="02010609060101010101" pitchFamily="49" charset="-122"/>
                <a:ea typeface="黑体" panose="02010609060101010101" pitchFamily="49" charset="-122"/>
                <a:cs typeface="Bellefair" panose="00000500000000000000" pitchFamily="2" charset="-79"/>
                <a:sym typeface="+mn-ea"/>
              </a:rPr>
              <a:t>：</a:t>
            </a:r>
            <a:endParaRPr lang="en-US" altLang="zh-CN" i="1" dirty="0" smtClean="0">
              <a:solidFill>
                <a:srgbClr val="000000"/>
              </a:solidFill>
              <a:latin typeface="黑体" panose="02010609060101010101" pitchFamily="49" charset="-122"/>
              <a:ea typeface="黑体" panose="02010609060101010101" pitchFamily="49" charset="-122"/>
              <a:cs typeface="Bellefair" panose="00000500000000000000" pitchFamily="2" charset="-79"/>
              <a:sym typeface="+mn-ea"/>
            </a:endParaRPr>
          </a:p>
          <a:p>
            <a:pPr marL="0" indent="0">
              <a:buNone/>
            </a:pPr>
            <a:r>
              <a:rPr lang="zh-CN" altLang="en-US" dirty="0" smtClean="0">
                <a:solidFill>
                  <a:srgbClr val="000000"/>
                </a:solidFill>
                <a:latin typeface="黑体" panose="02010609060101010101" pitchFamily="49" charset="-122"/>
                <a:ea typeface="黑体" panose="02010609060101010101" pitchFamily="49" charset="-122"/>
                <a:cs typeface="Bellefair" panose="00000500000000000000" pitchFamily="2" charset="-79"/>
                <a:sym typeface="+mn-ea"/>
              </a:rPr>
              <a:t>加拿大联邦法院</a:t>
            </a:r>
            <a:r>
              <a:rPr lang="zh-CN" altLang="en-US" dirty="0">
                <a:solidFill>
                  <a:srgbClr val="000000"/>
                </a:solidFill>
                <a:latin typeface="黑体" panose="02010609060101010101" pitchFamily="49" charset="-122"/>
                <a:ea typeface="黑体" panose="02010609060101010101" pitchFamily="49" charset="-122"/>
                <a:cs typeface="Bellefair" panose="00000500000000000000" pitchFamily="2" charset="-79"/>
                <a:sym typeface="+mn-ea"/>
              </a:rPr>
              <a:t>的法官认为：</a:t>
            </a:r>
            <a:r>
              <a:rPr lang="en-US" altLang="zh-CN" dirty="0">
                <a:solidFill>
                  <a:srgbClr val="000000"/>
                </a:solidFill>
                <a:latin typeface="黑体" panose="02010609060101010101" pitchFamily="49" charset="-122"/>
                <a:ea typeface="黑体" panose="02010609060101010101" pitchFamily="49" charset="-122"/>
                <a:cs typeface="Bellefair" panose="00000500000000000000" pitchFamily="2" charset="-79"/>
                <a:sym typeface="+mn-ea"/>
              </a:rPr>
              <a:t>“</a:t>
            </a:r>
            <a:r>
              <a:rPr lang="zh-CN" altLang="en-US" dirty="0">
                <a:solidFill>
                  <a:srgbClr val="000000"/>
                </a:solidFill>
                <a:latin typeface="黑体" panose="02010609060101010101" pitchFamily="49" charset="-122"/>
                <a:ea typeface="黑体" panose="02010609060101010101" pitchFamily="49" charset="-122"/>
                <a:cs typeface="Bellefair" panose="00000500000000000000" pitchFamily="2" charset="-79"/>
                <a:sym typeface="+mn-ea"/>
              </a:rPr>
              <a:t>该等</a:t>
            </a:r>
            <a:r>
              <a:rPr lang="en-US" altLang="zh-CN" dirty="0">
                <a:solidFill>
                  <a:srgbClr val="000000"/>
                </a:solidFill>
                <a:latin typeface="黑体" panose="02010609060101010101" pitchFamily="49" charset="-122"/>
                <a:ea typeface="黑体" panose="02010609060101010101" pitchFamily="49" charset="-122"/>
                <a:cs typeface="Bellefair" panose="00000500000000000000" pitchFamily="2" charset="-79"/>
                <a:sym typeface="+mn-ea"/>
              </a:rPr>
              <a:t>12</a:t>
            </a:r>
            <a:r>
              <a:rPr lang="zh-CN" altLang="en-US" dirty="0">
                <a:solidFill>
                  <a:srgbClr val="000000"/>
                </a:solidFill>
                <a:latin typeface="黑体" panose="02010609060101010101" pitchFamily="49" charset="-122"/>
                <a:ea typeface="黑体" panose="02010609060101010101" pitchFamily="49" charset="-122"/>
                <a:cs typeface="Bellefair" panose="00000500000000000000" pitchFamily="2" charset="-79"/>
                <a:sym typeface="+mn-ea"/>
              </a:rPr>
              <a:t>级风绝对不寻常，北大西洋的狂风暴雨是出名的，而海员对此种频繁出现的风暴是熟知的。鉴于该风暴在该年预定的越洋航程中是可以预见的及可以防避的事故，驳回承运人海上危险的抗辩</a:t>
            </a:r>
            <a:r>
              <a:rPr lang="en-US" altLang="zh-CN" dirty="0">
                <a:solidFill>
                  <a:srgbClr val="000000"/>
                </a:solidFill>
                <a:latin typeface="黑体" panose="02010609060101010101" pitchFamily="49" charset="-122"/>
                <a:ea typeface="黑体" panose="02010609060101010101" pitchFamily="49" charset="-122"/>
                <a:cs typeface="Bellefair" panose="00000500000000000000" pitchFamily="2" charset="-79"/>
                <a:sym typeface="+mn-ea"/>
              </a:rPr>
              <a:t>”</a:t>
            </a:r>
            <a:r>
              <a:rPr lang="zh-CN" altLang="en-US" dirty="0">
                <a:solidFill>
                  <a:srgbClr val="000000"/>
                </a:solidFill>
                <a:latin typeface="黑体" panose="02010609060101010101" pitchFamily="49" charset="-122"/>
                <a:ea typeface="黑体" panose="02010609060101010101" pitchFamily="49" charset="-122"/>
                <a:cs typeface="Bellefair" panose="00000500000000000000" pitchFamily="2" charset="-79"/>
                <a:sym typeface="+mn-ea"/>
              </a:rPr>
              <a:t>。</a:t>
            </a:r>
            <a:endParaRPr lang="zh-CN" altLang="en-US" dirty="0" smtClean="0">
              <a:solidFill>
                <a:srgbClr val="000000"/>
              </a:solidFill>
              <a:latin typeface="黑体" panose="02010609060101010101" pitchFamily="49" charset="-122"/>
              <a:ea typeface="黑体" panose="02010609060101010101" pitchFamily="49" charset="-122"/>
              <a:cs typeface="Bellefair" panose="00000500000000000000" pitchFamily="2" charset="-79"/>
              <a:sym typeface="+mn-ea"/>
            </a:endParaRPr>
          </a:p>
        </p:txBody>
      </p:sp>
      <p:pic>
        <p:nvPicPr>
          <p:cNvPr id="2" name="图片 1" descr="图片10"/>
          <p:cNvPicPr>
            <a:picLocks noChangeAspect="1"/>
          </p:cNvPicPr>
          <p:nvPr/>
        </p:nvPicPr>
        <p:blipFill>
          <a:blip r:embed="rId2" cstate="print"/>
          <a:stretch>
            <a:fillRect/>
          </a:stretch>
        </p:blipFill>
        <p:spPr>
          <a:xfrm>
            <a:off x="8881110" y="2340610"/>
            <a:ext cx="3211195" cy="4401185"/>
          </a:xfrm>
          <a:prstGeom prst="rect">
            <a:avLst/>
          </a:prstGeom>
        </p:spPr>
      </p:pic>
    </p:spTree>
  </p:cSld>
  <p:clrMapOvr>
    <a:masterClrMapping/>
  </p:clrMapOvr>
  <p:transition>
    <p:blinds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5954" name="Rectangle 2"/>
          <p:cNvSpPr>
            <a:spLocks noGrp="1" noChangeArrowheads="1"/>
          </p:cNvSpPr>
          <p:nvPr>
            <p:ph type="title"/>
          </p:nvPr>
        </p:nvSpPr>
        <p:spPr/>
        <p:txBody>
          <a:bodyPr/>
          <a:lstStyle/>
          <a:p>
            <a:r>
              <a:rPr lang="zh-CN" altLang="en-US" sz="3200" dirty="0" smtClean="0">
                <a:solidFill>
                  <a:srgbClr val="080808"/>
                </a:solidFill>
                <a:latin typeface="黑体" panose="02010609060101010101" pitchFamily="49" charset="-122"/>
                <a:ea typeface="黑体" panose="02010609060101010101" pitchFamily="49" charset="-122"/>
              </a:rPr>
              <a:t>国外观点</a:t>
            </a:r>
          </a:p>
        </p:txBody>
      </p:sp>
      <p:sp>
        <p:nvSpPr>
          <p:cNvPr id="765955" name="Rectangle 3"/>
          <p:cNvSpPr>
            <a:spLocks noGrp="1" noChangeArrowheads="1"/>
          </p:cNvSpPr>
          <p:nvPr>
            <p:ph idx="1"/>
          </p:nvPr>
        </p:nvSpPr>
        <p:spPr>
          <a:xfrm>
            <a:off x="1055440" y="2420699"/>
            <a:ext cx="10729192" cy="4404995"/>
          </a:xfrm>
        </p:spPr>
        <p:txBody>
          <a:bodyPr/>
          <a:lstStyle/>
          <a:p>
            <a:pPr marL="0" indent="0">
              <a:buNone/>
            </a:pPr>
            <a:r>
              <a:rPr lang="zh-CN" altLang="en-US" b="1" dirty="0" smtClean="0">
                <a:solidFill>
                  <a:srgbClr val="000000"/>
                </a:solidFill>
                <a:latin typeface="黑体" panose="02010609060101010101" pitchFamily="49" charset="-122"/>
                <a:ea typeface="黑体" panose="02010609060101010101" pitchFamily="49" charset="-122"/>
                <a:cs typeface="宋体" panose="02010600030101010101" pitchFamily="2" charset="-122"/>
                <a:sym typeface="+mn-ea"/>
              </a:rPr>
              <a:t>另</a:t>
            </a:r>
            <a:r>
              <a:rPr lang="zh-CN" altLang="en-US" b="1" dirty="0">
                <a:solidFill>
                  <a:srgbClr val="000000"/>
                </a:solidFill>
                <a:latin typeface="黑体" panose="02010609060101010101" pitchFamily="49" charset="-122"/>
                <a:ea typeface="黑体" panose="02010609060101010101" pitchFamily="49" charset="-122"/>
                <a:cs typeface="宋体" panose="02010600030101010101" pitchFamily="2" charset="-122"/>
                <a:sym typeface="+mn-ea"/>
              </a:rPr>
              <a:t>一种是不考虑是否“可预见”，而是强调具体事实，是否承运人经谨慎处理（即不存在不适航以及管货过失）仍无法避免的事故</a:t>
            </a:r>
            <a:r>
              <a:rPr lang="zh-CN" altLang="en-US" b="1" dirty="0" smtClean="0">
                <a:solidFill>
                  <a:srgbClr val="000000"/>
                </a:solidFill>
                <a:latin typeface="黑体" panose="02010609060101010101" pitchFamily="49" charset="-122"/>
                <a:ea typeface="黑体" panose="02010609060101010101" pitchFamily="49" charset="-122"/>
                <a:cs typeface="宋体" panose="02010600030101010101" pitchFamily="2" charset="-122"/>
                <a:sym typeface="+mn-ea"/>
              </a:rPr>
              <a:t>。</a:t>
            </a:r>
            <a:r>
              <a:rPr lang="zh-CN" altLang="en-US" dirty="0" smtClean="0">
                <a:solidFill>
                  <a:srgbClr val="000000"/>
                </a:solidFill>
                <a:latin typeface="黑体" panose="02010609060101010101" pitchFamily="49" charset="-122"/>
                <a:ea typeface="黑体" panose="02010609060101010101" pitchFamily="49" charset="-122"/>
                <a:cs typeface="宋体" panose="02010600030101010101" pitchFamily="2" charset="-122"/>
                <a:sym typeface="+mn-ea"/>
              </a:rPr>
              <a:t>澳大利亚。</a:t>
            </a:r>
            <a:endParaRPr lang="en-US" altLang="zh-CN" dirty="0" smtClean="0">
              <a:solidFill>
                <a:srgbClr val="000000"/>
              </a:solidFill>
              <a:latin typeface="黑体" panose="02010609060101010101" pitchFamily="49" charset="-122"/>
              <a:ea typeface="黑体" panose="02010609060101010101" pitchFamily="49" charset="-122"/>
              <a:cs typeface="宋体" panose="02010600030101010101" pitchFamily="2" charset="-122"/>
              <a:sym typeface="+mn-ea"/>
            </a:endParaRPr>
          </a:p>
          <a:p>
            <a:pPr marL="0" indent="0">
              <a:buNone/>
            </a:pPr>
            <a:r>
              <a:rPr lang="en-US" altLang="zh-CN" dirty="0" smtClean="0">
                <a:solidFill>
                  <a:srgbClr val="000000"/>
                </a:solidFill>
                <a:latin typeface="黑体" panose="02010609060101010101" pitchFamily="49" charset="-122"/>
                <a:ea typeface="黑体" panose="02010609060101010101" pitchFamily="49" charset="-122"/>
                <a:cs typeface="宋体" panose="02010600030101010101" pitchFamily="2" charset="-122"/>
                <a:sym typeface="+mn-ea"/>
              </a:rPr>
              <a:t>1980</a:t>
            </a:r>
            <a:r>
              <a:rPr lang="zh-CN" altLang="en-US" dirty="0" smtClean="0">
                <a:solidFill>
                  <a:srgbClr val="000000"/>
                </a:solidFill>
                <a:latin typeface="黑体" panose="02010609060101010101" pitchFamily="49" charset="-122"/>
                <a:ea typeface="黑体" panose="02010609060101010101" pitchFamily="49" charset="-122"/>
                <a:cs typeface="宋体" panose="02010600030101010101" pitchFamily="2" charset="-122"/>
                <a:sym typeface="+mn-ea"/>
              </a:rPr>
              <a:t>年“</a:t>
            </a:r>
            <a:r>
              <a:rPr lang="en-US" altLang="zh-CN" i="1" dirty="0" smtClean="0">
                <a:solidFill>
                  <a:srgbClr val="000000"/>
                </a:solidFill>
                <a:latin typeface="黑体" panose="02010609060101010101" pitchFamily="49" charset="-122"/>
                <a:ea typeface="黑体" panose="02010609060101010101" pitchFamily="49" charset="-122"/>
                <a:cs typeface="宋体" panose="02010600030101010101" pitchFamily="2" charset="-122"/>
                <a:sym typeface="+mn-ea"/>
              </a:rPr>
              <a:t>Gamlen</a:t>
            </a:r>
            <a:r>
              <a:rPr lang="zh-CN" altLang="en-US" i="1" dirty="0" smtClean="0">
                <a:solidFill>
                  <a:srgbClr val="000000"/>
                </a:solidFill>
                <a:latin typeface="黑体" panose="02010609060101010101" pitchFamily="49" charset="-122"/>
                <a:ea typeface="黑体" panose="02010609060101010101" pitchFamily="49" charset="-122"/>
                <a:cs typeface="宋体" panose="02010600030101010101" pitchFamily="2" charset="-122"/>
                <a:sym typeface="+mn-ea"/>
              </a:rPr>
              <a:t>”</a:t>
            </a:r>
            <a:r>
              <a:rPr lang="zh-CN" altLang="en-US" dirty="0" smtClean="0">
                <a:solidFill>
                  <a:srgbClr val="000000"/>
                </a:solidFill>
                <a:latin typeface="黑体" panose="02010609060101010101" pitchFamily="49" charset="-122"/>
                <a:ea typeface="黑体" panose="02010609060101010101" pitchFamily="49" charset="-122"/>
                <a:cs typeface="宋体" panose="02010600030101010101" pitchFamily="2" charset="-122"/>
                <a:sym typeface="+mn-ea"/>
              </a:rPr>
              <a:t>案：可以</a:t>
            </a:r>
            <a:r>
              <a:rPr lang="zh-CN" altLang="en-US" dirty="0">
                <a:solidFill>
                  <a:srgbClr val="000000"/>
                </a:solidFill>
                <a:latin typeface="黑体" panose="02010609060101010101" pitchFamily="49" charset="-122"/>
                <a:ea typeface="黑体" panose="02010609060101010101" pitchFamily="49" charset="-122"/>
                <a:cs typeface="宋体" panose="02010600030101010101" pitchFamily="2" charset="-122"/>
                <a:sym typeface="+mn-ea"/>
              </a:rPr>
              <a:t>合理地预见并加以防范的海洋天气条件可以构成</a:t>
            </a:r>
            <a:r>
              <a:rPr lang="zh-CN" altLang="en-US" dirty="0" smtClean="0">
                <a:solidFill>
                  <a:srgbClr val="000000"/>
                </a:solidFill>
                <a:latin typeface="黑体" panose="02010609060101010101" pitchFamily="49" charset="-122"/>
                <a:ea typeface="黑体" panose="02010609060101010101" pitchFamily="49" charset="-122"/>
                <a:cs typeface="宋体" panose="02010600030101010101" pitchFamily="2" charset="-122"/>
                <a:sym typeface="+mn-ea"/>
              </a:rPr>
              <a:t>海难</a:t>
            </a:r>
            <a:r>
              <a:rPr lang="zh-CN" altLang="en-US" dirty="0">
                <a:solidFill>
                  <a:srgbClr val="000000"/>
                </a:solidFill>
                <a:latin typeface="黑体" panose="02010609060101010101" pitchFamily="49" charset="-122"/>
                <a:ea typeface="黑体" panose="02010609060101010101" pitchFamily="49" charset="-122"/>
                <a:cs typeface="宋体" panose="02010600030101010101" pitchFamily="2" charset="-122"/>
                <a:sym typeface="+mn-ea"/>
              </a:rPr>
              <a:t>。</a:t>
            </a:r>
            <a:endParaRPr lang="en-US" altLang="zh-CN" dirty="0">
              <a:solidFill>
                <a:srgbClr val="000000"/>
              </a:solidFill>
              <a:latin typeface="黑体" panose="02010609060101010101" pitchFamily="49" charset="-122"/>
              <a:ea typeface="黑体" panose="02010609060101010101" pitchFamily="49" charset="-122"/>
              <a:cs typeface="宋体" panose="02010600030101010101" pitchFamily="2" charset="-122"/>
              <a:sym typeface="+mn-ea"/>
            </a:endParaRPr>
          </a:p>
          <a:p>
            <a:pPr marL="0" indent="0">
              <a:buNone/>
            </a:pPr>
            <a:r>
              <a:rPr lang="zh-CN" altLang="en-US" dirty="0" smtClean="0">
                <a:solidFill>
                  <a:srgbClr val="000000"/>
                </a:solidFill>
                <a:latin typeface="黑体" panose="02010609060101010101" pitchFamily="49" charset="-122"/>
                <a:ea typeface="黑体" panose="02010609060101010101" pitchFamily="49" charset="-122"/>
                <a:cs typeface="宋体" panose="02010600030101010101" pitchFamily="2" charset="-122"/>
                <a:sym typeface="+mn-ea"/>
              </a:rPr>
              <a:t>“</a:t>
            </a:r>
            <a:r>
              <a:rPr lang="en-US" altLang="zh-CN" dirty="0" smtClean="0">
                <a:solidFill>
                  <a:srgbClr val="000000"/>
                </a:solidFill>
                <a:latin typeface="黑体" panose="02010609060101010101" pitchFamily="49" charset="-122"/>
                <a:ea typeface="黑体" panose="02010609060101010101" pitchFamily="49" charset="-122"/>
                <a:cs typeface="宋体" panose="02010600030101010101" pitchFamily="2" charset="-122"/>
                <a:sym typeface="+mn-ea"/>
              </a:rPr>
              <a:t>The </a:t>
            </a:r>
            <a:r>
              <a:rPr lang="en-US" altLang="zh-CN" dirty="0" err="1" smtClean="0">
                <a:solidFill>
                  <a:srgbClr val="000000"/>
                </a:solidFill>
                <a:latin typeface="黑体" panose="02010609060101010101" pitchFamily="49" charset="-122"/>
                <a:ea typeface="黑体" panose="02010609060101010101" pitchFamily="49" charset="-122"/>
                <a:cs typeface="宋体" panose="02010600030101010101" pitchFamily="2" charset="-122"/>
                <a:sym typeface="+mn-ea"/>
              </a:rPr>
              <a:t>Bunga</a:t>
            </a:r>
            <a:r>
              <a:rPr lang="en-US" altLang="zh-CN" dirty="0" smtClean="0">
                <a:solidFill>
                  <a:srgbClr val="000000"/>
                </a:solidFill>
                <a:latin typeface="黑体" panose="02010609060101010101" pitchFamily="49" charset="-122"/>
                <a:ea typeface="黑体" panose="02010609060101010101" pitchFamily="49" charset="-122"/>
                <a:cs typeface="宋体" panose="02010600030101010101" pitchFamily="2" charset="-122"/>
                <a:sym typeface="+mn-ea"/>
              </a:rPr>
              <a:t> </a:t>
            </a:r>
            <a:r>
              <a:rPr lang="en-US" altLang="zh-CN" dirty="0" err="1" smtClean="0">
                <a:solidFill>
                  <a:srgbClr val="000000"/>
                </a:solidFill>
                <a:latin typeface="黑体" panose="02010609060101010101" pitchFamily="49" charset="-122"/>
                <a:ea typeface="黑体" panose="02010609060101010101" pitchFamily="49" charset="-122"/>
                <a:cs typeface="宋体" panose="02010600030101010101" pitchFamily="2" charset="-122"/>
                <a:sym typeface="+mn-ea"/>
              </a:rPr>
              <a:t>Seroja</a:t>
            </a:r>
            <a:r>
              <a:rPr lang="zh-CN" altLang="en-US" dirty="0" smtClean="0">
                <a:solidFill>
                  <a:srgbClr val="000000"/>
                </a:solidFill>
                <a:latin typeface="黑体" panose="02010609060101010101" pitchFamily="49" charset="-122"/>
                <a:ea typeface="黑体" panose="02010609060101010101" pitchFamily="49" charset="-122"/>
                <a:cs typeface="宋体" panose="02010600030101010101" pitchFamily="2" charset="-122"/>
                <a:sym typeface="+mn-ea"/>
              </a:rPr>
              <a:t>”</a:t>
            </a:r>
            <a:r>
              <a:rPr lang="en-US" altLang="zh-CN" dirty="0" smtClean="0">
                <a:solidFill>
                  <a:srgbClr val="000000"/>
                </a:solidFill>
                <a:latin typeface="黑体" panose="02010609060101010101" pitchFamily="49" charset="-122"/>
                <a:ea typeface="黑体" panose="02010609060101010101" pitchFamily="49" charset="-122"/>
                <a:cs typeface="宋体" panose="02010600030101010101" pitchFamily="2" charset="-122"/>
                <a:sym typeface="+mn-ea"/>
              </a:rPr>
              <a:t>[1999]1 Lloyd’s Rep. 512</a:t>
            </a:r>
            <a:r>
              <a:rPr lang="zh-CN" altLang="en-US" dirty="0" smtClean="0">
                <a:solidFill>
                  <a:srgbClr val="000000"/>
                </a:solidFill>
                <a:latin typeface="黑体" panose="02010609060101010101" pitchFamily="49" charset="-122"/>
                <a:ea typeface="黑体" panose="02010609060101010101" pitchFamily="49" charset="-122"/>
                <a:cs typeface="宋体" panose="02010600030101010101" pitchFamily="2" charset="-122"/>
                <a:sym typeface="+mn-ea"/>
              </a:rPr>
              <a:t>，</a:t>
            </a:r>
            <a:r>
              <a:rPr lang="zh-CN" altLang="en-US" dirty="0">
                <a:solidFill>
                  <a:srgbClr val="000000"/>
                </a:solidFill>
                <a:latin typeface="黑体" panose="02010609060101010101" pitchFamily="49" charset="-122"/>
                <a:ea typeface="黑体" panose="02010609060101010101" pitchFamily="49" charset="-122"/>
                <a:cs typeface="宋体" panose="02010600030101010101" pitchFamily="2" charset="-122"/>
                <a:sym typeface="+mn-ea"/>
              </a:rPr>
              <a:t>在</a:t>
            </a:r>
            <a:r>
              <a:rPr lang="zh-CN" altLang="en-US" dirty="0" smtClean="0">
                <a:solidFill>
                  <a:srgbClr val="000000"/>
                </a:solidFill>
                <a:latin typeface="黑体" panose="02010609060101010101" pitchFamily="49" charset="-122"/>
                <a:ea typeface="黑体" panose="02010609060101010101" pitchFamily="49" charset="-122"/>
                <a:cs typeface="宋体" panose="02010600030101010101" pitchFamily="2" charset="-122"/>
                <a:sym typeface="+mn-ea"/>
              </a:rPr>
              <a:t>澳大利亚高等法院的判决中，</a:t>
            </a:r>
            <a:r>
              <a:rPr lang="en-US" altLang="zh-CN" dirty="0" smtClean="0">
                <a:solidFill>
                  <a:srgbClr val="000000"/>
                </a:solidFill>
                <a:latin typeface="黑体" panose="02010609060101010101" pitchFamily="49" charset="-122"/>
                <a:ea typeface="黑体" panose="02010609060101010101" pitchFamily="49" charset="-122"/>
                <a:cs typeface="宋体" panose="02010600030101010101" pitchFamily="2" charset="-122"/>
                <a:sym typeface="+mn-ea"/>
              </a:rPr>
              <a:t>6</a:t>
            </a:r>
            <a:r>
              <a:rPr lang="zh-CN" altLang="en-US" dirty="0">
                <a:solidFill>
                  <a:srgbClr val="000000"/>
                </a:solidFill>
                <a:latin typeface="黑体" panose="02010609060101010101" pitchFamily="49" charset="-122"/>
                <a:ea typeface="黑体" panose="02010609060101010101" pitchFamily="49" charset="-122"/>
                <a:cs typeface="宋体" panose="02010600030101010101" pitchFamily="2" charset="-122"/>
                <a:sym typeface="+mn-ea"/>
              </a:rPr>
              <a:t>位法官一致认为：即使是已被合理预见或预报的天气状况也可能构成</a:t>
            </a:r>
            <a:r>
              <a:rPr lang="en-US" altLang="zh-CN" dirty="0">
                <a:solidFill>
                  <a:srgbClr val="000000"/>
                </a:solidFill>
                <a:latin typeface="黑体" panose="02010609060101010101" pitchFamily="49" charset="-122"/>
                <a:ea typeface="黑体" panose="02010609060101010101" pitchFamily="49" charset="-122"/>
                <a:cs typeface="宋体" panose="02010600030101010101" pitchFamily="2" charset="-122"/>
                <a:sym typeface="+mn-ea"/>
              </a:rPr>
              <a:t>“</a:t>
            </a:r>
            <a:r>
              <a:rPr lang="zh-CN" altLang="en-US" dirty="0">
                <a:solidFill>
                  <a:srgbClr val="000000"/>
                </a:solidFill>
                <a:latin typeface="黑体" panose="02010609060101010101" pitchFamily="49" charset="-122"/>
                <a:ea typeface="黑体" panose="02010609060101010101" pitchFamily="49" charset="-122"/>
                <a:cs typeface="宋体" panose="02010600030101010101" pitchFamily="2" charset="-122"/>
                <a:sym typeface="+mn-ea"/>
              </a:rPr>
              <a:t>海难</a:t>
            </a:r>
            <a:r>
              <a:rPr lang="en-US" altLang="zh-CN" dirty="0">
                <a:solidFill>
                  <a:srgbClr val="000000"/>
                </a:solidFill>
                <a:latin typeface="黑体" panose="02010609060101010101" pitchFamily="49" charset="-122"/>
                <a:ea typeface="黑体" panose="02010609060101010101" pitchFamily="49" charset="-122"/>
                <a:cs typeface="宋体" panose="02010600030101010101" pitchFamily="2" charset="-122"/>
                <a:sym typeface="+mn-ea"/>
              </a:rPr>
              <a:t>”</a:t>
            </a:r>
            <a:r>
              <a:rPr lang="zh-CN" altLang="en-US" dirty="0">
                <a:solidFill>
                  <a:srgbClr val="000000"/>
                </a:solidFill>
                <a:latin typeface="黑体" panose="02010609060101010101" pitchFamily="49" charset="-122"/>
                <a:ea typeface="黑体" panose="02010609060101010101" pitchFamily="49" charset="-122"/>
                <a:cs typeface="宋体" panose="02010600030101010101" pitchFamily="2" charset="-122"/>
                <a:sym typeface="+mn-ea"/>
              </a:rPr>
              <a:t>。</a:t>
            </a:r>
            <a:endParaRPr lang="zh-CN" altLang="en-US" dirty="0" smtClean="0">
              <a:solidFill>
                <a:srgbClr val="000000"/>
              </a:solidFill>
              <a:latin typeface="黑体" panose="02010609060101010101" pitchFamily="49" charset="-122"/>
              <a:ea typeface="黑体" panose="02010609060101010101" pitchFamily="49" charset="-122"/>
              <a:cs typeface="宋体" panose="02010600030101010101" pitchFamily="2" charset="-122"/>
              <a:sym typeface="+mn-ea"/>
            </a:endParaRPr>
          </a:p>
        </p:txBody>
      </p:sp>
    </p:spTree>
  </p:cSld>
  <p:clrMapOvr>
    <a:masterClrMapping/>
  </p:clrMapOvr>
  <p:transition>
    <p:blinds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5954" name="Rectangle 2"/>
          <p:cNvSpPr>
            <a:spLocks noGrp="1" noChangeArrowheads="1"/>
          </p:cNvSpPr>
          <p:nvPr>
            <p:ph type="title"/>
          </p:nvPr>
        </p:nvSpPr>
        <p:spPr/>
        <p:txBody>
          <a:bodyPr/>
          <a:lstStyle/>
          <a:p>
            <a:r>
              <a:rPr lang="zh-CN" altLang="en-US" sz="3200" dirty="0" smtClean="0">
                <a:solidFill>
                  <a:srgbClr val="000000"/>
                </a:solidFill>
                <a:latin typeface="黑体" panose="02010609060101010101" pitchFamily="49" charset="-122"/>
                <a:ea typeface="黑体" panose="02010609060101010101" pitchFamily="49" charset="-122"/>
                <a:cs typeface="宋体" panose="02010600030101010101" pitchFamily="2" charset="-122"/>
                <a:sym typeface="+mn-ea"/>
              </a:rPr>
              <a:t>我国</a:t>
            </a:r>
            <a:r>
              <a:rPr lang="zh-CN" altLang="en-US" sz="3200" dirty="0">
                <a:solidFill>
                  <a:srgbClr val="000000"/>
                </a:solidFill>
                <a:latin typeface="黑体" panose="02010609060101010101" pitchFamily="49" charset="-122"/>
                <a:ea typeface="黑体" panose="02010609060101010101" pitchFamily="49" charset="-122"/>
                <a:cs typeface="宋体" panose="02010600030101010101" pitchFamily="2" charset="-122"/>
                <a:sym typeface="+mn-ea"/>
              </a:rPr>
              <a:t>司法实践中的观点</a:t>
            </a:r>
          </a:p>
        </p:txBody>
      </p:sp>
      <p:sp>
        <p:nvSpPr>
          <p:cNvPr id="765955" name="Rectangle 3"/>
          <p:cNvSpPr>
            <a:spLocks noGrp="1" noChangeArrowheads="1"/>
          </p:cNvSpPr>
          <p:nvPr>
            <p:ph idx="1"/>
          </p:nvPr>
        </p:nvSpPr>
        <p:spPr>
          <a:xfrm>
            <a:off x="1055311" y="2348865"/>
            <a:ext cx="9865096" cy="4176226"/>
          </a:xfrm>
        </p:spPr>
        <p:txBody>
          <a:bodyPr/>
          <a:lstStyle/>
          <a:p>
            <a:r>
              <a:rPr lang="zh-CN" altLang="en-US" dirty="0" smtClean="0">
                <a:solidFill>
                  <a:srgbClr val="000000"/>
                </a:solidFill>
                <a:latin typeface="黑体" panose="02010609060101010101" pitchFamily="49" charset="-122"/>
                <a:ea typeface="黑体" panose="02010609060101010101" pitchFamily="49" charset="-122"/>
                <a:cs typeface="黑体" panose="02010609060101010101" pitchFamily="49" charset="-122"/>
                <a:sym typeface="+mn-ea"/>
              </a:rPr>
              <a:t>天灾</a:t>
            </a:r>
            <a:r>
              <a:rPr lang="zh-CN" altLang="en-US" dirty="0">
                <a:solidFill>
                  <a:srgbClr val="000000"/>
                </a:solidFill>
                <a:latin typeface="黑体" panose="02010609060101010101" pitchFamily="49" charset="-122"/>
                <a:ea typeface="黑体" panose="02010609060101010101" pitchFamily="49" charset="-122"/>
                <a:cs typeface="黑体" panose="02010609060101010101" pitchFamily="49" charset="-122"/>
                <a:sym typeface="+mn-ea"/>
              </a:rPr>
              <a:t>、海上</a:t>
            </a:r>
            <a:r>
              <a:rPr lang="zh-CN" altLang="en-US" dirty="0" smtClean="0">
                <a:solidFill>
                  <a:srgbClr val="000000"/>
                </a:solidFill>
                <a:latin typeface="黑体" panose="02010609060101010101" pitchFamily="49" charset="-122"/>
                <a:ea typeface="黑体" panose="02010609060101010101" pitchFamily="49" charset="-122"/>
                <a:cs typeface="黑体" panose="02010609060101010101" pitchFamily="49" charset="-122"/>
                <a:sym typeface="+mn-ea"/>
              </a:rPr>
              <a:t>危险：</a:t>
            </a:r>
            <a:endParaRPr lang="en-US" altLang="zh-CN" dirty="0" smtClean="0">
              <a:solidFill>
                <a:srgbClr val="000000"/>
              </a:solidFill>
              <a:latin typeface="黑体" panose="02010609060101010101" pitchFamily="49" charset="-122"/>
              <a:ea typeface="黑体" panose="02010609060101010101" pitchFamily="49" charset="-122"/>
              <a:cs typeface="黑体" panose="02010609060101010101" pitchFamily="49" charset="-122"/>
              <a:sym typeface="+mn-ea"/>
            </a:endParaRPr>
          </a:p>
          <a:p>
            <a:endParaRPr lang="en-US" altLang="zh-CN" dirty="0" smtClean="0">
              <a:solidFill>
                <a:srgbClr val="000000"/>
              </a:solidFill>
              <a:latin typeface="黑体" panose="02010609060101010101" pitchFamily="49" charset="-122"/>
              <a:ea typeface="黑体" panose="02010609060101010101" pitchFamily="49" charset="-122"/>
              <a:cs typeface="黑体" panose="02010609060101010101" pitchFamily="49" charset="-122"/>
              <a:sym typeface="+mn-ea"/>
            </a:endParaRPr>
          </a:p>
          <a:p>
            <a:r>
              <a:rPr lang="en-US" altLang="zh-CN" dirty="0" smtClean="0">
                <a:solidFill>
                  <a:srgbClr val="000000"/>
                </a:solidFill>
                <a:latin typeface="黑体" panose="02010609060101010101" pitchFamily="49" charset="-122"/>
                <a:ea typeface="黑体" panose="02010609060101010101" pitchFamily="49" charset="-122"/>
                <a:cs typeface="黑体" panose="02010609060101010101" pitchFamily="49" charset="-122"/>
                <a:sym typeface="+mn-ea"/>
              </a:rPr>
              <a:t>1</a:t>
            </a:r>
            <a:r>
              <a:rPr lang="zh-CN" altLang="en-US" dirty="0" smtClean="0">
                <a:solidFill>
                  <a:srgbClr val="000000"/>
                </a:solidFill>
                <a:latin typeface="黑体" panose="02010609060101010101" pitchFamily="49" charset="-122"/>
                <a:ea typeface="黑体" panose="02010609060101010101" pitchFamily="49" charset="-122"/>
                <a:cs typeface="黑体" panose="02010609060101010101" pitchFamily="49" charset="-122"/>
                <a:sym typeface="+mn-ea"/>
              </a:rPr>
              <a:t>、构成天灾性质的海上危险？</a:t>
            </a:r>
            <a:endParaRPr lang="en-US" altLang="zh-CN" dirty="0" smtClean="0">
              <a:solidFill>
                <a:srgbClr val="000000"/>
              </a:solidFill>
              <a:latin typeface="黑体" panose="02010609060101010101" pitchFamily="49" charset="-122"/>
              <a:ea typeface="黑体" panose="02010609060101010101" pitchFamily="49" charset="-122"/>
              <a:cs typeface="黑体" panose="02010609060101010101" pitchFamily="49" charset="-122"/>
              <a:sym typeface="+mn-ea"/>
            </a:endParaRPr>
          </a:p>
          <a:p>
            <a:r>
              <a:rPr lang="zh-CN" altLang="en-US" dirty="0" smtClean="0">
                <a:solidFill>
                  <a:srgbClr val="000000"/>
                </a:solidFill>
                <a:latin typeface="黑体" panose="02010609060101010101" pitchFamily="49" charset="-122"/>
                <a:ea typeface="黑体" panose="02010609060101010101" pitchFamily="49" charset="-122"/>
                <a:cs typeface="黑体" panose="02010609060101010101" pitchFamily="49" charset="-122"/>
                <a:sym typeface="+mn-ea"/>
              </a:rPr>
              <a:t>天灾：是否适用“不能预见、不能避免、不能克服”的判断标准？</a:t>
            </a:r>
            <a:endParaRPr lang="en-US" altLang="zh-CN" dirty="0" smtClean="0">
              <a:solidFill>
                <a:srgbClr val="000000"/>
              </a:solidFill>
              <a:latin typeface="黑体" panose="02010609060101010101" pitchFamily="49" charset="-122"/>
              <a:ea typeface="黑体" panose="02010609060101010101" pitchFamily="49" charset="-122"/>
              <a:cs typeface="黑体" panose="02010609060101010101" pitchFamily="49" charset="-122"/>
              <a:sym typeface="+mn-ea"/>
            </a:endParaRPr>
          </a:p>
          <a:p>
            <a:endParaRPr lang="en-US" altLang="zh-CN" dirty="0" smtClean="0">
              <a:solidFill>
                <a:srgbClr val="000000"/>
              </a:solidFill>
              <a:latin typeface="黑体" panose="02010609060101010101" pitchFamily="49" charset="-122"/>
              <a:ea typeface="黑体" panose="02010609060101010101" pitchFamily="49" charset="-122"/>
              <a:cs typeface="黑体" panose="02010609060101010101" pitchFamily="49" charset="-122"/>
              <a:sym typeface="+mn-ea"/>
            </a:endParaRPr>
          </a:p>
          <a:p>
            <a:r>
              <a:rPr lang="en-US" altLang="zh-CN" dirty="0" smtClean="0">
                <a:solidFill>
                  <a:srgbClr val="000000"/>
                </a:solidFill>
                <a:latin typeface="黑体" panose="02010609060101010101" pitchFamily="49" charset="-122"/>
                <a:ea typeface="黑体" panose="02010609060101010101" pitchFamily="49" charset="-122"/>
                <a:cs typeface="黑体" panose="02010609060101010101" pitchFamily="49" charset="-122"/>
                <a:sym typeface="+mn-ea"/>
              </a:rPr>
              <a:t>2</a:t>
            </a:r>
            <a:r>
              <a:rPr lang="zh-CN" altLang="en-US" dirty="0" smtClean="0">
                <a:solidFill>
                  <a:srgbClr val="000000"/>
                </a:solidFill>
                <a:latin typeface="黑体" panose="02010609060101010101" pitchFamily="49" charset="-122"/>
                <a:ea typeface="黑体" panose="02010609060101010101" pitchFamily="49" charset="-122"/>
                <a:cs typeface="黑体" panose="02010609060101010101" pitchFamily="49" charset="-122"/>
                <a:sym typeface="+mn-ea"/>
              </a:rPr>
              <a:t>、天灾或者海上危险均可免责？</a:t>
            </a:r>
            <a:endParaRPr lang="en-US" altLang="zh-CN" dirty="0" smtClean="0">
              <a:solidFill>
                <a:srgbClr val="000000"/>
              </a:solidFill>
              <a:latin typeface="黑体" panose="02010609060101010101" pitchFamily="49" charset="-122"/>
              <a:ea typeface="黑体" panose="02010609060101010101" pitchFamily="49" charset="-122"/>
              <a:cs typeface="黑体" panose="02010609060101010101" pitchFamily="49" charset="-122"/>
              <a:sym typeface="+mn-ea"/>
            </a:endParaRPr>
          </a:p>
          <a:p>
            <a:endParaRPr lang="en-US" altLang="zh-CN" dirty="0">
              <a:solidFill>
                <a:srgbClr val="000000"/>
              </a:solidFill>
              <a:latin typeface="黑体" panose="02010609060101010101" pitchFamily="49" charset="-122"/>
              <a:ea typeface="黑体" panose="02010609060101010101" pitchFamily="49" charset="-122"/>
              <a:cs typeface="黑体" panose="02010609060101010101" pitchFamily="49" charset="-122"/>
              <a:sym typeface="+mn-ea"/>
            </a:endParaRPr>
          </a:p>
        </p:txBody>
      </p:sp>
    </p:spTree>
  </p:cSld>
  <p:clrMapOvr>
    <a:masterClrMapping/>
  </p:clrMapOvr>
  <p:transition>
    <p:blinds dir="vert"/>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PP_MARK_KEY" val="fe115a46-aa37-47e9-9094-1f63be2b8532"/>
  <p:tag name="COMMONDATA" val="eyJoZGlkIjoiOThjNTRhNTI4M2Y3MDNlMjE1MWIzYWViZGQ2YTBmMTQifQ=="/>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Capsules">
  <a:themeElements>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Capsules">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海上保险合同</Template>
  <TotalTime>72</TotalTime>
  <Words>1113</Words>
  <Application>Microsoft Office PowerPoint</Application>
  <PresentationFormat>自定义</PresentationFormat>
  <Paragraphs>71</Paragraphs>
  <Slides>14</Slides>
  <Notes>2</Notes>
  <HiddenSlides>0</HiddenSlides>
  <MMClips>0</MMClips>
  <ScaleCrop>false</ScaleCrop>
  <HeadingPairs>
    <vt:vector size="4" baseType="variant">
      <vt:variant>
        <vt:lpstr>主题</vt:lpstr>
      </vt:variant>
      <vt:variant>
        <vt:i4>1</vt:i4>
      </vt:variant>
      <vt:variant>
        <vt:lpstr>幻灯片标题</vt:lpstr>
      </vt:variant>
      <vt:variant>
        <vt:i4>14</vt:i4>
      </vt:variant>
    </vt:vector>
  </HeadingPairs>
  <TitlesOfParts>
    <vt:vector size="15" baseType="lpstr">
      <vt:lpstr>Capsules</vt:lpstr>
      <vt:lpstr>天灾、海上危险理论与实务</vt:lpstr>
      <vt:lpstr>幻灯片 2</vt:lpstr>
      <vt:lpstr>幻灯片 3</vt:lpstr>
      <vt:lpstr>国外观点</vt:lpstr>
      <vt:lpstr>国外观点</vt:lpstr>
      <vt:lpstr>国外观点</vt:lpstr>
      <vt:lpstr>国外观点</vt:lpstr>
      <vt:lpstr>国外观点</vt:lpstr>
      <vt:lpstr>我国司法实践中的观点</vt:lpstr>
      <vt:lpstr>我国司法案例</vt:lpstr>
      <vt:lpstr>我国司法案例</vt:lpstr>
      <vt:lpstr>个人建议</vt:lpstr>
      <vt:lpstr>“The Bunga Seroja”案澳大利亚高等法院观点</vt:lpstr>
      <vt:lpst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物 流 保 险</dc:title>
  <dc:creator>CLM</dc:creator>
  <cp:lastModifiedBy>hsub</cp:lastModifiedBy>
  <cp:revision>396</cp:revision>
  <dcterms:created xsi:type="dcterms:W3CDTF">2014-04-23T15:09:00Z</dcterms:created>
  <dcterms:modified xsi:type="dcterms:W3CDTF">2023-04-25T02:38:06Z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B3D733A72F564BCF875634638B14D672_12</vt:lpwstr>
  </property>
  <property fmtid="{D5CDD505-2E9C-101B-9397-08002B2CF9AE}" pid="3" name="KSOProductBuildVer">
    <vt:lpwstr>2052-11.1.0.14036</vt:lpwstr>
  </property>
</Properties>
</file>