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svg" ContentType="image/svg+xml"/>
  <Override PartName="/ppt/media/image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5"/>
  </p:handoutMasterIdLst>
  <p:sldIdLst>
    <p:sldId id="256" r:id="rId3"/>
    <p:sldId id="383" r:id="rId5"/>
    <p:sldId id="421" r:id="rId6"/>
    <p:sldId id="441" r:id="rId7"/>
    <p:sldId id="257" r:id="rId8"/>
    <p:sldId id="449" r:id="rId9"/>
    <p:sldId id="261" r:id="rId10"/>
    <p:sldId id="461" r:id="rId11"/>
    <p:sldId id="262" r:id="rId12"/>
    <p:sldId id="338" r:id="rId13"/>
    <p:sldId id="280" r:id="rId14"/>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 lastIdx="0" clrIdx="0"/>
  <p:cmAuthor id="2" name="作者" initials="A" lastIdx="0" clrIdx="1"/>
  <p:cmAuthor id="3" name="nelson chiu" initials="nc" lastIdx="7"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8021"/>
    <a:srgbClr val="007E39"/>
    <a:srgbClr val="003E1C"/>
    <a:srgbClr val="555D6A"/>
    <a:srgbClr val="545F71"/>
    <a:srgbClr val="004821"/>
    <a:srgbClr val="B8382A"/>
    <a:srgbClr val="C53B2D"/>
    <a:srgbClr val="DE2D10"/>
    <a:srgbClr val="EF4E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00" autoAdjust="0"/>
    <p:restoredTop sz="94582" autoAdjust="0"/>
  </p:normalViewPr>
  <p:slideViewPr>
    <p:cSldViewPr snapToGrid="0">
      <p:cViewPr>
        <p:scale>
          <a:sx n="75" d="100"/>
          <a:sy n="75" d="100"/>
        </p:scale>
        <p:origin x="132" y="79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6" d="100"/>
          <a:sy n="86" d="100"/>
        </p:scale>
        <p:origin x="2298" y="10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gs" Target="tags/tag65.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DE2A01-0D98-45DA-B747-20EF7AE7E7B9}"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52BC34-296C-448D-ACCA-6752837BE73C}"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BBE6FB-4983-42F5-B216-1A2ADEE7DF7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735503-9D21-443F-BC18-5459550EB72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B735503-9D21-443F-BC18-5459550EB72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B735503-9D21-443F-BC18-5459550EB72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B735503-9D21-443F-BC18-5459550EB72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B735503-9D21-443F-BC18-5459550EB72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B735503-9D21-443F-BC18-5459550EB72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44" name="图片 43" descr="图片包含 建筑, 玩具, 水, 华美&#10;&#10;描述已自动生成"/>
          <p:cNvPicPr>
            <a:picLocks noChangeAspect="1"/>
          </p:cNvPicPr>
          <p:nvPr userDrawn="1"/>
        </p:nvPicPr>
        <p:blipFill rotWithShape="1">
          <a:blip r:embed="rId2" cstate="screen">
            <a:grayscl/>
          </a:blip>
          <a:srcRect t="16427" r="1293" b="-248"/>
          <a:stretch>
            <a:fillRect/>
          </a:stretch>
        </p:blipFill>
        <p:spPr>
          <a:xfrm>
            <a:off x="0" y="-39005"/>
            <a:ext cx="12192000" cy="6897005"/>
          </a:xfrm>
          <a:prstGeom prst="rect">
            <a:avLst/>
          </a:prstGeom>
        </p:spPr>
      </p:pic>
      <p:sp>
        <p:nvSpPr>
          <p:cNvPr id="46" name="矩形 45"/>
          <p:cNvSpPr/>
          <p:nvPr userDrawn="1"/>
        </p:nvSpPr>
        <p:spPr>
          <a:xfrm>
            <a:off x="0" y="-39005"/>
            <a:ext cx="12192000" cy="6897005"/>
          </a:xfrm>
          <a:prstGeom prst="rect">
            <a:avLst/>
          </a:pr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5" name="矩形 94"/>
          <p:cNvSpPr/>
          <p:nvPr userDrawn="1"/>
        </p:nvSpPr>
        <p:spPr>
          <a:xfrm>
            <a:off x="0" y="-39005"/>
            <a:ext cx="2527300" cy="2527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占位符 22"/>
          <p:cNvSpPr>
            <a:spLocks noGrp="1"/>
          </p:cNvSpPr>
          <p:nvPr userDrawn="1">
            <p:ph type="body" sz="quarter" idx="11" hasCustomPrompt="1"/>
          </p:nvPr>
        </p:nvSpPr>
        <p:spPr>
          <a:xfrm>
            <a:off x="673100" y="6109861"/>
            <a:ext cx="3651251" cy="180659"/>
          </a:xfrm>
        </p:spPr>
        <p:txBody>
          <a:bodyPr vert="horz" wrap="none" lIns="91440" tIns="45720" rIns="91440" bIns="45720" rtlCol="0" anchor="ctr">
            <a:noAutofit/>
          </a:bodyPr>
          <a:lstStyle>
            <a:lvl1pPr marL="0" indent="0" algn="l">
              <a:buNone/>
              <a:defRPr lang="zh-CN" altLang="en-US" sz="1050" b="0" dirty="0" smtClean="0">
                <a:ln>
                  <a:noFill/>
                </a:ln>
                <a:solidFill>
                  <a:schemeClr val="bg1"/>
                </a:solidFill>
                <a:latin typeface="+mj-lt"/>
                <a:ea typeface="+mj-ea"/>
                <a:cs typeface="+mj-cs"/>
              </a:defRPr>
            </a:lvl1pPr>
          </a:lstStyle>
          <a:p>
            <a:pPr marL="0" indent="0"/>
            <a:r>
              <a:rPr lang="en-US" altLang="zh-CN" dirty="0"/>
              <a:t>www.islide.cc</a:t>
            </a:r>
            <a:endParaRPr lang="en-US" altLang="zh-CN" dirty="0"/>
          </a:p>
        </p:txBody>
      </p:sp>
      <p:sp>
        <p:nvSpPr>
          <p:cNvPr id="3" name="副标题 2"/>
          <p:cNvSpPr>
            <a:spLocks noGrp="1"/>
          </p:cNvSpPr>
          <p:nvPr userDrawn="1">
            <p:ph type="subTitle" idx="1" hasCustomPrompt="1"/>
          </p:nvPr>
        </p:nvSpPr>
        <p:spPr>
          <a:xfrm>
            <a:off x="6603999" y="5470384"/>
            <a:ext cx="3179478" cy="521235"/>
          </a:xfrm>
        </p:spPr>
        <p:txBody>
          <a:bodyPr>
            <a:normAutofit/>
          </a:bodyPr>
          <a:lstStyle>
            <a:lvl1pPr marL="0" indent="0" algn="l">
              <a:lnSpc>
                <a:spcPct val="150000"/>
              </a:lnSpc>
              <a:buNone/>
              <a:defRPr sz="105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Adjust the spacing to adapt to Chinese typesetting, use the reference line in PPT.</a:t>
            </a:r>
            <a:endParaRPr lang="en-US" altLang="zh-CN" dirty="0"/>
          </a:p>
        </p:txBody>
      </p:sp>
      <p:sp>
        <p:nvSpPr>
          <p:cNvPr id="7" name="文本占位符 14"/>
          <p:cNvSpPr>
            <a:spLocks noGrp="1"/>
          </p:cNvSpPr>
          <p:nvPr userDrawn="1">
            <p:ph type="body" sz="quarter" idx="10" hasCustomPrompt="1"/>
          </p:nvPr>
        </p:nvSpPr>
        <p:spPr>
          <a:xfrm>
            <a:off x="7867649" y="6109861"/>
            <a:ext cx="3651251" cy="180659"/>
          </a:xfrm>
        </p:spPr>
        <p:txBody>
          <a:bodyPr vert="horz" wrap="none" lIns="91440" tIns="45720" rIns="91440" bIns="45720" rtlCol="0" anchor="ctr">
            <a:noAutofit/>
          </a:bodyPr>
          <a:lstStyle>
            <a:lvl1pPr marL="0" indent="0" algn="r">
              <a:buNone/>
              <a:defRPr lang="zh-CN" altLang="en-US" sz="1050" b="0" dirty="0" smtClean="0">
                <a:ln>
                  <a:noFill/>
                </a:ln>
                <a:solidFill>
                  <a:schemeClr val="bg1"/>
                </a:solidFill>
                <a:latin typeface="+mj-lt"/>
                <a:ea typeface="+mj-ea"/>
                <a:cs typeface="+mj-cs"/>
              </a:defRPr>
            </a:lvl1pPr>
          </a:lstStyle>
          <a:p>
            <a:pPr marL="228600" lvl="0" indent="-228600" algn="r">
              <a:spcBef>
                <a:spcPct val="0"/>
              </a:spcBef>
            </a:pPr>
            <a:r>
              <a:rPr lang="en-US" altLang="zh-CN" dirty="0"/>
              <a:t>Speaker name and title</a:t>
            </a:r>
            <a:endParaRPr lang="en-US" altLang="zh-CN" dirty="0"/>
          </a:p>
        </p:txBody>
      </p:sp>
      <p:sp>
        <p:nvSpPr>
          <p:cNvPr id="98" name="矩形 97"/>
          <p:cNvSpPr/>
          <p:nvPr userDrawn="1"/>
        </p:nvSpPr>
        <p:spPr>
          <a:xfrm>
            <a:off x="9664700" y="4330700"/>
            <a:ext cx="2527300" cy="2527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p:cNvSpPr/>
          <p:nvPr userDrawn="1"/>
        </p:nvSpPr>
        <p:spPr>
          <a:xfrm>
            <a:off x="6712247" y="2933091"/>
            <a:ext cx="2419051" cy="24190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descr="水中的轮船&#10;&#10;描述已自动生成"/>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colorTemperature colorTemp="4792"/>
                    </a14:imgEffect>
                  </a14:imgLayer>
                </a14:imgProps>
              </a:ext>
            </a:extLst>
          </a:blip>
          <a:srcRect b="11191"/>
          <a:stretch>
            <a:fillRect/>
          </a:stretch>
        </p:blipFill>
        <p:spPr>
          <a:xfrm>
            <a:off x="7867649" y="1130300"/>
            <a:ext cx="3168950" cy="4221843"/>
          </a:xfrm>
          <a:prstGeom prst="rect">
            <a:avLst/>
          </a:prstGeom>
        </p:spPr>
      </p:pic>
      <p:sp>
        <p:nvSpPr>
          <p:cNvPr id="2" name="标题 1"/>
          <p:cNvSpPr>
            <a:spLocks noGrp="1"/>
          </p:cNvSpPr>
          <p:nvPr userDrawn="1">
            <p:ph type="ctrTitle" hasCustomPrompt="1"/>
          </p:nvPr>
        </p:nvSpPr>
        <p:spPr>
          <a:xfrm>
            <a:off x="3470273" y="2917677"/>
            <a:ext cx="4376135" cy="964201"/>
          </a:xfrm>
          <a:noFill/>
          <a:ln>
            <a:noFill/>
          </a:ln>
        </p:spPr>
        <p:txBody>
          <a:bodyPr vert="horz" wrap="square" lIns="91440" tIns="45720" rIns="91440" bIns="45720" rtlCol="0" anchor="b">
            <a:noAutofit/>
          </a:bodyPr>
          <a:lstStyle>
            <a:lvl1pPr>
              <a:defRPr lang="zh-CN" altLang="en-US" sz="3600" i="0" dirty="0">
                <a:solidFill>
                  <a:schemeClr val="bg1"/>
                </a:solidFill>
              </a:defRPr>
            </a:lvl1pPr>
          </a:lstStyle>
          <a:p>
            <a:pPr lvl="0"/>
            <a:r>
              <a:rPr lang="en-US" altLang="zh-CN" dirty="0"/>
              <a:t>Click to edit Master title style </a:t>
            </a:r>
            <a:endParaRPr lang="zh-CN" altLang="en-US" dirty="0"/>
          </a:p>
        </p:txBody>
      </p:sp>
      <p:sp>
        <p:nvSpPr>
          <p:cNvPr id="100" name="矩形 99"/>
          <p:cNvSpPr/>
          <p:nvPr userDrawn="1"/>
        </p:nvSpPr>
        <p:spPr>
          <a:xfrm>
            <a:off x="0" y="4418149"/>
            <a:ext cx="1139525" cy="113952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9" name="文本占位符 28"/>
          <p:cNvSpPr>
            <a:spLocks noGrp="1"/>
          </p:cNvSpPr>
          <p:nvPr userDrawn="1">
            <p:ph type="body" sz="quarter" idx="12" hasCustomPrompt="1"/>
          </p:nvPr>
        </p:nvSpPr>
        <p:spPr>
          <a:xfrm>
            <a:off x="3470273" y="3866861"/>
            <a:ext cx="5200650" cy="1139525"/>
          </a:xfrm>
        </p:spPr>
        <p:txBody>
          <a:bodyPr vert="horz" lIns="91440" tIns="45720" rIns="91440" bIns="45720" rtlCol="0">
            <a:noAutofit/>
          </a:bodyPr>
          <a:lstStyle>
            <a:lvl1pPr>
              <a:defRPr lang="zh-CN" altLang="en-US" sz="11500" b="1" dirty="0">
                <a:ln>
                  <a:solidFill>
                    <a:schemeClr val="bg1">
                      <a:alpha val="30000"/>
                    </a:schemeClr>
                  </a:solidFill>
                </a:ln>
                <a:noFill/>
              </a:defRPr>
            </a:lvl1pPr>
          </a:lstStyle>
          <a:p>
            <a:pPr marL="0" lvl="0" indent="0">
              <a:buNone/>
            </a:pPr>
            <a:r>
              <a:rPr lang="en-US" altLang="zh-CN" dirty="0" err="1"/>
              <a:t>iSlide</a:t>
            </a:r>
            <a:endParaRPr lang="zh-CN" altLang="en-US" dirty="0"/>
          </a:p>
        </p:txBody>
      </p:sp>
      <p:sp>
        <p:nvSpPr>
          <p:cNvPr id="101" name="矩形 100"/>
          <p:cNvSpPr/>
          <p:nvPr userDrawn="1"/>
        </p:nvSpPr>
        <p:spPr>
          <a:xfrm>
            <a:off x="2498725" y="1883338"/>
            <a:ext cx="604957" cy="60495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a:solidFill>
            <a:schemeClr val="bg2">
              <a:lumMod val="95000"/>
            </a:schemeClr>
          </a:solidFill>
        </p:spPr>
        <p:txBody>
          <a:bodyPr>
            <a:normAutofit/>
          </a:bodyPr>
          <a:lstStyle>
            <a:lvl1pPr>
              <a:defRPr sz="100"/>
            </a:lvl1pPr>
          </a:lstStyle>
          <a:p>
            <a:endParaRPr lang="id-ID"/>
          </a:p>
        </p:txBody>
      </p:sp>
      <p:sp>
        <p:nvSpPr>
          <p:cNvPr id="6" name="Text Placeholder 3"/>
          <p:cNvSpPr>
            <a:spLocks noGrp="1"/>
          </p:cNvSpPr>
          <p:nvPr>
            <p:ph type="body" sz="quarter" idx="11" hasCustomPrompt="1"/>
          </p:nvPr>
        </p:nvSpPr>
        <p:spPr>
          <a:xfrm>
            <a:off x="2628900" y="4348813"/>
            <a:ext cx="6934200" cy="830997"/>
          </a:xfrm>
        </p:spPr>
        <p:txBody>
          <a:bodyPr anchor="ctr">
            <a:normAutofit/>
          </a:bodyPr>
          <a:lstStyle>
            <a:lvl1pPr marL="0" indent="0" algn="ctr">
              <a:lnSpc>
                <a:spcPct val="100000"/>
              </a:lnSpc>
              <a:buNone/>
              <a:defRPr sz="4800" b="1">
                <a:solidFill>
                  <a:schemeClr val="bg2"/>
                </a:solidFill>
                <a:latin typeface="+mj-lt"/>
              </a:defRPr>
            </a:lvl1pPr>
          </a:lstStyle>
          <a:p>
            <a:pPr lvl="0"/>
            <a:r>
              <a:rPr lang="en-US"/>
              <a:t>Write title here</a:t>
            </a:r>
            <a:endParaRPr lang="id-ID"/>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9" name="Picture Placeholder 18"/>
          <p:cNvSpPr>
            <a:spLocks noGrp="1"/>
          </p:cNvSpPr>
          <p:nvPr>
            <p:ph type="pic" sz="quarter" idx="11"/>
          </p:nvPr>
        </p:nvSpPr>
        <p:spPr>
          <a:xfrm>
            <a:off x="7010399" y="1"/>
            <a:ext cx="5181601" cy="6857999"/>
          </a:xfrm>
          <a:custGeom>
            <a:avLst/>
            <a:gdLst>
              <a:gd name="connsiteX0" fmla="*/ 0 w 5181601"/>
              <a:gd name="connsiteY0" fmla="*/ 0 h 6857999"/>
              <a:gd name="connsiteX1" fmla="*/ 5181601 w 5181601"/>
              <a:gd name="connsiteY1" fmla="*/ 0 h 6857999"/>
              <a:gd name="connsiteX2" fmla="*/ 5181601 w 5181601"/>
              <a:gd name="connsiteY2" fmla="*/ 6857999 h 6857999"/>
              <a:gd name="connsiteX3" fmla="*/ 0 w 518160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181601" h="6857999">
                <a:moveTo>
                  <a:pt x="0" y="0"/>
                </a:moveTo>
                <a:lnTo>
                  <a:pt x="5181601" y="0"/>
                </a:lnTo>
                <a:lnTo>
                  <a:pt x="5181601" y="6857999"/>
                </a:lnTo>
                <a:lnTo>
                  <a:pt x="0" y="6857999"/>
                </a:lnTo>
                <a:close/>
              </a:path>
            </a:pathLst>
          </a:custGeom>
          <a:solidFill>
            <a:schemeClr val="bg2">
              <a:lumMod val="95000"/>
            </a:schemeClr>
          </a:solidFill>
        </p:spPr>
        <p:txBody>
          <a:bodyPr wrap="square">
            <a:noAutofit/>
          </a:bodyPr>
          <a:lstStyle>
            <a:lvl1pPr>
              <a:defRPr sz="100"/>
            </a:lvl1pPr>
          </a:lstStyle>
          <a:p>
            <a:endParaRPr lang="id-ID"/>
          </a:p>
        </p:txBody>
      </p:sp>
      <p:sp>
        <p:nvSpPr>
          <p:cNvPr id="18" name="Text Placeholder 2"/>
          <p:cNvSpPr>
            <a:spLocks noGrp="1"/>
          </p:cNvSpPr>
          <p:nvPr>
            <p:ph type="body" sz="quarter" idx="10" hasCustomPrompt="1"/>
          </p:nvPr>
        </p:nvSpPr>
        <p:spPr>
          <a:xfrm>
            <a:off x="2286000" y="549275"/>
            <a:ext cx="5019675" cy="1566863"/>
          </a:xfrm>
        </p:spPr>
        <p:txBody>
          <a:bodyPr anchor="ctr">
            <a:normAutofit/>
          </a:bodyPr>
          <a:lstStyle>
            <a:lvl1pPr marL="0" indent="0">
              <a:lnSpc>
                <a:spcPct val="100000"/>
              </a:lnSpc>
              <a:buNone/>
              <a:defRPr sz="4800" b="1">
                <a:solidFill>
                  <a:schemeClr val="bg2"/>
                </a:solidFill>
                <a:latin typeface="+mj-lt"/>
              </a:defRPr>
            </a:lvl1pPr>
          </a:lstStyle>
          <a:p>
            <a:pPr lvl="0"/>
            <a:r>
              <a:rPr lang="en-US"/>
              <a:t>Write Title Here</a:t>
            </a:r>
            <a:endParaRPr lang="id-ID"/>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0"/>
          </p:nvPr>
        </p:nvSpPr>
        <p:spPr>
          <a:xfrm>
            <a:off x="1132993" y="858982"/>
            <a:ext cx="1915006" cy="2334491"/>
          </a:xfrm>
          <a:custGeom>
            <a:avLst/>
            <a:gdLst>
              <a:gd name="connsiteX0" fmla="*/ 0 w 1915006"/>
              <a:gd name="connsiteY0" fmla="*/ 0 h 2334491"/>
              <a:gd name="connsiteX1" fmla="*/ 1915006 w 1915006"/>
              <a:gd name="connsiteY1" fmla="*/ 0 h 2334491"/>
              <a:gd name="connsiteX2" fmla="*/ 1915006 w 1915006"/>
              <a:gd name="connsiteY2" fmla="*/ 2334491 h 2334491"/>
              <a:gd name="connsiteX3" fmla="*/ 0 w 1915006"/>
              <a:gd name="connsiteY3" fmla="*/ 2334491 h 2334491"/>
            </a:gdLst>
            <a:ahLst/>
            <a:cxnLst>
              <a:cxn ang="0">
                <a:pos x="connsiteX0" y="connsiteY0"/>
              </a:cxn>
              <a:cxn ang="0">
                <a:pos x="connsiteX1" y="connsiteY1"/>
              </a:cxn>
              <a:cxn ang="0">
                <a:pos x="connsiteX2" y="connsiteY2"/>
              </a:cxn>
              <a:cxn ang="0">
                <a:pos x="connsiteX3" y="connsiteY3"/>
              </a:cxn>
            </a:cxnLst>
            <a:rect l="l" t="t" r="r" b="b"/>
            <a:pathLst>
              <a:path w="1915006" h="2334491">
                <a:moveTo>
                  <a:pt x="0" y="0"/>
                </a:moveTo>
                <a:lnTo>
                  <a:pt x="1915006" y="0"/>
                </a:lnTo>
                <a:lnTo>
                  <a:pt x="1915006" y="2334491"/>
                </a:lnTo>
                <a:lnTo>
                  <a:pt x="0" y="2334491"/>
                </a:lnTo>
                <a:close/>
              </a:path>
            </a:pathLst>
          </a:custGeom>
          <a:solidFill>
            <a:schemeClr val="bg1">
              <a:lumMod val="95000"/>
            </a:schemeClr>
          </a:solidFill>
        </p:spPr>
        <p:txBody>
          <a:bodyPr wrap="square">
            <a:noAutofit/>
          </a:bodyPr>
          <a:lstStyle/>
          <a:p>
            <a:endParaRPr lang="en-US"/>
          </a:p>
        </p:txBody>
      </p:sp>
      <p:sp>
        <p:nvSpPr>
          <p:cNvPr id="12" name="Picture Placeholder 11"/>
          <p:cNvSpPr>
            <a:spLocks noGrp="1"/>
          </p:cNvSpPr>
          <p:nvPr>
            <p:ph type="pic" sz="quarter" idx="11"/>
          </p:nvPr>
        </p:nvSpPr>
        <p:spPr>
          <a:xfrm>
            <a:off x="1132994" y="3664527"/>
            <a:ext cx="1915006" cy="2334491"/>
          </a:xfrm>
          <a:custGeom>
            <a:avLst/>
            <a:gdLst>
              <a:gd name="connsiteX0" fmla="*/ 0 w 1915006"/>
              <a:gd name="connsiteY0" fmla="*/ 0 h 2334491"/>
              <a:gd name="connsiteX1" fmla="*/ 1915006 w 1915006"/>
              <a:gd name="connsiteY1" fmla="*/ 0 h 2334491"/>
              <a:gd name="connsiteX2" fmla="*/ 1915006 w 1915006"/>
              <a:gd name="connsiteY2" fmla="*/ 2334491 h 2334491"/>
              <a:gd name="connsiteX3" fmla="*/ 0 w 1915006"/>
              <a:gd name="connsiteY3" fmla="*/ 2334491 h 2334491"/>
            </a:gdLst>
            <a:ahLst/>
            <a:cxnLst>
              <a:cxn ang="0">
                <a:pos x="connsiteX0" y="connsiteY0"/>
              </a:cxn>
              <a:cxn ang="0">
                <a:pos x="connsiteX1" y="connsiteY1"/>
              </a:cxn>
              <a:cxn ang="0">
                <a:pos x="connsiteX2" y="connsiteY2"/>
              </a:cxn>
              <a:cxn ang="0">
                <a:pos x="connsiteX3" y="connsiteY3"/>
              </a:cxn>
            </a:cxnLst>
            <a:rect l="l" t="t" r="r" b="b"/>
            <a:pathLst>
              <a:path w="1915006" h="2334491">
                <a:moveTo>
                  <a:pt x="0" y="0"/>
                </a:moveTo>
                <a:lnTo>
                  <a:pt x="1915006" y="0"/>
                </a:lnTo>
                <a:lnTo>
                  <a:pt x="1915006" y="2334491"/>
                </a:lnTo>
                <a:lnTo>
                  <a:pt x="0" y="2334491"/>
                </a:ln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7" name="组合 6"/>
          <p:cNvGrpSpPr/>
          <p:nvPr userDrawn="1"/>
        </p:nvGrpSpPr>
        <p:grpSpPr>
          <a:xfrm>
            <a:off x="0" y="-19502"/>
            <a:ext cx="12192000" cy="6897005"/>
            <a:chOff x="0" y="683338"/>
            <a:chExt cx="12192000" cy="6897005"/>
          </a:xfrm>
        </p:grpSpPr>
        <p:pic>
          <p:nvPicPr>
            <p:cNvPr id="22" name="图片 21" descr="图片包含 建筑, 玩具, 水, 华美&#10;&#10;描述已自动生成"/>
            <p:cNvPicPr>
              <a:picLocks noChangeAspect="1"/>
            </p:cNvPicPr>
            <p:nvPr userDrawn="1"/>
          </p:nvPicPr>
          <p:blipFill rotWithShape="1">
            <a:blip r:embed="rId2" cstate="screen">
              <a:grayscl/>
            </a:blip>
            <a:srcRect t="16427" r="1293" b="-248"/>
            <a:stretch>
              <a:fillRect/>
            </a:stretch>
          </p:blipFill>
          <p:spPr>
            <a:xfrm>
              <a:off x="0" y="683338"/>
              <a:ext cx="12192000" cy="6897005"/>
            </a:xfrm>
            <a:prstGeom prst="rect">
              <a:avLst/>
            </a:prstGeom>
          </p:spPr>
        </p:pic>
        <p:sp>
          <p:nvSpPr>
            <p:cNvPr id="23" name="矩形 22"/>
            <p:cNvSpPr/>
            <p:nvPr userDrawn="1"/>
          </p:nvSpPr>
          <p:spPr>
            <a:xfrm>
              <a:off x="0" y="683338"/>
              <a:ext cx="12192000" cy="6897005"/>
            </a:xfrm>
            <a:prstGeom prst="rect">
              <a:avLst/>
            </a:pr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 name="标题 1"/>
          <p:cNvSpPr>
            <a:spLocks noGrp="1"/>
          </p:cNvSpPr>
          <p:nvPr userDrawn="1">
            <p:ph type="title"/>
          </p:nvPr>
        </p:nvSpPr>
        <p:spPr>
          <a:xfrm>
            <a:off x="4989453" y="2759237"/>
            <a:ext cx="4920211" cy="681576"/>
          </a:xfrm>
        </p:spPr>
        <p:txBody>
          <a:bodyPr anchor="b">
            <a:normAutofit/>
          </a:bodyPr>
          <a:lstStyle>
            <a:lvl1pPr algn="l">
              <a:defRPr sz="2400" i="0">
                <a:solidFill>
                  <a:schemeClr val="bg1"/>
                </a:solidFill>
              </a:defRPr>
            </a:lvl1pPr>
          </a:lstStyle>
          <a:p>
            <a:r>
              <a:rPr lang="en-US" altLang="zh-CN" dirty="0"/>
              <a:t>Click to edit Master title style</a:t>
            </a:r>
            <a:endParaRPr lang="zh-CN" altLang="en-US" dirty="0"/>
          </a:p>
        </p:txBody>
      </p:sp>
      <p:sp>
        <p:nvSpPr>
          <p:cNvPr id="3" name="文本占位符 2"/>
          <p:cNvSpPr>
            <a:spLocks noGrp="1"/>
          </p:cNvSpPr>
          <p:nvPr userDrawn="1">
            <p:ph type="body" idx="1" hasCustomPrompt="1"/>
          </p:nvPr>
        </p:nvSpPr>
        <p:spPr>
          <a:xfrm>
            <a:off x="4989453" y="3542413"/>
            <a:ext cx="4920211" cy="681576"/>
          </a:xfrm>
        </p:spPr>
        <p:txBody>
          <a:bodyPr>
            <a:normAutofit/>
          </a:bodyPr>
          <a:lstStyle>
            <a:lvl1pPr marL="0" indent="0" algn="l">
              <a:buNone/>
              <a:defRPr sz="1400" i="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dirty="0"/>
              <a:t>Click to edit Master title style</a:t>
            </a:r>
            <a:endParaRPr lang="en-US" altLang="zh-CN" dirty="0"/>
          </a:p>
        </p:txBody>
      </p:sp>
      <p:sp>
        <p:nvSpPr>
          <p:cNvPr id="5" name="文本占位符 4"/>
          <p:cNvSpPr>
            <a:spLocks noGrp="1"/>
          </p:cNvSpPr>
          <p:nvPr userDrawn="1">
            <p:ph type="body" sz="quarter" idx="10" hasCustomPrompt="1"/>
          </p:nvPr>
        </p:nvSpPr>
        <p:spPr>
          <a:xfrm>
            <a:off x="2498725" y="2634010"/>
            <a:ext cx="1798639" cy="1589979"/>
          </a:xfrm>
        </p:spPr>
        <p:txBody>
          <a:bodyPr wrap="none">
            <a:noAutofit/>
          </a:bodyPr>
          <a:lstStyle>
            <a:lvl1pPr marL="0" indent="0" algn="l">
              <a:buNone/>
              <a:defRPr sz="13800" b="0" i="0">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altLang="zh-CN" dirty="0"/>
              <a:t>O1</a:t>
            </a:r>
            <a:endParaRPr lang="zh-CN" altLang="en-US" dirty="0"/>
          </a:p>
        </p:txBody>
      </p:sp>
      <p:sp>
        <p:nvSpPr>
          <p:cNvPr id="24" name="矩形 23"/>
          <p:cNvSpPr/>
          <p:nvPr userDrawn="1"/>
        </p:nvSpPr>
        <p:spPr>
          <a:xfrm>
            <a:off x="0" y="-39005"/>
            <a:ext cx="1625600" cy="16256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5" name="矩形 24"/>
          <p:cNvSpPr/>
          <p:nvPr userDrawn="1"/>
        </p:nvSpPr>
        <p:spPr>
          <a:xfrm>
            <a:off x="9664700" y="4330700"/>
            <a:ext cx="2527300" cy="2527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userDrawn="1"/>
        </p:nvSpPr>
        <p:spPr>
          <a:xfrm>
            <a:off x="1625600" y="1586595"/>
            <a:ext cx="604957" cy="6049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accent2"/>
                </a:solidFill>
              </a:defRPr>
            </a:lvl1pPr>
          </a:lstStyle>
          <a:p>
            <a:r>
              <a:rPr lang="en-US" altLang="zh-CN" dirty="0"/>
              <a:t>Click to edit Master title style</a:t>
            </a:r>
            <a:endParaRPr lang="zh-CN" altLang="en-US" dirty="0"/>
          </a:p>
        </p:txBody>
      </p:sp>
      <p:sp>
        <p:nvSpPr>
          <p:cNvPr id="6" name="日期占位符 2"/>
          <p:cNvSpPr>
            <a:spLocks noGrp="1"/>
          </p:cNvSpPr>
          <p:nvPr>
            <p:ph type="dt" sz="half" idx="10"/>
          </p:nvPr>
        </p:nvSpPr>
        <p:spPr>
          <a:xfrm>
            <a:off x="5401732" y="6235706"/>
            <a:ext cx="1388536" cy="206381"/>
          </a:xfrm>
          <a:prstGeom prst="rect">
            <a:avLst/>
          </a:prstGeom>
        </p:spPr>
        <p:txBody>
          <a:bodyPr/>
          <a:lstStyle>
            <a:lvl1pPr>
              <a:defRPr>
                <a:solidFill>
                  <a:schemeClr val="accent2"/>
                </a:solidFill>
              </a:defRPr>
            </a:lvl1pPr>
          </a:lstStyle>
          <a:p>
            <a:endParaRPr lang="zh-CN" altLang="en-US"/>
          </a:p>
        </p:txBody>
      </p:sp>
      <p:sp>
        <p:nvSpPr>
          <p:cNvPr id="7" name="页脚占位符 3"/>
          <p:cNvSpPr>
            <a:spLocks noGrp="1"/>
          </p:cNvSpPr>
          <p:nvPr>
            <p:ph type="ftr" sz="quarter" idx="11"/>
          </p:nvPr>
        </p:nvSpPr>
        <p:spPr>
          <a:xfrm>
            <a:off x="660404" y="6235706"/>
            <a:ext cx="4140201" cy="206381"/>
          </a:xfrm>
          <a:prstGeom prst="rect">
            <a:avLst/>
          </a:prstGeom>
        </p:spPr>
        <p:txBody>
          <a:bodyPr/>
          <a:lstStyle>
            <a:lvl1pPr>
              <a:defRPr>
                <a:solidFill>
                  <a:schemeClr val="accent2"/>
                </a:solidFill>
              </a:defRPr>
            </a:lvl1pPr>
          </a:lstStyle>
          <a:p>
            <a:r>
              <a:rPr lang="zh-CN" altLang="en-US"/>
              <a:t>1</a:t>
            </a:r>
            <a:endParaRPr lang="zh-CN" altLang="en-US" dirty="0"/>
          </a:p>
        </p:txBody>
      </p:sp>
      <p:sp>
        <p:nvSpPr>
          <p:cNvPr id="8" name="灯片编号占位符 4"/>
          <p:cNvSpPr>
            <a:spLocks noGrp="1"/>
          </p:cNvSpPr>
          <p:nvPr>
            <p:ph type="sldNum" sz="quarter" idx="12"/>
          </p:nvPr>
        </p:nvSpPr>
        <p:spPr>
          <a:xfrm>
            <a:off x="8971305" y="6235706"/>
            <a:ext cx="2547595" cy="206381"/>
          </a:xfrm>
          <a:prstGeom prst="rect">
            <a:avLst/>
          </a:prstGeom>
        </p:spPr>
        <p:txBody>
          <a:bodyPr/>
          <a:lstStyle>
            <a:lvl1pPr>
              <a:defRPr>
                <a:solidFill>
                  <a:schemeClr val="accent2"/>
                </a:solidFill>
              </a:defRPr>
            </a:lvl1pPr>
          </a:lstStyle>
          <a:p>
            <a:fld id="{5DD3DB80-B894-403A-B48E-6FDC1A72010E}" type="slidenum">
              <a:rPr lang="zh-CN" altLang="en-US" smtClean="0"/>
            </a:fld>
            <a:endParaRPr lang="zh-CN" altLang="en-US"/>
          </a:p>
        </p:txBody>
      </p:sp>
      <p:grpSp>
        <p:nvGrpSpPr>
          <p:cNvPr id="9" name="组合 8"/>
          <p:cNvGrpSpPr/>
          <p:nvPr userDrawn="1"/>
        </p:nvGrpSpPr>
        <p:grpSpPr>
          <a:xfrm>
            <a:off x="0" y="1"/>
            <a:ext cx="12191999" cy="6857999"/>
            <a:chOff x="0" y="1"/>
            <a:chExt cx="12191999" cy="6857999"/>
          </a:xfrm>
        </p:grpSpPr>
        <p:grpSp>
          <p:nvGrpSpPr>
            <p:cNvPr id="10" name="组合 9"/>
            <p:cNvGrpSpPr/>
            <p:nvPr/>
          </p:nvGrpSpPr>
          <p:grpSpPr>
            <a:xfrm>
              <a:off x="9967733" y="1"/>
              <a:ext cx="2224266" cy="2207517"/>
              <a:chOff x="7333722" y="1"/>
              <a:chExt cx="4858277" cy="4821693"/>
            </a:xfrm>
          </p:grpSpPr>
          <p:sp>
            <p:nvSpPr>
              <p:cNvPr id="18" name="矩形 17"/>
              <p:cNvSpPr/>
              <p:nvPr/>
            </p:nvSpPr>
            <p:spPr>
              <a:xfrm>
                <a:off x="10692384" y="1"/>
                <a:ext cx="1499615" cy="1499615"/>
              </a:xfrm>
              <a:prstGeom prst="rect">
                <a:avLst/>
              </a:prstGeom>
              <a:solidFill>
                <a:schemeClr val="accent2">
                  <a:alpha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accent2"/>
                  </a:solidFill>
                </a:endParaRPr>
              </a:p>
            </p:txBody>
          </p:sp>
          <p:sp>
            <p:nvSpPr>
              <p:cNvPr id="19" name="矩形 18"/>
              <p:cNvSpPr/>
              <p:nvPr/>
            </p:nvSpPr>
            <p:spPr>
              <a:xfrm>
                <a:off x="10692384" y="1661040"/>
                <a:ext cx="1499615" cy="1499615"/>
              </a:xfrm>
              <a:prstGeom prst="rect">
                <a:avLst/>
              </a:prstGeom>
              <a:solidFill>
                <a:schemeClr val="accent2">
                  <a:alpha val="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accent2"/>
                  </a:solidFill>
                </a:endParaRPr>
              </a:p>
            </p:txBody>
          </p:sp>
          <p:sp>
            <p:nvSpPr>
              <p:cNvPr id="20" name="矩形 19"/>
              <p:cNvSpPr/>
              <p:nvPr/>
            </p:nvSpPr>
            <p:spPr>
              <a:xfrm>
                <a:off x="10692384" y="3322079"/>
                <a:ext cx="1499615" cy="1499615"/>
              </a:xfrm>
              <a:prstGeom prst="rect">
                <a:avLst/>
              </a:prstGeom>
              <a:solidFill>
                <a:schemeClr val="accent2">
                  <a:alpha val="2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accent2"/>
                  </a:solidFill>
                </a:endParaRPr>
              </a:p>
            </p:txBody>
          </p:sp>
          <p:sp>
            <p:nvSpPr>
              <p:cNvPr id="21" name="矩形 20"/>
              <p:cNvSpPr/>
              <p:nvPr/>
            </p:nvSpPr>
            <p:spPr>
              <a:xfrm>
                <a:off x="9013053" y="1"/>
                <a:ext cx="1499615" cy="1499615"/>
              </a:xfrm>
              <a:prstGeom prst="rect">
                <a:avLst/>
              </a:prstGeom>
              <a:solidFill>
                <a:schemeClr val="accent2">
                  <a:alpha val="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accent2"/>
                  </a:solidFill>
                </a:endParaRPr>
              </a:p>
            </p:txBody>
          </p:sp>
          <p:sp>
            <p:nvSpPr>
              <p:cNvPr id="22" name="矩形 21"/>
              <p:cNvSpPr/>
              <p:nvPr/>
            </p:nvSpPr>
            <p:spPr>
              <a:xfrm>
                <a:off x="9013053" y="1661040"/>
                <a:ext cx="1499615" cy="1499615"/>
              </a:xfrm>
              <a:prstGeom prst="rect">
                <a:avLst/>
              </a:prstGeom>
              <a:solidFill>
                <a:schemeClr val="accent2">
                  <a:alpha val="2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accent2"/>
                  </a:solidFill>
                </a:endParaRPr>
              </a:p>
            </p:txBody>
          </p:sp>
          <p:sp>
            <p:nvSpPr>
              <p:cNvPr id="23" name="矩形 22"/>
              <p:cNvSpPr/>
              <p:nvPr/>
            </p:nvSpPr>
            <p:spPr>
              <a:xfrm>
                <a:off x="7333722" y="1"/>
                <a:ext cx="1499615" cy="1499615"/>
              </a:xfrm>
              <a:prstGeom prst="rect">
                <a:avLst/>
              </a:prstGeom>
              <a:solidFill>
                <a:schemeClr val="accent2">
                  <a:alpha val="2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accent2"/>
                  </a:solidFill>
                </a:endParaRPr>
              </a:p>
            </p:txBody>
          </p:sp>
        </p:grpSp>
        <p:grpSp>
          <p:nvGrpSpPr>
            <p:cNvPr id="11" name="组合 10"/>
            <p:cNvGrpSpPr/>
            <p:nvPr/>
          </p:nvGrpSpPr>
          <p:grpSpPr>
            <a:xfrm rot="10800000">
              <a:off x="0" y="4650483"/>
              <a:ext cx="2224266" cy="2207517"/>
              <a:chOff x="7333722" y="1"/>
              <a:chExt cx="4858277" cy="4821693"/>
            </a:xfrm>
          </p:grpSpPr>
          <p:sp>
            <p:nvSpPr>
              <p:cNvPr id="12" name="矩形 11"/>
              <p:cNvSpPr/>
              <p:nvPr/>
            </p:nvSpPr>
            <p:spPr>
              <a:xfrm>
                <a:off x="10692384" y="1"/>
                <a:ext cx="1499615" cy="1499615"/>
              </a:xfrm>
              <a:prstGeom prst="rect">
                <a:avLst/>
              </a:prstGeom>
              <a:solidFill>
                <a:schemeClr val="accent2">
                  <a:alpha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accent2"/>
                  </a:solidFill>
                </a:endParaRPr>
              </a:p>
            </p:txBody>
          </p:sp>
          <p:sp>
            <p:nvSpPr>
              <p:cNvPr id="13" name="矩形 12"/>
              <p:cNvSpPr/>
              <p:nvPr/>
            </p:nvSpPr>
            <p:spPr>
              <a:xfrm>
                <a:off x="10692384" y="1661040"/>
                <a:ext cx="1499615" cy="1499615"/>
              </a:xfrm>
              <a:prstGeom prst="rect">
                <a:avLst/>
              </a:prstGeom>
              <a:solidFill>
                <a:schemeClr val="accent2">
                  <a:alpha val="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accent2"/>
                  </a:solidFill>
                </a:endParaRPr>
              </a:p>
            </p:txBody>
          </p:sp>
          <p:sp>
            <p:nvSpPr>
              <p:cNvPr id="14" name="矩形 13"/>
              <p:cNvSpPr/>
              <p:nvPr/>
            </p:nvSpPr>
            <p:spPr>
              <a:xfrm>
                <a:off x="10692384" y="3322079"/>
                <a:ext cx="1499615" cy="1499615"/>
              </a:xfrm>
              <a:prstGeom prst="rect">
                <a:avLst/>
              </a:prstGeom>
              <a:solidFill>
                <a:schemeClr val="accent2">
                  <a:alpha val="2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accent2"/>
                  </a:solidFill>
                </a:endParaRPr>
              </a:p>
            </p:txBody>
          </p:sp>
          <p:sp>
            <p:nvSpPr>
              <p:cNvPr id="15" name="矩形 14"/>
              <p:cNvSpPr/>
              <p:nvPr/>
            </p:nvSpPr>
            <p:spPr>
              <a:xfrm>
                <a:off x="9013053" y="1"/>
                <a:ext cx="1499615" cy="1499615"/>
              </a:xfrm>
              <a:prstGeom prst="rect">
                <a:avLst/>
              </a:prstGeom>
              <a:solidFill>
                <a:schemeClr val="accent2">
                  <a:alpha val="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accent2"/>
                  </a:solidFill>
                </a:endParaRPr>
              </a:p>
            </p:txBody>
          </p:sp>
          <p:sp>
            <p:nvSpPr>
              <p:cNvPr id="16" name="矩形 15"/>
              <p:cNvSpPr/>
              <p:nvPr/>
            </p:nvSpPr>
            <p:spPr>
              <a:xfrm>
                <a:off x="9013053" y="1661040"/>
                <a:ext cx="1499615" cy="1499615"/>
              </a:xfrm>
              <a:prstGeom prst="rect">
                <a:avLst/>
              </a:prstGeom>
              <a:solidFill>
                <a:schemeClr val="accent2">
                  <a:alpha val="2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accent2"/>
                  </a:solidFill>
                </a:endParaRPr>
              </a:p>
            </p:txBody>
          </p:sp>
          <p:sp>
            <p:nvSpPr>
              <p:cNvPr id="17" name="矩形 16"/>
              <p:cNvSpPr/>
              <p:nvPr/>
            </p:nvSpPr>
            <p:spPr>
              <a:xfrm>
                <a:off x="7333722" y="1"/>
                <a:ext cx="1499615" cy="1499615"/>
              </a:xfrm>
              <a:prstGeom prst="rect">
                <a:avLst/>
              </a:prstGeom>
              <a:solidFill>
                <a:schemeClr val="accent2">
                  <a:alpha val="2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accent2"/>
                  </a:solidFill>
                </a:endParaRPr>
              </a:p>
            </p:txBody>
          </p:sp>
        </p:gr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17" name="组合 16"/>
          <p:cNvGrpSpPr/>
          <p:nvPr userDrawn="1"/>
        </p:nvGrpSpPr>
        <p:grpSpPr>
          <a:xfrm>
            <a:off x="0" y="1"/>
            <a:ext cx="12191999" cy="6857999"/>
            <a:chOff x="0" y="1"/>
            <a:chExt cx="12191999" cy="6857999"/>
          </a:xfrm>
        </p:grpSpPr>
        <p:grpSp>
          <p:nvGrpSpPr>
            <p:cNvPr id="18" name="组合 17"/>
            <p:cNvGrpSpPr/>
            <p:nvPr/>
          </p:nvGrpSpPr>
          <p:grpSpPr>
            <a:xfrm>
              <a:off x="9967733" y="1"/>
              <a:ext cx="2224266" cy="2207517"/>
              <a:chOff x="7333722" y="1"/>
              <a:chExt cx="4858277" cy="4821693"/>
            </a:xfrm>
          </p:grpSpPr>
          <p:sp>
            <p:nvSpPr>
              <p:cNvPr id="26" name="矩形 25"/>
              <p:cNvSpPr/>
              <p:nvPr/>
            </p:nvSpPr>
            <p:spPr>
              <a:xfrm>
                <a:off x="10692384" y="1"/>
                <a:ext cx="1499615" cy="1499615"/>
              </a:xfrm>
              <a:prstGeom prst="rect">
                <a:avLst/>
              </a:prstGeom>
              <a:solidFill>
                <a:schemeClr val="accent2">
                  <a:alpha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lumMod val="95000"/>
                      <a:lumOff val="5000"/>
                    </a:schemeClr>
                  </a:solidFill>
                </a:endParaRPr>
              </a:p>
            </p:txBody>
          </p:sp>
          <p:sp>
            <p:nvSpPr>
              <p:cNvPr id="27" name="矩形 26"/>
              <p:cNvSpPr/>
              <p:nvPr/>
            </p:nvSpPr>
            <p:spPr>
              <a:xfrm>
                <a:off x="10692384" y="1661040"/>
                <a:ext cx="1499615" cy="1499615"/>
              </a:xfrm>
              <a:prstGeom prst="rect">
                <a:avLst/>
              </a:prstGeom>
              <a:solidFill>
                <a:schemeClr val="accent2">
                  <a:alpha val="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95000"/>
                      <a:lumOff val="5000"/>
                    </a:schemeClr>
                  </a:solidFill>
                </a:endParaRPr>
              </a:p>
            </p:txBody>
          </p:sp>
          <p:sp>
            <p:nvSpPr>
              <p:cNvPr id="28" name="矩形 27"/>
              <p:cNvSpPr/>
              <p:nvPr/>
            </p:nvSpPr>
            <p:spPr>
              <a:xfrm>
                <a:off x="10692384" y="3322079"/>
                <a:ext cx="1499615" cy="1499615"/>
              </a:xfrm>
              <a:prstGeom prst="rect">
                <a:avLst/>
              </a:prstGeom>
              <a:solidFill>
                <a:schemeClr val="accent2">
                  <a:alpha val="2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95000"/>
                      <a:lumOff val="5000"/>
                    </a:schemeClr>
                  </a:solidFill>
                </a:endParaRPr>
              </a:p>
            </p:txBody>
          </p:sp>
          <p:sp>
            <p:nvSpPr>
              <p:cNvPr id="29" name="矩形 28"/>
              <p:cNvSpPr/>
              <p:nvPr/>
            </p:nvSpPr>
            <p:spPr>
              <a:xfrm>
                <a:off x="9013053" y="1"/>
                <a:ext cx="1499615" cy="1499615"/>
              </a:xfrm>
              <a:prstGeom prst="rect">
                <a:avLst/>
              </a:prstGeom>
              <a:solidFill>
                <a:schemeClr val="accent2">
                  <a:alpha val="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95000"/>
                      <a:lumOff val="5000"/>
                    </a:schemeClr>
                  </a:solidFill>
                </a:endParaRPr>
              </a:p>
            </p:txBody>
          </p:sp>
          <p:sp>
            <p:nvSpPr>
              <p:cNvPr id="30" name="矩形 29"/>
              <p:cNvSpPr/>
              <p:nvPr/>
            </p:nvSpPr>
            <p:spPr>
              <a:xfrm>
                <a:off x="9013053" y="1661040"/>
                <a:ext cx="1499615" cy="1499615"/>
              </a:xfrm>
              <a:prstGeom prst="rect">
                <a:avLst/>
              </a:prstGeom>
              <a:solidFill>
                <a:schemeClr val="accent2">
                  <a:alpha val="2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95000"/>
                      <a:lumOff val="5000"/>
                    </a:schemeClr>
                  </a:solidFill>
                </a:endParaRPr>
              </a:p>
            </p:txBody>
          </p:sp>
          <p:sp>
            <p:nvSpPr>
              <p:cNvPr id="31" name="矩形 30"/>
              <p:cNvSpPr/>
              <p:nvPr/>
            </p:nvSpPr>
            <p:spPr>
              <a:xfrm>
                <a:off x="7333722" y="1"/>
                <a:ext cx="1499615" cy="1499615"/>
              </a:xfrm>
              <a:prstGeom prst="rect">
                <a:avLst/>
              </a:prstGeom>
              <a:solidFill>
                <a:schemeClr val="accent2">
                  <a:alpha val="2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95000"/>
                      <a:lumOff val="5000"/>
                    </a:schemeClr>
                  </a:solidFill>
                </a:endParaRPr>
              </a:p>
            </p:txBody>
          </p:sp>
        </p:grpSp>
        <p:grpSp>
          <p:nvGrpSpPr>
            <p:cNvPr id="19" name="组合 18"/>
            <p:cNvGrpSpPr/>
            <p:nvPr/>
          </p:nvGrpSpPr>
          <p:grpSpPr>
            <a:xfrm rot="10800000">
              <a:off x="0" y="4650483"/>
              <a:ext cx="2224266" cy="2207517"/>
              <a:chOff x="7333722" y="1"/>
              <a:chExt cx="4858277" cy="4821693"/>
            </a:xfrm>
          </p:grpSpPr>
          <p:sp>
            <p:nvSpPr>
              <p:cNvPr id="20" name="矩形 19"/>
              <p:cNvSpPr/>
              <p:nvPr/>
            </p:nvSpPr>
            <p:spPr>
              <a:xfrm>
                <a:off x="10692384" y="1"/>
                <a:ext cx="1499615" cy="1499615"/>
              </a:xfrm>
              <a:prstGeom prst="rect">
                <a:avLst/>
              </a:prstGeom>
              <a:solidFill>
                <a:schemeClr val="accent2">
                  <a:alpha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95000"/>
                      <a:lumOff val="5000"/>
                    </a:schemeClr>
                  </a:solidFill>
                </a:endParaRPr>
              </a:p>
            </p:txBody>
          </p:sp>
          <p:sp>
            <p:nvSpPr>
              <p:cNvPr id="21" name="矩形 20"/>
              <p:cNvSpPr/>
              <p:nvPr/>
            </p:nvSpPr>
            <p:spPr>
              <a:xfrm>
                <a:off x="10692384" y="1661040"/>
                <a:ext cx="1499615" cy="1499615"/>
              </a:xfrm>
              <a:prstGeom prst="rect">
                <a:avLst/>
              </a:prstGeom>
              <a:solidFill>
                <a:schemeClr val="accent2">
                  <a:alpha val="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95000"/>
                      <a:lumOff val="5000"/>
                    </a:schemeClr>
                  </a:solidFill>
                </a:endParaRPr>
              </a:p>
            </p:txBody>
          </p:sp>
          <p:sp>
            <p:nvSpPr>
              <p:cNvPr id="22" name="矩形 21"/>
              <p:cNvSpPr/>
              <p:nvPr/>
            </p:nvSpPr>
            <p:spPr>
              <a:xfrm>
                <a:off x="10692384" y="3322079"/>
                <a:ext cx="1499615" cy="1499615"/>
              </a:xfrm>
              <a:prstGeom prst="rect">
                <a:avLst/>
              </a:prstGeom>
              <a:solidFill>
                <a:schemeClr val="accent2">
                  <a:alpha val="2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95000"/>
                      <a:lumOff val="5000"/>
                    </a:schemeClr>
                  </a:solidFill>
                </a:endParaRPr>
              </a:p>
            </p:txBody>
          </p:sp>
          <p:sp>
            <p:nvSpPr>
              <p:cNvPr id="23" name="矩形 22"/>
              <p:cNvSpPr/>
              <p:nvPr/>
            </p:nvSpPr>
            <p:spPr>
              <a:xfrm>
                <a:off x="9013053" y="1"/>
                <a:ext cx="1499615" cy="1499615"/>
              </a:xfrm>
              <a:prstGeom prst="rect">
                <a:avLst/>
              </a:prstGeom>
              <a:solidFill>
                <a:schemeClr val="accent2">
                  <a:alpha val="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95000"/>
                      <a:lumOff val="5000"/>
                    </a:schemeClr>
                  </a:solidFill>
                </a:endParaRPr>
              </a:p>
            </p:txBody>
          </p:sp>
          <p:sp>
            <p:nvSpPr>
              <p:cNvPr id="24" name="矩形 23"/>
              <p:cNvSpPr/>
              <p:nvPr/>
            </p:nvSpPr>
            <p:spPr>
              <a:xfrm>
                <a:off x="9013053" y="1661040"/>
                <a:ext cx="1499615" cy="1499615"/>
              </a:xfrm>
              <a:prstGeom prst="rect">
                <a:avLst/>
              </a:prstGeom>
              <a:solidFill>
                <a:schemeClr val="accent2">
                  <a:alpha val="2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95000"/>
                      <a:lumOff val="5000"/>
                    </a:schemeClr>
                  </a:solidFill>
                </a:endParaRPr>
              </a:p>
            </p:txBody>
          </p:sp>
          <p:sp>
            <p:nvSpPr>
              <p:cNvPr id="25" name="矩形 24"/>
              <p:cNvSpPr/>
              <p:nvPr/>
            </p:nvSpPr>
            <p:spPr>
              <a:xfrm>
                <a:off x="7333722" y="1"/>
                <a:ext cx="1499615" cy="1499615"/>
              </a:xfrm>
              <a:prstGeom prst="rect">
                <a:avLst/>
              </a:prstGeom>
              <a:solidFill>
                <a:schemeClr val="accent2">
                  <a:alpha val="2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95000"/>
                      <a:lumOff val="5000"/>
                    </a:schemeClr>
                  </a:solidFill>
                </a:endParaRPr>
              </a:p>
            </p:txBody>
          </p:sp>
        </p:gr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末尾幻灯片">
    <p:bg>
      <p:bgPr>
        <a:solidFill>
          <a:schemeClr val="bg1"/>
        </a:solidFill>
        <a:effectLst/>
      </p:bgPr>
    </p:bg>
    <p:spTree>
      <p:nvGrpSpPr>
        <p:cNvPr id="1" name=""/>
        <p:cNvGrpSpPr/>
        <p:nvPr/>
      </p:nvGrpSpPr>
      <p:grpSpPr>
        <a:xfrm>
          <a:off x="0" y="0"/>
          <a:ext cx="0" cy="0"/>
          <a:chOff x="0" y="0"/>
          <a:chExt cx="0" cy="0"/>
        </a:xfrm>
      </p:grpSpPr>
      <p:grpSp>
        <p:nvGrpSpPr>
          <p:cNvPr id="42" name="组合 41"/>
          <p:cNvGrpSpPr/>
          <p:nvPr userDrawn="1"/>
        </p:nvGrpSpPr>
        <p:grpSpPr>
          <a:xfrm>
            <a:off x="0" y="-19502"/>
            <a:ext cx="12192000" cy="6897005"/>
            <a:chOff x="0" y="683338"/>
            <a:chExt cx="12192000" cy="6897005"/>
          </a:xfrm>
        </p:grpSpPr>
        <p:pic>
          <p:nvPicPr>
            <p:cNvPr id="43" name="图片 42" descr="图片包含 建筑, 玩具, 水, 华美&#10;&#10;描述已自动生成"/>
            <p:cNvPicPr>
              <a:picLocks noChangeAspect="1"/>
            </p:cNvPicPr>
            <p:nvPr userDrawn="1"/>
          </p:nvPicPr>
          <p:blipFill rotWithShape="1">
            <a:blip r:embed="rId2" cstate="screen">
              <a:grayscl/>
            </a:blip>
            <a:srcRect t="16427" r="1293" b="-248"/>
            <a:stretch>
              <a:fillRect/>
            </a:stretch>
          </p:blipFill>
          <p:spPr>
            <a:xfrm>
              <a:off x="0" y="683338"/>
              <a:ext cx="12192000" cy="6897005"/>
            </a:xfrm>
            <a:prstGeom prst="rect">
              <a:avLst/>
            </a:prstGeom>
          </p:spPr>
        </p:pic>
        <p:sp>
          <p:nvSpPr>
            <p:cNvPr id="44" name="矩形 43"/>
            <p:cNvSpPr/>
            <p:nvPr userDrawn="1"/>
          </p:nvSpPr>
          <p:spPr>
            <a:xfrm>
              <a:off x="0" y="683338"/>
              <a:ext cx="12192000" cy="6897005"/>
            </a:xfrm>
            <a:prstGeom prst="rect">
              <a:avLst/>
            </a:pr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11" name="í$1îḑè"/>
          <p:cNvSpPr/>
          <p:nvPr/>
        </p:nvSpPr>
        <p:spPr>
          <a:xfrm>
            <a:off x="12191319" y="0"/>
            <a:ext cx="684" cy="13546"/>
          </a:xfrm>
          <a:custGeom>
            <a:avLst/>
            <a:gdLst>
              <a:gd name="connsiteX0" fmla="*/ 0 w 684"/>
              <a:gd name="connsiteY0" fmla="*/ 0 h 13546"/>
              <a:gd name="connsiteX1" fmla="*/ 684 w 684"/>
              <a:gd name="connsiteY1" fmla="*/ 0 h 13546"/>
              <a:gd name="connsiteX2" fmla="*/ 684 w 684"/>
              <a:gd name="connsiteY2" fmla="*/ 13546 h 13546"/>
              <a:gd name="connsiteX3" fmla="*/ 0 w 684"/>
              <a:gd name="connsiteY3" fmla="*/ 0 h 13546"/>
            </a:gdLst>
            <a:ahLst/>
            <a:cxnLst>
              <a:cxn ang="0">
                <a:pos x="connsiteX0" y="connsiteY0"/>
              </a:cxn>
              <a:cxn ang="0">
                <a:pos x="connsiteX1" y="connsiteY1"/>
              </a:cxn>
              <a:cxn ang="0">
                <a:pos x="connsiteX2" y="connsiteY2"/>
              </a:cxn>
              <a:cxn ang="0">
                <a:pos x="connsiteX3" y="connsiteY3"/>
              </a:cxn>
            </a:cxnLst>
            <a:rect l="l" t="t" r="r" b="b"/>
            <a:pathLst>
              <a:path w="684" h="13546">
                <a:moveTo>
                  <a:pt x="0" y="0"/>
                </a:moveTo>
                <a:lnTo>
                  <a:pt x="684" y="0"/>
                </a:lnTo>
                <a:lnTo>
                  <a:pt x="684" y="13546"/>
                </a:lnTo>
                <a:lnTo>
                  <a:pt x="0" y="0"/>
                </a:lnTo>
                <a:close/>
              </a:path>
            </a:pathLst>
          </a:custGeom>
          <a:solidFill>
            <a:schemeClr val="bg1"/>
          </a:solidFill>
          <a:ln w="14015" cap="flat">
            <a:noFill/>
            <a:prstDash val="solid"/>
            <a:miter/>
          </a:ln>
        </p:spPr>
        <p:txBody>
          <a:bodyPr wrap="square" rtlCol="0" anchor="ctr">
            <a:noAutofit/>
          </a:bodyPr>
          <a:lstStyle/>
          <a:p>
            <a:endParaRPr lang="zh-CN" altLang="en-US" sz="1800">
              <a:solidFill>
                <a:schemeClr val="tx1"/>
              </a:solidFill>
            </a:endParaRPr>
          </a:p>
        </p:txBody>
      </p:sp>
      <p:sp>
        <p:nvSpPr>
          <p:cNvPr id="23" name="文本占位符 22"/>
          <p:cNvSpPr>
            <a:spLocks noGrp="1"/>
          </p:cNvSpPr>
          <p:nvPr>
            <p:ph type="body" sz="quarter" idx="11" hasCustomPrompt="1"/>
          </p:nvPr>
        </p:nvSpPr>
        <p:spPr>
          <a:xfrm>
            <a:off x="660399" y="6082576"/>
            <a:ext cx="1498339" cy="230832"/>
          </a:xfrm>
        </p:spPr>
        <p:txBody>
          <a:bodyPr vert="horz" wrap="none" lIns="91440" tIns="45720" rIns="91440" bIns="45720" rtlCol="0" anchor="ctr">
            <a:noAutofit/>
          </a:bodyPr>
          <a:lstStyle>
            <a:lvl1pPr marL="0" indent="0">
              <a:buFontTx/>
              <a:buNone/>
              <a:defRPr lang="en-US" altLang="zh-CN" sz="1050" b="0" dirty="0" smtClean="0">
                <a:ln>
                  <a:noFill/>
                </a:ln>
                <a:solidFill>
                  <a:schemeClr val="bg1"/>
                </a:solidFill>
                <a:latin typeface="+mj-lt"/>
                <a:ea typeface="+mj-ea"/>
                <a:cs typeface="+mj-cs"/>
              </a:defRPr>
            </a:lvl1pPr>
          </a:lstStyle>
          <a:p>
            <a:pPr marL="228600" lvl="0" indent="-228600"/>
            <a:r>
              <a:rPr lang="en-US" altLang="zh-CN" dirty="0"/>
              <a:t>www.islide.cc</a:t>
            </a:r>
            <a:endParaRPr lang="en-US" altLang="zh-CN" dirty="0"/>
          </a:p>
        </p:txBody>
      </p:sp>
      <p:sp>
        <p:nvSpPr>
          <p:cNvPr id="3" name="文本占位符 2"/>
          <p:cNvSpPr>
            <a:spLocks noGrp="1"/>
          </p:cNvSpPr>
          <p:nvPr>
            <p:ph type="body" sz="quarter" idx="13" hasCustomPrompt="1"/>
          </p:nvPr>
        </p:nvSpPr>
        <p:spPr>
          <a:xfrm>
            <a:off x="2620803" y="2824843"/>
            <a:ext cx="3775395" cy="1383506"/>
          </a:xfrm>
        </p:spPr>
        <p:txBody>
          <a:bodyPr vert="horz" lIns="91440" tIns="45720" rIns="91440" bIns="45720" rtlCol="0">
            <a:noAutofit/>
          </a:bodyPr>
          <a:lstStyle>
            <a:lvl1pPr>
              <a:defRPr lang="en-US" altLang="zh-CN" sz="8000" b="1" dirty="0">
                <a:solidFill>
                  <a:schemeClr val="bg1"/>
                </a:solidFill>
              </a:defRPr>
            </a:lvl1pPr>
          </a:lstStyle>
          <a:p>
            <a:pPr marL="0" lvl="0" indent="0">
              <a:buNone/>
            </a:pPr>
            <a:r>
              <a:rPr lang="en-US" altLang="zh-CN" dirty="0"/>
              <a:t>Thanks</a:t>
            </a:r>
            <a:endParaRPr lang="en-US" altLang="zh-CN" dirty="0"/>
          </a:p>
        </p:txBody>
      </p:sp>
      <p:sp>
        <p:nvSpPr>
          <p:cNvPr id="36" name="矩形 35"/>
          <p:cNvSpPr/>
          <p:nvPr userDrawn="1"/>
        </p:nvSpPr>
        <p:spPr>
          <a:xfrm>
            <a:off x="0" y="-39005"/>
            <a:ext cx="2527300" cy="2527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userDrawn="1"/>
        </p:nvSpPr>
        <p:spPr>
          <a:xfrm>
            <a:off x="9664700" y="4330700"/>
            <a:ext cx="2527300" cy="2527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userDrawn="1"/>
        </p:nvSpPr>
        <p:spPr>
          <a:xfrm>
            <a:off x="6603999" y="2824843"/>
            <a:ext cx="2527300" cy="2527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占位符 26"/>
          <p:cNvSpPr>
            <a:spLocks noGrp="1"/>
          </p:cNvSpPr>
          <p:nvPr>
            <p:ph type="body" sz="quarter" idx="12" hasCustomPrompt="1"/>
          </p:nvPr>
        </p:nvSpPr>
        <p:spPr>
          <a:xfrm>
            <a:off x="8314441" y="6082576"/>
            <a:ext cx="3204458" cy="230832"/>
          </a:xfrm>
        </p:spPr>
        <p:txBody>
          <a:bodyPr vert="horz" wrap="none" lIns="91440" tIns="45720" rIns="91440" bIns="45720" rtlCol="0" anchor="ctr">
            <a:noAutofit/>
          </a:bodyPr>
          <a:lstStyle>
            <a:lvl1pPr>
              <a:defRPr lang="en-US" altLang="zh-CN" sz="1050" b="0" dirty="0">
                <a:ln>
                  <a:noFill/>
                </a:ln>
                <a:solidFill>
                  <a:schemeClr val="bg1"/>
                </a:solidFill>
                <a:latin typeface="+mj-lt"/>
                <a:ea typeface="+mj-ea"/>
                <a:cs typeface="+mj-cs"/>
              </a:defRPr>
            </a:lvl1pPr>
          </a:lstStyle>
          <a:p>
            <a:pPr marL="228600" marR="0" lvl="0" indent="-228600" algn="r" defTabSz="914400" rtl="0" eaLnBrk="1" fontAlgn="auto" latinLnBrk="0" hangingPunct="1">
              <a:lnSpc>
                <a:spcPct val="90000"/>
              </a:lnSpc>
              <a:spcBef>
                <a:spcPct val="0"/>
              </a:spcBef>
              <a:spcAft>
                <a:spcPts val="0"/>
              </a:spcAft>
              <a:buClrTx/>
              <a:buSzTx/>
              <a:buFont typeface="Arial" panose="020B0604020202020204" pitchFamily="34" charset="0"/>
              <a:buNone/>
              <a:defRPr/>
            </a:pPr>
            <a:r>
              <a:rPr lang="en-US" altLang="zh-CN" dirty="0"/>
              <a:t>Speaker name and title</a:t>
            </a:r>
            <a:endParaRPr lang="en-US" altLang="zh-CN" dirty="0"/>
          </a:p>
        </p:txBody>
      </p:sp>
      <p:pic>
        <p:nvPicPr>
          <p:cNvPr id="39" name="图片 38" descr="水中的轮船&#10;&#10;描述已自动生成"/>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colorTemperature colorTemp="4792"/>
                    </a14:imgEffect>
                  </a14:imgLayer>
                </a14:imgProps>
              </a:ext>
            </a:extLst>
          </a:blip>
          <a:srcRect b="11191"/>
          <a:stretch>
            <a:fillRect/>
          </a:stretch>
        </p:blipFill>
        <p:spPr>
          <a:xfrm>
            <a:off x="7867649" y="1130300"/>
            <a:ext cx="3168950" cy="4221843"/>
          </a:xfrm>
          <a:prstGeom prst="rect">
            <a:avLst/>
          </a:prstGeom>
        </p:spPr>
      </p:pic>
      <p:sp>
        <p:nvSpPr>
          <p:cNvPr id="40" name="矩形 39"/>
          <p:cNvSpPr/>
          <p:nvPr userDrawn="1"/>
        </p:nvSpPr>
        <p:spPr>
          <a:xfrm>
            <a:off x="0" y="4418149"/>
            <a:ext cx="1139525" cy="113952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1" name="矩形 40"/>
          <p:cNvSpPr/>
          <p:nvPr userDrawn="1"/>
        </p:nvSpPr>
        <p:spPr>
          <a:xfrm>
            <a:off x="2498725" y="1883338"/>
            <a:ext cx="604957" cy="60495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500"/>
    </mc:Choice>
    <mc:Fallback>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Rectangle 3"/>
          <p:cNvSpPr/>
          <p:nvPr userDrawn="1"/>
        </p:nvSpPr>
        <p:spPr>
          <a:xfrm>
            <a:off x="0" y="-1"/>
            <a:ext cx="12192000" cy="23519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0"/>
          </p:nvPr>
        </p:nvSpPr>
        <p:spPr>
          <a:xfrm>
            <a:off x="1132993" y="792152"/>
            <a:ext cx="2649297" cy="2558206"/>
          </a:xfrm>
          <a:custGeom>
            <a:avLst/>
            <a:gdLst>
              <a:gd name="connsiteX0" fmla="*/ 0 w 2649297"/>
              <a:gd name="connsiteY0" fmla="*/ 0 h 2558206"/>
              <a:gd name="connsiteX1" fmla="*/ 2649297 w 2649297"/>
              <a:gd name="connsiteY1" fmla="*/ 0 h 2558206"/>
              <a:gd name="connsiteX2" fmla="*/ 2649297 w 2649297"/>
              <a:gd name="connsiteY2" fmla="*/ 2558206 h 2558206"/>
              <a:gd name="connsiteX3" fmla="*/ 0 w 2649297"/>
              <a:gd name="connsiteY3" fmla="*/ 2558206 h 2558206"/>
            </a:gdLst>
            <a:ahLst/>
            <a:cxnLst>
              <a:cxn ang="0">
                <a:pos x="connsiteX0" y="connsiteY0"/>
              </a:cxn>
              <a:cxn ang="0">
                <a:pos x="connsiteX1" y="connsiteY1"/>
              </a:cxn>
              <a:cxn ang="0">
                <a:pos x="connsiteX2" y="connsiteY2"/>
              </a:cxn>
              <a:cxn ang="0">
                <a:pos x="connsiteX3" y="connsiteY3"/>
              </a:cxn>
            </a:cxnLst>
            <a:rect l="l" t="t" r="r" b="b"/>
            <a:pathLst>
              <a:path w="2649297" h="2558206">
                <a:moveTo>
                  <a:pt x="0" y="0"/>
                </a:moveTo>
                <a:lnTo>
                  <a:pt x="2649297" y="0"/>
                </a:lnTo>
                <a:lnTo>
                  <a:pt x="2649297" y="2558206"/>
                </a:lnTo>
                <a:lnTo>
                  <a:pt x="0" y="2558206"/>
                </a:lnTo>
                <a:close/>
              </a:path>
            </a:pathLst>
          </a:custGeom>
          <a:solidFill>
            <a:schemeClr val="bg1">
              <a:lumMod val="95000"/>
            </a:schemeClr>
          </a:solidFill>
        </p:spPr>
        <p:txBody>
          <a:bodyPr wrap="square">
            <a:noAutofit/>
          </a:bodyPr>
          <a:lstStyle/>
          <a:p>
            <a:endParaRPr lang="en-US"/>
          </a:p>
        </p:txBody>
      </p:sp>
      <p:sp>
        <p:nvSpPr>
          <p:cNvPr id="12" name="Picture Placeholder 11"/>
          <p:cNvSpPr>
            <a:spLocks noGrp="1"/>
          </p:cNvSpPr>
          <p:nvPr>
            <p:ph type="pic" sz="quarter" idx="11"/>
          </p:nvPr>
        </p:nvSpPr>
        <p:spPr>
          <a:xfrm>
            <a:off x="1132993" y="3597697"/>
            <a:ext cx="2649297" cy="2558206"/>
          </a:xfrm>
          <a:custGeom>
            <a:avLst/>
            <a:gdLst>
              <a:gd name="connsiteX0" fmla="*/ 0 w 2649297"/>
              <a:gd name="connsiteY0" fmla="*/ 0 h 2558206"/>
              <a:gd name="connsiteX1" fmla="*/ 2649297 w 2649297"/>
              <a:gd name="connsiteY1" fmla="*/ 0 h 2558206"/>
              <a:gd name="connsiteX2" fmla="*/ 2649297 w 2649297"/>
              <a:gd name="connsiteY2" fmla="*/ 2558206 h 2558206"/>
              <a:gd name="connsiteX3" fmla="*/ 0 w 2649297"/>
              <a:gd name="connsiteY3" fmla="*/ 2558206 h 2558206"/>
            </a:gdLst>
            <a:ahLst/>
            <a:cxnLst>
              <a:cxn ang="0">
                <a:pos x="connsiteX0" y="connsiteY0"/>
              </a:cxn>
              <a:cxn ang="0">
                <a:pos x="connsiteX1" y="connsiteY1"/>
              </a:cxn>
              <a:cxn ang="0">
                <a:pos x="connsiteX2" y="connsiteY2"/>
              </a:cxn>
              <a:cxn ang="0">
                <a:pos x="connsiteX3" y="connsiteY3"/>
              </a:cxn>
            </a:cxnLst>
            <a:rect l="l" t="t" r="r" b="b"/>
            <a:pathLst>
              <a:path w="2649297" h="2558206">
                <a:moveTo>
                  <a:pt x="0" y="0"/>
                </a:moveTo>
                <a:lnTo>
                  <a:pt x="2649297" y="0"/>
                </a:lnTo>
                <a:lnTo>
                  <a:pt x="2649297" y="2558206"/>
                </a:lnTo>
                <a:lnTo>
                  <a:pt x="0" y="2558206"/>
                </a:ln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5746556" y="1019559"/>
            <a:ext cx="2649297" cy="2334491"/>
          </a:xfrm>
          <a:custGeom>
            <a:avLst/>
            <a:gdLst>
              <a:gd name="connsiteX0" fmla="*/ 0 w 2649297"/>
              <a:gd name="connsiteY0" fmla="*/ 0 h 2334491"/>
              <a:gd name="connsiteX1" fmla="*/ 2649297 w 2649297"/>
              <a:gd name="connsiteY1" fmla="*/ 0 h 2334491"/>
              <a:gd name="connsiteX2" fmla="*/ 2649297 w 2649297"/>
              <a:gd name="connsiteY2" fmla="*/ 2334491 h 2334491"/>
              <a:gd name="connsiteX3" fmla="*/ 0 w 2649297"/>
              <a:gd name="connsiteY3" fmla="*/ 2334491 h 2334491"/>
            </a:gdLst>
            <a:ahLst/>
            <a:cxnLst>
              <a:cxn ang="0">
                <a:pos x="connsiteX0" y="connsiteY0"/>
              </a:cxn>
              <a:cxn ang="0">
                <a:pos x="connsiteX1" y="connsiteY1"/>
              </a:cxn>
              <a:cxn ang="0">
                <a:pos x="connsiteX2" y="connsiteY2"/>
              </a:cxn>
              <a:cxn ang="0">
                <a:pos x="connsiteX3" y="connsiteY3"/>
              </a:cxn>
            </a:cxnLst>
            <a:rect l="l" t="t" r="r" b="b"/>
            <a:pathLst>
              <a:path w="2649297" h="2334491">
                <a:moveTo>
                  <a:pt x="0" y="0"/>
                </a:moveTo>
                <a:lnTo>
                  <a:pt x="2649297" y="0"/>
                </a:lnTo>
                <a:lnTo>
                  <a:pt x="2649297" y="2334491"/>
                </a:lnTo>
                <a:lnTo>
                  <a:pt x="0" y="2334491"/>
                </a:lnTo>
                <a:close/>
              </a:path>
            </a:pathLst>
          </a:custGeom>
          <a:solidFill>
            <a:schemeClr val="bg1">
              <a:lumMod val="95000"/>
            </a:schemeClr>
          </a:solidFill>
        </p:spPr>
        <p:txBody>
          <a:bodyPr wrap="square">
            <a:noAutofit/>
          </a:bodyPr>
          <a:lstStyle/>
          <a:p>
            <a:endParaRPr lang="en-US"/>
          </a:p>
        </p:txBody>
      </p:sp>
      <p:sp>
        <p:nvSpPr>
          <p:cNvPr id="13" name="Picture Placeholder 12"/>
          <p:cNvSpPr>
            <a:spLocks noGrp="1"/>
          </p:cNvSpPr>
          <p:nvPr>
            <p:ph type="pic" sz="quarter" idx="11"/>
          </p:nvPr>
        </p:nvSpPr>
        <p:spPr>
          <a:xfrm>
            <a:off x="5746556" y="3589577"/>
            <a:ext cx="2649297" cy="2334491"/>
          </a:xfrm>
          <a:custGeom>
            <a:avLst/>
            <a:gdLst>
              <a:gd name="connsiteX0" fmla="*/ 0 w 2649297"/>
              <a:gd name="connsiteY0" fmla="*/ 0 h 2334491"/>
              <a:gd name="connsiteX1" fmla="*/ 2649297 w 2649297"/>
              <a:gd name="connsiteY1" fmla="*/ 0 h 2334491"/>
              <a:gd name="connsiteX2" fmla="*/ 2649297 w 2649297"/>
              <a:gd name="connsiteY2" fmla="*/ 2334491 h 2334491"/>
              <a:gd name="connsiteX3" fmla="*/ 0 w 2649297"/>
              <a:gd name="connsiteY3" fmla="*/ 2334491 h 2334491"/>
            </a:gdLst>
            <a:ahLst/>
            <a:cxnLst>
              <a:cxn ang="0">
                <a:pos x="connsiteX0" y="connsiteY0"/>
              </a:cxn>
              <a:cxn ang="0">
                <a:pos x="connsiteX1" y="connsiteY1"/>
              </a:cxn>
              <a:cxn ang="0">
                <a:pos x="connsiteX2" y="connsiteY2"/>
              </a:cxn>
              <a:cxn ang="0">
                <a:pos x="connsiteX3" y="connsiteY3"/>
              </a:cxn>
            </a:cxnLst>
            <a:rect l="l" t="t" r="r" b="b"/>
            <a:pathLst>
              <a:path w="2649297" h="2334491">
                <a:moveTo>
                  <a:pt x="0" y="0"/>
                </a:moveTo>
                <a:lnTo>
                  <a:pt x="2649297" y="0"/>
                </a:lnTo>
                <a:lnTo>
                  <a:pt x="2649297" y="2334491"/>
                </a:lnTo>
                <a:lnTo>
                  <a:pt x="0" y="2334491"/>
                </a:lnTo>
                <a:close/>
              </a:path>
            </a:pathLst>
          </a:custGeom>
          <a:solidFill>
            <a:schemeClr val="bg1">
              <a:lumMod val="95000"/>
            </a:schemeClr>
          </a:solidFill>
        </p:spPr>
        <p:txBody>
          <a:bodyPr wrap="square">
            <a:noAutofit/>
          </a:bodyPr>
          <a:lstStyle/>
          <a:p>
            <a:endParaRPr lang="en-US"/>
          </a:p>
        </p:txBody>
      </p:sp>
      <p:sp>
        <p:nvSpPr>
          <p:cNvPr id="16" name="Picture Placeholder 15"/>
          <p:cNvSpPr>
            <a:spLocks noGrp="1"/>
          </p:cNvSpPr>
          <p:nvPr>
            <p:ph type="pic" sz="quarter" idx="12"/>
          </p:nvPr>
        </p:nvSpPr>
        <p:spPr>
          <a:xfrm>
            <a:off x="8669866" y="1019559"/>
            <a:ext cx="2649297" cy="2334491"/>
          </a:xfrm>
          <a:custGeom>
            <a:avLst/>
            <a:gdLst>
              <a:gd name="connsiteX0" fmla="*/ 0 w 2649297"/>
              <a:gd name="connsiteY0" fmla="*/ 0 h 2334491"/>
              <a:gd name="connsiteX1" fmla="*/ 2649297 w 2649297"/>
              <a:gd name="connsiteY1" fmla="*/ 0 h 2334491"/>
              <a:gd name="connsiteX2" fmla="*/ 2649297 w 2649297"/>
              <a:gd name="connsiteY2" fmla="*/ 2334491 h 2334491"/>
              <a:gd name="connsiteX3" fmla="*/ 0 w 2649297"/>
              <a:gd name="connsiteY3" fmla="*/ 2334491 h 2334491"/>
            </a:gdLst>
            <a:ahLst/>
            <a:cxnLst>
              <a:cxn ang="0">
                <a:pos x="connsiteX0" y="connsiteY0"/>
              </a:cxn>
              <a:cxn ang="0">
                <a:pos x="connsiteX1" y="connsiteY1"/>
              </a:cxn>
              <a:cxn ang="0">
                <a:pos x="connsiteX2" y="connsiteY2"/>
              </a:cxn>
              <a:cxn ang="0">
                <a:pos x="connsiteX3" y="connsiteY3"/>
              </a:cxn>
            </a:cxnLst>
            <a:rect l="l" t="t" r="r" b="b"/>
            <a:pathLst>
              <a:path w="2649297" h="2334491">
                <a:moveTo>
                  <a:pt x="0" y="0"/>
                </a:moveTo>
                <a:lnTo>
                  <a:pt x="2649297" y="0"/>
                </a:lnTo>
                <a:lnTo>
                  <a:pt x="2649297" y="2334491"/>
                </a:lnTo>
                <a:lnTo>
                  <a:pt x="0" y="2334491"/>
                </a:lnTo>
                <a:close/>
              </a:path>
            </a:pathLst>
          </a:custGeom>
          <a:solidFill>
            <a:schemeClr val="bg1">
              <a:lumMod val="95000"/>
            </a:schemeClr>
          </a:solidFill>
        </p:spPr>
        <p:txBody>
          <a:bodyPr wrap="square">
            <a:noAutofit/>
          </a:bodyPr>
          <a:lstStyle/>
          <a:p>
            <a:endParaRPr lang="en-US"/>
          </a:p>
        </p:txBody>
      </p:sp>
      <p:sp>
        <p:nvSpPr>
          <p:cNvPr id="19" name="Picture Placeholder 18"/>
          <p:cNvSpPr>
            <a:spLocks noGrp="1"/>
          </p:cNvSpPr>
          <p:nvPr>
            <p:ph type="pic" sz="quarter" idx="13"/>
          </p:nvPr>
        </p:nvSpPr>
        <p:spPr>
          <a:xfrm>
            <a:off x="8669866" y="3589577"/>
            <a:ext cx="2649297" cy="2334491"/>
          </a:xfrm>
          <a:custGeom>
            <a:avLst/>
            <a:gdLst>
              <a:gd name="connsiteX0" fmla="*/ 0 w 2649297"/>
              <a:gd name="connsiteY0" fmla="*/ 0 h 2334491"/>
              <a:gd name="connsiteX1" fmla="*/ 2649297 w 2649297"/>
              <a:gd name="connsiteY1" fmla="*/ 0 h 2334491"/>
              <a:gd name="connsiteX2" fmla="*/ 2649297 w 2649297"/>
              <a:gd name="connsiteY2" fmla="*/ 2334491 h 2334491"/>
              <a:gd name="connsiteX3" fmla="*/ 0 w 2649297"/>
              <a:gd name="connsiteY3" fmla="*/ 2334491 h 2334491"/>
            </a:gdLst>
            <a:ahLst/>
            <a:cxnLst>
              <a:cxn ang="0">
                <a:pos x="connsiteX0" y="connsiteY0"/>
              </a:cxn>
              <a:cxn ang="0">
                <a:pos x="connsiteX1" y="connsiteY1"/>
              </a:cxn>
              <a:cxn ang="0">
                <a:pos x="connsiteX2" y="connsiteY2"/>
              </a:cxn>
              <a:cxn ang="0">
                <a:pos x="connsiteX3" y="connsiteY3"/>
              </a:cxn>
            </a:cxnLst>
            <a:rect l="l" t="t" r="r" b="b"/>
            <a:pathLst>
              <a:path w="2649297" h="2334491">
                <a:moveTo>
                  <a:pt x="0" y="0"/>
                </a:moveTo>
                <a:lnTo>
                  <a:pt x="2649297" y="0"/>
                </a:lnTo>
                <a:lnTo>
                  <a:pt x="2649297" y="2334491"/>
                </a:lnTo>
                <a:lnTo>
                  <a:pt x="0" y="2334491"/>
                </a:ln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2299855"/>
            <a:ext cx="8395855" cy="4558145"/>
          </a:xfrm>
          <a:custGeom>
            <a:avLst/>
            <a:gdLst>
              <a:gd name="connsiteX0" fmla="*/ 0 w 8395855"/>
              <a:gd name="connsiteY0" fmla="*/ 0 h 4558145"/>
              <a:gd name="connsiteX1" fmla="*/ 8395855 w 8395855"/>
              <a:gd name="connsiteY1" fmla="*/ 0 h 4558145"/>
              <a:gd name="connsiteX2" fmla="*/ 8395855 w 8395855"/>
              <a:gd name="connsiteY2" fmla="*/ 4558145 h 4558145"/>
              <a:gd name="connsiteX3" fmla="*/ 0 w 8395855"/>
              <a:gd name="connsiteY3" fmla="*/ 4558145 h 4558145"/>
            </a:gdLst>
            <a:ahLst/>
            <a:cxnLst>
              <a:cxn ang="0">
                <a:pos x="connsiteX0" y="connsiteY0"/>
              </a:cxn>
              <a:cxn ang="0">
                <a:pos x="connsiteX1" y="connsiteY1"/>
              </a:cxn>
              <a:cxn ang="0">
                <a:pos x="connsiteX2" y="connsiteY2"/>
              </a:cxn>
              <a:cxn ang="0">
                <a:pos x="connsiteX3" y="connsiteY3"/>
              </a:cxn>
            </a:cxnLst>
            <a:rect l="l" t="t" r="r" b="b"/>
            <a:pathLst>
              <a:path w="8395855" h="4558145">
                <a:moveTo>
                  <a:pt x="0" y="0"/>
                </a:moveTo>
                <a:lnTo>
                  <a:pt x="8395855" y="0"/>
                </a:lnTo>
                <a:lnTo>
                  <a:pt x="8395855" y="4558145"/>
                </a:lnTo>
                <a:lnTo>
                  <a:pt x="0" y="4558145"/>
                </a:ln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1"/>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bg1">
              <a:lumMod val="95000"/>
            </a:schemeClr>
          </a:solidFill>
        </p:spPr>
        <p:txBody>
          <a:bodyPr wrap="square">
            <a:noAutofit/>
          </a:bodyPr>
          <a:lstStyle/>
          <a:p>
            <a:endParaRPr lang="en-US"/>
          </a:p>
        </p:txBody>
      </p:sp>
      <p:sp>
        <p:nvSpPr>
          <p:cNvPr id="14" name="Picture Placeholder 13"/>
          <p:cNvSpPr>
            <a:spLocks noGrp="1"/>
          </p:cNvSpPr>
          <p:nvPr>
            <p:ph type="pic" sz="quarter" idx="11"/>
          </p:nvPr>
        </p:nvSpPr>
        <p:spPr>
          <a:xfrm>
            <a:off x="1132993" y="1094508"/>
            <a:ext cx="3830012" cy="4668982"/>
          </a:xfrm>
          <a:custGeom>
            <a:avLst/>
            <a:gdLst>
              <a:gd name="connsiteX0" fmla="*/ 0 w 3830012"/>
              <a:gd name="connsiteY0" fmla="*/ 0 h 4668982"/>
              <a:gd name="connsiteX1" fmla="*/ 3830012 w 3830012"/>
              <a:gd name="connsiteY1" fmla="*/ 0 h 4668982"/>
              <a:gd name="connsiteX2" fmla="*/ 3830012 w 3830012"/>
              <a:gd name="connsiteY2" fmla="*/ 4668982 h 4668982"/>
              <a:gd name="connsiteX3" fmla="*/ 0 w 3830012"/>
              <a:gd name="connsiteY3" fmla="*/ 4668982 h 4668982"/>
            </a:gdLst>
            <a:ahLst/>
            <a:cxnLst>
              <a:cxn ang="0">
                <a:pos x="connsiteX0" y="connsiteY0"/>
              </a:cxn>
              <a:cxn ang="0">
                <a:pos x="connsiteX1" y="connsiteY1"/>
              </a:cxn>
              <a:cxn ang="0">
                <a:pos x="connsiteX2" y="connsiteY2"/>
              </a:cxn>
              <a:cxn ang="0">
                <a:pos x="connsiteX3" y="connsiteY3"/>
              </a:cxn>
            </a:cxnLst>
            <a:rect l="l" t="t" r="r" b="b"/>
            <a:pathLst>
              <a:path w="3830012" h="4668982">
                <a:moveTo>
                  <a:pt x="0" y="0"/>
                </a:moveTo>
                <a:lnTo>
                  <a:pt x="3830012" y="0"/>
                </a:lnTo>
                <a:lnTo>
                  <a:pt x="3830012" y="4668982"/>
                </a:lnTo>
                <a:lnTo>
                  <a:pt x="0" y="4668982"/>
                </a:lnTo>
                <a:close/>
              </a:path>
            </a:pathLst>
          </a:custGeom>
          <a:solidFill>
            <a:schemeClr val="bg1">
              <a:lumMod val="8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0403" y="0"/>
            <a:ext cx="10858500" cy="1028700"/>
          </a:xfrm>
          <a:prstGeom prst="rect">
            <a:avLst/>
          </a:prstGeom>
        </p:spPr>
        <p:txBody>
          <a:bodyPr vert="horz" lIns="91440" tIns="45720" rIns="91440" bIns="45720" rtlCol="0" anchor="b">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60403" y="1130300"/>
            <a:ext cx="10858500" cy="5003800"/>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10" name="日期占位符 7"/>
          <p:cNvSpPr>
            <a:spLocks noGrp="1"/>
          </p:cNvSpPr>
          <p:nvPr>
            <p:ph type="dt" sz="half" idx="2"/>
          </p:nvPr>
        </p:nvSpPr>
        <p:spPr>
          <a:xfrm>
            <a:off x="5401732" y="6235706"/>
            <a:ext cx="1388536" cy="206381"/>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zh-CN" altLang="en-US"/>
          </a:p>
        </p:txBody>
      </p:sp>
      <p:sp>
        <p:nvSpPr>
          <p:cNvPr id="11" name="页脚占位符 8"/>
          <p:cNvSpPr>
            <a:spLocks noGrp="1"/>
          </p:cNvSpPr>
          <p:nvPr>
            <p:ph type="ftr" sz="quarter" idx="3"/>
          </p:nvPr>
        </p:nvSpPr>
        <p:spPr>
          <a:xfrm>
            <a:off x="660404" y="6235706"/>
            <a:ext cx="4140201" cy="206381"/>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r>
              <a:rPr lang="zh-CN" altLang="en-US"/>
              <a:t>1</a:t>
            </a:r>
            <a:endParaRPr lang="zh-CN" altLang="en-US" dirty="0"/>
          </a:p>
        </p:txBody>
      </p:sp>
      <p:sp>
        <p:nvSpPr>
          <p:cNvPr id="12" name="灯片编号占位符 9"/>
          <p:cNvSpPr>
            <a:spLocks noGrp="1"/>
          </p:cNvSpPr>
          <p:nvPr>
            <p:ph type="sldNum" sz="quarter" idx="4"/>
          </p:nvPr>
        </p:nvSpPr>
        <p:spPr>
          <a:xfrm>
            <a:off x="8971305" y="6235706"/>
            <a:ext cx="2547595" cy="206381"/>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5DD3DB80-B894-403A-B48E-6FDC1A72010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p14:dur="500"/>
    </mc:Choice>
    <mc:Fallback>
      <p:transition/>
    </mc:Fallback>
  </mc:AlternateConten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hemeOverride" Target="../theme/themeOverride1.xml"/><Relationship Id="rId3" Type="http://schemas.openxmlformats.org/officeDocument/2006/relationships/tags" Target="../tags/tag2.xml"/><Relationship Id="rId2" Type="http://schemas.openxmlformats.org/officeDocument/2006/relationships/image" Target="../media/image4.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4.xml"/><Relationship Id="rId4" Type="http://schemas.openxmlformats.org/officeDocument/2006/relationships/tags" Target="../tags/tag62.xml"/><Relationship Id="rId3" Type="http://schemas.openxmlformats.org/officeDocument/2006/relationships/image" Target="../media/image6.png"/><Relationship Id="rId2" Type="http://schemas.openxmlformats.org/officeDocument/2006/relationships/image" Target="../media/image2.svg"/><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themeOverride" Target="../theme/themeOverride5.xml"/><Relationship Id="rId3" Type="http://schemas.openxmlformats.org/officeDocument/2006/relationships/tags" Target="../tags/tag64.xml"/><Relationship Id="rId2" Type="http://schemas.openxmlformats.org/officeDocument/2006/relationships/image" Target="../media/image4.png"/><Relationship Id="rId1" Type="http://schemas.openxmlformats.org/officeDocument/2006/relationships/tags" Target="../tags/tag63.xml"/></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4.xml"/><Relationship Id="rId7"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8.png"/><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5" Type="http://schemas.openxmlformats.org/officeDocument/2006/relationships/notesSlide" Target="../notesSlides/notesSlide3.xml"/><Relationship Id="rId14" Type="http://schemas.openxmlformats.org/officeDocument/2006/relationships/slideLayout" Target="../slideLayouts/slideLayout4.xml"/><Relationship Id="rId13" Type="http://schemas.openxmlformats.org/officeDocument/2006/relationships/tags" Target="../tags/tag14.xml"/><Relationship Id="rId12" Type="http://schemas.openxmlformats.org/officeDocument/2006/relationships/image" Target="../media/image6.png"/><Relationship Id="rId11" Type="http://schemas.openxmlformats.org/officeDocument/2006/relationships/image" Target="../media/image1.svg"/><Relationship Id="rId10" Type="http://schemas.openxmlformats.org/officeDocument/2006/relationships/image" Target="../media/image11.png"/><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themeOverride" Target="../theme/themeOverride2.xml"/><Relationship Id="rId2" Type="http://schemas.openxmlformats.org/officeDocument/2006/relationships/tags" Target="../tags/tag15.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8" Type="http://schemas.openxmlformats.org/officeDocument/2006/relationships/slideLayout" Target="../slideLayouts/slideLayout4.xml"/><Relationship Id="rId27" Type="http://schemas.openxmlformats.org/officeDocument/2006/relationships/tags" Target="../tags/tag40.xml"/><Relationship Id="rId26" Type="http://schemas.openxmlformats.org/officeDocument/2006/relationships/image" Target="../media/image8.png"/><Relationship Id="rId25" Type="http://schemas.openxmlformats.org/officeDocument/2006/relationships/tags" Target="../tags/tag39.xml"/><Relationship Id="rId24" Type="http://schemas.openxmlformats.org/officeDocument/2006/relationships/tags" Target="../tags/tag38.xml"/><Relationship Id="rId23" Type="http://schemas.openxmlformats.org/officeDocument/2006/relationships/tags" Target="../tags/tag37.xml"/><Relationship Id="rId22" Type="http://schemas.openxmlformats.org/officeDocument/2006/relationships/tags" Target="../tags/tag36.xml"/><Relationship Id="rId21" Type="http://schemas.openxmlformats.org/officeDocument/2006/relationships/tags" Target="../tags/tag35.xml"/><Relationship Id="rId20" Type="http://schemas.openxmlformats.org/officeDocument/2006/relationships/tags" Target="../tags/tag34.xml"/><Relationship Id="rId2" Type="http://schemas.openxmlformats.org/officeDocument/2006/relationships/tags" Target="../tags/tag16.xml"/><Relationship Id="rId19" Type="http://schemas.openxmlformats.org/officeDocument/2006/relationships/tags" Target="../tags/tag33.xml"/><Relationship Id="rId18" Type="http://schemas.openxmlformats.org/officeDocument/2006/relationships/tags" Target="../tags/tag32.xml"/><Relationship Id="rId17" Type="http://schemas.openxmlformats.org/officeDocument/2006/relationships/tags" Target="../tags/tag31.xml"/><Relationship Id="rId16" Type="http://schemas.openxmlformats.org/officeDocument/2006/relationships/tags" Target="../tags/tag30.xml"/><Relationship Id="rId15" Type="http://schemas.openxmlformats.org/officeDocument/2006/relationships/tags" Target="../tags/tag29.xml"/><Relationship Id="rId14" Type="http://schemas.openxmlformats.org/officeDocument/2006/relationships/tags" Target="../tags/tag28.xml"/><Relationship Id="rId13" Type="http://schemas.openxmlformats.org/officeDocument/2006/relationships/tags" Target="../tags/tag27.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themeOverride" Target="../theme/themeOverride3.xml"/><Relationship Id="rId2" Type="http://schemas.openxmlformats.org/officeDocument/2006/relationships/tags" Target="../tags/tag41.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9" Type="http://schemas.openxmlformats.org/officeDocument/2006/relationships/tags" Target="../tags/tag49.xml"/><Relationship Id="rId8" Type="http://schemas.openxmlformats.org/officeDocument/2006/relationships/tags" Target="../tags/tag48.xml"/><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2" Type="http://schemas.openxmlformats.org/officeDocument/2006/relationships/slideLayout" Target="../slideLayouts/slideLayout4.xml"/><Relationship Id="rId21" Type="http://schemas.openxmlformats.org/officeDocument/2006/relationships/tags" Target="../tags/tag60.xml"/><Relationship Id="rId20" Type="http://schemas.openxmlformats.org/officeDocument/2006/relationships/image" Target="../media/image8.png"/><Relationship Id="rId2" Type="http://schemas.openxmlformats.org/officeDocument/2006/relationships/tags" Target="../tags/tag42.xml"/><Relationship Id="rId19" Type="http://schemas.openxmlformats.org/officeDocument/2006/relationships/tags" Target="../tags/tag59.xml"/><Relationship Id="rId18" Type="http://schemas.openxmlformats.org/officeDocument/2006/relationships/tags" Target="../tags/tag58.xml"/><Relationship Id="rId17" Type="http://schemas.openxmlformats.org/officeDocument/2006/relationships/tags" Target="../tags/tag57.xml"/><Relationship Id="rId16" Type="http://schemas.openxmlformats.org/officeDocument/2006/relationships/tags" Target="../tags/tag56.xml"/><Relationship Id="rId15" Type="http://schemas.openxmlformats.org/officeDocument/2006/relationships/tags" Target="../tags/tag55.xml"/><Relationship Id="rId14" Type="http://schemas.openxmlformats.org/officeDocument/2006/relationships/tags" Target="../tags/tag54.xml"/><Relationship Id="rId13" Type="http://schemas.openxmlformats.org/officeDocument/2006/relationships/tags" Target="../tags/tag53.xml"/><Relationship Id="rId12" Type="http://schemas.openxmlformats.org/officeDocument/2006/relationships/tags" Target="../tags/tag52.xml"/><Relationship Id="rId11" Type="http://schemas.openxmlformats.org/officeDocument/2006/relationships/tags" Target="../tags/tag51.xml"/><Relationship Id="rId10" Type="http://schemas.openxmlformats.org/officeDocument/2006/relationships/tags" Target="../tags/tag50.xml"/><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themeOverride" Target="../theme/themeOverride4.xml"/><Relationship Id="rId2" Type="http://schemas.openxmlformats.org/officeDocument/2006/relationships/tags" Target="../tags/tag61.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539365" y="46355"/>
            <a:ext cx="9320530" cy="1813560"/>
          </a:xfrm>
          <a:noFill/>
          <a:ln>
            <a:noFill/>
          </a:ln>
        </p:spPr>
        <p:txBody>
          <a:bodyPr vert="horz" wrap="square" lIns="91440" tIns="45720" rIns="91440" bIns="45720" rtlCol="0" anchor="b">
            <a:noAutofit/>
          </a:bodyPr>
          <a:lstStyle/>
          <a:p>
            <a:pPr>
              <a:lnSpc>
                <a:spcPct val="150000"/>
              </a:lnSpc>
            </a:pPr>
            <a:r>
              <a:rPr lang="zh-CN" altLang="en-US" sz="4000" dirty="0"/>
              <a:t>疫情对船舶扣押拍卖程序的影响</a:t>
            </a:r>
            <a:br>
              <a:rPr lang="zh-CN" altLang="en-US" sz="4000" dirty="0"/>
            </a:br>
            <a:r>
              <a:rPr lang="zh-CN" altLang="en-US" sz="4000" dirty="0"/>
              <a:t>以及解决方法</a:t>
            </a:r>
            <a:endParaRPr lang="zh-CN" altLang="en-US" sz="4000" dirty="0"/>
          </a:p>
        </p:txBody>
      </p:sp>
      <p:sp>
        <p:nvSpPr>
          <p:cNvPr id="21" name="文本占位符 20"/>
          <p:cNvSpPr>
            <a:spLocks noGrp="1"/>
          </p:cNvSpPr>
          <p:nvPr>
            <p:ph type="body" sz="quarter" idx="12"/>
          </p:nvPr>
        </p:nvSpPr>
        <p:spPr>
          <a:xfrm>
            <a:off x="66673" y="2763231"/>
            <a:ext cx="5200650" cy="1139525"/>
          </a:xfrm>
        </p:spPr>
        <p:txBody>
          <a:bodyPr/>
          <a:lstStyle/>
          <a:p>
            <a:pPr marL="0" indent="0">
              <a:buNone/>
            </a:pPr>
            <a:r>
              <a:rPr lang="en-US" altLang="zh-CN" dirty="0"/>
              <a:t>2O21</a:t>
            </a:r>
            <a:endParaRPr lang="zh-CN" altLang="en-US" dirty="0"/>
          </a:p>
        </p:txBody>
      </p:sp>
      <p:cxnSp>
        <p:nvCxnSpPr>
          <p:cNvPr id="56" name="直接连接符 55"/>
          <p:cNvCxnSpPr/>
          <p:nvPr/>
        </p:nvCxnSpPr>
        <p:spPr>
          <a:xfrm>
            <a:off x="0" y="5829412"/>
            <a:ext cx="1143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图片 9" descr="微信图片_20200108143819"/>
          <p:cNvPicPr>
            <a:picLocks noChangeAspect="1"/>
          </p:cNvPicPr>
          <p:nvPr>
            <p:custDataLst>
              <p:tags r:id="rId1"/>
            </p:custDataLst>
          </p:nvPr>
        </p:nvPicPr>
        <p:blipFill>
          <a:blip r:embed="rId2"/>
          <a:stretch>
            <a:fillRect/>
          </a:stretch>
        </p:blipFill>
        <p:spPr>
          <a:xfrm>
            <a:off x="407670" y="400685"/>
            <a:ext cx="1640840" cy="1640840"/>
          </a:xfrm>
          <a:prstGeom prst="rect">
            <a:avLst/>
          </a:prstGeom>
        </p:spPr>
      </p:pic>
      <p:sp>
        <p:nvSpPr>
          <p:cNvPr id="3" name="标题 1"/>
          <p:cNvSpPr>
            <a:spLocks noGrp="1"/>
          </p:cNvSpPr>
          <p:nvPr/>
        </p:nvSpPr>
        <p:spPr>
          <a:xfrm>
            <a:off x="1270635" y="4410710"/>
            <a:ext cx="9650095" cy="1264285"/>
          </a:xfrm>
          <a:prstGeom prst="rect">
            <a:avLst/>
          </a:prstGeom>
        </p:spPr>
        <p:txBody>
          <a:bodyPr vert="horz" lIns="91440" tIns="45720" rIns="91440" bIns="45720" rtlCol="0" anchor="b"/>
          <a:lstStyle>
            <a:lvl1pPr algn="l" defTabSz="914400" rtl="0" eaLnBrk="1" latinLnBrk="0" hangingPunct="1">
              <a:lnSpc>
                <a:spcPct val="90000"/>
              </a:lnSpc>
              <a:spcBef>
                <a:spcPct val="0"/>
              </a:spcBef>
              <a:buNone/>
              <a:defRPr sz="2400" b="1" i="0" kern="1200">
                <a:solidFill>
                  <a:schemeClr val="bg1"/>
                </a:solidFill>
                <a:latin typeface="+mj-lt"/>
                <a:ea typeface="+mj-ea"/>
                <a:cs typeface="+mj-cs"/>
              </a:defRPr>
            </a:lvl1pPr>
          </a:lstStyle>
          <a:p>
            <a:pPr>
              <a:lnSpc>
                <a:spcPct val="150000"/>
              </a:lnSpc>
            </a:pPr>
            <a:r>
              <a:rPr lang="zh-CN" sz="1800" dirty="0">
                <a:solidFill>
                  <a:schemeClr val="bg1"/>
                </a:solidFill>
                <a:latin typeface="微软雅黑" panose="020B0503020204020204" charset="-122"/>
                <a:ea typeface="微软雅黑" panose="020B0503020204020204" charset="-122"/>
                <a:cs typeface="微软雅黑" panose="020B0503020204020204" charset="-122"/>
              </a:rPr>
              <a:t>主讲人：王伟圣律师，中国、英国执业律师</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sz="1800" dirty="0">
                <a:solidFill>
                  <a:schemeClr val="bg1"/>
                </a:solidFill>
                <a:latin typeface="微软雅黑" panose="020B0503020204020204" charset="-122"/>
                <a:ea typeface="微软雅黑" panose="020B0503020204020204" charset="-122"/>
                <a:cs typeface="微软雅黑" panose="020B0503020204020204" charset="-122"/>
              </a:rPr>
              <a:t>广悦律师事务所（</a:t>
            </a:r>
            <a:r>
              <a:rPr lang="en-US" altLang="zh-CN" sz="1800" dirty="0">
                <a:solidFill>
                  <a:schemeClr val="bg1"/>
                </a:solidFill>
                <a:latin typeface="微软雅黑" panose="020B0503020204020204" charset="-122"/>
                <a:ea typeface="微软雅黑" panose="020B0503020204020204" charset="-122"/>
                <a:cs typeface="微软雅黑" panose="020B0503020204020204" charset="-122"/>
              </a:rPr>
              <a:t>WANG JING &amp; GH LAW FIRM</a:t>
            </a:r>
            <a:r>
              <a:rPr lang="zh-CN" sz="1800" dirty="0">
                <a:solidFill>
                  <a:schemeClr val="bg1"/>
                </a:solidFill>
                <a:latin typeface="微软雅黑" panose="020B0503020204020204" charset="-122"/>
                <a:ea typeface="微软雅黑" panose="020B0503020204020204" charset="-122"/>
                <a:cs typeface="微软雅黑" panose="020B0503020204020204" charset="-122"/>
              </a:rPr>
              <a:t>）合伙人</a:t>
            </a:r>
            <a:endParaRPr lang="zh-CN" sz="1800" dirty="0">
              <a:solidFill>
                <a:schemeClr val="bg1"/>
              </a:solidFill>
              <a:latin typeface="微软雅黑" panose="020B0503020204020204" charset="-122"/>
              <a:ea typeface="微软雅黑" panose="020B0503020204020204" charset="-122"/>
              <a:cs typeface="微软雅黑" panose="020B0503020204020204" charset="-122"/>
            </a:endParaRPr>
          </a:p>
          <a:p>
            <a:pPr>
              <a:lnSpc>
                <a:spcPct val="150000"/>
              </a:lnSpc>
            </a:pPr>
            <a:r>
              <a:rPr sz="1800" dirty="0">
                <a:solidFill>
                  <a:schemeClr val="bg1"/>
                </a:solidFill>
                <a:latin typeface="微软雅黑" panose="020B0503020204020204" charset="-122"/>
                <a:cs typeface="微软雅黑" panose="020B0503020204020204" charset="-122"/>
                <a:sym typeface="+mn-ea"/>
              </a:rPr>
              <a:t>全国千名涉外律师人才 (海事海商方向及跨境投资并购方向)、全国涉外律师领军人才</a:t>
            </a:r>
            <a:endParaRPr lang="en-US" altLang="zh-CN"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7" name="灯片编号占位符 6"/>
          <p:cNvSpPr>
            <a:spLocks noGrp="1"/>
          </p:cNvSpPr>
          <p:nvPr/>
        </p:nvSpPr>
        <p:spPr>
          <a:xfrm>
            <a:off x="8971305" y="6235706"/>
            <a:ext cx="2547595" cy="206381"/>
          </a:xfrm>
          <a:prstGeom prst="rect">
            <a:avLst/>
          </a:prstGeom>
        </p:spPr>
        <p:txBody>
          <a:bodyPr vert="horz" lIns="91440" tIns="45720" rIns="91440" bIns="45720" rtlCol="0" anchor="ctr"/>
          <a:lstStyle>
            <a:defPPr>
              <a:defRPr lang="zh-CN"/>
            </a:defPPr>
            <a:lvl1pPr marL="0" algn="r" defTabSz="914400" rtl="0" eaLnBrk="1" latinLnBrk="0" hangingPunct="1">
              <a:defRPr sz="9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solidFill>
                  <a:schemeClr val="bg1"/>
                </a:solidFill>
              </a:rPr>
            </a:fld>
            <a:endParaRPr lang="zh-CN" altLang="en-US" smtClean="0">
              <a:solidFill>
                <a:schemeClr val="bg1"/>
              </a:solidFill>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nvGrpSpPr>
        <p:grpSpPr>
          <a:xfrm>
            <a:off x="581660" y="403225"/>
            <a:ext cx="10960155" cy="6148705"/>
            <a:chOff x="1203788" y="418873"/>
            <a:chExt cx="9768840" cy="5925820"/>
          </a:xfrm>
        </p:grpSpPr>
        <p:sp>
          <p:nvSpPr>
            <p:cNvPr id="6" name="矩形 5"/>
            <p:cNvSpPr/>
            <p:nvPr/>
          </p:nvSpPr>
          <p:spPr>
            <a:xfrm>
              <a:off x="1203788" y="4989489"/>
              <a:ext cx="739484" cy="739481"/>
            </a:xfrm>
            <a:prstGeom prst="rect">
              <a:avLst/>
            </a:prstGeom>
            <a:solidFill>
              <a:schemeClr val="accent2"/>
            </a:solidFill>
            <a:ln w="12700" cap="rnd">
              <a:noFill/>
              <a:prstDash val="solid"/>
              <a:round/>
            </a:ln>
            <a:effectLst>
              <a:outerShdw blurRad="254000" dist="127000" algn="ctr" rotWithShape="0">
                <a:schemeClr val="accent2">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sp>
          <p:nvSpPr>
            <p:cNvPr id="3" name="矩形 2"/>
            <p:cNvSpPr/>
            <p:nvPr/>
          </p:nvSpPr>
          <p:spPr>
            <a:xfrm>
              <a:off x="4354658" y="418873"/>
              <a:ext cx="6617970" cy="5925820"/>
            </a:xfrm>
            <a:prstGeom prst="rect">
              <a:avLst/>
            </a:prstGeom>
            <a:pattFill prst="pct5">
              <a:fgClr>
                <a:srgbClr val="E4E6EA"/>
              </a:fgClr>
              <a:bgClr>
                <a:srgbClr val="ADB5BF"/>
              </a:bgClr>
            </a:pattFill>
            <a:ln w="762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矩形 3"/>
            <p:cNvSpPr/>
            <p:nvPr/>
          </p:nvSpPr>
          <p:spPr>
            <a:xfrm>
              <a:off x="1470660" y="1418051"/>
              <a:ext cx="3531567" cy="4079779"/>
            </a:xfrm>
            <a:prstGeom prst="rect">
              <a:avLst/>
            </a:prstGeom>
            <a:solidFill>
              <a:schemeClr val="bg1"/>
            </a:soli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1" forceAA="0" compatLnSpc="1">
              <a:normAutofit/>
            </a:bodyPr>
            <a:lstStyle/>
            <a:p>
              <a:pPr algn="ctr" defTabSz="914400"/>
              <a:endParaRPr lang="en-GB" sz="1200" b="1">
                <a:solidFill>
                  <a:schemeClr val="accent2"/>
                </a:solidFill>
              </a:endParaRPr>
            </a:p>
          </p:txBody>
        </p:sp>
        <p:cxnSp>
          <p:nvCxnSpPr>
            <p:cNvPr id="5" name="直接连接符 4"/>
            <p:cNvCxnSpPr/>
            <p:nvPr/>
          </p:nvCxnSpPr>
          <p:spPr>
            <a:xfrm>
              <a:off x="3368040" y="1417728"/>
              <a:ext cx="163449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29226" y="2385171"/>
              <a:ext cx="3289468" cy="2163968"/>
            </a:xfrm>
            <a:prstGeom prst="rect">
              <a:avLst/>
            </a:prstGeom>
            <a:noFill/>
          </p:spPr>
          <p:txBody>
            <a:bodyPr wrap="square" rtlCol="0">
              <a:spAutoFit/>
            </a:bodyPr>
            <a:lstStyle/>
            <a:p>
              <a:pPr>
                <a:lnSpc>
                  <a:spcPct val="200000"/>
                </a:lnSpc>
              </a:pPr>
              <a:r>
                <a:rPr kumimoji="0" lang="en-US" altLang="zh-CN" sz="1400" i="0" u="none" strike="noStrike" kern="1200" cap="none" spc="0" normalizeH="0" baseline="0" noProof="0" dirty="0">
                  <a:ln>
                    <a:noFill/>
                  </a:ln>
                  <a:effectLst/>
                  <a:uLnTx/>
                  <a:uFillTx/>
                  <a:sym typeface="+mn-ea"/>
                </a:rPr>
                <a:t>近年来船舶司法出售的情况越来越普遍</a:t>
              </a:r>
              <a:r>
                <a:rPr kumimoji="0" lang="zh-CN" altLang="en-US" sz="1400" i="0" u="none" strike="noStrike" kern="1200" cap="none" spc="0" normalizeH="0" baseline="0" noProof="0" dirty="0">
                  <a:ln>
                    <a:noFill/>
                  </a:ln>
                  <a:effectLst/>
                  <a:uLnTx/>
                  <a:uFillTx/>
                  <a:sym typeface="+mn-ea"/>
                </a:rPr>
                <a:t>，</a:t>
              </a:r>
              <a:r>
                <a:rPr kumimoji="0" lang="en-US" altLang="zh-CN" sz="1400" i="0" u="none" strike="noStrike" kern="1200" cap="none" spc="0" normalizeH="0" baseline="0" noProof="0" dirty="0">
                  <a:ln>
                    <a:noFill/>
                  </a:ln>
                  <a:effectLst/>
                  <a:uLnTx/>
                  <a:uFillTx/>
                  <a:sym typeface="+mn-ea"/>
                </a:rPr>
                <a:t>而各国对于外国船舶司法出售的国际承认问题存在不同的认识和法律规定</a:t>
              </a:r>
              <a:r>
                <a:rPr kumimoji="0" lang="zh-CN" altLang="en-US" sz="1400" i="0" u="none" strike="noStrike" kern="1200" cap="none" spc="0" normalizeH="0" baseline="0" noProof="0" dirty="0">
                  <a:ln>
                    <a:noFill/>
                  </a:ln>
                  <a:effectLst/>
                  <a:uLnTx/>
                  <a:uFillTx/>
                  <a:sym typeface="+mn-ea"/>
                </a:rPr>
                <a:t>，</a:t>
              </a:r>
              <a:r>
                <a:rPr kumimoji="0" lang="en-US" altLang="zh-CN" sz="1400" i="0" u="none" strike="noStrike" kern="1200" cap="none" spc="0" normalizeH="0" baseline="0" noProof="0" dirty="0">
                  <a:ln>
                    <a:noFill/>
                  </a:ln>
                  <a:effectLst/>
                  <a:uLnTx/>
                  <a:uFillTx/>
                  <a:sym typeface="+mn-ea"/>
                </a:rPr>
                <a:t>导致船舶在一国被司法出售后在其他国家</a:t>
              </a:r>
              <a:r>
                <a:rPr kumimoji="0" lang="zh-CN" altLang="en-US" sz="1400" i="0" u="none" strike="noStrike" kern="1200" cap="none" spc="0" normalizeH="0" baseline="0" noProof="0" dirty="0">
                  <a:ln>
                    <a:noFill/>
                  </a:ln>
                  <a:effectLst/>
                  <a:uLnTx/>
                  <a:uFillTx/>
                  <a:sym typeface="+mn-ea"/>
                </a:rPr>
                <a:t>的承认</a:t>
              </a:r>
              <a:r>
                <a:rPr kumimoji="0" lang="en-US" altLang="zh-CN" sz="1400" i="0" u="none" strike="noStrike" kern="1200" cap="none" spc="0" normalizeH="0" baseline="0" noProof="0" dirty="0">
                  <a:ln>
                    <a:noFill/>
                  </a:ln>
                  <a:effectLst/>
                  <a:uLnTx/>
                  <a:uFillTx/>
                  <a:sym typeface="+mn-ea"/>
                </a:rPr>
                <a:t>仍存在着较大的不确定性</a:t>
              </a:r>
              <a:r>
                <a:rPr kumimoji="0" lang="zh-CN" altLang="en-US" sz="1400" i="0" u="none" strike="noStrike" kern="1200" cap="none" spc="0" normalizeH="0" baseline="0" noProof="0" dirty="0">
                  <a:ln>
                    <a:noFill/>
                  </a:ln>
                  <a:effectLst/>
                  <a:uLnTx/>
                  <a:uFillTx/>
                  <a:sym typeface="+mn-ea"/>
                </a:rPr>
                <a:t>。</a:t>
              </a:r>
              <a:endParaRPr kumimoji="0" lang="zh-CN" altLang="en-US" sz="1400" i="0" u="none" strike="noStrike" kern="1200" cap="none" spc="0" normalizeH="0" baseline="0" noProof="0" dirty="0">
                <a:ln>
                  <a:noFill/>
                </a:ln>
                <a:effectLst/>
                <a:uLnTx/>
                <a:uFillTx/>
                <a:sym typeface="+mn-ea"/>
              </a:endParaRPr>
            </a:p>
          </p:txBody>
        </p:sp>
        <p:sp>
          <p:nvSpPr>
            <p:cNvPr id="8" name="文本框 7"/>
            <p:cNvSpPr txBox="1"/>
            <p:nvPr/>
          </p:nvSpPr>
          <p:spPr>
            <a:xfrm>
              <a:off x="1529226" y="1819087"/>
              <a:ext cx="3168348" cy="443687"/>
            </a:xfrm>
            <a:prstGeom prst="rect">
              <a:avLst/>
            </a:prstGeom>
            <a:noFill/>
          </p:spPr>
          <p:txBody>
            <a:bodyPr wrap="square" rtlCol="0">
              <a:spAutoFit/>
            </a:bodyPr>
            <a:lstStyle/>
            <a:p>
              <a:r>
                <a:rPr lang="zh-CN" altLang="en-US" sz="2400" b="1" dirty="0"/>
                <a:t>船舶司法拍卖的</a:t>
              </a:r>
              <a:r>
                <a:rPr lang="zh-CN" altLang="en-US" sz="2400" b="1" dirty="0">
                  <a:solidFill>
                    <a:srgbClr val="FF8021"/>
                  </a:solidFill>
                </a:rPr>
                <a:t>法律效力</a:t>
              </a:r>
              <a:endParaRPr lang="zh-CN" altLang="en-US" sz="2400" b="1" dirty="0">
                <a:solidFill>
                  <a:srgbClr val="FF8021"/>
                </a:solidFill>
              </a:endParaRPr>
            </a:p>
          </p:txBody>
        </p:sp>
      </p:grpSp>
      <p:sp>
        <p:nvSpPr>
          <p:cNvPr id="13" name="文本框 12"/>
          <p:cNvSpPr txBox="1"/>
          <p:nvPr/>
        </p:nvSpPr>
        <p:spPr>
          <a:xfrm>
            <a:off x="4843145" y="952500"/>
            <a:ext cx="6497955" cy="5015865"/>
          </a:xfrm>
          <a:prstGeom prst="rect">
            <a:avLst/>
          </a:prstGeom>
          <a:noFill/>
        </p:spPr>
        <p:txBody>
          <a:bodyPr wrap="square" rtlCol="0">
            <a:spAutoFit/>
          </a:bodyPr>
          <a:p>
            <a:pPr indent="0">
              <a:lnSpc>
                <a:spcPct val="200000"/>
              </a:lnSpc>
              <a:buFont typeface="Arial" panose="020B0604020202020204" pitchFamily="34" charset="0"/>
              <a:buNone/>
            </a:pPr>
            <a:r>
              <a:rPr lang="zh-CN" altLang="en-US" sz="1600" b="1">
                <a:solidFill>
                  <a:schemeClr val="accent2"/>
                </a:solidFill>
              </a:rPr>
              <a:t>船舶在拍卖时不可避免地会有优先权、抵押权等担保物权的存在。假设外籍船舶在中国通过司法拍卖被售出，买受人是否能够、应当如何获取该船舶的清洁所有权？</a:t>
            </a:r>
            <a:endParaRPr lang="zh-CN" altLang="en-US" sz="1600" b="1">
              <a:solidFill>
                <a:schemeClr val="accent2"/>
              </a:solidFill>
            </a:endParaRPr>
          </a:p>
          <a:p>
            <a:pPr indent="0">
              <a:lnSpc>
                <a:spcPct val="200000"/>
              </a:lnSpc>
              <a:buFont typeface="Arial" panose="020B0604020202020204" pitchFamily="34" charset="0"/>
              <a:buNone/>
            </a:pPr>
            <a:endParaRPr lang="zh-CN" altLang="en-US" sz="1600" b="1">
              <a:solidFill>
                <a:schemeClr val="accent2"/>
              </a:solidFill>
            </a:endParaRPr>
          </a:p>
          <a:p>
            <a:pPr indent="0">
              <a:lnSpc>
                <a:spcPct val="200000"/>
              </a:lnSpc>
              <a:buFont typeface="Arial" panose="020B0604020202020204" pitchFamily="34" charset="0"/>
              <a:buNone/>
            </a:pPr>
            <a:r>
              <a:rPr lang="en-US" altLang="zh-CN" sz="1600"/>
              <a:t>1. </a:t>
            </a:r>
            <a:r>
              <a:rPr lang="zh-CN" altLang="en-US" sz="1600"/>
              <a:t>中国司法出售的生效法律文书在国外能否得到承认？</a:t>
            </a:r>
            <a:endParaRPr lang="zh-CN" altLang="en-US" sz="1600"/>
          </a:p>
          <a:p>
            <a:pPr indent="0">
              <a:lnSpc>
                <a:spcPct val="200000"/>
              </a:lnSpc>
              <a:buFont typeface="Arial" panose="020B0604020202020204" pitchFamily="34" charset="0"/>
              <a:buNone/>
            </a:pPr>
            <a:r>
              <a:rPr lang="en-US" altLang="zh-CN" sz="1600"/>
              <a:t>2. </a:t>
            </a:r>
            <a:r>
              <a:rPr lang="zh-CN" altLang="en-US" sz="1600"/>
              <a:t>如得不到船舶</a:t>
            </a:r>
            <a:r>
              <a:rPr lang="en-US" altLang="zh-CN" sz="1600"/>
              <a:t>登记国的承认</a:t>
            </a:r>
            <a:r>
              <a:rPr lang="zh-CN" altLang="en-US" sz="1600"/>
              <a:t>，无法在船舶登记过注销所有权登记的情况下，买受人是否能够且应该如何获得</a:t>
            </a:r>
            <a:r>
              <a:rPr lang="en-US" altLang="zh-CN" sz="1600"/>
              <a:t>所有权</a:t>
            </a:r>
            <a:r>
              <a:rPr lang="zh-CN" altLang="en-US" sz="1600"/>
              <a:t>？</a:t>
            </a:r>
            <a:endParaRPr lang="zh-CN" altLang="en-US" sz="1600"/>
          </a:p>
          <a:p>
            <a:pPr indent="0">
              <a:lnSpc>
                <a:spcPct val="200000"/>
              </a:lnSpc>
              <a:buFont typeface="Arial" panose="020B0604020202020204" pitchFamily="34" charset="0"/>
              <a:buNone/>
            </a:pPr>
            <a:r>
              <a:rPr lang="en-US" altLang="zh-CN" sz="1600"/>
              <a:t>3. </a:t>
            </a:r>
            <a:r>
              <a:rPr lang="zh-CN" altLang="en-US" sz="1600"/>
              <a:t>如果无法转移所有权，对于日后买受人对船舶进行处分时可能产生的权利争议，买受人应当如何主张权利？有关损失应由谁承担？</a:t>
            </a:r>
            <a:endParaRPr lang="zh-CN" altLang="en-US" sz="1600"/>
          </a:p>
          <a:p>
            <a:pPr indent="0">
              <a:lnSpc>
                <a:spcPct val="200000"/>
              </a:lnSpc>
              <a:buFont typeface="Arial" panose="020B0604020202020204" pitchFamily="34" charset="0"/>
              <a:buNone/>
            </a:pPr>
            <a:r>
              <a:rPr lang="en-US" altLang="zh-CN" sz="1600"/>
              <a:t>……</a:t>
            </a:r>
            <a:endParaRPr lang="en-US" altLang="zh-CN" sz="1600"/>
          </a:p>
        </p:txBody>
      </p:sp>
      <p:sp>
        <p:nvSpPr>
          <p:cNvPr id="2" name="灯片编号占位符 6"/>
          <p:cNvSpPr>
            <a:spLocks noGrp="1"/>
          </p:cNvSpPr>
          <p:nvPr/>
        </p:nvSpPr>
        <p:spPr>
          <a:xfrm>
            <a:off x="8971305" y="6235706"/>
            <a:ext cx="2547595" cy="206381"/>
          </a:xfrm>
          <a:prstGeom prst="rect">
            <a:avLst/>
          </a:prstGeom>
        </p:spPr>
        <p:txBody>
          <a:bodyPr vert="horz" lIns="91440" tIns="45720" rIns="91440" bIns="45720" rtlCol="0" anchor="ctr"/>
          <a:lstStyle>
            <a:defPPr>
              <a:defRPr lang="zh-CN"/>
            </a:defPPr>
            <a:lvl1pPr marL="0" algn="r" defTabSz="914400" rtl="0" eaLnBrk="1" latinLnBrk="0" hangingPunct="1">
              <a:defRPr sz="9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solidFill>
                  <a:schemeClr val="accent1"/>
                </a:solidFill>
              </a:rPr>
            </a:fld>
            <a:endParaRPr lang="zh-CN" altLang="en-US" smtClean="0">
              <a:solidFill>
                <a:schemeClr val="accent1"/>
              </a:solidFill>
            </a:endParaRPr>
          </a:p>
        </p:txBody>
      </p:sp>
      <p:pic>
        <p:nvPicPr>
          <p:cNvPr id="9" name="图片 8" descr="333438303935323b333438313134353bb4e6d4dacecacce2"/>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266950" y="4688840"/>
            <a:ext cx="914400" cy="914400"/>
          </a:xfrm>
          <a:prstGeom prst="rect">
            <a:avLst/>
          </a:prstGeom>
        </p:spPr>
      </p:pic>
      <p:pic>
        <p:nvPicPr>
          <p:cNvPr id="11" name="图片 16" descr="3.2信纸-1-05"/>
          <p:cNvPicPr>
            <a:picLocks noChangeAspect="1"/>
          </p:cNvPicPr>
          <p:nvPr/>
        </p:nvPicPr>
        <p:blipFill>
          <a:blip r:embed="rId3"/>
          <a:stretch>
            <a:fillRect/>
          </a:stretch>
        </p:blipFill>
        <p:spPr>
          <a:xfrm>
            <a:off x="10069195" y="4644390"/>
            <a:ext cx="2121535" cy="2231390"/>
          </a:xfrm>
          <a:prstGeom prst="rect">
            <a:avLst/>
          </a:prstGeom>
          <a:noFill/>
          <a:ln w="9525">
            <a:noFill/>
          </a:ln>
        </p:spPr>
      </p:pic>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775460" y="521970"/>
            <a:ext cx="7505065" cy="2200910"/>
          </a:xfrm>
          <a:noFill/>
          <a:ln>
            <a:noFill/>
          </a:ln>
        </p:spPr>
        <p:txBody>
          <a:bodyPr vert="horz" wrap="square" lIns="91440" tIns="45720" rIns="91440" bIns="45720" rtlCol="0" anchor="b">
            <a:noAutofit/>
          </a:bodyPr>
          <a:lstStyle/>
          <a:p>
            <a:pPr algn="ctr">
              <a:lnSpc>
                <a:spcPct val="150000"/>
              </a:lnSpc>
            </a:pPr>
            <a:r>
              <a:rPr lang="zh-CN" altLang="en-US" sz="8000" dirty="0"/>
              <a:t>感谢聆听</a:t>
            </a:r>
            <a:endParaRPr lang="zh-CN" altLang="en-US" sz="8000" dirty="0"/>
          </a:p>
        </p:txBody>
      </p:sp>
      <p:sp>
        <p:nvSpPr>
          <p:cNvPr id="21" name="文本占位符 20"/>
          <p:cNvSpPr>
            <a:spLocks noGrp="1"/>
          </p:cNvSpPr>
          <p:nvPr>
            <p:ph type="body" sz="quarter" idx="12"/>
          </p:nvPr>
        </p:nvSpPr>
        <p:spPr>
          <a:xfrm>
            <a:off x="1142998" y="2907376"/>
            <a:ext cx="5200650" cy="1139525"/>
          </a:xfrm>
        </p:spPr>
        <p:txBody>
          <a:bodyPr/>
          <a:lstStyle/>
          <a:p>
            <a:pPr marL="0" indent="0">
              <a:buNone/>
            </a:pPr>
            <a:r>
              <a:rPr lang="en-US" altLang="zh-CN" dirty="0"/>
              <a:t>2O21</a:t>
            </a:r>
            <a:endParaRPr lang="zh-CN" altLang="en-US" dirty="0"/>
          </a:p>
        </p:txBody>
      </p:sp>
      <p:cxnSp>
        <p:nvCxnSpPr>
          <p:cNvPr id="56" name="直接连接符 55"/>
          <p:cNvCxnSpPr/>
          <p:nvPr/>
        </p:nvCxnSpPr>
        <p:spPr>
          <a:xfrm>
            <a:off x="0" y="5837032"/>
            <a:ext cx="1143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图片 9" descr="微信图片_20200108143819"/>
          <p:cNvPicPr>
            <a:picLocks noChangeAspect="1"/>
          </p:cNvPicPr>
          <p:nvPr>
            <p:custDataLst>
              <p:tags r:id="rId1"/>
            </p:custDataLst>
          </p:nvPr>
        </p:nvPicPr>
        <p:blipFill>
          <a:blip r:embed="rId2"/>
          <a:stretch>
            <a:fillRect/>
          </a:stretch>
        </p:blipFill>
        <p:spPr>
          <a:xfrm>
            <a:off x="474980" y="431800"/>
            <a:ext cx="1443990" cy="1443990"/>
          </a:xfrm>
          <a:prstGeom prst="rect">
            <a:avLst/>
          </a:prstGeom>
        </p:spPr>
      </p:pic>
      <p:sp>
        <p:nvSpPr>
          <p:cNvPr id="7" name="灯片编号占位符 6"/>
          <p:cNvSpPr>
            <a:spLocks noGrp="1"/>
          </p:cNvSpPr>
          <p:nvPr/>
        </p:nvSpPr>
        <p:spPr>
          <a:xfrm>
            <a:off x="8971305" y="6235706"/>
            <a:ext cx="2547595" cy="206381"/>
          </a:xfrm>
          <a:prstGeom prst="rect">
            <a:avLst/>
          </a:prstGeom>
        </p:spPr>
        <p:txBody>
          <a:bodyPr vert="horz" lIns="91440" tIns="45720" rIns="91440" bIns="45720" rtlCol="0" anchor="ctr"/>
          <a:lstStyle>
            <a:defPPr>
              <a:defRPr lang="zh-CN"/>
            </a:defPPr>
            <a:lvl1pPr marL="0" algn="r" defTabSz="914400" rtl="0" eaLnBrk="1" latinLnBrk="0" hangingPunct="1">
              <a:defRPr sz="9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solidFill>
                  <a:schemeClr val="bg1"/>
                </a:solidFill>
              </a:rPr>
            </a:fld>
            <a:endParaRPr lang="zh-CN" altLang="en-US" smtClean="0">
              <a:solidFill>
                <a:schemeClr val="bg1"/>
              </a:solidFill>
            </a:endParaRPr>
          </a:p>
        </p:txBody>
      </p:sp>
      <p:sp>
        <p:nvSpPr>
          <p:cNvPr id="4" name="标题 1"/>
          <p:cNvSpPr>
            <a:spLocks noGrp="1"/>
          </p:cNvSpPr>
          <p:nvPr/>
        </p:nvSpPr>
        <p:spPr>
          <a:xfrm>
            <a:off x="1270635" y="4410710"/>
            <a:ext cx="9650095" cy="1264285"/>
          </a:xfrm>
          <a:prstGeom prst="rect">
            <a:avLst/>
          </a:prstGeom>
        </p:spPr>
        <p:txBody>
          <a:bodyPr vert="horz" lIns="91440" tIns="45720" rIns="91440" bIns="45720" rtlCol="0" anchor="b"/>
          <a:lstStyle>
            <a:lvl1pPr algn="l" defTabSz="914400" rtl="0" eaLnBrk="1" latinLnBrk="0" hangingPunct="1">
              <a:lnSpc>
                <a:spcPct val="90000"/>
              </a:lnSpc>
              <a:spcBef>
                <a:spcPct val="0"/>
              </a:spcBef>
              <a:buNone/>
              <a:defRPr sz="2400" b="1" i="0" kern="1200">
                <a:solidFill>
                  <a:schemeClr val="bg1"/>
                </a:solidFill>
                <a:latin typeface="+mj-lt"/>
                <a:ea typeface="+mj-ea"/>
                <a:cs typeface="+mj-cs"/>
              </a:defRPr>
            </a:lvl1pPr>
          </a:lstStyle>
          <a:p>
            <a:pPr>
              <a:lnSpc>
                <a:spcPct val="150000"/>
              </a:lnSpc>
            </a:pPr>
            <a:r>
              <a:rPr lang="zh-CN" sz="1800" dirty="0">
                <a:solidFill>
                  <a:schemeClr val="bg1"/>
                </a:solidFill>
                <a:latin typeface="微软雅黑" panose="020B0503020204020204" charset="-122"/>
                <a:ea typeface="微软雅黑" panose="020B0503020204020204" charset="-122"/>
                <a:cs typeface="微软雅黑" panose="020B0503020204020204" charset="-122"/>
              </a:rPr>
              <a:t>主讲人：王伟圣律师，中国、英国执业律师</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sz="1800" dirty="0">
                <a:solidFill>
                  <a:schemeClr val="bg1"/>
                </a:solidFill>
                <a:latin typeface="微软雅黑" panose="020B0503020204020204" charset="-122"/>
                <a:ea typeface="微软雅黑" panose="020B0503020204020204" charset="-122"/>
                <a:cs typeface="微软雅黑" panose="020B0503020204020204" charset="-122"/>
              </a:rPr>
              <a:t>广悦律师事务所（</a:t>
            </a:r>
            <a:r>
              <a:rPr lang="en-US" altLang="zh-CN" sz="1800" dirty="0">
                <a:solidFill>
                  <a:schemeClr val="bg1"/>
                </a:solidFill>
                <a:latin typeface="微软雅黑" panose="020B0503020204020204" charset="-122"/>
                <a:ea typeface="微软雅黑" panose="020B0503020204020204" charset="-122"/>
                <a:cs typeface="微软雅黑" panose="020B0503020204020204" charset="-122"/>
              </a:rPr>
              <a:t>WANG JING &amp; GH LAW FIRM</a:t>
            </a:r>
            <a:r>
              <a:rPr lang="zh-CN" sz="1800" dirty="0">
                <a:solidFill>
                  <a:schemeClr val="bg1"/>
                </a:solidFill>
                <a:latin typeface="微软雅黑" panose="020B0503020204020204" charset="-122"/>
                <a:ea typeface="微软雅黑" panose="020B0503020204020204" charset="-122"/>
                <a:cs typeface="微软雅黑" panose="020B0503020204020204" charset="-122"/>
              </a:rPr>
              <a:t>）合伙人</a:t>
            </a:r>
            <a:endParaRPr lang="zh-CN" sz="1800" dirty="0">
              <a:solidFill>
                <a:schemeClr val="bg1"/>
              </a:solidFill>
              <a:latin typeface="微软雅黑" panose="020B0503020204020204" charset="-122"/>
              <a:ea typeface="微软雅黑" panose="020B0503020204020204" charset="-122"/>
              <a:cs typeface="微软雅黑" panose="020B0503020204020204" charset="-122"/>
            </a:endParaRPr>
          </a:p>
          <a:p>
            <a:pPr>
              <a:lnSpc>
                <a:spcPct val="150000"/>
              </a:lnSpc>
            </a:pPr>
            <a:r>
              <a:rPr sz="1800" dirty="0">
                <a:solidFill>
                  <a:schemeClr val="bg1"/>
                </a:solidFill>
                <a:latin typeface="微软雅黑" panose="020B0503020204020204" charset="-122"/>
                <a:cs typeface="微软雅黑" panose="020B0503020204020204" charset="-122"/>
                <a:sym typeface="+mn-ea"/>
              </a:rPr>
              <a:t>全国千名涉外律师人才 (海事海商方向及跨境投资并购方向)、全国涉外律师领军人才</a:t>
            </a:r>
            <a:endParaRPr lang="en-US" altLang="zh-CN"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微信图片_20200108143819"/>
          <p:cNvPicPr>
            <a:picLocks noChangeAspect="1"/>
          </p:cNvPicPr>
          <p:nvPr/>
        </p:nvPicPr>
        <p:blipFill>
          <a:blip r:embed="rId1"/>
          <a:stretch>
            <a:fillRect/>
          </a:stretch>
        </p:blipFill>
        <p:spPr>
          <a:xfrm rot="20640000">
            <a:off x="1772285" y="67945"/>
            <a:ext cx="573405" cy="573405"/>
          </a:xfrm>
          <a:prstGeom prst="rect">
            <a:avLst/>
          </a:prstGeom>
        </p:spPr>
      </p:pic>
      <p:sp>
        <p:nvSpPr>
          <p:cNvPr id="14" name="矩形 5"/>
          <p:cNvSpPr>
            <a:spLocks noChangeArrowheads="1"/>
          </p:cNvSpPr>
          <p:nvPr/>
        </p:nvSpPr>
        <p:spPr bwMode="auto">
          <a:xfrm>
            <a:off x="3801745" y="1193165"/>
            <a:ext cx="7773670" cy="5262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pPr algn="just">
              <a:lnSpc>
                <a:spcPct val="200000"/>
              </a:lnSpc>
            </a:pPr>
            <a:r>
              <a:rPr sz="1400" b="1" dirty="0">
                <a:solidFill>
                  <a:schemeClr val="tx1">
                    <a:lumMod val="75000"/>
                    <a:lumOff val="25000"/>
                  </a:schemeClr>
                </a:solidFill>
                <a:latin typeface="微软雅黑" panose="020B0503020204020204" charset="-122"/>
                <a:cs typeface="微软雅黑" panose="020B0503020204020204" charset="-122"/>
                <a:sym typeface="+mn-ea"/>
              </a:rPr>
              <a:t>王伟圣律师，</a:t>
            </a:r>
            <a:r>
              <a:rPr sz="1400" dirty="0">
                <a:solidFill>
                  <a:schemeClr val="tx1">
                    <a:lumMod val="75000"/>
                    <a:lumOff val="25000"/>
                  </a:schemeClr>
                </a:solidFill>
                <a:latin typeface="微软雅黑" panose="020B0503020204020204" charset="-122"/>
                <a:cs typeface="微软雅黑" panose="020B0503020204020204" charset="-122"/>
                <a:sym typeface="+mn-ea"/>
              </a:rPr>
              <a:t>原敬海律师事务所海事部合伙人，现为广悦律师事务所（Wang Jing &amp; GH Law Firm）合伙人。王伟圣律师本科毕业于大连海事大学国际海事 / 海商法专业，并在美国杜兰大学(Tulane University) 以杰出成绩(Distinction) 获得海商法硕士学位。</a:t>
            </a:r>
            <a:r>
              <a:rPr sz="1400" b="1" dirty="0">
                <a:solidFill>
                  <a:schemeClr val="accent1"/>
                </a:solidFill>
                <a:latin typeface="微软雅黑" panose="020B0503020204020204" charset="-122"/>
                <a:cs typeface="微软雅黑" panose="020B0503020204020204" charset="-122"/>
                <a:sym typeface="+mn-ea"/>
              </a:rPr>
              <a:t>王伟圣律师同时具有中国、英国的律师执业资格，熟悉中国和英国法律，是英国皇家特许仲裁员协会的会员。</a:t>
            </a:r>
            <a:endParaRPr sz="1400" dirty="0">
              <a:solidFill>
                <a:schemeClr val="tx1">
                  <a:lumMod val="75000"/>
                  <a:lumOff val="25000"/>
                </a:schemeClr>
              </a:solidFill>
              <a:latin typeface="微软雅黑" panose="020B0503020204020204" charset="-122"/>
              <a:cs typeface="微软雅黑" panose="020B0503020204020204" charset="-122"/>
              <a:sym typeface="+mn-ea"/>
            </a:endParaRPr>
          </a:p>
          <a:p>
            <a:pPr algn="just">
              <a:lnSpc>
                <a:spcPct val="200000"/>
              </a:lnSpc>
            </a:pPr>
            <a:endParaRPr sz="1400" dirty="0">
              <a:solidFill>
                <a:schemeClr val="tx1">
                  <a:lumMod val="75000"/>
                  <a:lumOff val="25000"/>
                </a:schemeClr>
              </a:solidFill>
              <a:latin typeface="微软雅黑" panose="020B0503020204020204" charset="-122"/>
              <a:cs typeface="微软雅黑" panose="020B0503020204020204" charset="-122"/>
              <a:sym typeface="+mn-ea"/>
            </a:endParaRPr>
          </a:p>
          <a:p>
            <a:pPr algn="just">
              <a:lnSpc>
                <a:spcPct val="200000"/>
              </a:lnSpc>
            </a:pPr>
            <a:r>
              <a:rPr sz="1400" dirty="0">
                <a:solidFill>
                  <a:schemeClr val="tx1">
                    <a:lumMod val="75000"/>
                    <a:lumOff val="25000"/>
                  </a:schemeClr>
                </a:solidFill>
                <a:latin typeface="微软雅黑" panose="020B0503020204020204" charset="-122"/>
                <a:cs typeface="微软雅黑" panose="020B0503020204020204" charset="-122"/>
                <a:sym typeface="+mn-ea"/>
              </a:rPr>
              <a:t>王伟圣律师主要负责海事、海商 / 海洋工程、保险、金融、国际贸易及信用证、跨境投资以及其他商业纠纷案件。他的客户主要包括保险公司、航运公司、船东互保协会、国际银行及金融机构、大型国企和其他跨国公司。王伟圣律师处理过多起在伦敦国际仲裁院、香港国际仲裁中心、新加坡国际仲裁中心进行的、或由伦敦海事仲裁员协会会员进行的海事、商事仲裁。王伟圣律师与多位从事国际海事仲裁的律师、皇家大律师、仲裁员、船舶建造及融资领域的从业者保持有良好的关系。</a:t>
            </a:r>
            <a:r>
              <a:rPr sz="1400" b="1" dirty="0">
                <a:solidFill>
                  <a:schemeClr val="accent1"/>
                </a:solidFill>
                <a:latin typeface="微软雅黑" panose="020B0503020204020204" charset="-122"/>
                <a:cs typeface="微软雅黑" panose="020B0503020204020204" charset="-122"/>
                <a:sym typeface="+mn-ea"/>
              </a:rPr>
              <a:t>王伟圣律师是全国千名涉外律师人才 (海事海商方向及跨境投资并购方向)、全国涉外律师领军人才，被广泛公认为海事海商、商事纠纷解决方面的法律专家。</a:t>
            </a:r>
            <a:endParaRPr lang="en-US" sz="1400" b="1" dirty="0">
              <a:solidFill>
                <a:schemeClr val="accent1"/>
              </a:solidFill>
              <a:latin typeface="微软雅黑" panose="020B0503020204020204" charset="-122"/>
              <a:cs typeface="微软雅黑" panose="020B0503020204020204" charset="-122"/>
              <a:sym typeface="+mn-ea"/>
            </a:endParaRPr>
          </a:p>
        </p:txBody>
      </p:sp>
      <p:grpSp>
        <p:nvGrpSpPr>
          <p:cNvPr id="11" name="组合 10"/>
          <p:cNvGrpSpPr/>
          <p:nvPr/>
        </p:nvGrpSpPr>
        <p:grpSpPr>
          <a:xfrm>
            <a:off x="1205865" y="0"/>
            <a:ext cx="1705610" cy="1023620"/>
            <a:chOff x="1899" y="0"/>
            <a:chExt cx="2686" cy="1612"/>
          </a:xfrm>
        </p:grpSpPr>
        <p:sp>
          <p:nvSpPr>
            <p:cNvPr id="12" name="等腰三角形 11"/>
            <p:cNvSpPr/>
            <p:nvPr/>
          </p:nvSpPr>
          <p:spPr>
            <a:xfrm rot="10800000">
              <a:off x="1899" y="0"/>
              <a:ext cx="2687" cy="1613"/>
            </a:xfrm>
            <a:prstGeom prst="triangle">
              <a:avLst/>
            </a:prstGeom>
            <a:solidFill>
              <a:srgbClr val="1A30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p>
          </p:txBody>
        </p:sp>
        <p:pic>
          <p:nvPicPr>
            <p:cNvPr id="13" name="图片 12" descr="微信图片_20200108143819"/>
            <p:cNvPicPr>
              <a:picLocks noChangeAspect="1"/>
            </p:cNvPicPr>
            <p:nvPr/>
          </p:nvPicPr>
          <p:blipFill>
            <a:blip r:embed="rId1"/>
            <a:stretch>
              <a:fillRect/>
            </a:stretch>
          </p:blipFill>
          <p:spPr>
            <a:xfrm rot="20640000">
              <a:off x="2791" y="107"/>
              <a:ext cx="903" cy="903"/>
            </a:xfrm>
            <a:prstGeom prst="rect">
              <a:avLst/>
            </a:prstGeom>
          </p:spPr>
        </p:pic>
      </p:grpSp>
      <p:grpSp>
        <p:nvGrpSpPr>
          <p:cNvPr id="29" name="组合 28"/>
          <p:cNvGrpSpPr/>
          <p:nvPr>
            <p:custDataLst>
              <p:tags r:id="rId2"/>
            </p:custDataLst>
          </p:nvPr>
        </p:nvGrpSpPr>
        <p:grpSpPr>
          <a:xfrm rot="10800000">
            <a:off x="11119265" y="689075"/>
            <a:ext cx="580609" cy="335317"/>
            <a:chOff x="1160829" y="2656459"/>
            <a:chExt cx="720000" cy="415819"/>
          </a:xfrm>
          <a:solidFill>
            <a:srgbClr val="1E6BC5">
              <a:lumMod val="20000"/>
              <a:lumOff val="80000"/>
            </a:srgbClr>
          </a:solidFill>
        </p:grpSpPr>
        <p:sp>
          <p:nvSpPr>
            <p:cNvPr id="31" name="任意多边形: 形状 30"/>
            <p:cNvSpPr/>
            <p:nvPr>
              <p:custDataLst>
                <p:tags r:id="rId3"/>
              </p:custDataLst>
            </p:nvPr>
          </p:nvSpPr>
          <p:spPr>
            <a:xfrm>
              <a:off x="1160829" y="2656459"/>
              <a:ext cx="340237" cy="415819"/>
            </a:xfrm>
            <a:custGeom>
              <a:avLst/>
              <a:gdLst>
                <a:gd name="connsiteX0" fmla="*/ 174788 w 340237"/>
                <a:gd name="connsiteY0" fmla="*/ 0 h 415819"/>
                <a:gd name="connsiteX1" fmla="*/ 340237 w 340237"/>
                <a:gd name="connsiteY1" fmla="*/ 0 h 415819"/>
                <a:gd name="connsiteX2" fmla="*/ 241322 w 340237"/>
                <a:gd name="connsiteY2" fmla="*/ 415819 h 415819"/>
                <a:gd name="connsiteX3" fmla="*/ 0 w 340237"/>
                <a:gd name="connsiteY3" fmla="*/ 415819 h 415819"/>
              </a:gdLst>
              <a:ahLst/>
              <a:cxnLst>
                <a:cxn ang="0">
                  <a:pos x="connsiteX0" y="connsiteY0"/>
                </a:cxn>
                <a:cxn ang="0">
                  <a:pos x="connsiteX1" y="connsiteY1"/>
                </a:cxn>
                <a:cxn ang="0">
                  <a:pos x="connsiteX2" y="connsiteY2"/>
                </a:cxn>
                <a:cxn ang="0">
                  <a:pos x="connsiteX3" y="connsiteY3"/>
                </a:cxn>
              </a:cxnLst>
              <a:rect l="l" t="t" r="r" b="b"/>
              <a:pathLst>
                <a:path w="340237" h="415819">
                  <a:moveTo>
                    <a:pt x="174788" y="0"/>
                  </a:moveTo>
                  <a:lnTo>
                    <a:pt x="340237" y="0"/>
                  </a:lnTo>
                  <a:lnTo>
                    <a:pt x="241322" y="415819"/>
                  </a:lnTo>
                  <a:lnTo>
                    <a:pt x="0" y="415819"/>
                  </a:lnTo>
                  <a:close/>
                </a:path>
              </a:pathLst>
            </a:custGeom>
            <a:grpFill/>
            <a:ln>
              <a:noFill/>
            </a:ln>
          </p:spPr>
          <p:style>
            <a:lnRef idx="2">
              <a:srgbClr val="1E6BC5">
                <a:shade val="50000"/>
              </a:srgbClr>
            </a:lnRef>
            <a:fillRef idx="1">
              <a:srgbClr val="1E6BC5"/>
            </a:fillRef>
            <a:effectRef idx="0">
              <a:srgbClr val="1E6BC5"/>
            </a:effectRef>
            <a:fontRef idx="minor">
              <a:srgbClr val="FFFFFF"/>
            </a:fontRef>
          </p:style>
          <p:txBody>
            <a:bodyPr wrap="square" rtlCol="0" anchor="ctr">
              <a:noAutofit/>
            </a:bodyPr>
            <a:lstStyle/>
            <a:p>
              <a:pPr algn="ctr"/>
              <a:endParaRPr lang="zh-CN" altLang="en-US" dirty="0"/>
            </a:p>
          </p:txBody>
        </p:sp>
        <p:sp>
          <p:nvSpPr>
            <p:cNvPr id="32" name="任意多边形: 形状 31"/>
            <p:cNvSpPr/>
            <p:nvPr>
              <p:custDataLst>
                <p:tags r:id="rId4"/>
              </p:custDataLst>
            </p:nvPr>
          </p:nvSpPr>
          <p:spPr>
            <a:xfrm>
              <a:off x="1540592" y="2656459"/>
              <a:ext cx="340237" cy="415819"/>
            </a:xfrm>
            <a:custGeom>
              <a:avLst/>
              <a:gdLst>
                <a:gd name="connsiteX0" fmla="*/ 174788 w 340237"/>
                <a:gd name="connsiteY0" fmla="*/ 0 h 415819"/>
                <a:gd name="connsiteX1" fmla="*/ 340237 w 340237"/>
                <a:gd name="connsiteY1" fmla="*/ 0 h 415819"/>
                <a:gd name="connsiteX2" fmla="*/ 241322 w 340237"/>
                <a:gd name="connsiteY2" fmla="*/ 415819 h 415819"/>
                <a:gd name="connsiteX3" fmla="*/ 0 w 340237"/>
                <a:gd name="connsiteY3" fmla="*/ 415819 h 415819"/>
              </a:gdLst>
              <a:ahLst/>
              <a:cxnLst>
                <a:cxn ang="0">
                  <a:pos x="connsiteX0" y="connsiteY0"/>
                </a:cxn>
                <a:cxn ang="0">
                  <a:pos x="connsiteX1" y="connsiteY1"/>
                </a:cxn>
                <a:cxn ang="0">
                  <a:pos x="connsiteX2" y="connsiteY2"/>
                </a:cxn>
                <a:cxn ang="0">
                  <a:pos x="connsiteX3" y="connsiteY3"/>
                </a:cxn>
              </a:cxnLst>
              <a:rect l="l" t="t" r="r" b="b"/>
              <a:pathLst>
                <a:path w="340237" h="415819">
                  <a:moveTo>
                    <a:pt x="174788" y="0"/>
                  </a:moveTo>
                  <a:lnTo>
                    <a:pt x="340237" y="0"/>
                  </a:lnTo>
                  <a:lnTo>
                    <a:pt x="241322" y="415819"/>
                  </a:lnTo>
                  <a:lnTo>
                    <a:pt x="0" y="415819"/>
                  </a:lnTo>
                  <a:close/>
                </a:path>
              </a:pathLst>
            </a:custGeom>
            <a:grpFill/>
            <a:ln>
              <a:noFill/>
            </a:ln>
          </p:spPr>
          <p:style>
            <a:lnRef idx="2">
              <a:srgbClr val="1E6BC5">
                <a:shade val="50000"/>
              </a:srgbClr>
            </a:lnRef>
            <a:fillRef idx="1">
              <a:srgbClr val="1E6BC5"/>
            </a:fillRef>
            <a:effectRef idx="0">
              <a:srgbClr val="1E6BC5"/>
            </a:effectRef>
            <a:fontRef idx="minor">
              <a:srgbClr val="FFFFFF"/>
            </a:fontRef>
          </p:style>
          <p:txBody>
            <a:bodyPr wrap="square" rtlCol="0" anchor="ctr">
              <a:noAutofit/>
            </a:bodyPr>
            <a:lstStyle/>
            <a:p>
              <a:pPr algn="ctr"/>
              <a:endParaRPr lang="zh-CN" altLang="en-US"/>
            </a:p>
          </p:txBody>
        </p:sp>
      </p:grpSp>
      <p:pic>
        <p:nvPicPr>
          <p:cNvPr id="64" name="图片 64" descr="微信图片_20200305165104"/>
          <p:cNvPicPr>
            <a:picLocks noChangeAspect="1"/>
          </p:cNvPicPr>
          <p:nvPr/>
        </p:nvPicPr>
        <p:blipFill>
          <a:blip r:embed="rId5"/>
          <a:srcRect t="12684"/>
          <a:stretch>
            <a:fillRect/>
          </a:stretch>
        </p:blipFill>
        <p:spPr>
          <a:xfrm>
            <a:off x="925830" y="1439545"/>
            <a:ext cx="2266315" cy="2966085"/>
          </a:xfrm>
          <a:prstGeom prst="rect">
            <a:avLst/>
          </a:prstGeom>
        </p:spPr>
      </p:pic>
      <p:sp>
        <p:nvSpPr>
          <p:cNvPr id="2" name="Rectangle 40"/>
          <p:cNvSpPr/>
          <p:nvPr/>
        </p:nvSpPr>
        <p:spPr>
          <a:xfrm>
            <a:off x="324485" y="4460240"/>
            <a:ext cx="3477260" cy="1445260"/>
          </a:xfrm>
          <a:prstGeom prst="rect">
            <a:avLst/>
          </a:prstGeom>
        </p:spPr>
        <p:txBody>
          <a:bodyPr wrap="square">
            <a:spAutoFit/>
          </a:bodyPr>
          <a:p>
            <a:pPr lvl="0" algn="ctr">
              <a:lnSpc>
                <a:spcPct val="200000"/>
              </a:lnSpc>
              <a:defRPr/>
            </a:pPr>
            <a:r>
              <a:rPr lang="zh-CN" altLang="en-US" sz="1600" b="1" spc="-75" dirty="0">
                <a:solidFill>
                  <a:srgbClr val="1A3068"/>
                </a:solidFill>
                <a:latin typeface="微软雅黑" panose="020B0503020204020204" charset="-122"/>
                <a:ea typeface="微软雅黑" panose="020B0503020204020204" charset="-122"/>
                <a:cs typeface="Calibri" panose="020F0502020204030204"/>
                <a:sym typeface="+mn-ea"/>
              </a:rPr>
              <a:t>王伟圣 合伙人</a:t>
            </a:r>
            <a:endParaRPr lang="zh-CN" altLang="en-US" sz="1600" b="1" spc="-75" dirty="0">
              <a:solidFill>
                <a:srgbClr val="1A3068"/>
              </a:solidFill>
              <a:latin typeface="微软雅黑" panose="020B0503020204020204" charset="-122"/>
              <a:ea typeface="微软雅黑" panose="020B0503020204020204" charset="-122"/>
              <a:cs typeface="Calibri" panose="020F0502020204030204"/>
              <a:sym typeface="+mn-ea"/>
            </a:endParaRPr>
          </a:p>
          <a:p>
            <a:pPr lvl="0" algn="ctr">
              <a:lnSpc>
                <a:spcPct val="200000"/>
              </a:lnSpc>
              <a:defRPr/>
            </a:pPr>
            <a:r>
              <a:rPr lang="zh-CN" sz="1600" b="1" noProof="1">
                <a:solidFill>
                  <a:srgbClr val="1A3068"/>
                </a:solidFill>
                <a:latin typeface="微软雅黑" panose="020B0503020204020204" charset="-122"/>
                <a:ea typeface="微软雅黑" panose="020B0503020204020204" charset="-122"/>
                <a:cs typeface="微软雅黑" panose="020B0503020204020204" charset="-122"/>
                <a:sym typeface="+mn-ea"/>
              </a:rPr>
              <a:t>中国、英国执业律师</a:t>
            </a:r>
            <a:endParaRPr lang="zh-CN" sz="1600" b="1" noProof="1">
              <a:solidFill>
                <a:srgbClr val="1A3068"/>
              </a:solidFill>
              <a:latin typeface="微软雅黑" panose="020B0503020204020204" charset="-122"/>
              <a:ea typeface="微软雅黑" panose="020B0503020204020204" charset="-122"/>
              <a:cs typeface="微软雅黑" panose="020B0503020204020204" charset="-122"/>
              <a:sym typeface="+mn-ea"/>
            </a:endParaRPr>
          </a:p>
          <a:p>
            <a:pPr lvl="0" algn="ctr">
              <a:lnSpc>
                <a:spcPct val="150000"/>
              </a:lnSpc>
              <a:defRPr/>
            </a:pPr>
            <a:endParaRPr lang="en-US" altLang="zh-CN" sz="1600" b="1" noProof="1">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endParaRPr>
          </a:p>
        </p:txBody>
      </p:sp>
      <p:pic>
        <p:nvPicPr>
          <p:cNvPr id="7" name="图片 16" descr="3.2信纸-1-05"/>
          <p:cNvPicPr>
            <a:picLocks noChangeAspect="1"/>
          </p:cNvPicPr>
          <p:nvPr/>
        </p:nvPicPr>
        <p:blipFill>
          <a:blip r:embed="rId6"/>
          <a:stretch>
            <a:fillRect/>
          </a:stretch>
        </p:blipFill>
        <p:spPr>
          <a:xfrm>
            <a:off x="10069195" y="4644390"/>
            <a:ext cx="2121535" cy="2231390"/>
          </a:xfrm>
          <a:prstGeom prst="rect">
            <a:avLst/>
          </a:prstGeom>
          <a:noFill/>
          <a:ln w="9525">
            <a:noFill/>
          </a:ln>
        </p:spPr>
      </p:pic>
      <p:sp>
        <p:nvSpPr>
          <p:cNvPr id="3" name="灯片编号占位符 6"/>
          <p:cNvSpPr>
            <a:spLocks noGrp="1"/>
          </p:cNvSpPr>
          <p:nvPr/>
        </p:nvSpPr>
        <p:spPr>
          <a:xfrm>
            <a:off x="8971305" y="6235706"/>
            <a:ext cx="2547595" cy="206381"/>
          </a:xfrm>
          <a:prstGeom prst="rect">
            <a:avLst/>
          </a:prstGeom>
        </p:spPr>
        <p:txBody>
          <a:bodyPr vert="horz" lIns="91440" tIns="45720" rIns="91440" bIns="45720" rtlCol="0" anchor="ctr"/>
          <a:lstStyle>
            <a:defPPr>
              <a:defRPr lang="zh-CN"/>
            </a:defPPr>
            <a:lvl1pPr marL="0" algn="r" defTabSz="914400" rtl="0" eaLnBrk="1" latinLnBrk="0" hangingPunct="1">
              <a:defRPr sz="9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solidFill>
                  <a:schemeClr val="accent1"/>
                </a:solidFill>
              </a:rPr>
            </a:fld>
            <a:endParaRPr lang="zh-CN" altLang="en-US" smtClean="0">
              <a:solidFill>
                <a:schemeClr val="accent1"/>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amp;pky8089149441&amp;2&amp;"/>
          <p:cNvPicPr>
            <a:picLocks noChangeAspect="1"/>
          </p:cNvPicPr>
          <p:nvPr/>
        </p:nvPicPr>
        <p:blipFill>
          <a:blip r:embed="rId1"/>
          <a:srcRect t="11623" b="20383"/>
          <a:stretch>
            <a:fillRect/>
          </a:stretch>
        </p:blipFill>
        <p:spPr>
          <a:xfrm>
            <a:off x="-10160" y="0"/>
            <a:ext cx="12212955" cy="5534025"/>
          </a:xfrm>
          <a:prstGeom prst="rect">
            <a:avLst/>
          </a:prstGeom>
        </p:spPr>
      </p:pic>
      <p:sp>
        <p:nvSpPr>
          <p:cNvPr id="7" name="Rectangle: Rounded Corners 6"/>
          <p:cNvSpPr/>
          <p:nvPr/>
        </p:nvSpPr>
        <p:spPr>
          <a:xfrm>
            <a:off x="0" y="2522855"/>
            <a:ext cx="12212320" cy="4335145"/>
          </a:xfrm>
          <a:prstGeom prst="roundRect">
            <a:avLst>
              <a:gd name="adj" fmla="val 0"/>
            </a:avLst>
          </a:prstGeom>
          <a:solidFill>
            <a:schemeClr val="accent1"/>
          </a:solidFill>
          <a:ln>
            <a:noFill/>
          </a:ln>
          <a:effectLst>
            <a:outerShdw blurRad="393700" dist="508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 name="文本框 34"/>
          <p:cNvSpPr txBox="1"/>
          <p:nvPr/>
        </p:nvSpPr>
        <p:spPr>
          <a:xfrm>
            <a:off x="378460" y="2873375"/>
            <a:ext cx="11456035" cy="3415030"/>
          </a:xfrm>
          <a:prstGeom prst="rect">
            <a:avLst/>
          </a:prstGeom>
          <a:noFill/>
        </p:spPr>
        <p:txBody>
          <a:bodyPr wrap="square">
            <a:spAutoFit/>
          </a:bodyPr>
          <a:lstStyle>
            <a:defPPr>
              <a:defRPr lang="zh-CN"/>
            </a:defPPr>
            <a:lvl1pPr marR="0" lvl="0" indent="0" defTabSz="913765" fontAlgn="auto">
              <a:lnSpc>
                <a:spcPct val="100000"/>
              </a:lnSpc>
              <a:spcBef>
                <a:spcPts val="0"/>
              </a:spcBef>
              <a:spcAft>
                <a:spcPts val="0"/>
              </a:spcAft>
              <a:buClrTx/>
              <a:buSzPct val="25000"/>
              <a:buFontTx/>
              <a:buNone/>
              <a:defRPr kumimoji="0" sz="3200" b="1" i="0" u="none" strike="noStrike" cap="none" spc="0" normalizeH="0" baseline="0">
                <a:ln>
                  <a:noFill/>
                </a:ln>
                <a:solidFill>
                  <a:schemeClr val="accent1"/>
                </a:solidFill>
                <a:effectLst/>
                <a:uLnTx/>
                <a:uFillTx/>
              </a:defRPr>
            </a:lvl1pPr>
          </a:lstStyle>
          <a:p>
            <a:pPr algn="l">
              <a:lnSpc>
                <a:spcPct val="150000"/>
              </a:lnSpc>
            </a:pPr>
            <a:r>
              <a:rPr lang="zh-CN" altLang="en-US" sz="1600" dirty="0">
                <a:solidFill>
                  <a:schemeClr val="bg1"/>
                </a:solidFill>
              </a:rPr>
              <a:t>自20</a:t>
            </a:r>
            <a:r>
              <a:rPr lang="en-US" altLang="zh-CN" sz="1600" dirty="0">
                <a:solidFill>
                  <a:schemeClr val="bg1"/>
                </a:solidFill>
              </a:rPr>
              <a:t>20</a:t>
            </a:r>
            <a:r>
              <a:rPr lang="zh-CN" altLang="en-US" sz="1600" dirty="0">
                <a:solidFill>
                  <a:schemeClr val="bg1"/>
                </a:solidFill>
              </a:rPr>
              <a:t>年新冠肺炎疫情爆发以来，中国乃至全球对于严控疫情扩散采取了一系列防控、管制措施，包括</a:t>
            </a:r>
            <a:r>
              <a:rPr lang="zh-CN" altLang="en-US" sz="1600" dirty="0">
                <a:solidFill>
                  <a:schemeClr val="bg1"/>
                </a:solidFill>
              </a:rPr>
              <a:t>延长休假、国家、港口施行封闭、管制措施等。</a:t>
            </a:r>
            <a:endParaRPr lang="zh-CN" altLang="en-US" sz="1600" dirty="0">
              <a:solidFill>
                <a:schemeClr val="bg1"/>
              </a:solidFill>
            </a:endParaRPr>
          </a:p>
          <a:p>
            <a:pPr algn="l">
              <a:lnSpc>
                <a:spcPct val="150000"/>
              </a:lnSpc>
            </a:pPr>
            <a:endParaRPr lang="zh-CN" altLang="en-US" sz="1600" b="0" dirty="0">
              <a:solidFill>
                <a:srgbClr val="FF8021"/>
              </a:solidFill>
            </a:endParaRPr>
          </a:p>
          <a:p>
            <a:pPr algn="l">
              <a:lnSpc>
                <a:spcPct val="150000"/>
              </a:lnSpc>
            </a:pPr>
            <a:r>
              <a:rPr lang="en-US" altLang="zh-CN" sz="1600" dirty="0">
                <a:solidFill>
                  <a:srgbClr val="FF8021"/>
                </a:solidFill>
              </a:rPr>
              <a:t>2021</a:t>
            </a:r>
            <a:r>
              <a:rPr lang="zh-CN" altLang="en-US" sz="1600" dirty="0">
                <a:solidFill>
                  <a:srgbClr val="FF8021"/>
                </a:solidFill>
              </a:rPr>
              <a:t>年，后疫情时期下的当前，中国进出口贸易</a:t>
            </a:r>
            <a:r>
              <a:rPr lang="en-US" altLang="zh-CN" sz="1600" dirty="0">
                <a:solidFill>
                  <a:srgbClr val="FF8021"/>
                </a:solidFill>
              </a:rPr>
              <a:t>“</a:t>
            </a:r>
            <a:r>
              <a:rPr lang="zh-CN" altLang="en-US" sz="1600" dirty="0">
                <a:solidFill>
                  <a:srgbClr val="FF8021"/>
                </a:solidFill>
              </a:rPr>
              <a:t>逆势</a:t>
            </a:r>
            <a:r>
              <a:rPr lang="en-US" altLang="zh-CN" sz="1600" dirty="0">
                <a:solidFill>
                  <a:srgbClr val="FF8021"/>
                </a:solidFill>
              </a:rPr>
              <a:t>”</a:t>
            </a:r>
            <a:r>
              <a:rPr lang="zh-CN" altLang="en-US" sz="1600" dirty="0">
                <a:solidFill>
                  <a:srgbClr val="FF8021"/>
                </a:solidFill>
              </a:rPr>
              <a:t>大涨，对外贸易以及航运市场均持续向好、表现亮眼。</a:t>
            </a:r>
            <a:endParaRPr lang="zh-CN" altLang="en-US" sz="1600" b="0" dirty="0">
              <a:solidFill>
                <a:srgbClr val="FF8021"/>
              </a:solidFill>
            </a:endParaRPr>
          </a:p>
          <a:p>
            <a:pPr algn="l">
              <a:lnSpc>
                <a:spcPct val="150000"/>
              </a:lnSpc>
            </a:pPr>
            <a:endParaRPr lang="zh-CN" altLang="en-US" sz="1600" dirty="0">
              <a:solidFill>
                <a:schemeClr val="bg1"/>
              </a:solidFill>
            </a:endParaRPr>
          </a:p>
          <a:p>
            <a:pPr marL="342900" indent="-342900">
              <a:lnSpc>
                <a:spcPct val="150000"/>
              </a:lnSpc>
              <a:buFont typeface="Arial" panose="020B0604020202020204" pitchFamily="34" charset="0"/>
              <a:buChar char="•"/>
            </a:pPr>
            <a:r>
              <a:rPr lang="zh-CN" altLang="en-US" sz="1600">
                <a:solidFill>
                  <a:schemeClr val="bg1"/>
                </a:solidFill>
                <a:latin typeface="微软雅黑" panose="020B0503020204020204" charset="-122"/>
                <a:ea typeface="微软雅黑" panose="020B0503020204020204" charset="-122"/>
                <a:sym typeface="+mn-ea"/>
              </a:rPr>
              <a:t>海关总署最新发布的统计数据显示，</a:t>
            </a:r>
            <a:r>
              <a:rPr lang="en-US" altLang="zh-CN" sz="1600">
                <a:solidFill>
                  <a:schemeClr val="bg1"/>
                </a:solidFill>
                <a:latin typeface="微软雅黑" panose="020B0503020204020204" charset="-122"/>
                <a:ea typeface="微软雅黑" panose="020B0503020204020204" charset="-122"/>
                <a:sym typeface="+mn-ea"/>
              </a:rPr>
              <a:t>2021</a:t>
            </a:r>
            <a:r>
              <a:rPr lang="zh-CN" altLang="en-US" sz="1600">
                <a:solidFill>
                  <a:schemeClr val="bg1"/>
                </a:solidFill>
                <a:latin typeface="微软雅黑" panose="020B0503020204020204" charset="-122"/>
                <a:ea typeface="微软雅黑" panose="020B0503020204020204" charset="-122"/>
                <a:sym typeface="+mn-ea"/>
              </a:rPr>
              <a:t>年</a:t>
            </a:r>
            <a:r>
              <a:rPr lang="en-US" altLang="zh-CN" sz="1600">
                <a:solidFill>
                  <a:schemeClr val="bg1"/>
                </a:solidFill>
                <a:latin typeface="微软雅黑" panose="020B0503020204020204" charset="-122"/>
                <a:ea typeface="微软雅黑" panose="020B0503020204020204" charset="-122"/>
                <a:sym typeface="+mn-ea"/>
              </a:rPr>
              <a:t>1</a:t>
            </a:r>
            <a:r>
              <a:rPr lang="zh-CN" altLang="en-US" sz="1600">
                <a:solidFill>
                  <a:schemeClr val="bg1"/>
                </a:solidFill>
                <a:latin typeface="微软雅黑" panose="020B0503020204020204" charset="-122"/>
                <a:ea typeface="微软雅黑" panose="020B0503020204020204" charset="-122"/>
                <a:sym typeface="+mn-ea"/>
              </a:rPr>
              <a:t>月至</a:t>
            </a:r>
            <a:r>
              <a:rPr lang="en-US" altLang="zh-CN" sz="1600">
                <a:solidFill>
                  <a:schemeClr val="bg1"/>
                </a:solidFill>
                <a:latin typeface="微软雅黑" panose="020B0503020204020204" charset="-122"/>
                <a:ea typeface="微软雅黑" panose="020B0503020204020204" charset="-122"/>
                <a:sym typeface="+mn-ea"/>
              </a:rPr>
              <a:t>5</a:t>
            </a:r>
            <a:r>
              <a:rPr lang="zh-CN" altLang="en-US" sz="1600">
                <a:solidFill>
                  <a:schemeClr val="bg1"/>
                </a:solidFill>
                <a:latin typeface="微软雅黑" panose="020B0503020204020204" charset="-122"/>
                <a:ea typeface="微软雅黑" panose="020B0503020204020204" charset="-122"/>
                <a:sym typeface="+mn-ea"/>
              </a:rPr>
              <a:t>月，中国进出口总值14.76万亿元人民币，同比增长28.2%。</a:t>
            </a:r>
            <a:endParaRPr lang="zh-CN" altLang="en-US" sz="1600">
              <a:solidFill>
                <a:schemeClr val="bg1"/>
              </a:solidFill>
              <a:latin typeface="微软雅黑" panose="020B0503020204020204" charset="-122"/>
              <a:ea typeface="微软雅黑" panose="020B0503020204020204" charset="-122"/>
              <a:sym typeface="+mn-ea"/>
            </a:endParaRPr>
          </a:p>
          <a:p>
            <a:pPr marL="342900" indent="-342900">
              <a:lnSpc>
                <a:spcPct val="150000"/>
              </a:lnSpc>
              <a:buFont typeface="Arial" panose="020B0604020202020204" pitchFamily="34" charset="0"/>
              <a:buChar char="•"/>
            </a:pPr>
            <a:r>
              <a:rPr lang="zh-CN" altLang="en-US" sz="1600">
                <a:solidFill>
                  <a:schemeClr val="bg1"/>
                </a:solidFill>
                <a:latin typeface="微软雅黑" panose="020B0503020204020204" charset="-122"/>
                <a:ea typeface="微软雅黑" panose="020B0503020204020204" charset="-122"/>
                <a:sym typeface="+mn-ea"/>
              </a:rPr>
              <a:t>其中，出口8.04万亿元，同比增长30.1%；进口6.72万亿元，同比增长25.9%</a:t>
            </a:r>
            <a:endParaRPr lang="zh-CN" altLang="en-US" sz="1600">
              <a:solidFill>
                <a:schemeClr val="bg1"/>
              </a:solidFill>
              <a:latin typeface="微软雅黑" panose="020B0503020204020204" charset="-122"/>
              <a:ea typeface="微软雅黑" panose="020B0503020204020204" charset="-122"/>
              <a:sym typeface="+mn-ea"/>
            </a:endParaRPr>
          </a:p>
          <a:p>
            <a:pPr marL="342900" indent="-342900">
              <a:lnSpc>
                <a:spcPct val="150000"/>
              </a:lnSpc>
              <a:buFont typeface="Arial" panose="020B0604020202020204" pitchFamily="34" charset="0"/>
              <a:buChar char="•"/>
            </a:pPr>
            <a:endParaRPr lang="zh-CN" altLang="en-US" sz="1600">
              <a:solidFill>
                <a:schemeClr val="bg1"/>
              </a:solidFill>
              <a:latin typeface="微软雅黑" panose="020B0503020204020204" charset="-122"/>
              <a:ea typeface="微软雅黑" panose="020B0503020204020204" charset="-122"/>
              <a:sym typeface="+mn-ea"/>
            </a:endParaRPr>
          </a:p>
          <a:p>
            <a:pPr marL="342900" indent="-342900">
              <a:lnSpc>
                <a:spcPct val="150000"/>
              </a:lnSpc>
              <a:buFont typeface="Arial" panose="020B0604020202020204" pitchFamily="34" charset="0"/>
              <a:buChar char="•"/>
            </a:pPr>
            <a:r>
              <a:rPr lang="zh-CN" altLang="en-US" sz="1600">
                <a:solidFill>
                  <a:schemeClr val="bg1"/>
                </a:solidFill>
                <a:latin typeface="微软雅黑" panose="020B0503020204020204" charset="-122"/>
                <a:ea typeface="微软雅黑" panose="020B0503020204020204" charset="-122"/>
                <a:sym typeface="+mn-ea"/>
              </a:rPr>
              <a:t>航运价格大幅提高、集装箱</a:t>
            </a:r>
            <a:r>
              <a:rPr lang="en-US" altLang="zh-CN" sz="1600">
                <a:solidFill>
                  <a:schemeClr val="bg1"/>
                </a:solidFill>
                <a:latin typeface="微软雅黑" panose="020B0503020204020204" charset="-122"/>
                <a:ea typeface="微软雅黑" panose="020B0503020204020204" charset="-122"/>
                <a:sym typeface="+mn-ea"/>
              </a:rPr>
              <a:t>“</a:t>
            </a:r>
            <a:r>
              <a:rPr lang="zh-CN" altLang="en-US" sz="1600">
                <a:solidFill>
                  <a:schemeClr val="bg1"/>
                </a:solidFill>
                <a:latin typeface="微软雅黑" panose="020B0503020204020204" charset="-122"/>
                <a:ea typeface="微软雅黑" panose="020B0503020204020204" charset="-122"/>
                <a:sym typeface="+mn-ea"/>
              </a:rPr>
              <a:t>一箱难求</a:t>
            </a:r>
            <a:r>
              <a:rPr lang="en-US" altLang="zh-CN" sz="1600">
                <a:solidFill>
                  <a:schemeClr val="bg1"/>
                </a:solidFill>
                <a:latin typeface="微软雅黑" panose="020B0503020204020204" charset="-122"/>
                <a:ea typeface="微软雅黑" panose="020B0503020204020204" charset="-122"/>
                <a:sym typeface="+mn-ea"/>
              </a:rPr>
              <a:t>”</a:t>
            </a:r>
            <a:r>
              <a:rPr lang="zh-CN" altLang="en-US" sz="1600">
                <a:solidFill>
                  <a:schemeClr val="bg1"/>
                </a:solidFill>
                <a:latin typeface="微软雅黑" panose="020B0503020204020204" charset="-122"/>
                <a:ea typeface="微软雅黑" panose="020B0503020204020204" charset="-122"/>
                <a:sym typeface="+mn-ea"/>
              </a:rPr>
              <a:t>、大量船舶滞留港口、海运物流纾困等等新闻层出不穷</a:t>
            </a:r>
            <a:endParaRPr lang="zh-CN" altLang="en-US" sz="1600" dirty="0">
              <a:solidFill>
                <a:schemeClr val="bg1"/>
              </a:solidFill>
            </a:endParaRPr>
          </a:p>
        </p:txBody>
      </p:sp>
      <p:pic>
        <p:nvPicPr>
          <p:cNvPr id="21" name="图片 20" descr="微信图片_20200729153022"/>
          <p:cNvPicPr>
            <a:picLocks noChangeAspect="1"/>
          </p:cNvPicPr>
          <p:nvPr/>
        </p:nvPicPr>
        <p:blipFill>
          <a:blip r:embed="rId2"/>
          <a:stretch>
            <a:fillRect/>
          </a:stretch>
        </p:blipFill>
        <p:spPr>
          <a:xfrm>
            <a:off x="4808855" y="186055"/>
            <a:ext cx="2573655" cy="440055"/>
          </a:xfrm>
          <a:prstGeom prst="rect">
            <a:avLst/>
          </a:prstGeom>
        </p:spPr>
      </p:pic>
      <p:sp>
        <p:nvSpPr>
          <p:cNvPr id="2" name="灯片编号占位符 6"/>
          <p:cNvSpPr>
            <a:spLocks noGrp="1"/>
          </p:cNvSpPr>
          <p:nvPr/>
        </p:nvSpPr>
        <p:spPr>
          <a:xfrm>
            <a:off x="8971305" y="6235706"/>
            <a:ext cx="2547595" cy="206381"/>
          </a:xfrm>
          <a:prstGeom prst="rect">
            <a:avLst/>
          </a:prstGeom>
        </p:spPr>
        <p:txBody>
          <a:bodyPr vert="horz" lIns="91440" tIns="45720" rIns="91440" bIns="45720" rtlCol="0" anchor="ctr"/>
          <a:lstStyle>
            <a:defPPr>
              <a:defRPr lang="zh-CN"/>
            </a:defPPr>
            <a:lvl1pPr marL="0" algn="r" defTabSz="914400" rtl="0" eaLnBrk="1" latinLnBrk="0" hangingPunct="1">
              <a:defRPr sz="9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solidFill>
                  <a:schemeClr val="bg1"/>
                </a:solidFill>
              </a:rPr>
            </a:fld>
            <a:endParaRPr lang="zh-CN" altLang="en-US"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http://photo-static-api.fotomore.com/creative/vcg/400/version23/VCG41627816690.jpg" descr="&amp;pky180_sjzg_VCG41627816690&amp;2&amp;src_toppic_inpsrchzd1&amp;"/>
          <p:cNvPicPr>
            <a:picLocks noChangeAspect="1"/>
          </p:cNvPicPr>
          <p:nvPr/>
        </p:nvPicPr>
        <p:blipFill>
          <a:blip r:embed="rId1"/>
          <a:srcRect l="7849" t="1009" r="12190" b="-1380"/>
          <a:stretch>
            <a:fillRect/>
          </a:stretch>
        </p:blipFill>
        <p:spPr>
          <a:xfrm>
            <a:off x="0" y="0"/>
            <a:ext cx="5248275" cy="6957060"/>
          </a:xfrm>
          <a:prstGeom prst="rect">
            <a:avLst/>
          </a:prstGeom>
        </p:spPr>
      </p:pic>
      <p:sp>
        <p:nvSpPr>
          <p:cNvPr id="103426" name="Rectangle 1"/>
          <p:cNvSpPr/>
          <p:nvPr>
            <p:custDataLst>
              <p:tags r:id="rId2"/>
            </p:custDataLst>
          </p:nvPr>
        </p:nvSpPr>
        <p:spPr bwMode="auto">
          <a:xfrm>
            <a:off x="0" y="0"/>
            <a:ext cx="1045210" cy="6858000"/>
          </a:xfrm>
          <a:prstGeom prst="rect">
            <a:avLst/>
          </a:prstGeom>
          <a:gradFill>
            <a:gsLst>
              <a:gs pos="0">
                <a:srgbClr val="A0B7A5"/>
              </a:gs>
              <a:gs pos="94000">
                <a:srgbClr val="6AA18E"/>
              </a:gs>
            </a:gsLst>
            <a:lin scaled="1"/>
          </a:gradFill>
          <a:ln>
            <a:noFill/>
          </a:ln>
          <a:effectLst/>
        </p:spPr>
        <p:txBody>
          <a:bodyPr lIns="22860" rIns="22860">
            <a:noAutofit/>
          </a:bodyPr>
          <a:lstStyle>
            <a:lvl1pPr>
              <a:defRPr sz="4800">
                <a:solidFill>
                  <a:srgbClr val="27282D"/>
                </a:solidFill>
                <a:latin typeface="Calibri" panose="020F0502020204030204" charset="0"/>
                <a:cs typeface="Calibri" panose="020F0502020204030204" charset="0"/>
                <a:sym typeface="Calibri" panose="020F0502020204030204" charset="0"/>
              </a:defRPr>
            </a:lvl1pPr>
            <a:lvl2pPr marL="742950" indent="-285750">
              <a:defRPr sz="4800">
                <a:solidFill>
                  <a:srgbClr val="27282D"/>
                </a:solidFill>
                <a:latin typeface="Calibri" panose="020F0502020204030204" charset="0"/>
                <a:cs typeface="Calibri" panose="020F0502020204030204" charset="0"/>
                <a:sym typeface="Calibri" panose="020F0502020204030204" charset="0"/>
              </a:defRPr>
            </a:lvl2pPr>
            <a:lvl3pPr marL="1143000" indent="-228600">
              <a:defRPr sz="4800">
                <a:solidFill>
                  <a:srgbClr val="27282D"/>
                </a:solidFill>
                <a:latin typeface="Calibri" panose="020F0502020204030204" charset="0"/>
                <a:cs typeface="Calibri" panose="020F0502020204030204" charset="0"/>
                <a:sym typeface="Calibri" panose="020F0502020204030204" charset="0"/>
              </a:defRPr>
            </a:lvl3pPr>
            <a:lvl4pPr marL="1600200" indent="-228600">
              <a:defRPr sz="4800">
                <a:solidFill>
                  <a:srgbClr val="27282D"/>
                </a:solidFill>
                <a:latin typeface="Calibri" panose="020F0502020204030204" charset="0"/>
                <a:cs typeface="Calibri" panose="020F0502020204030204" charset="0"/>
                <a:sym typeface="Calibri" panose="020F0502020204030204" charset="0"/>
              </a:defRPr>
            </a:lvl4pPr>
            <a:lvl5pPr marL="2057400" indent="-228600">
              <a:defRPr sz="4800">
                <a:solidFill>
                  <a:srgbClr val="27282D"/>
                </a:solidFill>
                <a:latin typeface="Calibri" panose="020F0502020204030204" charset="0"/>
                <a:cs typeface="Calibri" panose="020F0502020204030204" charset="0"/>
                <a:sym typeface="Calibri" panose="020F0502020204030204" charset="0"/>
              </a:defRPr>
            </a:lvl5pPr>
            <a:lvl6pPr marL="25146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6pPr>
            <a:lvl7pPr marL="29718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7pPr>
            <a:lvl8pPr marL="34290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8pPr>
            <a:lvl9pPr marL="38862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a:ln>
                <a:noFill/>
              </a:ln>
              <a:solidFill>
                <a:srgbClr val="27282D"/>
              </a:solidFill>
              <a:effectLst/>
              <a:uLnTx/>
              <a:uFillTx/>
              <a:latin typeface="微软雅黑" panose="020B0503020204020204" charset="-122"/>
              <a:ea typeface="微软雅黑" panose="020B0503020204020204" charset="-122"/>
              <a:sym typeface="Calibri" panose="020F0502020204030204" charset="0"/>
            </a:endParaRPr>
          </a:p>
        </p:txBody>
      </p:sp>
      <p:sp>
        <p:nvSpPr>
          <p:cNvPr id="103430" name="Rectangle 5"/>
          <p:cNvSpPr/>
          <p:nvPr>
            <p:custDataLst>
              <p:tags r:id="rId3"/>
            </p:custDataLst>
          </p:nvPr>
        </p:nvSpPr>
        <p:spPr bwMode="auto">
          <a:xfrm>
            <a:off x="5807075" y="259715"/>
            <a:ext cx="6065520" cy="14217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720" rIns="90000" bIns="45720"/>
          <a:lstStyle>
            <a:lvl1pPr>
              <a:defRPr sz="4800">
                <a:solidFill>
                  <a:srgbClr val="27282D"/>
                </a:solidFill>
                <a:latin typeface="Calibri" panose="020F0502020204030204" charset="0"/>
                <a:cs typeface="Calibri" panose="020F0502020204030204" charset="0"/>
                <a:sym typeface="Calibri" panose="020F0502020204030204" charset="0"/>
              </a:defRPr>
            </a:lvl1pPr>
            <a:lvl2pPr marL="742950" indent="-285750">
              <a:defRPr sz="4800">
                <a:solidFill>
                  <a:srgbClr val="27282D"/>
                </a:solidFill>
                <a:latin typeface="Calibri" panose="020F0502020204030204" charset="0"/>
                <a:cs typeface="Calibri" panose="020F0502020204030204" charset="0"/>
                <a:sym typeface="Calibri" panose="020F0502020204030204" charset="0"/>
              </a:defRPr>
            </a:lvl2pPr>
            <a:lvl3pPr marL="1143000" indent="-228600">
              <a:defRPr sz="4800">
                <a:solidFill>
                  <a:srgbClr val="27282D"/>
                </a:solidFill>
                <a:latin typeface="Calibri" panose="020F0502020204030204" charset="0"/>
                <a:cs typeface="Calibri" panose="020F0502020204030204" charset="0"/>
                <a:sym typeface="Calibri" panose="020F0502020204030204" charset="0"/>
              </a:defRPr>
            </a:lvl3pPr>
            <a:lvl4pPr marL="1600200" indent="-228600">
              <a:defRPr sz="4800">
                <a:solidFill>
                  <a:srgbClr val="27282D"/>
                </a:solidFill>
                <a:latin typeface="Calibri" panose="020F0502020204030204" charset="0"/>
                <a:cs typeface="Calibri" panose="020F0502020204030204" charset="0"/>
                <a:sym typeface="Calibri" panose="020F0502020204030204" charset="0"/>
              </a:defRPr>
            </a:lvl4pPr>
            <a:lvl5pPr marL="2057400" indent="-228600">
              <a:defRPr sz="4800">
                <a:solidFill>
                  <a:srgbClr val="27282D"/>
                </a:solidFill>
                <a:latin typeface="Calibri" panose="020F0502020204030204" charset="0"/>
                <a:cs typeface="Calibri" panose="020F0502020204030204" charset="0"/>
                <a:sym typeface="Calibri" panose="020F0502020204030204" charset="0"/>
              </a:defRPr>
            </a:lvl5pPr>
            <a:lvl6pPr marL="25146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6pPr>
            <a:lvl7pPr marL="29718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7pPr>
            <a:lvl8pPr marL="34290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8pPr>
            <a:lvl9pPr marL="38862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9pPr>
          </a:lstStyle>
          <a:p>
            <a:pPr lvl="0" algn="just">
              <a:lnSpc>
                <a:spcPct val="150000"/>
              </a:lnSpc>
              <a:defRPr/>
            </a:pPr>
            <a:r>
              <a:rPr lang="zh-CN" sz="2800" b="1" spc="300">
                <a:gradFill>
                  <a:gsLst>
                    <a:gs pos="0">
                      <a:srgbClr val="23607C"/>
                    </a:gs>
                    <a:gs pos="100000">
                      <a:srgbClr val="0C364F"/>
                    </a:gs>
                  </a:gsLst>
                  <a:lin scaled="1"/>
                </a:gradFill>
                <a:latin typeface="微软雅黑" panose="020B0503020204020204" charset="-122"/>
                <a:ea typeface="微软雅黑" panose="020B0503020204020204" charset="-122"/>
                <a:sym typeface="Helvetica" panose="020B0604020202020204" pitchFamily="34" charset="0"/>
              </a:rPr>
              <a:t>疫情之下的</a:t>
            </a:r>
            <a:r>
              <a:rPr lang="zh-CN" sz="2800" b="1" spc="300">
                <a:solidFill>
                  <a:srgbClr val="FF8021"/>
                </a:solidFill>
                <a:latin typeface="微软雅黑" panose="020B0503020204020204" charset="-122"/>
                <a:ea typeface="微软雅黑" panose="020B0503020204020204" charset="-122"/>
                <a:sym typeface="Helvetica" panose="020B0604020202020204" pitchFamily="34" charset="0"/>
              </a:rPr>
              <a:t>海事纠纷</a:t>
            </a:r>
            <a:r>
              <a:rPr lang="zh-CN" sz="2800" b="1" spc="300">
                <a:gradFill>
                  <a:gsLst>
                    <a:gs pos="0">
                      <a:srgbClr val="23607C"/>
                    </a:gs>
                    <a:gs pos="100000">
                      <a:srgbClr val="0C364F"/>
                    </a:gs>
                  </a:gsLst>
                  <a:lin scaled="1"/>
                </a:gradFill>
                <a:latin typeface="微软雅黑" panose="020B0503020204020204" charset="-122"/>
                <a:ea typeface="微软雅黑" panose="020B0503020204020204" charset="-122"/>
                <a:sym typeface="Helvetica" panose="020B0604020202020204" pitchFamily="34" charset="0"/>
              </a:rPr>
              <a:t>增多</a:t>
            </a:r>
            <a:endParaRPr lang="zh-CN" sz="2800" b="1" spc="300">
              <a:gradFill>
                <a:gsLst>
                  <a:gs pos="0">
                    <a:srgbClr val="23607C"/>
                  </a:gs>
                  <a:gs pos="100000">
                    <a:srgbClr val="0C364F"/>
                  </a:gs>
                </a:gsLst>
                <a:lin scaled="1"/>
              </a:gradFill>
              <a:latin typeface="微软雅黑" panose="020B0503020204020204" charset="-122"/>
              <a:ea typeface="微软雅黑" panose="020B0503020204020204" charset="-122"/>
              <a:sym typeface="Helvetica" panose="020B0604020202020204" pitchFamily="34" charset="0"/>
            </a:endParaRPr>
          </a:p>
          <a:p>
            <a:pPr lvl="0" algn="just">
              <a:lnSpc>
                <a:spcPct val="150000"/>
              </a:lnSpc>
              <a:defRPr/>
            </a:pPr>
            <a:r>
              <a:rPr lang="zh-CN" sz="2800" b="1" spc="300">
                <a:gradFill>
                  <a:gsLst>
                    <a:gs pos="0">
                      <a:srgbClr val="23607C"/>
                    </a:gs>
                    <a:gs pos="100000">
                      <a:srgbClr val="0C364F"/>
                    </a:gs>
                  </a:gsLst>
                  <a:lin scaled="1"/>
                </a:gradFill>
                <a:latin typeface="微软雅黑" panose="020B0503020204020204" charset="-122"/>
                <a:ea typeface="微软雅黑" panose="020B0503020204020204" charset="-122"/>
                <a:sym typeface="Helvetica" panose="020B0604020202020204" pitchFamily="34" charset="0"/>
              </a:rPr>
              <a:t>航运公司应警惕陷入</a:t>
            </a:r>
            <a:r>
              <a:rPr lang="zh-CN" sz="2800" b="1" spc="300">
                <a:solidFill>
                  <a:srgbClr val="FF8021"/>
                </a:solidFill>
                <a:latin typeface="微软雅黑" panose="020B0503020204020204" charset="-122"/>
                <a:ea typeface="微软雅黑" panose="020B0503020204020204" charset="-122"/>
                <a:sym typeface="Helvetica" panose="020B0604020202020204" pitchFamily="34" charset="0"/>
              </a:rPr>
              <a:t>疫情索赔</a:t>
            </a:r>
            <a:endParaRPr lang="zh-CN" sz="2800" b="1" spc="300">
              <a:solidFill>
                <a:srgbClr val="FF8021"/>
              </a:solidFill>
              <a:latin typeface="微软雅黑" panose="020B0503020204020204" charset="-122"/>
              <a:ea typeface="微软雅黑" panose="020B0503020204020204" charset="-122"/>
              <a:sym typeface="Helvetica" panose="020B0604020202020204" pitchFamily="34" charset="0"/>
            </a:endParaRPr>
          </a:p>
        </p:txBody>
      </p:sp>
      <p:grpSp>
        <p:nvGrpSpPr>
          <p:cNvPr id="3" name="组合 2"/>
          <p:cNvGrpSpPr/>
          <p:nvPr>
            <p:custDataLst>
              <p:tags r:id="rId4"/>
            </p:custDataLst>
          </p:nvPr>
        </p:nvGrpSpPr>
        <p:grpSpPr>
          <a:xfrm>
            <a:off x="415663" y="5083707"/>
            <a:ext cx="213146" cy="782010"/>
            <a:chOff x="563618" y="5104662"/>
            <a:chExt cx="213146" cy="782010"/>
          </a:xfrm>
        </p:grpSpPr>
        <p:sp>
          <p:nvSpPr>
            <p:cNvPr id="17" name="Freeform 85"/>
            <p:cNvSpPr>
              <a:spLocks noChangeArrowheads="1"/>
            </p:cNvSpPr>
            <p:nvPr userDrawn="1">
              <p:custDataLst>
                <p:tags r:id="rId5"/>
              </p:custDataLst>
            </p:nvPr>
          </p:nvSpPr>
          <p:spPr bwMode="auto">
            <a:xfrm>
              <a:off x="574540" y="5427609"/>
              <a:ext cx="191303" cy="153769"/>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ysClr val="window" lastClr="FFFFFF">
                <a:alpha val="25000"/>
              </a:sysClr>
            </a:solidFill>
            <a:ln>
              <a:noFill/>
            </a:ln>
            <a:effectLst/>
          </p:spPr>
          <p:txBody>
            <a:bodyPr wrap="none" lIns="34290" tIns="17145" rIns="34290" bIns="17145" anchor="ctr">
              <a:normAutofit fontScale="47500" lnSpcReduction="20000"/>
            </a:bodyPr>
            <a:lstStyle/>
            <a:p>
              <a:endParaRPr lang="en-US" dirty="0">
                <a:solidFill>
                  <a:sysClr val="window" lastClr="FFFFFF">
                    <a:alpha val="70000"/>
                  </a:sysClr>
                </a:solidFill>
                <a:latin typeface="微软雅黑" panose="020B0503020204020204" charset="-122"/>
                <a:ea typeface="微软雅黑" panose="020B0503020204020204" charset="-122"/>
              </a:endParaRPr>
            </a:p>
          </p:txBody>
        </p:sp>
        <p:grpSp>
          <p:nvGrpSpPr>
            <p:cNvPr id="18" name="Group 31"/>
            <p:cNvGrpSpPr/>
            <p:nvPr userDrawn="1"/>
          </p:nvGrpSpPr>
          <p:grpSpPr>
            <a:xfrm>
              <a:off x="563618" y="5723911"/>
              <a:ext cx="213146" cy="162761"/>
              <a:chOff x="10541000" y="3240088"/>
              <a:chExt cx="1282701" cy="979487"/>
            </a:xfrm>
            <a:solidFill>
              <a:sysClr val="window" lastClr="FFFFFF">
                <a:alpha val="25000"/>
              </a:sysClr>
            </a:solidFill>
          </p:grpSpPr>
          <p:sp>
            <p:nvSpPr>
              <p:cNvPr id="20" name="Freeform 5"/>
              <p:cNvSpPr/>
              <p:nvPr userDrawn="1">
                <p:custDataLst>
                  <p:tags r:id="rId6"/>
                </p:custDataLst>
              </p:nvPr>
            </p:nvSpPr>
            <p:spPr bwMode="auto">
              <a:xfrm>
                <a:off x="10541000" y="3240088"/>
                <a:ext cx="984250" cy="979487"/>
              </a:xfrm>
              <a:custGeom>
                <a:avLst/>
                <a:gdLst>
                  <a:gd name="T0" fmla="*/ 2709 w 2709"/>
                  <a:gd name="T1" fmla="*/ 1204 h 2709"/>
                  <a:gd name="T2" fmla="*/ 1445 w 2709"/>
                  <a:gd name="T3" fmla="*/ 1204 h 2709"/>
                  <a:gd name="T4" fmla="*/ 1445 w 2709"/>
                  <a:gd name="T5" fmla="*/ 1626 h 2709"/>
                  <a:gd name="T6" fmla="*/ 2216 w 2709"/>
                  <a:gd name="T7" fmla="*/ 1626 h 2709"/>
                  <a:gd name="T8" fmla="*/ 1355 w 2709"/>
                  <a:gd name="T9" fmla="*/ 2258 h 2709"/>
                  <a:gd name="T10" fmla="*/ 452 w 2709"/>
                  <a:gd name="T11" fmla="*/ 1355 h 2709"/>
                  <a:gd name="T12" fmla="*/ 1355 w 2709"/>
                  <a:gd name="T13" fmla="*/ 452 h 2709"/>
                  <a:gd name="T14" fmla="*/ 1997 w 2709"/>
                  <a:gd name="T15" fmla="*/ 720 h 2709"/>
                  <a:gd name="T16" fmla="*/ 2303 w 2709"/>
                  <a:gd name="T17" fmla="*/ 387 h 2709"/>
                  <a:gd name="T18" fmla="*/ 1355 w 2709"/>
                  <a:gd name="T19" fmla="*/ 0 h 2709"/>
                  <a:gd name="T20" fmla="*/ 0 w 2709"/>
                  <a:gd name="T21" fmla="*/ 1355 h 2709"/>
                  <a:gd name="T22" fmla="*/ 1355 w 2709"/>
                  <a:gd name="T23" fmla="*/ 2709 h 2709"/>
                  <a:gd name="T24" fmla="*/ 2709 w 2709"/>
                  <a:gd name="T25" fmla="*/ 1626 h 2709"/>
                  <a:gd name="T26" fmla="*/ 2709 w 2709"/>
                  <a:gd name="T27" fmla="*/ 1204 h 2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9" h="2709">
                    <a:moveTo>
                      <a:pt x="2709" y="1204"/>
                    </a:moveTo>
                    <a:lnTo>
                      <a:pt x="1445" y="1204"/>
                    </a:lnTo>
                    <a:lnTo>
                      <a:pt x="1445" y="1626"/>
                    </a:lnTo>
                    <a:lnTo>
                      <a:pt x="2216" y="1626"/>
                    </a:lnTo>
                    <a:cubicBezTo>
                      <a:pt x="2101" y="1992"/>
                      <a:pt x="1759" y="2258"/>
                      <a:pt x="1355" y="2258"/>
                    </a:cubicBezTo>
                    <a:cubicBezTo>
                      <a:pt x="856" y="2258"/>
                      <a:pt x="452" y="1854"/>
                      <a:pt x="452" y="1355"/>
                    </a:cubicBezTo>
                    <a:cubicBezTo>
                      <a:pt x="452" y="856"/>
                      <a:pt x="856" y="452"/>
                      <a:pt x="1355" y="452"/>
                    </a:cubicBezTo>
                    <a:cubicBezTo>
                      <a:pt x="1606" y="452"/>
                      <a:pt x="1833" y="554"/>
                      <a:pt x="1997" y="720"/>
                    </a:cubicBezTo>
                    <a:lnTo>
                      <a:pt x="2303" y="387"/>
                    </a:lnTo>
                    <a:cubicBezTo>
                      <a:pt x="2058" y="148"/>
                      <a:pt x="1724" y="0"/>
                      <a:pt x="1355" y="0"/>
                    </a:cubicBezTo>
                    <a:cubicBezTo>
                      <a:pt x="607" y="0"/>
                      <a:pt x="0" y="607"/>
                      <a:pt x="0" y="1355"/>
                    </a:cubicBezTo>
                    <a:cubicBezTo>
                      <a:pt x="0" y="2103"/>
                      <a:pt x="607" y="2709"/>
                      <a:pt x="1355" y="2709"/>
                    </a:cubicBezTo>
                    <a:cubicBezTo>
                      <a:pt x="2010" y="2709"/>
                      <a:pt x="2584" y="2244"/>
                      <a:pt x="2709" y="1626"/>
                    </a:cubicBezTo>
                    <a:lnTo>
                      <a:pt x="2709" y="12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id-ID">
                  <a:latin typeface="微软雅黑" panose="020B0503020204020204" charset="-122"/>
                  <a:ea typeface="微软雅黑" panose="020B0503020204020204" charset="-122"/>
                </a:endParaRPr>
              </a:p>
            </p:txBody>
          </p:sp>
          <p:sp>
            <p:nvSpPr>
              <p:cNvPr id="21" name="Freeform 6"/>
              <p:cNvSpPr/>
              <p:nvPr userDrawn="1">
                <p:custDataLst>
                  <p:tags r:id="rId7"/>
                </p:custDataLst>
              </p:nvPr>
            </p:nvSpPr>
            <p:spPr bwMode="auto">
              <a:xfrm>
                <a:off x="11555413" y="3581400"/>
                <a:ext cx="268288" cy="268287"/>
              </a:xfrm>
              <a:custGeom>
                <a:avLst/>
                <a:gdLst>
                  <a:gd name="T0" fmla="*/ 739 w 739"/>
                  <a:gd name="T1" fmla="*/ 258 h 739"/>
                  <a:gd name="T2" fmla="*/ 480 w 739"/>
                  <a:gd name="T3" fmla="*/ 258 h 739"/>
                  <a:gd name="T4" fmla="*/ 480 w 739"/>
                  <a:gd name="T5" fmla="*/ 0 h 739"/>
                  <a:gd name="T6" fmla="*/ 258 w 739"/>
                  <a:gd name="T7" fmla="*/ 0 h 739"/>
                  <a:gd name="T8" fmla="*/ 258 w 739"/>
                  <a:gd name="T9" fmla="*/ 258 h 739"/>
                  <a:gd name="T10" fmla="*/ 0 w 739"/>
                  <a:gd name="T11" fmla="*/ 258 h 739"/>
                  <a:gd name="T12" fmla="*/ 0 w 739"/>
                  <a:gd name="T13" fmla="*/ 480 h 739"/>
                  <a:gd name="T14" fmla="*/ 258 w 739"/>
                  <a:gd name="T15" fmla="*/ 480 h 739"/>
                  <a:gd name="T16" fmla="*/ 258 w 739"/>
                  <a:gd name="T17" fmla="*/ 739 h 739"/>
                  <a:gd name="T18" fmla="*/ 480 w 739"/>
                  <a:gd name="T19" fmla="*/ 739 h 739"/>
                  <a:gd name="T20" fmla="*/ 480 w 739"/>
                  <a:gd name="T21" fmla="*/ 480 h 739"/>
                  <a:gd name="T22" fmla="*/ 739 w 739"/>
                  <a:gd name="T23" fmla="*/ 480 h 739"/>
                  <a:gd name="T24" fmla="*/ 739 w 739"/>
                  <a:gd name="T25" fmla="*/ 258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9" h="739">
                    <a:moveTo>
                      <a:pt x="739" y="258"/>
                    </a:moveTo>
                    <a:lnTo>
                      <a:pt x="480" y="258"/>
                    </a:lnTo>
                    <a:lnTo>
                      <a:pt x="480" y="0"/>
                    </a:lnTo>
                    <a:lnTo>
                      <a:pt x="258" y="0"/>
                    </a:lnTo>
                    <a:lnTo>
                      <a:pt x="258" y="258"/>
                    </a:lnTo>
                    <a:lnTo>
                      <a:pt x="0" y="258"/>
                    </a:lnTo>
                    <a:lnTo>
                      <a:pt x="0" y="480"/>
                    </a:lnTo>
                    <a:lnTo>
                      <a:pt x="258" y="480"/>
                    </a:lnTo>
                    <a:lnTo>
                      <a:pt x="258" y="739"/>
                    </a:lnTo>
                    <a:lnTo>
                      <a:pt x="480" y="739"/>
                    </a:lnTo>
                    <a:lnTo>
                      <a:pt x="480" y="480"/>
                    </a:lnTo>
                    <a:lnTo>
                      <a:pt x="739" y="480"/>
                    </a:lnTo>
                    <a:lnTo>
                      <a:pt x="739" y="2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id-ID">
                  <a:latin typeface="微软雅黑" panose="020B0503020204020204" charset="-122"/>
                  <a:ea typeface="微软雅黑" panose="020B0503020204020204" charset="-122"/>
                </a:endParaRPr>
              </a:p>
            </p:txBody>
          </p:sp>
        </p:grpSp>
        <p:sp>
          <p:nvSpPr>
            <p:cNvPr id="19" name="Freeform 75"/>
            <p:cNvSpPr>
              <a:spLocks noChangeArrowheads="1"/>
            </p:cNvSpPr>
            <p:nvPr userDrawn="1">
              <p:custDataLst>
                <p:tags r:id="rId8"/>
              </p:custDataLst>
            </p:nvPr>
          </p:nvSpPr>
          <p:spPr bwMode="auto">
            <a:xfrm>
              <a:off x="621618" y="5104662"/>
              <a:ext cx="97146" cy="180413"/>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ysClr val="window" lastClr="FFFFFF">
                <a:alpha val="25000"/>
              </a:sysClr>
            </a:solidFill>
            <a:ln>
              <a:noFill/>
            </a:ln>
            <a:effectLst/>
          </p:spPr>
          <p:txBody>
            <a:bodyPr wrap="none" lIns="34290" tIns="17145" rIns="34290" bIns="17145" anchor="ctr">
              <a:normAutofit fontScale="62500" lnSpcReduction="20000"/>
            </a:bodyPr>
            <a:lstStyle/>
            <a:p>
              <a:endParaRPr lang="en-US" dirty="0">
                <a:solidFill>
                  <a:sysClr val="window" lastClr="FFFFFF">
                    <a:lumMod val="85000"/>
                  </a:sysClr>
                </a:solidFill>
                <a:latin typeface="微软雅黑" panose="020B0503020204020204" charset="-122"/>
                <a:ea typeface="微软雅黑" panose="020B0503020204020204" charset="-122"/>
              </a:endParaRPr>
            </a:p>
          </p:txBody>
        </p:sp>
      </p:grpSp>
      <p:sp>
        <p:nvSpPr>
          <p:cNvPr id="5" name="文本框 4" descr="7b0a202020202262756c6c6574223a20227b5c2263617465676f727949645c223a31303030362c5c2274656d706c61746549645c223a32303233313134327d220a7d0a"/>
          <p:cNvSpPr txBox="1"/>
          <p:nvPr/>
        </p:nvSpPr>
        <p:spPr>
          <a:xfrm>
            <a:off x="5880735" y="1797685"/>
            <a:ext cx="5429885" cy="4276725"/>
          </a:xfrm>
          <a:prstGeom prst="rect">
            <a:avLst/>
          </a:prstGeom>
          <a:noFill/>
        </p:spPr>
        <p:txBody>
          <a:bodyPr wrap="square" rtlCol="0" anchor="t">
            <a:spAutoFit/>
          </a:bodyPr>
          <a:p>
            <a:pPr marL="720090" indent="0" algn="just" fontAlgn="auto">
              <a:lnSpc>
                <a:spcPct val="200000"/>
              </a:lnSpc>
              <a:buFont typeface="Wingdings" panose="05000000000000000000" charset="0"/>
              <a:buNone/>
            </a:pPr>
            <a:r>
              <a:rPr lang="zh-CN" altLang="en-US" sz="1400">
                <a:latin typeface="微软雅黑" panose="020B0503020204020204" charset="-122"/>
                <a:ea typeface="微软雅黑" panose="020B0503020204020204" charset="-122"/>
              </a:rPr>
              <a:t>许多国家、港口都采取严格、灵活多变的防疫措施，给国际航运增添了许多的风险及不确定因素，外加经济下行带来的财务压力，均大大增加了航运公司的违约风险。</a:t>
            </a:r>
            <a:endParaRPr lang="zh-CN" altLang="en-US" sz="1400">
              <a:latin typeface="微软雅黑" panose="020B0503020204020204" charset="-122"/>
              <a:ea typeface="微软雅黑" panose="020B0503020204020204" charset="-122"/>
            </a:endParaRPr>
          </a:p>
          <a:p>
            <a:pPr marL="720090" indent="-342900" algn="just" fontAlgn="auto">
              <a:lnSpc>
                <a:spcPct val="200000"/>
              </a:lnSpc>
              <a:buFont typeface="Wingdings" panose="05000000000000000000" charset="0"/>
              <a:buBlip>
                <a:blip r:embed="rId9"/>
              </a:buBlip>
            </a:pPr>
            <a:r>
              <a:rPr lang="zh-CN" altLang="en-US" sz="2000" b="1">
                <a:latin typeface="微软雅黑" panose="020B0503020204020204" charset="-122"/>
                <a:ea typeface="微软雅黑" panose="020B0503020204020204" charset="-122"/>
              </a:rPr>
              <a:t>船员索赔</a:t>
            </a:r>
            <a:endParaRPr lang="zh-CN" altLang="en-US" sz="2000" b="1">
              <a:latin typeface="微软雅黑" panose="020B0503020204020204" charset="-122"/>
              <a:ea typeface="微软雅黑" panose="020B0503020204020204" charset="-122"/>
            </a:endParaRPr>
          </a:p>
          <a:p>
            <a:pPr marL="720090" indent="-342900" fontAlgn="auto">
              <a:lnSpc>
                <a:spcPct val="200000"/>
              </a:lnSpc>
              <a:buFont typeface="Wingdings" panose="05000000000000000000" charset="0"/>
              <a:buBlip>
                <a:blip r:embed="rId9"/>
              </a:buBlip>
            </a:pPr>
            <a:r>
              <a:rPr lang="zh-CN" altLang="en-US" sz="2000" b="1">
                <a:latin typeface="微软雅黑" panose="020B0503020204020204" charset="-122"/>
                <a:ea typeface="微软雅黑" panose="020B0503020204020204" charset="-122"/>
              </a:rPr>
              <a:t>旅客索赔</a:t>
            </a:r>
            <a:endParaRPr lang="zh-CN" altLang="en-US" sz="2000" b="1">
              <a:latin typeface="微软雅黑" panose="020B0503020204020204" charset="-122"/>
              <a:ea typeface="微软雅黑" panose="020B0503020204020204" charset="-122"/>
            </a:endParaRPr>
          </a:p>
          <a:p>
            <a:pPr marL="720090" indent="-342900" fontAlgn="auto">
              <a:lnSpc>
                <a:spcPct val="200000"/>
              </a:lnSpc>
              <a:buFont typeface="Wingdings" panose="05000000000000000000" charset="0"/>
              <a:buBlip>
                <a:blip r:embed="rId9"/>
              </a:buBlip>
            </a:pPr>
            <a:r>
              <a:rPr lang="zh-CN" altLang="en-US" sz="2000" b="1">
                <a:latin typeface="微软雅黑" panose="020B0503020204020204" charset="-122"/>
                <a:ea typeface="微软雅黑" panose="020B0503020204020204" charset="-122"/>
              </a:rPr>
              <a:t>货物索赔</a:t>
            </a:r>
            <a:endParaRPr lang="zh-CN" altLang="en-US" sz="2000" b="1">
              <a:latin typeface="微软雅黑" panose="020B0503020204020204" charset="-122"/>
              <a:ea typeface="微软雅黑" panose="020B0503020204020204" charset="-122"/>
            </a:endParaRPr>
          </a:p>
          <a:p>
            <a:pPr marL="720090" indent="-342900" fontAlgn="auto">
              <a:lnSpc>
                <a:spcPct val="200000"/>
              </a:lnSpc>
              <a:buFont typeface="Wingdings" panose="05000000000000000000" charset="0"/>
              <a:buBlip>
                <a:blip r:embed="rId9"/>
              </a:buBlip>
            </a:pPr>
            <a:r>
              <a:rPr lang="zh-CN" altLang="en-US" sz="2000" b="1">
                <a:latin typeface="微软雅黑" panose="020B0503020204020204" charset="-122"/>
                <a:ea typeface="微软雅黑" panose="020B0503020204020204" charset="-122"/>
              </a:rPr>
              <a:t>服务索赔</a:t>
            </a:r>
            <a:endParaRPr lang="zh-CN" altLang="en-US" sz="2000" b="1">
              <a:latin typeface="微软雅黑" panose="020B0503020204020204" charset="-122"/>
              <a:ea typeface="微软雅黑" panose="020B0503020204020204" charset="-122"/>
            </a:endParaRPr>
          </a:p>
          <a:p>
            <a:pPr marL="720090" indent="-342900" algn="just" fontAlgn="auto">
              <a:lnSpc>
                <a:spcPct val="200000"/>
              </a:lnSpc>
              <a:buFont typeface="Arial" panose="020B0604020202020204" pitchFamily="34" charset="0"/>
              <a:buNone/>
            </a:pPr>
            <a:r>
              <a:rPr lang="en-US" altLang="zh-CN" sz="1400">
                <a:latin typeface="微软雅黑" panose="020B0503020204020204" charset="-122"/>
                <a:ea typeface="微软雅黑" panose="020B0503020204020204" charset="-122"/>
              </a:rPr>
              <a:t>    </a:t>
            </a:r>
            <a:r>
              <a:rPr lang="zh-CN" altLang="en-US" sz="1400">
                <a:latin typeface="微软雅黑" panose="020B0503020204020204" charset="-122"/>
                <a:ea typeface="微软雅黑" panose="020B0503020204020204" charset="-122"/>
              </a:rPr>
              <a:t>（</a:t>
            </a:r>
            <a:r>
              <a:rPr lang="zh-CN" altLang="en-US" sz="1400">
                <a:latin typeface="微软雅黑" panose="020B0503020204020204" charset="-122"/>
                <a:ea typeface="微软雅黑" panose="020B0503020204020204" charset="-122"/>
                <a:sym typeface="+mn-ea"/>
              </a:rPr>
              <a:t>包括但不限于仓储、港口、船舶管理、配员代理等等</a:t>
            </a:r>
            <a:r>
              <a:rPr lang="zh-CN" altLang="en-US" sz="1400">
                <a:latin typeface="微软雅黑" panose="020B0503020204020204" charset="-122"/>
                <a:ea typeface="微软雅黑" panose="020B0503020204020204" charset="-122"/>
              </a:rPr>
              <a:t>）</a:t>
            </a:r>
            <a:endParaRPr lang="zh-CN" altLang="en-US" sz="1400">
              <a:latin typeface="微软雅黑" panose="020B0503020204020204" charset="-122"/>
              <a:ea typeface="微软雅黑" panose="020B0503020204020204" charset="-122"/>
            </a:endParaRPr>
          </a:p>
        </p:txBody>
      </p:sp>
      <p:pic>
        <p:nvPicPr>
          <p:cNvPr id="10" name="图片 9" descr="303b32313539313234363bc0aeb0c8"/>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02300" y="1990090"/>
            <a:ext cx="788035" cy="788035"/>
          </a:xfrm>
          <a:prstGeom prst="rect">
            <a:avLst/>
          </a:prstGeom>
        </p:spPr>
      </p:pic>
      <p:sp>
        <p:nvSpPr>
          <p:cNvPr id="11" name="灯片编号占位符 6"/>
          <p:cNvSpPr>
            <a:spLocks noGrp="1"/>
          </p:cNvSpPr>
          <p:nvPr/>
        </p:nvSpPr>
        <p:spPr>
          <a:xfrm>
            <a:off x="8971305" y="6235706"/>
            <a:ext cx="2547595" cy="206381"/>
          </a:xfrm>
          <a:prstGeom prst="rect">
            <a:avLst/>
          </a:prstGeom>
        </p:spPr>
        <p:txBody>
          <a:bodyPr vert="horz" lIns="91440" tIns="45720" rIns="91440" bIns="45720" rtlCol="0" anchor="ctr"/>
          <a:lstStyle>
            <a:defPPr>
              <a:defRPr lang="zh-CN"/>
            </a:defPPr>
            <a:lvl1pPr marL="0" algn="r" defTabSz="914400" rtl="0" eaLnBrk="1" latinLnBrk="0" hangingPunct="1">
              <a:defRPr sz="9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solidFill>
                  <a:schemeClr val="accent1"/>
                </a:solidFill>
              </a:rPr>
            </a:fld>
            <a:endParaRPr lang="zh-CN" altLang="en-US" smtClean="0">
              <a:solidFill>
                <a:schemeClr val="accent1"/>
              </a:solidFill>
            </a:endParaRPr>
          </a:p>
        </p:txBody>
      </p:sp>
      <p:pic>
        <p:nvPicPr>
          <p:cNvPr id="7" name="图片 16" descr="3.2信纸-1-05"/>
          <p:cNvPicPr>
            <a:picLocks noChangeAspect="1"/>
          </p:cNvPicPr>
          <p:nvPr/>
        </p:nvPicPr>
        <p:blipFill>
          <a:blip r:embed="rId12"/>
          <a:stretch>
            <a:fillRect/>
          </a:stretch>
        </p:blipFill>
        <p:spPr>
          <a:xfrm>
            <a:off x="10069195" y="4644390"/>
            <a:ext cx="2121535" cy="2231390"/>
          </a:xfrm>
          <a:prstGeom prst="rect">
            <a:avLst/>
          </a:prstGeom>
          <a:noFill/>
          <a:ln w="9525">
            <a:noFill/>
          </a:ln>
        </p:spPr>
      </p:pic>
    </p:spTree>
    <p:custDataLst>
      <p:tags r:id="rId13"/>
    </p:custDataLst>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89195" y="2759075"/>
            <a:ext cx="5735955" cy="681355"/>
          </a:xfrm>
        </p:spPr>
        <p:txBody>
          <a:bodyPr>
            <a:normAutofit/>
          </a:bodyPr>
          <a:lstStyle/>
          <a:p>
            <a:r>
              <a:rPr lang="zh-CN" altLang="en-US" noProof="0" dirty="0">
                <a:ln>
                  <a:noFill/>
                </a:ln>
                <a:effectLst/>
                <a:uLnTx/>
                <a:uFillTx/>
                <a:sym typeface="+mn-ea"/>
              </a:rPr>
              <a:t>关于</a:t>
            </a:r>
            <a:r>
              <a:rPr lang="en-US" altLang="zh-CN" noProof="0" dirty="0">
                <a:ln>
                  <a:noFill/>
                </a:ln>
                <a:effectLst/>
                <a:uLnTx/>
                <a:uFillTx/>
                <a:sym typeface="+mn-ea"/>
              </a:rPr>
              <a:t>疫情对</a:t>
            </a:r>
            <a:r>
              <a:rPr lang="zh-CN" altLang="en-US" noProof="0" dirty="0">
                <a:ln>
                  <a:noFill/>
                </a:ln>
                <a:effectLst/>
                <a:uLnTx/>
                <a:uFillTx/>
                <a:sym typeface="+mn-ea"/>
              </a:rPr>
              <a:t>船舶</a:t>
            </a:r>
            <a:r>
              <a:rPr lang="en-US" altLang="zh-CN" noProof="0" dirty="0">
                <a:ln>
                  <a:noFill/>
                </a:ln>
                <a:effectLst/>
                <a:uLnTx/>
                <a:uFillTx/>
                <a:sym typeface="+mn-ea"/>
              </a:rPr>
              <a:t>扣押拍卖程序的影响</a:t>
            </a:r>
            <a:endParaRPr lang="zh-CN" altLang="en-US" dirty="0"/>
          </a:p>
        </p:txBody>
      </p:sp>
      <p:sp>
        <p:nvSpPr>
          <p:cNvPr id="3" name="文本占位符 2"/>
          <p:cNvSpPr>
            <a:spLocks noGrp="1"/>
          </p:cNvSpPr>
          <p:nvPr>
            <p:ph type="body" idx="1"/>
          </p:nvPr>
        </p:nvSpPr>
        <p:spPr>
          <a:xfrm>
            <a:off x="4989195" y="3439795"/>
            <a:ext cx="6861810" cy="1021715"/>
          </a:xfrm>
        </p:spPr>
        <p:txBody>
          <a:bodyPr>
            <a:normAutofit/>
          </a:bodyPr>
          <a:lstStyle/>
          <a:p>
            <a:pPr lvl="0">
              <a:lnSpc>
                <a:spcPct val="150000"/>
              </a:lnSpc>
            </a:pPr>
            <a:r>
              <a:rPr lang="en-US" altLang="zh-CN" sz="1600" b="1" dirty="0">
                <a:ea typeface="微软雅黑" panose="020B0503020204020204" charset="-122"/>
                <a:cs typeface="+mn-lt"/>
              </a:rPr>
              <a:t>On the Impact of the Outbreak on the Arrest and Auction of Ship</a:t>
            </a:r>
            <a:endParaRPr lang="en-US" altLang="zh-CN" sz="1600" b="1" dirty="0">
              <a:ea typeface="微软雅黑" panose="020B0503020204020204" charset="-122"/>
              <a:cs typeface="+mn-lt"/>
            </a:endParaRPr>
          </a:p>
        </p:txBody>
      </p:sp>
      <p:sp>
        <p:nvSpPr>
          <p:cNvPr id="10" name="文本占位符 9"/>
          <p:cNvSpPr>
            <a:spLocks noGrp="1"/>
          </p:cNvSpPr>
          <p:nvPr>
            <p:ph type="body" sz="quarter" idx="10"/>
          </p:nvPr>
        </p:nvSpPr>
        <p:spPr>
          <a:xfrm>
            <a:off x="2498725" y="2634010"/>
            <a:ext cx="1798639" cy="1589979"/>
          </a:xfrm>
        </p:spPr>
        <p:txBody>
          <a:bodyPr/>
          <a:lstStyle/>
          <a:p>
            <a:r>
              <a:rPr lang="en-US" altLang="zh-CN" dirty="0"/>
              <a:t>O1</a:t>
            </a:r>
            <a:endParaRPr lang="zh-CN" altLang="en-US" dirty="0"/>
          </a:p>
        </p:txBody>
      </p:sp>
      <p:pic>
        <p:nvPicPr>
          <p:cNvPr id="12" name="图片 11" descr="微信图片_20200729153022"/>
          <p:cNvPicPr>
            <a:picLocks noChangeAspect="1"/>
          </p:cNvPicPr>
          <p:nvPr/>
        </p:nvPicPr>
        <p:blipFill>
          <a:blip r:embed="rId1"/>
          <a:stretch>
            <a:fillRect/>
          </a:stretch>
        </p:blipFill>
        <p:spPr>
          <a:xfrm>
            <a:off x="9996805" y="216535"/>
            <a:ext cx="2022475" cy="346075"/>
          </a:xfrm>
          <a:prstGeom prst="rect">
            <a:avLst/>
          </a:prstGeom>
        </p:spPr>
      </p:pic>
      <p:sp>
        <p:nvSpPr>
          <p:cNvPr id="7" name="灯片编号占位符 6"/>
          <p:cNvSpPr>
            <a:spLocks noGrp="1"/>
          </p:cNvSpPr>
          <p:nvPr/>
        </p:nvSpPr>
        <p:spPr>
          <a:xfrm>
            <a:off x="8971305" y="6235706"/>
            <a:ext cx="2547595" cy="206381"/>
          </a:xfrm>
          <a:prstGeom prst="rect">
            <a:avLst/>
          </a:prstGeom>
        </p:spPr>
        <p:txBody>
          <a:bodyPr vert="horz" lIns="91440" tIns="45720" rIns="91440" bIns="45720" rtlCol="0" anchor="ctr"/>
          <a:lstStyle>
            <a:defPPr>
              <a:defRPr lang="zh-CN"/>
            </a:defPPr>
            <a:lvl1pPr marL="0" algn="r" defTabSz="914400" rtl="0" eaLnBrk="1" latinLnBrk="0" hangingPunct="1">
              <a:defRPr sz="9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solidFill>
                  <a:schemeClr val="bg1"/>
                </a:solidFill>
              </a:rPr>
            </a:fld>
            <a:endParaRPr lang="zh-CN" altLang="en-US" smtClean="0">
              <a:solidFill>
                <a:schemeClr val="bg1"/>
              </a:solidFill>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http://photo-static-api.fotomore.com/creative/vcg/400/new/VCG41N832100342.jpg" descr="&amp;pky260_sjzg_VCG41N832100342&amp;2&amp;src_toppic_inpsrchzd1&amp;"/>
          <p:cNvPicPr>
            <a:picLocks noChangeAspect="1"/>
          </p:cNvPicPr>
          <p:nvPr/>
        </p:nvPicPr>
        <p:blipFill>
          <a:blip r:embed="rId1"/>
          <a:srcRect t="7370" b="4025"/>
          <a:stretch>
            <a:fillRect/>
          </a:stretch>
        </p:blipFill>
        <p:spPr>
          <a:xfrm>
            <a:off x="-19685" y="0"/>
            <a:ext cx="12211685" cy="7154545"/>
          </a:xfrm>
          <a:prstGeom prst="rect">
            <a:avLst/>
          </a:prstGeom>
        </p:spPr>
      </p:pic>
      <p:sp>
        <p:nvSpPr>
          <p:cNvPr id="3" name="矩形 2"/>
          <p:cNvSpPr/>
          <p:nvPr/>
        </p:nvSpPr>
        <p:spPr>
          <a:xfrm>
            <a:off x="-19685" y="0"/>
            <a:ext cx="12192000" cy="7155180"/>
          </a:xfrm>
          <a:prstGeom prst="rect">
            <a:avLst/>
          </a:prstGeom>
          <a:solidFill>
            <a:schemeClr val="accent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矩形: 剪去单角 45"/>
          <p:cNvSpPr/>
          <p:nvPr>
            <p:custDataLst>
              <p:tags r:id="rId2"/>
            </p:custDataLst>
          </p:nvPr>
        </p:nvSpPr>
        <p:spPr>
          <a:xfrm flipV="1">
            <a:off x="6482547" y="1257611"/>
            <a:ext cx="4198899" cy="2039236"/>
          </a:xfrm>
          <a:prstGeom prst="snip1Rect">
            <a:avLst>
              <a:gd name="adj" fmla="val 170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47" name="等腰三角形 46"/>
          <p:cNvSpPr/>
          <p:nvPr>
            <p:custDataLst>
              <p:tags r:id="rId3"/>
            </p:custDataLst>
          </p:nvPr>
        </p:nvSpPr>
        <p:spPr>
          <a:xfrm rot="5400000">
            <a:off x="10338849" y="2954250"/>
            <a:ext cx="342438" cy="342756"/>
          </a:xfrm>
          <a:prstGeom prst="triangle">
            <a:avLst>
              <a:gd name="adj"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44" name="椭圆 43"/>
          <p:cNvSpPr/>
          <p:nvPr>
            <p:custDataLst>
              <p:tags r:id="rId4"/>
            </p:custDataLst>
          </p:nvPr>
        </p:nvSpPr>
        <p:spPr>
          <a:xfrm>
            <a:off x="6311326" y="1107794"/>
            <a:ext cx="491450" cy="491450"/>
          </a:xfrm>
          <a:prstGeom prst="ellipse">
            <a:avLst/>
          </a:pr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p>
            <a:pPr algn="ctr">
              <a:lnSpc>
                <a:spcPct val="130000"/>
              </a:lnSpc>
            </a:pPr>
            <a:endParaRPr lang="zh-CN" altLang="en-US"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45" name="椭圆 44"/>
          <p:cNvSpPr/>
          <p:nvPr>
            <p:custDataLst>
              <p:tags r:id="rId5"/>
            </p:custDataLst>
          </p:nvPr>
        </p:nvSpPr>
        <p:spPr>
          <a:xfrm>
            <a:off x="6362343" y="1158813"/>
            <a:ext cx="389413" cy="3894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pPr algn="ctr">
              <a:lnSpc>
                <a:spcPct val="120000"/>
              </a:lnSpc>
            </a:pPr>
            <a:endParaRPr lang="zh-CN" altLang="en-US" sz="14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48" name="矩形 47"/>
          <p:cNvSpPr/>
          <p:nvPr>
            <p:custDataLst>
              <p:tags r:id="rId6"/>
            </p:custDataLst>
          </p:nvPr>
        </p:nvSpPr>
        <p:spPr>
          <a:xfrm>
            <a:off x="6861385" y="1733158"/>
            <a:ext cx="3535808" cy="1119355"/>
          </a:xfrm>
          <a:prstGeom prst="rect">
            <a:avLst/>
          </a:prstGeom>
        </p:spPr>
        <p:txBody>
          <a:bodyPr wrap="square">
            <a:normAutofit/>
          </a:bodyPr>
          <a:p>
            <a:pPr marL="0" indent="0" algn="ctr">
              <a:lnSpc>
                <a:spcPct val="120000"/>
              </a:lnSpc>
              <a:spcBef>
                <a:spcPts val="0"/>
              </a:spcBef>
              <a:spcAft>
                <a:spcPts val="0"/>
              </a:spcAft>
              <a:buSzPct val="100000"/>
            </a:pPr>
            <a:r>
              <a:rPr lang="zh-CN" altLang="en-US" sz="2800" b="1" spc="150" dirty="0">
                <a:solidFill>
                  <a:schemeClr val="bg1"/>
                </a:solidFill>
                <a:latin typeface="Arial" panose="020B0604020202020204" pitchFamily="34" charset="0"/>
                <a:ea typeface="微软雅黑" panose="020B0503020204020204" charset="-122"/>
                <a:sym typeface="Arial" panose="020B0604020202020204" pitchFamily="34" charset="0"/>
              </a:rPr>
              <a:t>船舶检验、评估难</a:t>
            </a:r>
            <a:endParaRPr lang="zh-CN" altLang="en-US" sz="2800" b="1" spc="150" dirty="0">
              <a:solidFill>
                <a:schemeClr val="bg1"/>
              </a:solidFill>
              <a:latin typeface="Arial" panose="020B0604020202020204" pitchFamily="34" charset="0"/>
              <a:ea typeface="微软雅黑" panose="020B0503020204020204" charset="-122"/>
              <a:sym typeface="Arial" panose="020B0604020202020204" pitchFamily="34" charset="0"/>
            </a:endParaRPr>
          </a:p>
          <a:p>
            <a:pPr marL="0" indent="0" algn="ctr">
              <a:lnSpc>
                <a:spcPct val="120000"/>
              </a:lnSpc>
              <a:spcBef>
                <a:spcPts val="0"/>
              </a:spcBef>
              <a:spcAft>
                <a:spcPts val="0"/>
              </a:spcAft>
              <a:buSzPct val="100000"/>
            </a:pPr>
            <a:r>
              <a:rPr lang="zh-CN" altLang="en-US" sz="2800" b="1" spc="150" dirty="0">
                <a:solidFill>
                  <a:schemeClr val="bg1"/>
                </a:solidFill>
                <a:latin typeface="Arial" panose="020B0604020202020204" pitchFamily="34" charset="0"/>
                <a:ea typeface="微软雅黑" panose="020B0503020204020204" charset="-122"/>
                <a:sym typeface="Arial" panose="020B0604020202020204" pitchFamily="34" charset="0"/>
              </a:rPr>
              <a:t>耗时长</a:t>
            </a:r>
            <a:endParaRPr lang="zh-CN" altLang="en-US" sz="2800" b="1" spc="15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3" name="矩形 22"/>
          <p:cNvSpPr/>
          <p:nvPr>
            <p:custDataLst>
              <p:tags r:id="rId7"/>
            </p:custDataLst>
          </p:nvPr>
        </p:nvSpPr>
        <p:spPr>
          <a:xfrm>
            <a:off x="6398043" y="1179046"/>
            <a:ext cx="318015" cy="330722"/>
          </a:xfrm>
          <a:prstGeom prst="rect">
            <a:avLst/>
          </a:prstGeom>
        </p:spPr>
        <p:txBody>
          <a:bodyPr wrap="square" anchor="ctr">
            <a:normAutofit lnSpcReduction="10000"/>
          </a:bodyPr>
          <a:p>
            <a:pPr algn="ctr">
              <a:lnSpc>
                <a:spcPct val="120000"/>
              </a:lnSpc>
            </a:pPr>
            <a:r>
              <a:rPr lang="en-US" altLang="zh-CN" sz="1400" b="1" dirty="0">
                <a:solidFill>
                  <a:schemeClr val="bg1"/>
                </a:solidFill>
                <a:latin typeface="Arial" panose="020B0604020202020204" pitchFamily="34" charset="0"/>
                <a:ea typeface="微软雅黑" panose="020B0503020204020204" charset="-122"/>
                <a:sym typeface="Arial" panose="020B0604020202020204" pitchFamily="34" charset="0"/>
              </a:rPr>
              <a:t>B</a:t>
            </a:r>
            <a:endParaRPr lang="en-US" altLang="zh-CN" sz="14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8" name="矩形: 剪去单角 37"/>
          <p:cNvSpPr/>
          <p:nvPr>
            <p:custDataLst>
              <p:tags r:id="rId8"/>
            </p:custDataLst>
          </p:nvPr>
        </p:nvSpPr>
        <p:spPr>
          <a:xfrm flipV="1">
            <a:off x="1542973" y="1257611"/>
            <a:ext cx="4198899" cy="2039236"/>
          </a:xfrm>
          <a:prstGeom prst="snip1Rect">
            <a:avLst>
              <a:gd name="adj" fmla="val 1702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9" name="等腰三角形 38"/>
          <p:cNvSpPr/>
          <p:nvPr>
            <p:custDataLst>
              <p:tags r:id="rId9"/>
            </p:custDataLst>
          </p:nvPr>
        </p:nvSpPr>
        <p:spPr>
          <a:xfrm rot="5400000">
            <a:off x="5399275" y="2954250"/>
            <a:ext cx="342438" cy="342756"/>
          </a:xfrm>
          <a:prstGeom prst="triangle">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6" name="椭圆 35"/>
          <p:cNvSpPr/>
          <p:nvPr>
            <p:custDataLst>
              <p:tags r:id="rId10"/>
            </p:custDataLst>
          </p:nvPr>
        </p:nvSpPr>
        <p:spPr>
          <a:xfrm>
            <a:off x="1371751" y="1107794"/>
            <a:ext cx="491450" cy="491450"/>
          </a:xfrm>
          <a:prstGeom prst="ellips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p>
            <a:pPr algn="ctr">
              <a:lnSpc>
                <a:spcPct val="130000"/>
              </a:lnSpc>
            </a:pPr>
            <a:endParaRPr lang="zh-CN" altLang="en-US"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7" name="椭圆 36"/>
          <p:cNvSpPr/>
          <p:nvPr>
            <p:custDataLst>
              <p:tags r:id="rId11"/>
            </p:custDataLst>
          </p:nvPr>
        </p:nvSpPr>
        <p:spPr>
          <a:xfrm>
            <a:off x="1422770" y="1158813"/>
            <a:ext cx="389413" cy="3894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pPr algn="ctr">
              <a:lnSpc>
                <a:spcPct val="120000"/>
              </a:lnSpc>
            </a:pPr>
            <a:endParaRPr lang="zh-CN" altLang="en-US" sz="14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40" name="矩形 39"/>
          <p:cNvSpPr/>
          <p:nvPr>
            <p:custDataLst>
              <p:tags r:id="rId12"/>
            </p:custDataLst>
          </p:nvPr>
        </p:nvSpPr>
        <p:spPr>
          <a:xfrm>
            <a:off x="1788916" y="1733158"/>
            <a:ext cx="3610709" cy="1097361"/>
          </a:xfrm>
          <a:prstGeom prst="rect">
            <a:avLst/>
          </a:prstGeom>
        </p:spPr>
        <p:txBody>
          <a:bodyPr wrap="square"/>
          <a:p>
            <a:pPr marL="0" indent="0" algn="ctr">
              <a:lnSpc>
                <a:spcPct val="120000"/>
              </a:lnSpc>
              <a:spcBef>
                <a:spcPts val="0"/>
              </a:spcBef>
              <a:spcAft>
                <a:spcPts val="0"/>
              </a:spcAft>
              <a:buSzPct val="100000"/>
            </a:pPr>
            <a:r>
              <a:rPr lang="zh-CN" altLang="en-US" sz="2800" b="1" spc="150" dirty="0">
                <a:solidFill>
                  <a:schemeClr val="bg1"/>
                </a:solidFill>
                <a:latin typeface="Arial" panose="020B0604020202020204" pitchFamily="34" charset="0"/>
                <a:ea typeface="微软雅黑" panose="020B0503020204020204" charset="-122"/>
                <a:sym typeface="Arial" panose="020B0604020202020204" pitchFamily="34" charset="0"/>
              </a:rPr>
              <a:t>船员更换、遣返难</a:t>
            </a:r>
            <a:endParaRPr lang="zh-CN" altLang="en-US" sz="2800" b="1" spc="150" dirty="0">
              <a:solidFill>
                <a:schemeClr val="bg1"/>
              </a:solidFill>
              <a:latin typeface="Arial" panose="020B0604020202020204" pitchFamily="34" charset="0"/>
              <a:ea typeface="微软雅黑" panose="020B0503020204020204" charset="-122"/>
              <a:sym typeface="Arial" panose="020B0604020202020204" pitchFamily="34" charset="0"/>
            </a:endParaRPr>
          </a:p>
          <a:p>
            <a:pPr marL="0" indent="0" algn="ctr">
              <a:lnSpc>
                <a:spcPct val="120000"/>
              </a:lnSpc>
              <a:spcBef>
                <a:spcPts val="0"/>
              </a:spcBef>
              <a:spcAft>
                <a:spcPts val="0"/>
              </a:spcAft>
              <a:buSzPct val="100000"/>
            </a:pPr>
            <a:r>
              <a:rPr lang="zh-CN" altLang="en-US" sz="2800" b="1" spc="150" dirty="0">
                <a:solidFill>
                  <a:schemeClr val="bg1"/>
                </a:solidFill>
                <a:latin typeface="Arial" panose="020B0604020202020204" pitchFamily="34" charset="0"/>
                <a:ea typeface="微软雅黑" panose="020B0503020204020204" charset="-122"/>
                <a:sym typeface="Arial" panose="020B0604020202020204" pitchFamily="34" charset="0"/>
              </a:rPr>
              <a:t>耗时长</a:t>
            </a:r>
            <a:endParaRPr lang="zh-CN" altLang="en-US" sz="2800" b="1" spc="15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4" name="矩形 23"/>
          <p:cNvSpPr/>
          <p:nvPr>
            <p:custDataLst>
              <p:tags r:id="rId13"/>
            </p:custDataLst>
          </p:nvPr>
        </p:nvSpPr>
        <p:spPr>
          <a:xfrm>
            <a:off x="1458469" y="1179046"/>
            <a:ext cx="318015" cy="330722"/>
          </a:xfrm>
          <a:prstGeom prst="rect">
            <a:avLst/>
          </a:prstGeom>
        </p:spPr>
        <p:txBody>
          <a:bodyPr wrap="square" anchor="ctr">
            <a:normAutofit lnSpcReduction="10000"/>
          </a:bodyPr>
          <a:p>
            <a:pPr algn="ctr">
              <a:lnSpc>
                <a:spcPct val="120000"/>
              </a:lnSpc>
            </a:pPr>
            <a:r>
              <a:rPr lang="en-US" altLang="zh-CN" sz="1400" b="1" dirty="0">
                <a:solidFill>
                  <a:schemeClr val="bg1"/>
                </a:solidFill>
                <a:latin typeface="Arial" panose="020B0604020202020204" pitchFamily="34" charset="0"/>
                <a:ea typeface="微软雅黑" panose="020B0503020204020204" charset="-122"/>
                <a:sym typeface="Arial" panose="020B0604020202020204" pitchFamily="34" charset="0"/>
              </a:rPr>
              <a:t>A</a:t>
            </a:r>
            <a:endParaRPr lang="en-US" altLang="zh-CN" sz="14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54" name="矩形: 剪去单角 53"/>
          <p:cNvSpPr/>
          <p:nvPr>
            <p:custDataLst>
              <p:tags r:id="rId14"/>
            </p:custDataLst>
          </p:nvPr>
        </p:nvSpPr>
        <p:spPr>
          <a:xfrm flipV="1">
            <a:off x="1542973" y="3663259"/>
            <a:ext cx="4198899" cy="2039236"/>
          </a:xfrm>
          <a:prstGeom prst="snip1Rect">
            <a:avLst>
              <a:gd name="adj" fmla="val 1702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55" name="等腰三角形 54"/>
          <p:cNvSpPr/>
          <p:nvPr>
            <p:custDataLst>
              <p:tags r:id="rId15"/>
            </p:custDataLst>
          </p:nvPr>
        </p:nvSpPr>
        <p:spPr>
          <a:xfrm rot="5400000">
            <a:off x="5399275" y="5359897"/>
            <a:ext cx="342438" cy="342756"/>
          </a:xfrm>
          <a:prstGeom prst="triangle">
            <a:avLst>
              <a:gd name="adj" fmla="val 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52" name="椭圆 51"/>
          <p:cNvSpPr/>
          <p:nvPr>
            <p:custDataLst>
              <p:tags r:id="rId16"/>
            </p:custDataLst>
          </p:nvPr>
        </p:nvSpPr>
        <p:spPr>
          <a:xfrm>
            <a:off x="1371751" y="3513441"/>
            <a:ext cx="491450" cy="491450"/>
          </a:xfrm>
          <a:prstGeom prst="ellipse">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p>
            <a:pPr algn="ctr">
              <a:lnSpc>
                <a:spcPct val="130000"/>
              </a:lnSpc>
            </a:pPr>
            <a:endParaRPr lang="zh-CN" altLang="en-US"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53" name="椭圆 52"/>
          <p:cNvSpPr/>
          <p:nvPr>
            <p:custDataLst>
              <p:tags r:id="rId17"/>
            </p:custDataLst>
          </p:nvPr>
        </p:nvSpPr>
        <p:spPr>
          <a:xfrm>
            <a:off x="1422770" y="3564460"/>
            <a:ext cx="389413" cy="3894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pPr algn="ctr">
              <a:lnSpc>
                <a:spcPct val="120000"/>
              </a:lnSpc>
            </a:pPr>
            <a:endParaRPr lang="zh-CN" altLang="en-US" sz="14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56" name="矩形 55"/>
          <p:cNvSpPr/>
          <p:nvPr>
            <p:custDataLst>
              <p:tags r:id="rId18"/>
            </p:custDataLst>
          </p:nvPr>
        </p:nvSpPr>
        <p:spPr>
          <a:xfrm>
            <a:off x="1863222" y="4126427"/>
            <a:ext cx="3535808" cy="1112222"/>
          </a:xfrm>
          <a:prstGeom prst="rect">
            <a:avLst/>
          </a:prstGeom>
        </p:spPr>
        <p:txBody>
          <a:bodyPr wrap="square"/>
          <a:p>
            <a:pPr marL="0" indent="0" algn="ctr">
              <a:lnSpc>
                <a:spcPct val="120000"/>
              </a:lnSpc>
              <a:spcBef>
                <a:spcPts val="0"/>
              </a:spcBef>
              <a:spcAft>
                <a:spcPts val="0"/>
              </a:spcAft>
              <a:buSzPct val="100000"/>
            </a:pPr>
            <a:r>
              <a:rPr lang="zh-CN" altLang="en-US" sz="2800" b="1" spc="150" dirty="0">
                <a:solidFill>
                  <a:schemeClr val="bg1"/>
                </a:solidFill>
                <a:latin typeface="Arial" panose="020B0604020202020204" pitchFamily="34" charset="0"/>
                <a:ea typeface="微软雅黑" panose="020B0503020204020204" charset="-122"/>
                <a:sym typeface="Arial" panose="020B0604020202020204" pitchFamily="34" charset="0"/>
              </a:rPr>
              <a:t>竞拍者少</a:t>
            </a:r>
            <a:endParaRPr lang="zh-CN" altLang="en-US" sz="2800" b="1" spc="150" dirty="0">
              <a:solidFill>
                <a:schemeClr val="bg1"/>
              </a:solidFill>
              <a:latin typeface="Arial" panose="020B0604020202020204" pitchFamily="34" charset="0"/>
              <a:ea typeface="微软雅黑" panose="020B0503020204020204" charset="-122"/>
              <a:sym typeface="Arial" panose="020B0604020202020204" pitchFamily="34" charset="0"/>
            </a:endParaRPr>
          </a:p>
          <a:p>
            <a:pPr marL="0" indent="0" algn="ctr">
              <a:lnSpc>
                <a:spcPct val="120000"/>
              </a:lnSpc>
              <a:spcBef>
                <a:spcPts val="0"/>
              </a:spcBef>
              <a:spcAft>
                <a:spcPts val="0"/>
              </a:spcAft>
              <a:buSzPct val="100000"/>
            </a:pPr>
            <a:r>
              <a:rPr lang="zh-CN" altLang="en-US" sz="2800" b="1" spc="150" dirty="0">
                <a:solidFill>
                  <a:schemeClr val="bg1"/>
                </a:solidFill>
                <a:latin typeface="Arial" panose="020B0604020202020204" pitchFamily="34" charset="0"/>
                <a:ea typeface="微软雅黑" panose="020B0503020204020204" charset="-122"/>
                <a:sym typeface="Arial" panose="020B0604020202020204" pitchFamily="34" charset="0"/>
              </a:rPr>
              <a:t>流拍风险高</a:t>
            </a:r>
            <a:endParaRPr lang="zh-CN" altLang="en-US" sz="2800" b="1" spc="15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5" name="矩形 24"/>
          <p:cNvSpPr/>
          <p:nvPr>
            <p:custDataLst>
              <p:tags r:id="rId19"/>
            </p:custDataLst>
          </p:nvPr>
        </p:nvSpPr>
        <p:spPr>
          <a:xfrm>
            <a:off x="1458469" y="3584693"/>
            <a:ext cx="318015" cy="330722"/>
          </a:xfrm>
          <a:prstGeom prst="rect">
            <a:avLst/>
          </a:prstGeom>
        </p:spPr>
        <p:txBody>
          <a:bodyPr wrap="square" anchor="ctr">
            <a:normAutofit lnSpcReduction="10000"/>
          </a:bodyPr>
          <a:p>
            <a:pPr algn="ctr">
              <a:lnSpc>
                <a:spcPct val="120000"/>
              </a:lnSpc>
            </a:pPr>
            <a:r>
              <a:rPr lang="en-US" altLang="zh-CN" sz="1400" b="1" dirty="0">
                <a:solidFill>
                  <a:srgbClr val="000000"/>
                </a:solidFill>
                <a:latin typeface="Arial" panose="020B0604020202020204" pitchFamily="34" charset="0"/>
                <a:ea typeface="微软雅黑" panose="020B0503020204020204" charset="-122"/>
                <a:sym typeface="Arial" panose="020B0604020202020204" pitchFamily="34" charset="0"/>
              </a:rPr>
              <a:t>C</a:t>
            </a:r>
            <a:endParaRPr lang="en-US" altLang="zh-CN" sz="1400" b="1" dirty="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62" name="矩形: 剪去单角 61"/>
          <p:cNvSpPr/>
          <p:nvPr>
            <p:custDataLst>
              <p:tags r:id="rId20"/>
            </p:custDataLst>
          </p:nvPr>
        </p:nvSpPr>
        <p:spPr>
          <a:xfrm flipV="1">
            <a:off x="6482547" y="3663259"/>
            <a:ext cx="4198899" cy="2039236"/>
          </a:xfrm>
          <a:prstGeom prst="snip1Rect">
            <a:avLst>
              <a:gd name="adj" fmla="val 1702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3" name="等腰三角形 62"/>
          <p:cNvSpPr/>
          <p:nvPr>
            <p:custDataLst>
              <p:tags r:id="rId21"/>
            </p:custDataLst>
          </p:nvPr>
        </p:nvSpPr>
        <p:spPr>
          <a:xfrm rot="5400000">
            <a:off x="10338849" y="5359897"/>
            <a:ext cx="342438" cy="342756"/>
          </a:xfrm>
          <a:prstGeom prst="triangle">
            <a:avLst>
              <a:gd name="adj" fmla="val 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0" name="椭圆 59"/>
          <p:cNvSpPr/>
          <p:nvPr>
            <p:custDataLst>
              <p:tags r:id="rId22"/>
            </p:custDataLst>
          </p:nvPr>
        </p:nvSpPr>
        <p:spPr>
          <a:xfrm>
            <a:off x="6311326" y="3513441"/>
            <a:ext cx="491450" cy="491450"/>
          </a:xfrm>
          <a:prstGeom prst="ellipse">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p>
            <a:pPr algn="ctr">
              <a:lnSpc>
                <a:spcPct val="130000"/>
              </a:lnSpc>
            </a:pPr>
            <a:endParaRPr lang="zh-CN" altLang="en-US"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61" name="椭圆 60"/>
          <p:cNvSpPr/>
          <p:nvPr>
            <p:custDataLst>
              <p:tags r:id="rId23"/>
            </p:custDataLst>
          </p:nvPr>
        </p:nvSpPr>
        <p:spPr>
          <a:xfrm>
            <a:off x="6362343" y="3564460"/>
            <a:ext cx="389413" cy="3894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pPr algn="ctr">
              <a:lnSpc>
                <a:spcPct val="120000"/>
              </a:lnSpc>
            </a:pPr>
            <a:endParaRPr lang="zh-CN" altLang="en-US" sz="14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64" name="矩形 63"/>
          <p:cNvSpPr/>
          <p:nvPr>
            <p:custDataLst>
              <p:tags r:id="rId24"/>
            </p:custDataLst>
          </p:nvPr>
        </p:nvSpPr>
        <p:spPr>
          <a:xfrm>
            <a:off x="6752006" y="4100271"/>
            <a:ext cx="3535808" cy="1166317"/>
          </a:xfrm>
          <a:prstGeom prst="rect">
            <a:avLst/>
          </a:prstGeom>
        </p:spPr>
        <p:txBody>
          <a:bodyPr wrap="square">
            <a:noAutofit/>
          </a:bodyPr>
          <a:p>
            <a:pPr algn="ctr">
              <a:lnSpc>
                <a:spcPct val="120000"/>
              </a:lnSpc>
            </a:pPr>
            <a:r>
              <a:rPr lang="zh-CN" altLang="en-US" sz="2800" b="1" spc="150" dirty="0">
                <a:solidFill>
                  <a:schemeClr val="bg1"/>
                </a:solidFill>
                <a:latin typeface="Arial" panose="020B0604020202020204" pitchFamily="34" charset="0"/>
                <a:ea typeface="微软雅黑" panose="020B0503020204020204" charset="-122"/>
                <a:sym typeface="Arial" panose="020B0604020202020204" pitchFamily="34" charset="0"/>
              </a:rPr>
              <a:t>看管、维持费用高</a:t>
            </a:r>
            <a:endParaRPr lang="zh-CN" altLang="en-US" sz="2800" b="1" spc="150" dirty="0">
              <a:solidFill>
                <a:schemeClr val="bg1"/>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lang="zh-CN" altLang="en-US" sz="2800" b="1" spc="150" dirty="0">
                <a:solidFill>
                  <a:schemeClr val="bg1"/>
                </a:solidFill>
                <a:latin typeface="Arial" panose="020B0604020202020204" pitchFamily="34" charset="0"/>
                <a:ea typeface="微软雅黑" panose="020B0503020204020204" charset="-122"/>
                <a:sym typeface="Arial" panose="020B0604020202020204" pitchFamily="34" charset="0"/>
              </a:rPr>
              <a:t>现金担保高</a:t>
            </a:r>
            <a:endParaRPr lang="zh-CN" altLang="en-US" sz="2800" b="1" spc="15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6" name="矩形 25"/>
          <p:cNvSpPr/>
          <p:nvPr>
            <p:custDataLst>
              <p:tags r:id="rId25"/>
            </p:custDataLst>
          </p:nvPr>
        </p:nvSpPr>
        <p:spPr>
          <a:xfrm>
            <a:off x="6398043" y="3584693"/>
            <a:ext cx="318015" cy="330722"/>
          </a:xfrm>
          <a:prstGeom prst="rect">
            <a:avLst/>
          </a:prstGeom>
        </p:spPr>
        <p:txBody>
          <a:bodyPr wrap="square" anchor="ctr">
            <a:normAutofit lnSpcReduction="10000"/>
          </a:bodyPr>
          <a:p>
            <a:pPr algn="ctr">
              <a:lnSpc>
                <a:spcPct val="120000"/>
              </a:lnSpc>
            </a:pPr>
            <a:r>
              <a:rPr lang="en-US" altLang="zh-CN" sz="1400" b="1" dirty="0">
                <a:solidFill>
                  <a:schemeClr val="bg1"/>
                </a:solidFill>
                <a:latin typeface="Arial" panose="020B0604020202020204" pitchFamily="34" charset="0"/>
                <a:ea typeface="微软雅黑" panose="020B0503020204020204" charset="-122"/>
                <a:sym typeface="Arial" panose="020B0604020202020204" pitchFamily="34" charset="0"/>
              </a:rPr>
              <a:t>D</a:t>
            </a:r>
            <a:endParaRPr lang="en-US" altLang="zh-CN" sz="14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7" name="灯片编号占位符 6"/>
          <p:cNvSpPr>
            <a:spLocks noGrp="1"/>
          </p:cNvSpPr>
          <p:nvPr/>
        </p:nvSpPr>
        <p:spPr>
          <a:xfrm>
            <a:off x="8971305" y="6235706"/>
            <a:ext cx="2547595" cy="206381"/>
          </a:xfrm>
          <a:prstGeom prst="rect">
            <a:avLst/>
          </a:prstGeom>
        </p:spPr>
        <p:txBody>
          <a:bodyPr vert="horz" lIns="91440" tIns="45720" rIns="91440" bIns="45720" rtlCol="0" anchor="ctr"/>
          <a:lstStyle>
            <a:defPPr>
              <a:defRPr lang="zh-CN"/>
            </a:defPPr>
            <a:lvl1pPr marL="0" algn="r" defTabSz="914400" rtl="0" eaLnBrk="1" latinLnBrk="0" hangingPunct="1">
              <a:defRPr sz="9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solidFill>
                  <a:schemeClr val="bg1"/>
                </a:solidFill>
              </a:rPr>
            </a:fld>
            <a:endParaRPr lang="zh-CN" altLang="en-US" smtClean="0">
              <a:solidFill>
                <a:schemeClr val="bg1"/>
              </a:solidFill>
            </a:endParaRPr>
          </a:p>
        </p:txBody>
      </p:sp>
      <p:pic>
        <p:nvPicPr>
          <p:cNvPr id="21" name="图片 20" descr="微信图片_20200729153022"/>
          <p:cNvPicPr>
            <a:picLocks noChangeAspect="1"/>
          </p:cNvPicPr>
          <p:nvPr/>
        </p:nvPicPr>
        <p:blipFill>
          <a:blip r:embed="rId26"/>
          <a:stretch>
            <a:fillRect/>
          </a:stretch>
        </p:blipFill>
        <p:spPr>
          <a:xfrm>
            <a:off x="4808855" y="186055"/>
            <a:ext cx="2573655" cy="440055"/>
          </a:xfrm>
          <a:prstGeom prst="rect">
            <a:avLst/>
          </a:prstGeom>
        </p:spPr>
      </p:pic>
    </p:spTree>
    <p:custDataLst>
      <p:tags r:id="rId2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89195" y="2759075"/>
            <a:ext cx="6189345" cy="681355"/>
          </a:xfrm>
        </p:spPr>
        <p:txBody>
          <a:bodyPr>
            <a:normAutofit/>
          </a:bodyPr>
          <a:lstStyle/>
          <a:p>
            <a:r>
              <a:rPr lang="zh-CN" dirty="0"/>
              <a:t>关于疫情下船舶扣押拍卖困境的解决方法</a:t>
            </a:r>
            <a:endParaRPr lang="zh-CN" dirty="0"/>
          </a:p>
        </p:txBody>
      </p:sp>
      <p:sp>
        <p:nvSpPr>
          <p:cNvPr id="10" name="文本占位符 9"/>
          <p:cNvSpPr>
            <a:spLocks noGrp="1"/>
          </p:cNvSpPr>
          <p:nvPr>
            <p:ph type="body" sz="quarter" idx="10"/>
          </p:nvPr>
        </p:nvSpPr>
        <p:spPr>
          <a:xfrm>
            <a:off x="2498725" y="2634010"/>
            <a:ext cx="1798639" cy="1589979"/>
          </a:xfrm>
        </p:spPr>
        <p:txBody>
          <a:bodyPr/>
          <a:lstStyle/>
          <a:p>
            <a:r>
              <a:rPr lang="en-US" altLang="zh-CN" dirty="0"/>
              <a:t>O2</a:t>
            </a:r>
            <a:endParaRPr lang="zh-CN" altLang="en-US" dirty="0"/>
          </a:p>
        </p:txBody>
      </p:sp>
      <p:pic>
        <p:nvPicPr>
          <p:cNvPr id="12" name="图片 11" descr="微信图片_20200729153022"/>
          <p:cNvPicPr>
            <a:picLocks noChangeAspect="1"/>
          </p:cNvPicPr>
          <p:nvPr/>
        </p:nvPicPr>
        <p:blipFill>
          <a:blip r:embed="rId1"/>
          <a:stretch>
            <a:fillRect/>
          </a:stretch>
        </p:blipFill>
        <p:spPr>
          <a:xfrm>
            <a:off x="9996805" y="216535"/>
            <a:ext cx="2022475" cy="346075"/>
          </a:xfrm>
          <a:prstGeom prst="rect">
            <a:avLst/>
          </a:prstGeom>
        </p:spPr>
      </p:pic>
      <p:sp>
        <p:nvSpPr>
          <p:cNvPr id="7" name="灯片编号占位符 6"/>
          <p:cNvSpPr>
            <a:spLocks noGrp="1"/>
          </p:cNvSpPr>
          <p:nvPr/>
        </p:nvSpPr>
        <p:spPr>
          <a:xfrm>
            <a:off x="8971305" y="6235706"/>
            <a:ext cx="2547595" cy="206381"/>
          </a:xfrm>
          <a:prstGeom prst="rect">
            <a:avLst/>
          </a:prstGeom>
        </p:spPr>
        <p:txBody>
          <a:bodyPr vert="horz" lIns="91440" tIns="45720" rIns="91440" bIns="45720" rtlCol="0" anchor="ctr"/>
          <a:lstStyle>
            <a:defPPr>
              <a:defRPr lang="zh-CN"/>
            </a:defPPr>
            <a:lvl1pPr marL="0" algn="r" defTabSz="914400" rtl="0" eaLnBrk="1" latinLnBrk="0" hangingPunct="1">
              <a:defRPr sz="9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solidFill>
                  <a:schemeClr val="bg1"/>
                </a:solidFill>
              </a:rPr>
            </a:fld>
            <a:endParaRPr lang="zh-CN" altLang="en-US" smtClean="0">
              <a:solidFill>
                <a:schemeClr val="bg1"/>
              </a:solidFill>
            </a:endParaRPr>
          </a:p>
        </p:txBody>
      </p:sp>
      <p:sp>
        <p:nvSpPr>
          <p:cNvPr id="5" name="文本占位符 2"/>
          <p:cNvSpPr>
            <a:spLocks noGrp="1"/>
          </p:cNvSpPr>
          <p:nvPr/>
        </p:nvSpPr>
        <p:spPr>
          <a:xfrm>
            <a:off x="4989195" y="3439795"/>
            <a:ext cx="6861810" cy="102171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i="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lnSpc>
                <a:spcPct val="150000"/>
              </a:lnSpc>
            </a:pPr>
            <a:r>
              <a:rPr lang="en-US" altLang="zh-CN" sz="1600" b="1" dirty="0">
                <a:ea typeface="微软雅黑" panose="020B0503020204020204" charset="-122"/>
                <a:cs typeface="+mn-lt"/>
              </a:rPr>
              <a:t>On the Impact of the Outbreak on the Arrest and Auction of Ship</a:t>
            </a:r>
            <a:endParaRPr lang="en-US" altLang="zh-CN" sz="1600" b="1" dirty="0">
              <a:ea typeface="微软雅黑" panose="020B0503020204020204" charset="-122"/>
              <a:cs typeface="+mn-l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http://photo-static-api.fotomore.com/creative/vcg/400/new/VCG41N1158399629.jpg" descr="&amp;pky360_sjzg_VCG41N1158399629&amp;2&amp;src_toppic_inpsrchzd1&amp;"/>
          <p:cNvPicPr>
            <a:picLocks noChangeAspect="1"/>
          </p:cNvPicPr>
          <p:nvPr/>
        </p:nvPicPr>
        <p:blipFill>
          <a:blip r:embed="rId1"/>
          <a:srcRect b="11961"/>
          <a:stretch>
            <a:fillRect/>
          </a:stretch>
        </p:blipFill>
        <p:spPr>
          <a:xfrm>
            <a:off x="0" y="0"/>
            <a:ext cx="12191365" cy="7153910"/>
          </a:xfrm>
          <a:prstGeom prst="rect">
            <a:avLst/>
          </a:prstGeom>
        </p:spPr>
      </p:pic>
      <p:sp>
        <p:nvSpPr>
          <p:cNvPr id="7" name="矩形 6"/>
          <p:cNvSpPr/>
          <p:nvPr/>
        </p:nvSpPr>
        <p:spPr>
          <a:xfrm>
            <a:off x="-19685" y="0"/>
            <a:ext cx="12192000" cy="7155180"/>
          </a:xfrm>
          <a:prstGeom prst="rect">
            <a:avLst/>
          </a:prstGeom>
          <a:solidFill>
            <a:schemeClr val="accent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8" name="灯片编号占位符 6"/>
          <p:cNvSpPr>
            <a:spLocks noGrp="1"/>
          </p:cNvSpPr>
          <p:nvPr/>
        </p:nvSpPr>
        <p:spPr>
          <a:xfrm>
            <a:off x="8971305" y="6235706"/>
            <a:ext cx="2547595" cy="206381"/>
          </a:xfrm>
          <a:prstGeom prst="rect">
            <a:avLst/>
          </a:prstGeom>
        </p:spPr>
        <p:txBody>
          <a:bodyPr vert="horz" lIns="91440" tIns="45720" rIns="91440" bIns="45720" rtlCol="0" anchor="ctr"/>
          <a:lstStyle>
            <a:defPPr>
              <a:defRPr lang="zh-CN"/>
            </a:defPPr>
            <a:lvl1pPr marL="0" algn="r" defTabSz="914400" rtl="0" eaLnBrk="1" latinLnBrk="0" hangingPunct="1">
              <a:defRPr sz="9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solidFill>
                  <a:schemeClr val="bg1"/>
                </a:solidFill>
              </a:rPr>
            </a:fld>
            <a:endParaRPr lang="zh-CN" altLang="en-US" smtClean="0">
              <a:solidFill>
                <a:schemeClr val="bg1"/>
              </a:solidFill>
            </a:endParaRPr>
          </a:p>
        </p:txBody>
      </p:sp>
      <p:sp>
        <p:nvSpPr>
          <p:cNvPr id="2" name="矩形: 剪去单角 50"/>
          <p:cNvSpPr/>
          <p:nvPr>
            <p:custDataLst>
              <p:tags r:id="rId2"/>
            </p:custDataLst>
          </p:nvPr>
        </p:nvSpPr>
        <p:spPr>
          <a:xfrm flipV="1">
            <a:off x="4378634" y="2532846"/>
            <a:ext cx="3595246" cy="2229108"/>
          </a:xfrm>
          <a:prstGeom prst="snip1Rect">
            <a:avLst>
              <a:gd name="adj" fmla="val 170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 name="等腰三角形 2"/>
          <p:cNvSpPr/>
          <p:nvPr>
            <p:custDataLst>
              <p:tags r:id="rId3"/>
            </p:custDataLst>
          </p:nvPr>
        </p:nvSpPr>
        <p:spPr>
          <a:xfrm rot="5400000">
            <a:off x="7599384" y="4387458"/>
            <a:ext cx="374322" cy="374670"/>
          </a:xfrm>
          <a:prstGeom prst="triangle">
            <a:avLst>
              <a:gd name="adj"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dirty="0">
              <a:latin typeface="Arial" panose="020B0604020202020204" pitchFamily="34" charset="0"/>
              <a:ea typeface="微软雅黑" panose="020B0503020204020204" charset="-122"/>
              <a:sym typeface="Arial" panose="020B0604020202020204" pitchFamily="34" charset="0"/>
            </a:endParaRPr>
          </a:p>
        </p:txBody>
      </p:sp>
      <p:sp>
        <p:nvSpPr>
          <p:cNvPr id="4" name="椭圆 3"/>
          <p:cNvSpPr/>
          <p:nvPr>
            <p:custDataLst>
              <p:tags r:id="rId4"/>
            </p:custDataLst>
          </p:nvPr>
        </p:nvSpPr>
        <p:spPr>
          <a:xfrm>
            <a:off x="4191471" y="2369080"/>
            <a:ext cx="537208" cy="537208"/>
          </a:xfrm>
          <a:prstGeom prst="ellipse">
            <a:avLst/>
          </a:pr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p>
            <a:pPr algn="ctr">
              <a:lnSpc>
                <a:spcPct val="130000"/>
              </a:lnSpc>
            </a:pPr>
            <a:endParaRPr lang="zh-CN" altLang="en-US"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5" name="椭圆 4"/>
          <p:cNvSpPr/>
          <p:nvPr>
            <p:custDataLst>
              <p:tags r:id="rId5"/>
            </p:custDataLst>
          </p:nvPr>
        </p:nvSpPr>
        <p:spPr>
          <a:xfrm>
            <a:off x="4247240" y="2424849"/>
            <a:ext cx="425671" cy="4256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pPr algn="ctr">
              <a:lnSpc>
                <a:spcPct val="120000"/>
              </a:lnSpc>
            </a:pPr>
            <a:endParaRPr lang="zh-CN" altLang="en-US" sz="14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8" name="矩形 7"/>
          <p:cNvSpPr/>
          <p:nvPr>
            <p:custDataLst>
              <p:tags r:id="rId6"/>
            </p:custDataLst>
          </p:nvPr>
        </p:nvSpPr>
        <p:spPr>
          <a:xfrm>
            <a:off x="4603155" y="2953212"/>
            <a:ext cx="3147141" cy="1552515"/>
          </a:xfrm>
          <a:prstGeom prst="rect">
            <a:avLst/>
          </a:prstGeom>
        </p:spPr>
        <p:txBody>
          <a:bodyPr wrap="square">
            <a:normAutofit/>
          </a:bodyPr>
          <a:p>
            <a:pPr marL="0" indent="0" algn="ctr">
              <a:lnSpc>
                <a:spcPct val="150000"/>
              </a:lnSpc>
              <a:spcBef>
                <a:spcPts val="0"/>
              </a:spcBef>
              <a:spcAft>
                <a:spcPts val="0"/>
              </a:spcAft>
              <a:buSzPct val="100000"/>
            </a:pPr>
            <a:r>
              <a:rPr lang="en-US" altLang="zh-CN" sz="2400" b="1" dirty="0">
                <a:solidFill>
                  <a:schemeClr val="bg1"/>
                </a:solidFill>
                <a:sym typeface="+mn-ea"/>
              </a:rPr>
              <a:t>减少</a:t>
            </a:r>
            <a:r>
              <a:rPr lang="zh-CN" altLang="en-US" sz="2400" b="1" dirty="0">
                <a:solidFill>
                  <a:schemeClr val="bg1"/>
                </a:solidFill>
                <a:sym typeface="+mn-ea"/>
              </a:rPr>
              <a:t>看管、</a:t>
            </a:r>
            <a:r>
              <a:rPr lang="en-US" altLang="zh-CN" sz="2400" b="1" dirty="0">
                <a:solidFill>
                  <a:schemeClr val="bg1"/>
                </a:solidFill>
                <a:sym typeface="+mn-ea"/>
              </a:rPr>
              <a:t>维持</a:t>
            </a:r>
            <a:endParaRPr lang="en-US" altLang="zh-CN" sz="2400" b="1" dirty="0">
              <a:solidFill>
                <a:schemeClr val="bg1"/>
              </a:solidFill>
              <a:sym typeface="+mn-ea"/>
            </a:endParaRPr>
          </a:p>
          <a:p>
            <a:pPr marL="0" indent="0" algn="ctr">
              <a:lnSpc>
                <a:spcPct val="150000"/>
              </a:lnSpc>
              <a:spcBef>
                <a:spcPts val="0"/>
              </a:spcBef>
              <a:spcAft>
                <a:spcPts val="0"/>
              </a:spcAft>
              <a:buSzPct val="100000"/>
            </a:pPr>
            <a:r>
              <a:rPr lang="en-US" altLang="zh-CN" sz="2400" b="1" dirty="0">
                <a:solidFill>
                  <a:schemeClr val="bg1"/>
                </a:solidFill>
                <a:sym typeface="+mn-ea"/>
              </a:rPr>
              <a:t>费用</a:t>
            </a:r>
            <a:endParaRPr lang="en-US" altLang="zh-CN" sz="2400" b="1" spc="150" dirty="0">
              <a:solidFill>
                <a:schemeClr val="bg1"/>
              </a:solidFill>
              <a:latin typeface="Arial" panose="020B0604020202020204" pitchFamily="34" charset="0"/>
              <a:ea typeface="微软雅黑" panose="020B0503020204020204" charset="-122"/>
              <a:sym typeface="+mn-ea"/>
            </a:endParaRPr>
          </a:p>
        </p:txBody>
      </p:sp>
      <p:sp>
        <p:nvSpPr>
          <p:cNvPr id="18" name="矩形 17"/>
          <p:cNvSpPr/>
          <p:nvPr>
            <p:custDataLst>
              <p:tags r:id="rId7"/>
            </p:custDataLst>
          </p:nvPr>
        </p:nvSpPr>
        <p:spPr>
          <a:xfrm>
            <a:off x="4286262" y="2436652"/>
            <a:ext cx="347625" cy="361515"/>
          </a:xfrm>
          <a:prstGeom prst="rect">
            <a:avLst/>
          </a:prstGeom>
        </p:spPr>
        <p:txBody>
          <a:bodyPr wrap="square" anchor="ctr">
            <a:normAutofit lnSpcReduction="10000"/>
          </a:bodyPr>
          <a:p>
            <a:pPr algn="ctr">
              <a:lnSpc>
                <a:spcPct val="120000"/>
              </a:lnSpc>
            </a:pPr>
            <a:r>
              <a:rPr lang="en-US" altLang="zh-CN" sz="1400" b="1" dirty="0">
                <a:solidFill>
                  <a:schemeClr val="bg1"/>
                </a:solidFill>
                <a:latin typeface="Arial" panose="020B0604020202020204" pitchFamily="34" charset="0"/>
                <a:ea typeface="微软雅黑" panose="020B0503020204020204" charset="-122"/>
                <a:sym typeface="Arial" panose="020B0604020202020204" pitchFamily="34" charset="0"/>
              </a:rPr>
              <a:t>B</a:t>
            </a:r>
            <a:endParaRPr lang="en-US" altLang="zh-CN" sz="14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9" name="矩形: 剪去单角 59"/>
          <p:cNvSpPr/>
          <p:nvPr>
            <p:custDataLst>
              <p:tags r:id="rId8"/>
            </p:custDataLst>
          </p:nvPr>
        </p:nvSpPr>
        <p:spPr>
          <a:xfrm flipV="1">
            <a:off x="8323089" y="2532846"/>
            <a:ext cx="3595246" cy="2229108"/>
          </a:xfrm>
          <a:prstGeom prst="snip1Rect">
            <a:avLst>
              <a:gd name="adj" fmla="val 1702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0" name="等腰三角形 9"/>
          <p:cNvSpPr/>
          <p:nvPr>
            <p:custDataLst>
              <p:tags r:id="rId9"/>
            </p:custDataLst>
          </p:nvPr>
        </p:nvSpPr>
        <p:spPr>
          <a:xfrm rot="5400000">
            <a:off x="11543839" y="4387458"/>
            <a:ext cx="374322" cy="374670"/>
          </a:xfrm>
          <a:prstGeom prst="triangle">
            <a:avLst>
              <a:gd name="adj" fmla="val 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dirty="0">
              <a:latin typeface="Arial" panose="020B0604020202020204" pitchFamily="34" charset="0"/>
              <a:ea typeface="微软雅黑" panose="020B0503020204020204" charset="-122"/>
              <a:sym typeface="Arial" panose="020B0604020202020204" pitchFamily="34" charset="0"/>
            </a:endParaRPr>
          </a:p>
        </p:txBody>
      </p:sp>
      <p:sp>
        <p:nvSpPr>
          <p:cNvPr id="11" name="椭圆 10"/>
          <p:cNvSpPr/>
          <p:nvPr>
            <p:custDataLst>
              <p:tags r:id="rId10"/>
            </p:custDataLst>
          </p:nvPr>
        </p:nvSpPr>
        <p:spPr>
          <a:xfrm>
            <a:off x="8135925" y="2369080"/>
            <a:ext cx="537208" cy="537208"/>
          </a:xfrm>
          <a:prstGeom prst="ellipse">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p>
            <a:pPr algn="ctr">
              <a:lnSpc>
                <a:spcPct val="130000"/>
              </a:lnSpc>
            </a:pPr>
            <a:endParaRPr lang="zh-CN" altLang="en-US"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59" name="椭圆 58"/>
          <p:cNvSpPr/>
          <p:nvPr>
            <p:custDataLst>
              <p:tags r:id="rId11"/>
            </p:custDataLst>
          </p:nvPr>
        </p:nvSpPr>
        <p:spPr>
          <a:xfrm>
            <a:off x="8191694" y="2424849"/>
            <a:ext cx="425671" cy="4256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pPr algn="ctr">
              <a:lnSpc>
                <a:spcPct val="120000"/>
              </a:lnSpc>
            </a:pPr>
            <a:endParaRPr lang="zh-CN" altLang="en-US" sz="14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2" name="矩形 11"/>
          <p:cNvSpPr/>
          <p:nvPr>
            <p:custDataLst>
              <p:tags r:id="rId12"/>
            </p:custDataLst>
          </p:nvPr>
        </p:nvSpPr>
        <p:spPr>
          <a:xfrm>
            <a:off x="8547609" y="2953212"/>
            <a:ext cx="3147141" cy="1552515"/>
          </a:xfrm>
          <a:prstGeom prst="rect">
            <a:avLst/>
          </a:prstGeom>
        </p:spPr>
        <p:txBody>
          <a:bodyPr wrap="square">
            <a:noAutofit/>
          </a:bodyPr>
          <a:p>
            <a:pPr marL="0" indent="0" algn="ctr">
              <a:lnSpc>
                <a:spcPct val="150000"/>
              </a:lnSpc>
              <a:spcBef>
                <a:spcPts val="0"/>
              </a:spcBef>
              <a:spcAft>
                <a:spcPts val="0"/>
              </a:spcAft>
              <a:buSzPct val="100000"/>
            </a:pPr>
            <a:r>
              <a:rPr lang="zh-CN" altLang="en-US" sz="2400" b="1" dirty="0">
                <a:solidFill>
                  <a:schemeClr val="bg1"/>
                </a:solidFill>
                <a:sym typeface="+mn-ea"/>
              </a:rPr>
              <a:t>允许提前</a:t>
            </a:r>
            <a:endParaRPr lang="zh-CN" altLang="en-US" sz="2400" b="1" dirty="0">
              <a:solidFill>
                <a:schemeClr val="bg1"/>
              </a:solidFill>
              <a:sym typeface="+mn-ea"/>
            </a:endParaRPr>
          </a:p>
          <a:p>
            <a:pPr marL="0" indent="0" algn="ctr">
              <a:lnSpc>
                <a:spcPct val="150000"/>
              </a:lnSpc>
              <a:spcBef>
                <a:spcPts val="0"/>
              </a:spcBef>
              <a:spcAft>
                <a:spcPts val="0"/>
              </a:spcAft>
              <a:buSzPct val="100000"/>
            </a:pPr>
            <a:r>
              <a:rPr lang="zh-CN" altLang="en-US" sz="2400" b="1" dirty="0">
                <a:solidFill>
                  <a:schemeClr val="bg1"/>
                </a:solidFill>
                <a:sym typeface="+mn-ea"/>
              </a:rPr>
              <a:t>申请拍卖船舶</a:t>
            </a:r>
            <a:endParaRPr lang="zh-CN" altLang="en-US" sz="2400" b="1" spc="150" dirty="0">
              <a:solidFill>
                <a:schemeClr val="bg1"/>
              </a:solidFill>
              <a:latin typeface="Arial" panose="020B0604020202020204" pitchFamily="34" charset="0"/>
              <a:ea typeface="微软雅黑" panose="020B0503020204020204" charset="-122"/>
              <a:sym typeface="+mn-ea"/>
            </a:endParaRPr>
          </a:p>
        </p:txBody>
      </p:sp>
      <p:sp>
        <p:nvSpPr>
          <p:cNvPr id="19" name="矩形 18"/>
          <p:cNvSpPr/>
          <p:nvPr>
            <p:custDataLst>
              <p:tags r:id="rId13"/>
            </p:custDataLst>
          </p:nvPr>
        </p:nvSpPr>
        <p:spPr>
          <a:xfrm>
            <a:off x="8230716" y="2436652"/>
            <a:ext cx="347625" cy="361515"/>
          </a:xfrm>
          <a:prstGeom prst="rect">
            <a:avLst/>
          </a:prstGeom>
        </p:spPr>
        <p:txBody>
          <a:bodyPr wrap="square" anchor="ctr">
            <a:normAutofit lnSpcReduction="10000"/>
          </a:bodyPr>
          <a:p>
            <a:pPr algn="ctr">
              <a:lnSpc>
                <a:spcPct val="120000"/>
              </a:lnSpc>
            </a:pPr>
            <a:r>
              <a:rPr lang="en-US" altLang="zh-CN" sz="1400" b="1" dirty="0">
                <a:solidFill>
                  <a:srgbClr val="000000"/>
                </a:solidFill>
                <a:latin typeface="Arial" panose="020B0604020202020204" pitchFamily="34" charset="0"/>
                <a:ea typeface="微软雅黑" panose="020B0503020204020204" charset="-122"/>
                <a:sym typeface="Arial" panose="020B0604020202020204" pitchFamily="34" charset="0"/>
              </a:rPr>
              <a:t>C</a:t>
            </a:r>
            <a:endParaRPr lang="en-US" altLang="zh-CN" sz="1400" b="1" dirty="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33" name="矩形: 剪去单角 32"/>
          <p:cNvSpPr/>
          <p:nvPr>
            <p:custDataLst>
              <p:tags r:id="rId14"/>
            </p:custDataLst>
          </p:nvPr>
        </p:nvSpPr>
        <p:spPr>
          <a:xfrm flipV="1">
            <a:off x="434180" y="2532846"/>
            <a:ext cx="3595246" cy="2229108"/>
          </a:xfrm>
          <a:prstGeom prst="snip1Rect">
            <a:avLst>
              <a:gd name="adj" fmla="val 1702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4" name="等腰三角形 33"/>
          <p:cNvSpPr/>
          <p:nvPr>
            <p:custDataLst>
              <p:tags r:id="rId15"/>
            </p:custDataLst>
          </p:nvPr>
        </p:nvSpPr>
        <p:spPr>
          <a:xfrm rot="5400000">
            <a:off x="3654930" y="4387458"/>
            <a:ext cx="374322" cy="374670"/>
          </a:xfrm>
          <a:prstGeom prst="triangle">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dirty="0">
              <a:latin typeface="Arial" panose="020B0604020202020204" pitchFamily="34" charset="0"/>
              <a:ea typeface="微软雅黑" panose="020B0503020204020204" charset="-122"/>
              <a:sym typeface="Arial" panose="020B0604020202020204" pitchFamily="34" charset="0"/>
            </a:endParaRPr>
          </a:p>
        </p:txBody>
      </p:sp>
      <p:sp>
        <p:nvSpPr>
          <p:cNvPr id="31" name="椭圆 30"/>
          <p:cNvSpPr/>
          <p:nvPr>
            <p:custDataLst>
              <p:tags r:id="rId16"/>
            </p:custDataLst>
          </p:nvPr>
        </p:nvSpPr>
        <p:spPr>
          <a:xfrm>
            <a:off x="247017" y="2369080"/>
            <a:ext cx="537208" cy="537208"/>
          </a:xfrm>
          <a:prstGeom prst="ellips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p>
            <a:pPr algn="ctr">
              <a:lnSpc>
                <a:spcPct val="130000"/>
              </a:lnSpc>
            </a:pPr>
            <a:endParaRPr lang="zh-CN" altLang="en-US"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2" name="椭圆 31"/>
          <p:cNvSpPr/>
          <p:nvPr>
            <p:custDataLst>
              <p:tags r:id="rId17"/>
            </p:custDataLst>
          </p:nvPr>
        </p:nvSpPr>
        <p:spPr>
          <a:xfrm>
            <a:off x="302786" y="2424849"/>
            <a:ext cx="425671" cy="4256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pPr algn="ctr">
              <a:lnSpc>
                <a:spcPct val="120000"/>
              </a:lnSpc>
            </a:pPr>
            <a:endParaRPr lang="zh-CN" altLang="en-US" sz="14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3" name="矩形 12"/>
          <p:cNvSpPr/>
          <p:nvPr>
            <p:custDataLst>
              <p:tags r:id="rId18"/>
            </p:custDataLst>
          </p:nvPr>
        </p:nvSpPr>
        <p:spPr>
          <a:xfrm>
            <a:off x="658701" y="2953212"/>
            <a:ext cx="3147141" cy="1552515"/>
          </a:xfrm>
          <a:prstGeom prst="rect">
            <a:avLst/>
          </a:prstGeom>
        </p:spPr>
        <p:txBody>
          <a:bodyPr wrap="square">
            <a:noAutofit/>
          </a:bodyPr>
          <a:p>
            <a:pPr marL="0" indent="0" algn="ctr">
              <a:lnSpc>
                <a:spcPct val="150000"/>
              </a:lnSpc>
              <a:spcBef>
                <a:spcPts val="0"/>
              </a:spcBef>
              <a:spcAft>
                <a:spcPts val="0"/>
              </a:spcAft>
              <a:buSzPct val="100000"/>
            </a:pPr>
            <a:r>
              <a:rPr lang="en-US" altLang="zh-CN" sz="2400" b="1" dirty="0">
                <a:solidFill>
                  <a:schemeClr val="bg1"/>
                </a:solidFill>
                <a:sym typeface="+mn-ea"/>
              </a:rPr>
              <a:t>加速、简化扣押、拍卖</a:t>
            </a:r>
            <a:r>
              <a:rPr lang="zh-CN" altLang="en-US" sz="2400" b="1" dirty="0">
                <a:solidFill>
                  <a:schemeClr val="bg1"/>
                </a:solidFill>
                <a:sym typeface="+mn-ea"/>
              </a:rPr>
              <a:t>船舶</a:t>
            </a:r>
            <a:r>
              <a:rPr lang="en-US" altLang="zh-CN" sz="2400" b="1" dirty="0">
                <a:solidFill>
                  <a:schemeClr val="bg1"/>
                </a:solidFill>
                <a:sym typeface="+mn-ea"/>
              </a:rPr>
              <a:t>流程</a:t>
            </a:r>
            <a:endParaRPr lang="en-US" altLang="zh-CN" sz="2400" b="1" spc="150" dirty="0">
              <a:solidFill>
                <a:schemeClr val="bg1"/>
              </a:solidFill>
              <a:latin typeface="Arial" panose="020B0604020202020204" pitchFamily="34" charset="0"/>
              <a:ea typeface="微软雅黑" panose="020B0503020204020204" charset="-122"/>
              <a:sym typeface="+mn-ea"/>
            </a:endParaRPr>
          </a:p>
        </p:txBody>
      </p:sp>
      <p:sp>
        <p:nvSpPr>
          <p:cNvPr id="20" name="矩形 19"/>
          <p:cNvSpPr/>
          <p:nvPr>
            <p:custDataLst>
              <p:tags r:id="rId19"/>
            </p:custDataLst>
          </p:nvPr>
        </p:nvSpPr>
        <p:spPr>
          <a:xfrm>
            <a:off x="341808" y="2436652"/>
            <a:ext cx="347625" cy="361515"/>
          </a:xfrm>
          <a:prstGeom prst="rect">
            <a:avLst/>
          </a:prstGeom>
        </p:spPr>
        <p:txBody>
          <a:bodyPr wrap="square" anchor="ctr">
            <a:normAutofit lnSpcReduction="10000"/>
          </a:bodyPr>
          <a:p>
            <a:pPr algn="ctr">
              <a:lnSpc>
                <a:spcPct val="120000"/>
              </a:lnSpc>
            </a:pPr>
            <a:r>
              <a:rPr lang="en-US" altLang="zh-CN" sz="1400" b="1" dirty="0">
                <a:solidFill>
                  <a:schemeClr val="bg1"/>
                </a:solidFill>
                <a:latin typeface="Arial" panose="020B0604020202020204" pitchFamily="34" charset="0"/>
                <a:ea typeface="微软雅黑" panose="020B0503020204020204" charset="-122"/>
                <a:sym typeface="Arial" panose="020B0604020202020204" pitchFamily="34" charset="0"/>
              </a:rPr>
              <a:t>A</a:t>
            </a:r>
            <a:endParaRPr lang="en-US" altLang="zh-CN" sz="14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pic>
        <p:nvPicPr>
          <p:cNvPr id="21" name="图片 20" descr="微信图片_20200729153022"/>
          <p:cNvPicPr>
            <a:picLocks noChangeAspect="1"/>
          </p:cNvPicPr>
          <p:nvPr/>
        </p:nvPicPr>
        <p:blipFill>
          <a:blip r:embed="rId20"/>
          <a:stretch>
            <a:fillRect/>
          </a:stretch>
        </p:blipFill>
        <p:spPr>
          <a:xfrm>
            <a:off x="4808855" y="186055"/>
            <a:ext cx="2573655" cy="440055"/>
          </a:xfrm>
          <a:prstGeom prst="rect">
            <a:avLst/>
          </a:prstGeom>
        </p:spPr>
      </p:pic>
    </p:spTree>
    <p:custDataLst>
      <p:tags r:id="rId2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89453" y="2759237"/>
            <a:ext cx="4920211" cy="681576"/>
          </a:xfrm>
        </p:spPr>
        <p:txBody>
          <a:bodyPr/>
          <a:lstStyle/>
          <a:p>
            <a:r>
              <a:rPr lang="zh-CN" altLang="en-US" dirty="0"/>
              <a:t>关于船舶司法拍卖的法律效力</a:t>
            </a:r>
            <a:endParaRPr lang="zh-CN" altLang="en-US" dirty="0"/>
          </a:p>
        </p:txBody>
      </p:sp>
      <p:sp>
        <p:nvSpPr>
          <p:cNvPr id="3" name="文本占位符 2"/>
          <p:cNvSpPr>
            <a:spLocks noGrp="1"/>
          </p:cNvSpPr>
          <p:nvPr>
            <p:ph type="body" idx="1"/>
          </p:nvPr>
        </p:nvSpPr>
        <p:spPr>
          <a:xfrm>
            <a:off x="4989195" y="3542665"/>
            <a:ext cx="6344285" cy="681355"/>
          </a:xfrm>
        </p:spPr>
        <p:txBody>
          <a:bodyPr>
            <a:normAutofit/>
          </a:bodyPr>
          <a:lstStyle/>
          <a:p>
            <a:pPr lvl="0"/>
            <a:r>
              <a:rPr lang="en-US" altLang="zh-CN" sz="1800" b="1" dirty="0"/>
              <a:t>About the legal effect of Judicial Auction of Ship</a:t>
            </a:r>
            <a:endParaRPr lang="en-US" altLang="zh-CN" sz="1800" b="1" dirty="0"/>
          </a:p>
        </p:txBody>
      </p:sp>
      <p:sp>
        <p:nvSpPr>
          <p:cNvPr id="10" name="文本占位符 9"/>
          <p:cNvSpPr>
            <a:spLocks noGrp="1"/>
          </p:cNvSpPr>
          <p:nvPr>
            <p:ph type="body" sz="quarter" idx="10"/>
          </p:nvPr>
        </p:nvSpPr>
        <p:spPr>
          <a:xfrm>
            <a:off x="2498725" y="2634010"/>
            <a:ext cx="1798639" cy="1589979"/>
          </a:xfrm>
        </p:spPr>
        <p:txBody>
          <a:bodyPr/>
          <a:lstStyle/>
          <a:p>
            <a:r>
              <a:rPr lang="en-US" altLang="zh-CN" dirty="0"/>
              <a:t>O3</a:t>
            </a:r>
            <a:endParaRPr lang="zh-CN" altLang="en-US" dirty="0"/>
          </a:p>
        </p:txBody>
      </p:sp>
      <p:pic>
        <p:nvPicPr>
          <p:cNvPr id="12" name="图片 11" descr="微信图片_20200729153022"/>
          <p:cNvPicPr>
            <a:picLocks noChangeAspect="1"/>
          </p:cNvPicPr>
          <p:nvPr/>
        </p:nvPicPr>
        <p:blipFill>
          <a:blip r:embed="rId1"/>
          <a:stretch>
            <a:fillRect/>
          </a:stretch>
        </p:blipFill>
        <p:spPr>
          <a:xfrm>
            <a:off x="9996805" y="216535"/>
            <a:ext cx="2022475" cy="346075"/>
          </a:xfrm>
          <a:prstGeom prst="rect">
            <a:avLst/>
          </a:prstGeom>
        </p:spPr>
      </p:pic>
      <p:sp>
        <p:nvSpPr>
          <p:cNvPr id="7" name="灯片编号占位符 6"/>
          <p:cNvSpPr>
            <a:spLocks noGrp="1"/>
          </p:cNvSpPr>
          <p:nvPr/>
        </p:nvSpPr>
        <p:spPr>
          <a:xfrm>
            <a:off x="8971305" y="6235706"/>
            <a:ext cx="2547595" cy="206381"/>
          </a:xfrm>
          <a:prstGeom prst="rect">
            <a:avLst/>
          </a:prstGeom>
        </p:spPr>
        <p:txBody>
          <a:bodyPr vert="horz" lIns="91440" tIns="45720" rIns="91440" bIns="45720" rtlCol="0" anchor="ctr"/>
          <a:lstStyle>
            <a:defPPr>
              <a:defRPr lang="zh-CN"/>
            </a:defPPr>
            <a:lvl1pPr marL="0" algn="r" defTabSz="914400" rtl="0" eaLnBrk="1" latinLnBrk="0" hangingPunct="1">
              <a:defRPr sz="9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solidFill>
                  <a:schemeClr val="bg1"/>
                </a:solidFill>
              </a:rPr>
            </a:fld>
            <a:endParaRPr lang="zh-CN" altLang="en-US" smtClean="0">
              <a:solidFill>
                <a:schemeClr val="bg1"/>
              </a:solidFill>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tags/tag1.xml><?xml version="1.0" encoding="utf-8"?>
<p:tagLst xmlns:p="http://schemas.openxmlformats.org/presentationml/2006/main">
  <p:tag name="KSO_WM_UNIT_PLACING_PICTURE_USER_VIEWPORT" val="{&quot;height&quot;:903,&quot;width&quot;:903}"/>
  <p:tag name="KSO_WM_FULL_TEXT_BEAUTIFY_COPY_ID" val="4"/>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5"/>
  <p:tag name="KSO_WM_UNIT_ID" val="diagram20200678_1*i*5"/>
  <p:tag name="KSO_WM_TEMPLATE_CATEGORY" val="diagram"/>
  <p:tag name="KSO_WM_TEMPLATE_INDEX" val="20200678"/>
  <p:tag name="KSO_WM_UNIT_LAYERLEVEL" val="1"/>
  <p:tag name="KSO_WM_TAG_VERSION" val="1.0"/>
  <p:tag name="KSO_WM_BEAUTIFY_FLAG" val="#wm#"/>
  <p:tag name="KSO_WM_UNIT_FILL_FORE_SCHEMECOLOR_INDEX" val="14"/>
  <p:tag name="KSO_WM_UNIT_FILL_TYPE" val="1"/>
  <p:tag name="KSO_WM_UNIT_TEXT_FILL_FORE_SCHEMECOLOR_INDEX" val="14"/>
  <p:tag name="KSO_WM_UNIT_TEXT_FILL_TYPE" val="1"/>
  <p:tag name="KSO_WM_UNIT_USESOURCEFORMAT_APPLY"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6"/>
  <p:tag name="KSO_WM_UNIT_ID" val="diagram20200678_1*i*6"/>
  <p:tag name="KSO_WM_TEMPLATE_CATEGORY" val="diagram"/>
  <p:tag name="KSO_WM_TEMPLATE_INDEX" val="20200678"/>
  <p:tag name="KSO_WM_UNIT_LAYERLEVEL" val="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7"/>
  <p:tag name="KSO_WM_UNIT_ID" val="diagram20200678_1*i*7"/>
  <p:tag name="KSO_WM_TEMPLATE_CATEGORY" val="diagram"/>
  <p:tag name="KSO_WM_TEMPLATE_INDEX" val="20200678"/>
  <p:tag name="KSO_WM_UNIT_LAYERLEVEL" val="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8"/>
  <p:tag name="KSO_WM_UNIT_ID" val="diagram20200678_1*i*8"/>
  <p:tag name="KSO_WM_TEMPLATE_CATEGORY" val="diagram"/>
  <p:tag name="KSO_WM_TEMPLATE_INDEX" val="20200678"/>
  <p:tag name="KSO_WM_UNIT_LAYERLEVEL" val="1"/>
  <p:tag name="KSO_WM_TAG_VERSION" val="1.0"/>
  <p:tag name="KSO_WM_BEAUTIFY_FLAG" val="#wm#"/>
  <p:tag name="KSO_WM_UNIT_FILL_FORE_SCHEMECOLOR_INDEX" val="14"/>
  <p:tag name="KSO_WM_UNIT_FILL_TYPE" val="1"/>
  <p:tag name="KSO_WM_UNIT_TEXT_FILL_FORE_SCHEMECOLOR_INDEX" val="14"/>
  <p:tag name="KSO_WM_UNIT_TEXT_FILL_TYPE" val="1"/>
  <p:tag name="KSO_WM_UNIT_USESOURCEFORMAT_APPLY" val="1"/>
</p:tagLst>
</file>

<file path=ppt/tags/tag14.xml><?xml version="1.0" encoding="utf-8"?>
<p:tagLst xmlns:p="http://schemas.openxmlformats.org/presentationml/2006/main">
  <p:tag name="KSO_WM_SLIDE_ID" val="diagram20200678_1"/>
  <p:tag name="KSO_WM_TEMPLATE_SUBCATEGORY" val="0"/>
  <p:tag name="KSO_WM_TEMPLATE_MASTER_TYPE" val="0"/>
  <p:tag name="KSO_WM_TEMPLATE_COLOR_TYPE" val="0"/>
  <p:tag name="KSO_WM_SLIDE_TYPE" val="text"/>
  <p:tag name="KSO_WM_SLIDE_SUBTYPE" val="diag"/>
  <p:tag name="KSO_WM_SLIDE_ITEM_CNT" val="4"/>
  <p:tag name="KSO_WM_SLIDE_INDEX" val="1"/>
  <p:tag name="KSO_WM_SLIDE_SIZE" val="377.008*150.721"/>
  <p:tag name="KSO_WM_SLIDE_POSITION" val="564.55*282.612"/>
  <p:tag name="KSO_WM_DIAGRAM_GROUP_CODE" val="l1-1"/>
  <p:tag name="KSO_WM_SLIDE_DIAGTYPE" val="l"/>
  <p:tag name="KSO_WM_TAG_VERSION" val="1.0"/>
  <p:tag name="KSO_WM_BEAUTIFY_FLAG" val="#wm#"/>
  <p:tag name="KSO_WM_TEMPLATE_CATEGORY" val="diagram"/>
  <p:tag name="KSO_WM_TEMPLATE_INDEX" val="20200678"/>
  <p:tag name="KSO_WM_SLIDE_LAYOUT" val="a_d_l"/>
  <p:tag name="KSO_WM_SLIDE_LAYOUT_CNT" val="1_1_1"/>
</p:tagLst>
</file>

<file path=ppt/tags/tag15.xml><?xml version="1.0" encoding="utf-8"?>
<p:tagLst xmlns:p="http://schemas.openxmlformats.org/presentationml/2006/main">
  <p:tag name="ISLIDE.TEMPLATE" val="https://www.islide.cc;"/>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731_3*l_h_i*1_2_1"/>
  <p:tag name="KSO_WM_TEMPLATE_CATEGORY" val="diagram"/>
  <p:tag name="KSO_WM_TEMPLATE_INDEX" val="731"/>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731_3*l_h_i*1_2_3"/>
  <p:tag name="KSO_WM_TEMPLATE_CATEGORY" val="diagram"/>
  <p:tag name="KSO_WM_TEMPLATE_INDEX" val="731"/>
  <p:tag name="KSO_WM_UNIT_LAYERLEVEL" val="1_1_1"/>
  <p:tag name="KSO_WM_TAG_VERSION" val="1.0"/>
  <p:tag name="KSO_WM_BEAUTIFY_FLAG" val="#wm#"/>
  <p:tag name="KSO_WM_UNIT_FILL_FORE_SCHEMECOLOR_INDEX_BRIGHTNESS" val="0.8"/>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731_3*l_h_i*1_2_4"/>
  <p:tag name="KSO_WM_TEMPLATE_CATEGORY" val="diagram"/>
  <p:tag name="KSO_WM_TEMPLATE_INDEX" val="731"/>
  <p:tag name="KSO_WM_UNIT_LAYERLEVEL" val="1_1_1"/>
  <p:tag name="KSO_WM_TAG_VERSION" val="1.0"/>
  <p:tag name="KSO_WM_BEAUTIFY_FLAG" val="#wm#"/>
  <p:tag name="KSO_WM_UNIT_FILL_FORE_SCHEMECOLOR_INDEX_BRIGHTNESS" val="0.8"/>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731_3*l_h_i*1_2_2"/>
  <p:tag name="KSO_WM_TEMPLATE_CATEGORY" val="diagram"/>
  <p:tag name="KSO_WM_TEMPLATE_INDEX" val="731"/>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2.xml><?xml version="1.0" encoding="utf-8"?>
<p:tagLst xmlns:p="http://schemas.openxmlformats.org/presentationml/2006/main">
  <p:tag name="ISLIDE.VECTOR" val="#569076;"/>
  <p:tag name="ISLIDE.PICTURE" val="#VCG41525126413;#VCG41165696026;#VCG41N867002494;"/>
  <p:tag name="ISLIDE.TEMPLATE" val="https://www.islide.cc;"/>
</p:tagLst>
</file>

<file path=ppt/tags/tag20.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731_3*l_h_f*1_2_1"/>
  <p:tag name="KSO_WM_TEMPLATE_CATEGORY" val="diagram"/>
  <p:tag name="KSO_WM_TEMPLATE_INDEX" val="73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5"/>
  <p:tag name="KSO_WM_UNIT_ID" val="diagram731_3*l_h_i*1_2_5"/>
  <p:tag name="KSO_WM_TEMPLATE_CATEGORY" val="diagram"/>
  <p:tag name="KSO_WM_TEMPLATE_INDEX" val="73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731_3*l_h_i*1_1_1"/>
  <p:tag name="KSO_WM_TEMPLATE_CATEGORY" val="diagram"/>
  <p:tag name="KSO_WM_TEMPLATE_INDEX" val="731"/>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731_3*l_h_i*1_1_3"/>
  <p:tag name="KSO_WM_TEMPLATE_CATEGORY" val="diagram"/>
  <p:tag name="KSO_WM_TEMPLATE_INDEX" val="731"/>
  <p:tag name="KSO_WM_UNIT_LAYERLEVEL" val="1_1_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731_3*l_h_i*1_1_4"/>
  <p:tag name="KSO_WM_TEMPLATE_CATEGORY" val="diagram"/>
  <p:tag name="KSO_WM_TEMPLATE_INDEX" val="731"/>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731_3*l_h_i*1_1_2"/>
  <p:tag name="KSO_WM_TEMPLATE_CATEGORY" val="diagram"/>
  <p:tag name="KSO_WM_TEMPLATE_INDEX" val="731"/>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26.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31_3*l_h_f*1_1_1"/>
  <p:tag name="KSO_WM_TEMPLATE_CATEGORY" val="diagram"/>
  <p:tag name="KSO_WM_TEMPLATE_INDEX" val="73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5"/>
  <p:tag name="KSO_WM_UNIT_ID" val="diagram731_3*l_h_i*1_1_5"/>
  <p:tag name="KSO_WM_TEMPLATE_CATEGORY" val="diagram"/>
  <p:tag name="KSO_WM_TEMPLATE_INDEX" val="73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731_3*l_h_i*1_3_1"/>
  <p:tag name="KSO_WM_TEMPLATE_CATEGORY" val="diagram"/>
  <p:tag name="KSO_WM_TEMPLATE_INDEX" val="731"/>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731_3*l_h_i*1_3_3"/>
  <p:tag name="KSO_WM_TEMPLATE_CATEGORY" val="diagram"/>
  <p:tag name="KSO_WM_TEMPLATE_INDEX" val="731"/>
  <p:tag name="KSO_WM_UNIT_LAYERLEVEL" val="1_1_1"/>
  <p:tag name="KSO_WM_TAG_VERSION" val="1.0"/>
  <p:tag name="KSO_WM_BEAUTIFY_FLAG" val="#wm#"/>
  <p:tag name="KSO_WM_UNIT_FILL_FORE_SCHEMECOLOR_INDEX_BRIGHTNESS" val="0.8"/>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1404_1*i*8"/>
  <p:tag name="KSO_WM_TEMPLATE_CATEGORY" val="diagram"/>
  <p:tag name="KSO_WM_TEMPLATE_INDEX" val="20191404"/>
  <p:tag name="KSO_WM_UNIT_LAYERLEVEL" val="1"/>
  <p:tag name="KSO_WM_TAG_VERSION" val="1.0"/>
  <p:tag name="KSO_WM_BEAUTIFY_FLAG" val="#wm#"/>
  <p:tag name="KSO_WM_UNIT_TYPE" val="i"/>
  <p:tag name="KSO_WM_UNIT_INDEX" val="8"/>
  <p:tag name="KSO_WM_UNIT_COLOR_SCHEME_SHAPE_ID" val="29"/>
  <p:tag name="KSO_WM_UNIT_COLOR_SCHEME_PARENT_PAGE" val="0_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731_3*l_h_i*1_3_4"/>
  <p:tag name="KSO_WM_TEMPLATE_CATEGORY" val="diagram"/>
  <p:tag name="KSO_WM_TEMPLATE_INDEX" val="731"/>
  <p:tag name="KSO_WM_UNIT_LAYERLEVEL" val="1_1_1"/>
  <p:tag name="KSO_WM_TAG_VERSION" val="1.0"/>
  <p:tag name="KSO_WM_BEAUTIFY_FLAG" val="#wm#"/>
  <p:tag name="KSO_WM_UNIT_FILL_FORE_SCHEMECOLOR_INDEX_BRIGHTNESS" val="0.8"/>
  <p:tag name="KSO_WM_UNIT_FILL_FORE_SCHEMECOLOR_INDEX" val="7"/>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731_3*l_h_i*1_3_2"/>
  <p:tag name="KSO_WM_TEMPLATE_CATEGORY" val="diagram"/>
  <p:tag name="KSO_WM_TEMPLATE_INDEX" val="731"/>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32.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731_3*l_h_f*1_3_1"/>
  <p:tag name="KSO_WM_TEMPLATE_CATEGORY" val="diagram"/>
  <p:tag name="KSO_WM_TEMPLATE_INDEX" val="73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5"/>
  <p:tag name="KSO_WM_UNIT_ID" val="diagram731_3*l_h_i*1_3_5"/>
  <p:tag name="KSO_WM_TEMPLATE_CATEGORY" val="diagram"/>
  <p:tag name="KSO_WM_TEMPLATE_INDEX" val="73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731_3*l_h_i*1_4_1"/>
  <p:tag name="KSO_WM_TEMPLATE_CATEGORY" val="diagram"/>
  <p:tag name="KSO_WM_TEMPLATE_INDEX" val="731"/>
  <p:tag name="KSO_WM_UNIT_LAYERLEVEL" val="1_1_1"/>
  <p:tag name="KSO_WM_TAG_VERSION" val="1.0"/>
  <p:tag name="KSO_WM_BEAUTIFY_FLAG" val="#wm#"/>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731_3*l_h_i*1_4_3"/>
  <p:tag name="KSO_WM_TEMPLATE_CATEGORY" val="diagram"/>
  <p:tag name="KSO_WM_TEMPLATE_INDEX" val="731"/>
  <p:tag name="KSO_WM_UNIT_LAYERLEVEL" val="1_1_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731_3*l_h_i*1_4_4"/>
  <p:tag name="KSO_WM_TEMPLATE_CATEGORY" val="diagram"/>
  <p:tag name="KSO_WM_TEMPLATE_INDEX" val="731"/>
  <p:tag name="KSO_WM_UNIT_LAYERLEVEL" val="1_1_1"/>
  <p:tag name="KSO_WM_TAG_VERSION" val="1.0"/>
  <p:tag name="KSO_WM_BEAUTIFY_FLAG" val="#wm#"/>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731_3*l_h_i*1_4_2"/>
  <p:tag name="KSO_WM_TEMPLATE_CATEGORY" val="diagram"/>
  <p:tag name="KSO_WM_TEMPLATE_INDEX" val="731"/>
  <p:tag name="KSO_WM_UNIT_LAYERLEVEL" val="1_1_1"/>
  <p:tag name="KSO_WM_TAG_VERSION" val="1.0"/>
  <p:tag name="KSO_WM_BEAUTIFY_FLAG" val="#wm#"/>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38.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731_3*l_h_f*1_4_1"/>
  <p:tag name="KSO_WM_TEMPLATE_CATEGORY" val="diagram"/>
  <p:tag name="KSO_WM_TEMPLATE_INDEX" val="73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5"/>
  <p:tag name="KSO_WM_UNIT_ID" val="diagram731_3*l_h_i*1_4_5"/>
  <p:tag name="KSO_WM_TEMPLATE_CATEGORY" val="diagram"/>
  <p:tag name="KSO_WM_TEMPLATE_INDEX" val="73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1404_1*i*9"/>
  <p:tag name="KSO_WM_TEMPLATE_CATEGORY" val="diagram"/>
  <p:tag name="KSO_WM_TEMPLATE_INDEX" val="20191404"/>
  <p:tag name="KSO_WM_UNIT_LAYERLEVEL" val="1"/>
  <p:tag name="KSO_WM_TAG_VERSION" val="1.0"/>
  <p:tag name="KSO_WM_BEAUTIFY_FLAG" val="#wm#"/>
  <p:tag name="KSO_WM_UNIT_TYPE" val="i"/>
  <p:tag name="KSO_WM_UNIT_INDEX" val="9"/>
  <p:tag name="KSO_WM_UNIT_COLOR_SCHEME_SHAPE_ID" val="31"/>
  <p:tag name="KSO_WM_UNIT_COLOR_SCHEME_PARENT_PAGE" val="0_1"/>
</p:tagLst>
</file>

<file path=ppt/tags/tag40.xml><?xml version="1.0" encoding="utf-8"?>
<p:tagLst xmlns:p="http://schemas.openxmlformats.org/presentationml/2006/main">
  <p:tag name="KSO_WM_SLIDE_ITEM_CNT" val="4"/>
</p:tagLst>
</file>

<file path=ppt/tags/tag41.xml><?xml version="1.0" encoding="utf-8"?>
<p:tagLst xmlns:p="http://schemas.openxmlformats.org/presentationml/2006/main">
  <p:tag name="ISLIDE.TEMPLATE" val="https://www.islide.cc;"/>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731_2*l_h_i*1_2_1"/>
  <p:tag name="KSO_WM_TEMPLATE_CATEGORY" val="diagram"/>
  <p:tag name="KSO_WM_TEMPLATE_INDEX" val="731"/>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731_2*l_h_i*1_2_3"/>
  <p:tag name="KSO_WM_TEMPLATE_CATEGORY" val="diagram"/>
  <p:tag name="KSO_WM_TEMPLATE_INDEX" val="731"/>
  <p:tag name="KSO_WM_UNIT_LAYERLEVEL" val="1_1_1"/>
  <p:tag name="KSO_WM_TAG_VERSION" val="1.0"/>
  <p:tag name="KSO_WM_BEAUTIFY_FLAG" val="#wm#"/>
  <p:tag name="KSO_WM_UNIT_FILL_FORE_SCHEMECOLOR_INDEX_BRIGHTNESS" val="0.8"/>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731_2*l_h_i*1_2_4"/>
  <p:tag name="KSO_WM_TEMPLATE_CATEGORY" val="diagram"/>
  <p:tag name="KSO_WM_TEMPLATE_INDEX" val="731"/>
  <p:tag name="KSO_WM_UNIT_LAYERLEVEL" val="1_1_1"/>
  <p:tag name="KSO_WM_TAG_VERSION" val="1.0"/>
  <p:tag name="KSO_WM_BEAUTIFY_FLAG" val="#wm#"/>
  <p:tag name="KSO_WM_UNIT_FILL_FORE_SCHEMECOLOR_INDEX_BRIGHTNESS" val="0.8"/>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731_2*l_h_i*1_2_2"/>
  <p:tag name="KSO_WM_TEMPLATE_CATEGORY" val="diagram"/>
  <p:tag name="KSO_WM_TEMPLATE_INDEX" val="731"/>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46.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731_2*l_h_f*1_2_1"/>
  <p:tag name="KSO_WM_TEMPLATE_CATEGORY" val="diagram"/>
  <p:tag name="KSO_WM_TEMPLATE_INDEX" val="73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5"/>
  <p:tag name="KSO_WM_UNIT_ID" val="diagram731_2*l_h_i*1_2_5"/>
  <p:tag name="KSO_WM_TEMPLATE_CATEGORY" val="diagram"/>
  <p:tag name="KSO_WM_TEMPLATE_INDEX" val="73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731_2*l_h_i*1_3_1"/>
  <p:tag name="KSO_WM_TEMPLATE_CATEGORY" val="diagram"/>
  <p:tag name="KSO_WM_TEMPLATE_INDEX" val="731"/>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731_2*l_h_i*1_3_3"/>
  <p:tag name="KSO_WM_TEMPLATE_CATEGORY" val="diagram"/>
  <p:tag name="KSO_WM_TEMPLATE_INDEX" val="731"/>
  <p:tag name="KSO_WM_UNIT_LAYERLEVEL" val="1_1_1"/>
  <p:tag name="KSO_WM_TAG_VERSION" val="1.0"/>
  <p:tag name="KSO_WM_BEAUTIFY_FLAG" val="#wm#"/>
  <p:tag name="KSO_WM_UNIT_FILL_FORE_SCHEMECOLOR_INDEX_BRIGHTNESS" val="0.8"/>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1404_1*i*10"/>
  <p:tag name="KSO_WM_TEMPLATE_CATEGORY" val="diagram"/>
  <p:tag name="KSO_WM_TEMPLATE_INDEX" val="20191404"/>
  <p:tag name="KSO_WM_UNIT_LAYERLEVEL" val="1"/>
  <p:tag name="KSO_WM_TAG_VERSION" val="1.0"/>
  <p:tag name="KSO_WM_BEAUTIFY_FLAG" val="#wm#"/>
  <p:tag name="KSO_WM_UNIT_TYPE" val="i"/>
  <p:tag name="KSO_WM_UNIT_INDEX" val="10"/>
  <p:tag name="KSO_WM_UNIT_COLOR_SCHEME_SHAPE_ID" val="32"/>
  <p:tag name="KSO_WM_UNIT_COLOR_SCHEME_PARENT_PAGE" val="0_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731_2*l_h_i*1_3_4"/>
  <p:tag name="KSO_WM_TEMPLATE_CATEGORY" val="diagram"/>
  <p:tag name="KSO_WM_TEMPLATE_INDEX" val="731"/>
  <p:tag name="KSO_WM_UNIT_LAYERLEVEL" val="1_1_1"/>
  <p:tag name="KSO_WM_TAG_VERSION" val="1.0"/>
  <p:tag name="KSO_WM_BEAUTIFY_FLAG" val="#wm#"/>
  <p:tag name="KSO_WM_UNIT_FILL_FORE_SCHEMECOLOR_INDEX_BRIGHTNESS" val="0.8"/>
  <p:tag name="KSO_WM_UNIT_FILL_FORE_SCHEMECOLOR_INDEX" val="7"/>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731_2*l_h_i*1_3_2"/>
  <p:tag name="KSO_WM_TEMPLATE_CATEGORY" val="diagram"/>
  <p:tag name="KSO_WM_TEMPLATE_INDEX" val="731"/>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52.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731_2*l_h_f*1_3_1"/>
  <p:tag name="KSO_WM_TEMPLATE_CATEGORY" val="diagram"/>
  <p:tag name="KSO_WM_TEMPLATE_INDEX" val="73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5"/>
  <p:tag name="KSO_WM_UNIT_ID" val="diagram731_2*l_h_i*1_3_5"/>
  <p:tag name="KSO_WM_TEMPLATE_CATEGORY" val="diagram"/>
  <p:tag name="KSO_WM_TEMPLATE_INDEX" val="73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731_2*l_h_i*1_1_1"/>
  <p:tag name="KSO_WM_TEMPLATE_CATEGORY" val="diagram"/>
  <p:tag name="KSO_WM_TEMPLATE_INDEX" val="731"/>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731_2*l_h_i*1_1_3"/>
  <p:tag name="KSO_WM_TEMPLATE_CATEGORY" val="diagram"/>
  <p:tag name="KSO_WM_TEMPLATE_INDEX" val="731"/>
  <p:tag name="KSO_WM_UNIT_LAYERLEVEL" val="1_1_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731_2*l_h_i*1_1_4"/>
  <p:tag name="KSO_WM_TEMPLATE_CATEGORY" val="diagram"/>
  <p:tag name="KSO_WM_TEMPLATE_INDEX" val="731"/>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731_2*l_h_i*1_1_2"/>
  <p:tag name="KSO_WM_TEMPLATE_CATEGORY" val="diagram"/>
  <p:tag name="KSO_WM_TEMPLATE_INDEX" val="731"/>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58.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31_2*l_h_f*1_1_1"/>
  <p:tag name="KSO_WM_TEMPLATE_CATEGORY" val="diagram"/>
  <p:tag name="KSO_WM_TEMPLATE_INDEX" val="73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5"/>
  <p:tag name="KSO_WM_UNIT_ID" val="diagram731_2*l_h_i*1_1_5"/>
  <p:tag name="KSO_WM_TEMPLATE_CATEGORY" val="diagram"/>
  <p:tag name="KSO_WM_TEMPLATE_INDEX" val="73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6.xml><?xml version="1.0" encoding="utf-8"?>
<p:tagLst xmlns:p="http://schemas.openxmlformats.org/presentationml/2006/main">
  <p:tag name="KSO_WM_TEMPLATE_CATEGORY" val="custom"/>
  <p:tag name="KSO_WM_TEMPLATE_INDEX" val="20204583"/>
  <p:tag name="KSO_WM_SPECIAL_SOURCE" val="bdnull"/>
</p:tagLst>
</file>

<file path=ppt/tags/tag60.xml><?xml version="1.0" encoding="utf-8"?>
<p:tagLst xmlns:p="http://schemas.openxmlformats.org/presentationml/2006/main">
  <p:tag name="KSO_WM_TEMPLATE_CATEGORY" val="diagram"/>
  <p:tag name="KSO_WM_TEMPLATE_INDEX" val="20189504"/>
  <p:tag name="KSO_WM_TAG_VERSION" val="1.0"/>
  <p:tag name="KSO_WM_SLIDE_ID" val="diagram20189504_1"/>
  <p:tag name="KSO_WM_SLIDE_INDEX" val="1"/>
  <p:tag name="KSO_WM_SLIDE_ITEM_CNT" val="3"/>
  <p:tag name="KSO_WM_SLIDE_LAYOUT" val="d_m"/>
  <p:tag name="KSO_WM_SLIDE_LAYOUT_CNT" val="1_1"/>
  <p:tag name="KSO_WM_SLIDE_TYPE" val="text"/>
  <p:tag name="KSO_WM_SLIDE_SUBTYPE" val="picTxt"/>
  <p:tag name="KSO_WM_BEAUTIFY_FLAG" val="#wm#"/>
  <p:tag name="KSO_WM_SLIDE_POSITION" val="92.0246*287.133"/>
  <p:tag name="KSO_WM_SLIDE_SIZE" val="652.301*194.936"/>
  <p:tag name="KSO_WM_DIAGRAM_GROUP_CODE" val="m1-1"/>
</p:tagLst>
</file>

<file path=ppt/tags/tag61.xml><?xml version="1.0" encoding="utf-8"?>
<p:tagLst xmlns:p="http://schemas.openxmlformats.org/presentationml/2006/main">
  <p:tag name="ISLIDE.TEMPLATE" val="https://www.islide.cc;"/>
</p:tagLst>
</file>

<file path=ppt/tags/tag62.xml><?xml version="1.0" encoding="utf-8"?>
<p:tagLst xmlns:p="http://schemas.openxmlformats.org/presentationml/2006/main">
  <p:tag name="ISLIDE.DIAGRAM" val="#572481;"/>
</p:tagLst>
</file>

<file path=ppt/tags/tag63.xml><?xml version="1.0" encoding="utf-8"?>
<p:tagLst xmlns:p="http://schemas.openxmlformats.org/presentationml/2006/main">
  <p:tag name="KSO_WM_UNIT_PLACING_PICTURE_USER_VIEWPORT" val="{&quot;height&quot;:903,&quot;width&quot;:903}"/>
  <p:tag name="KSO_WM_FULL_TEXT_BEAUTIFY_COPY_ID" val="4"/>
</p:tagLst>
</file>

<file path=ppt/tags/tag64.xml><?xml version="1.0" encoding="utf-8"?>
<p:tagLst xmlns:p="http://schemas.openxmlformats.org/presentationml/2006/main">
  <p:tag name="ISLIDE.VECTOR" val="#569076;"/>
  <p:tag name="ISLIDE.PICTURE" val="#VCG41525126413;#VCG41165696026;#VCG41N867002494;"/>
  <p:tag name="ISLIDE.TEMPLATE" val="https://www.islide.cc;"/>
</p:tagLst>
</file>

<file path=ppt/tags/tag65.xml><?xml version="1.0" encoding="utf-8"?>
<p:tagLst xmlns:p="http://schemas.openxmlformats.org/presentationml/2006/main">
  <p:tag name="ISLIDE.GUIDESSETTING" val="{&quot;Id&quot;:&quot;GuidesStyle_Normal&quot;,&quot;Name&quot;:&quot;正常&quot;,&quot;Kind&quot;:&quot;System&quot;,&quot;OldGuidesSetting&quot;:{&quot;HeaderHeight&quot;:15.0,&quot;FooterHeight&quot;:9.0,&quot;SideMargin&quot;:5.5,&quot;TopMargin&quot;:0.0,&quot;BottomMargin&quot;:0.0,&quot;IntervalMargin&quot;:1.5}}"/>
  <p:tag name="ISLIDE.TEMPLATE" val="#75525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diagram20200678_1*i*1"/>
  <p:tag name="KSO_WM_TEMPLATE_CATEGORY" val="diagram"/>
  <p:tag name="KSO_WM_TEMPLATE_INDEX" val="20200678"/>
  <p:tag name="KSO_WM_UNIT_LAYERLEVEL" val="1"/>
  <p:tag name="KSO_WM_TAG_VERSION" val="1.0"/>
  <p:tag name="KSO_WM_BEAUTIFY_FLAG" val="#wm#"/>
  <p:tag name="KSO_WM_UNIT_FILL_FORE_SCHEMECOLOR_INDEX" val="10"/>
  <p:tag name="KSO_WM_UNIT_FILL_TYPE" val="1"/>
  <p:tag name="KSO_WM_UNIT_USESOURCEFORMAT_APPLY" val="1"/>
</p:tagLst>
</file>

<file path=ppt/tags/tag8.xml><?xml version="1.0" encoding="utf-8"?>
<p:tagLst xmlns:p="http://schemas.openxmlformats.org/presentationml/2006/main">
  <p:tag name="KSO_WM_UNIT_ISCONTENTSTITLE" val="0"/>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00678_1*a*1"/>
  <p:tag name="KSO_WM_TEMPLATE_CATEGORY" val="diagram"/>
  <p:tag name="KSO_WM_TEMPLATE_INDEX" val="20200678"/>
  <p:tag name="KSO_WM_UNIT_LAYERLEVEL" val="1"/>
  <p:tag name="KSO_WM_TAG_VERSION" val="1.0"/>
  <p:tag name="KSO_WM_BEAUTIFY_FLAG" val="#wm#"/>
  <p:tag name="KSO_WM_UNIT_PRESET_TEXT" val="母情节&#13;活动宣传海报"/>
  <p:tag name="KSO_WM_UNIT_USESOURCEFORMAT_APPLY"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4"/>
  <p:tag name="KSO_WM_UNIT_ID" val="diagram20200678_1*i*4"/>
  <p:tag name="KSO_WM_TEMPLATE_CATEGORY" val="diagram"/>
  <p:tag name="KSO_WM_TEMPLATE_INDEX" val="20200678"/>
  <p:tag name="KSO_WM_UNIT_LAYERLEVEL" val="1"/>
  <p:tag name="KSO_WM_TAG_VERSION" val="1.0"/>
  <p:tag name="KSO_WM_BEAUTIFY_FLAG" val="#wm#"/>
  <p:tag name="KSO_WM_UNIT_USESOURCEFORMAT_APPLY" val="1"/>
</p:tagLst>
</file>

<file path=ppt/theme/theme1.xml><?xml version="1.0" encoding="utf-8"?>
<a:theme xmlns:a="http://schemas.openxmlformats.org/drawingml/2006/main" name="主题1">
  <a:themeElements>
    <a:clrScheme name="Office">
      <a:dk1>
        <a:srgbClr val="000000"/>
      </a:dk1>
      <a:lt1>
        <a:srgbClr val="FFFFFF"/>
      </a:lt1>
      <a:dk2>
        <a:srgbClr val="778495"/>
      </a:dk2>
      <a:lt2>
        <a:srgbClr val="F0F0F0"/>
      </a:lt2>
      <a:accent1>
        <a:srgbClr val="1C3D76"/>
      </a:accent1>
      <a:accent2>
        <a:srgbClr val="16305C"/>
      </a:accent2>
      <a:accent3>
        <a:srgbClr val="F5B900"/>
      </a:accent3>
      <a:accent4>
        <a:srgbClr val="1C1C1C"/>
      </a:accent4>
      <a:accent5>
        <a:srgbClr val="F41400"/>
      </a:accent5>
      <a:accent6>
        <a:srgbClr val="F33300"/>
      </a:accent6>
      <a:hlink>
        <a:srgbClr val="4472C4"/>
      </a:hlink>
      <a:folHlink>
        <a:srgbClr val="BFBFBF"/>
      </a:folHlink>
    </a:clrScheme>
    <a:fontScheme name="主题标准">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C3D76"/>
    </a:accent1>
    <a:accent2>
      <a:srgbClr val="16305C"/>
    </a:accent2>
    <a:accent3>
      <a:srgbClr val="F5B900"/>
    </a:accent3>
    <a:accent4>
      <a:srgbClr val="1C1C1C"/>
    </a:accent4>
    <a:accent5>
      <a:srgbClr val="F41400"/>
    </a:accent5>
    <a:accent6>
      <a:srgbClr val="F33300"/>
    </a:accent6>
    <a:hlink>
      <a:srgbClr val="4472C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C3D76"/>
    </a:accent1>
    <a:accent2>
      <a:srgbClr val="16305C"/>
    </a:accent2>
    <a:accent3>
      <a:srgbClr val="F5B900"/>
    </a:accent3>
    <a:accent4>
      <a:srgbClr val="1C1C1C"/>
    </a:accent4>
    <a:accent5>
      <a:srgbClr val="F41400"/>
    </a:accent5>
    <a:accent6>
      <a:srgbClr val="F33300"/>
    </a:accent6>
    <a:hlink>
      <a:srgbClr val="4472C4"/>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C3D76"/>
    </a:accent1>
    <a:accent2>
      <a:srgbClr val="16305C"/>
    </a:accent2>
    <a:accent3>
      <a:srgbClr val="F5B900"/>
    </a:accent3>
    <a:accent4>
      <a:srgbClr val="1C1C1C"/>
    </a:accent4>
    <a:accent5>
      <a:srgbClr val="F41400"/>
    </a:accent5>
    <a:accent6>
      <a:srgbClr val="F33300"/>
    </a:accent6>
    <a:hlink>
      <a:srgbClr val="4472C4"/>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1C3D76"/>
    </a:accent1>
    <a:accent2>
      <a:srgbClr val="16305C"/>
    </a:accent2>
    <a:accent3>
      <a:srgbClr val="F5B900"/>
    </a:accent3>
    <a:accent4>
      <a:srgbClr val="1C1C1C"/>
    </a:accent4>
    <a:accent5>
      <a:srgbClr val="F41400"/>
    </a:accent5>
    <a:accent6>
      <a:srgbClr val="F33300"/>
    </a:accent6>
    <a:hlink>
      <a:srgbClr val="4472C4"/>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1C3D76"/>
    </a:accent1>
    <a:accent2>
      <a:srgbClr val="16305C"/>
    </a:accent2>
    <a:accent3>
      <a:srgbClr val="F5B900"/>
    </a:accent3>
    <a:accent4>
      <a:srgbClr val="1C1C1C"/>
    </a:accent4>
    <a:accent5>
      <a:srgbClr val="F41400"/>
    </a:accent5>
    <a:accent6>
      <a:srgbClr val="F33300"/>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主题1</Template>
  <TotalTime>0</TotalTime>
  <Words>1749</Words>
  <Application>WPS 演示</Application>
  <PresentationFormat>宽屏</PresentationFormat>
  <Paragraphs>128</Paragraphs>
  <Slides>11</Slides>
  <Notes>5</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11</vt:i4>
      </vt:variant>
    </vt:vector>
  </HeadingPairs>
  <TitlesOfParts>
    <vt:vector size="23" baseType="lpstr">
      <vt:lpstr>Arial</vt:lpstr>
      <vt:lpstr>宋体</vt:lpstr>
      <vt:lpstr>Wingdings</vt:lpstr>
      <vt:lpstr>微软雅黑</vt:lpstr>
      <vt:lpstr>Segoe UI</vt:lpstr>
      <vt:lpstr>Calibri</vt:lpstr>
      <vt:lpstr>Calibri</vt:lpstr>
      <vt:lpstr>Helvetica</vt:lpstr>
      <vt:lpstr>Wingdings</vt:lpstr>
      <vt:lpstr>Arial Unicode MS</vt:lpstr>
      <vt:lpstr>等线</vt:lpstr>
      <vt:lpstr>主题1</vt:lpstr>
      <vt:lpstr>疫情对船舶扣押拍卖程序的影响 以及解决方法</vt:lpstr>
      <vt:lpstr>PowerPoint 演示文稿</vt:lpstr>
      <vt:lpstr>PowerPoint 演示文稿</vt:lpstr>
      <vt:lpstr>PowerPoint 演示文稿</vt:lpstr>
      <vt:lpstr>关于疫情对船舶扣押拍卖程序的影响</vt:lpstr>
      <vt:lpstr>PowerPoint 演示文稿</vt:lpstr>
      <vt:lpstr>关于疫情下船舶扣押拍卖困境的解决方法</vt:lpstr>
      <vt:lpstr>PowerPoint 演示文稿</vt:lpstr>
      <vt:lpstr>关于船舶司法拍卖效力</vt:lpstr>
      <vt:lpstr>PowerPoint 演示文稿</vt:lpstr>
      <vt:lpstr>感谢聆听 敬请垂询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iSlide PowerPoint  Standard Template</dc:title>
  <dc:creator>牟姝彦</dc:creator>
  <cp:lastModifiedBy>Niki Zhang</cp:lastModifiedBy>
  <cp:revision>360</cp:revision>
  <dcterms:created xsi:type="dcterms:W3CDTF">2021-01-18T05:36:00Z</dcterms:created>
  <dcterms:modified xsi:type="dcterms:W3CDTF">2021-11-25T03:46:50Z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CBF4352F10ED42B8A7DB2F60F17EE64F</vt:lpwstr>
  </property>
  <property fmtid="{D5CDD505-2E9C-101B-9397-08002B2CF9AE}" pid="3" name="KSOProductBuildVer">
    <vt:lpwstr>2052-11.1.0.11115</vt:lpwstr>
  </property>
</Properties>
</file>