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9" r:id="rId4"/>
  </p:sldMasterIdLst>
  <p:sldIdLst>
    <p:sldId id="257" r:id="rId5"/>
    <p:sldId id="258" r:id="rId6"/>
    <p:sldId id="260" r:id="rId7"/>
    <p:sldId id="259" r:id="rId8"/>
    <p:sldId id="262" r:id="rId9"/>
    <p:sldId id="264" r:id="rId10"/>
    <p:sldId id="266" r:id="rId11"/>
    <p:sldId id="267" r:id="rId12"/>
    <p:sldId id="268" r:id="rId13"/>
    <p:sldId id="269" r:id="rId14"/>
    <p:sldId id="270" r:id="rId15"/>
    <p:sldId id="271" r:id="rId16"/>
    <p:sldId id="272" r:id="rId17"/>
    <p:sldId id="274" r:id="rId18"/>
    <p:sldId id="276" r:id="rId19"/>
    <p:sldId id="277" r:id="rId20"/>
    <p:sldId id="278" r:id="rId21"/>
    <p:sldId id="279" r:id="rId22"/>
    <p:sldId id="280" r:id="rId23"/>
    <p:sldId id="282" r:id="rId24"/>
  </p:sldIdLst>
  <p:sldSz cx="9144000" cy="5144135"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1645"/>
        <p:guide pos="293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5" Type="http://schemas.openxmlformats.org/officeDocument/2006/relationships/image" Target="../media/image1.png"/><Relationship Id="rId14" Type="http://schemas.openxmlformats.org/officeDocument/2006/relationships/tags" Target="../tags/tag75.xml"/><Relationship Id="rId13" Type="http://schemas.openxmlformats.org/officeDocument/2006/relationships/tags" Target="../tags/tag74.xml"/><Relationship Id="rId12" Type="http://schemas.openxmlformats.org/officeDocument/2006/relationships/tags" Target="../tags/tag73.xml"/><Relationship Id="rId11" Type="http://schemas.openxmlformats.org/officeDocument/2006/relationships/tags" Target="../tags/tag72.xml"/><Relationship Id="rId10" Type="http://schemas.openxmlformats.org/officeDocument/2006/relationships/tags" Target="../tags/tag7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image" Target="../media/image1.png"/><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88.xml"/><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6" Type="http://schemas.openxmlformats.org/officeDocument/2006/relationships/image" Target="../media/image1.png"/><Relationship Id="rId15" Type="http://schemas.openxmlformats.org/officeDocument/2006/relationships/tags" Target="../tags/tag94.xml"/><Relationship Id="rId14" Type="http://schemas.openxmlformats.org/officeDocument/2006/relationships/tags" Target="../tags/tag93.xml"/><Relationship Id="rId13" Type="http://schemas.openxmlformats.org/officeDocument/2006/relationships/tags" Target="../tags/tag92.xml"/><Relationship Id="rId12" Type="http://schemas.openxmlformats.org/officeDocument/2006/relationships/tags" Target="../tags/tag91.xml"/><Relationship Id="rId11" Type="http://schemas.openxmlformats.org/officeDocument/2006/relationships/tags" Target="../tags/tag90.xml"/><Relationship Id="rId10" Type="http://schemas.openxmlformats.org/officeDocument/2006/relationships/tags" Target="../tags/tag89.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1.png"/><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0"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tags" Target="../tags/tag115.xml"/><Relationship Id="rId7" Type="http://schemas.openxmlformats.org/officeDocument/2006/relationships/tags" Target="../tags/tag114.xml"/><Relationship Id="rId6" Type="http://schemas.openxmlformats.org/officeDocument/2006/relationships/tags" Target="../tags/tag113.xml"/><Relationship Id="rId5" Type="http://schemas.openxmlformats.org/officeDocument/2006/relationships/tags" Target="../tags/tag112.xml"/><Relationship Id="rId4" Type="http://schemas.openxmlformats.org/officeDocument/2006/relationships/tags" Target="../tags/tag111.xml"/><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5" Type="http://schemas.openxmlformats.org/officeDocument/2006/relationships/image" Target="../media/image1.png"/><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124.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29.xml"/><Relationship Id="rId5" Type="http://schemas.openxmlformats.org/officeDocument/2006/relationships/tags" Target="../tags/tag128.xml"/><Relationship Id="rId4" Type="http://schemas.openxmlformats.org/officeDocument/2006/relationships/tags" Target="../tags/tag127.xml"/><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133.xml"/><Relationship Id="rId4" Type="http://schemas.openxmlformats.org/officeDocument/2006/relationships/tags" Target="../tags/tag132.xml"/><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41.xml"/><Relationship Id="rId8" Type="http://schemas.openxmlformats.org/officeDocument/2006/relationships/tags" Target="../tags/tag140.xml"/><Relationship Id="rId7" Type="http://schemas.openxmlformats.org/officeDocument/2006/relationships/tags" Target="../tags/tag139.xml"/><Relationship Id="rId6" Type="http://schemas.openxmlformats.org/officeDocument/2006/relationships/tags" Target="../tags/tag138.xml"/><Relationship Id="rId5" Type="http://schemas.openxmlformats.org/officeDocument/2006/relationships/tags" Target="../tags/tag137.xml"/><Relationship Id="rId4" Type="http://schemas.openxmlformats.org/officeDocument/2006/relationships/tags" Target="../tags/tag136.xml"/><Relationship Id="rId3" Type="http://schemas.openxmlformats.org/officeDocument/2006/relationships/tags" Target="../tags/tag135.xml"/><Relationship Id="rId2" Type="http://schemas.openxmlformats.org/officeDocument/2006/relationships/tags" Target="../tags/tag134.xml"/><Relationship Id="rId11" Type="http://schemas.openxmlformats.org/officeDocument/2006/relationships/tags" Target="../tags/tag143.xml"/><Relationship Id="rId10" Type="http://schemas.openxmlformats.org/officeDocument/2006/relationships/tags" Target="../tags/tag142.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tags" Target="../tags/tag150.xml"/><Relationship Id="rId7" Type="http://schemas.openxmlformats.org/officeDocument/2006/relationships/tags" Target="../tags/tag149.xml"/><Relationship Id="rId6" Type="http://schemas.openxmlformats.org/officeDocument/2006/relationships/tags" Target="../tags/tag148.xml"/><Relationship Id="rId5" Type="http://schemas.openxmlformats.org/officeDocument/2006/relationships/tags" Target="../tags/tag147.xml"/><Relationship Id="rId4" Type="http://schemas.openxmlformats.org/officeDocument/2006/relationships/tags" Target="../tags/tag146.xml"/><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58.xml"/><Relationship Id="rId8" Type="http://schemas.openxmlformats.org/officeDocument/2006/relationships/tags" Target="../tags/tag157.xml"/><Relationship Id="rId7" Type="http://schemas.openxmlformats.org/officeDocument/2006/relationships/tags" Target="../tags/tag156.xml"/><Relationship Id="rId6" Type="http://schemas.openxmlformats.org/officeDocument/2006/relationships/tags" Target="../tags/tag155.xml"/><Relationship Id="rId5" Type="http://schemas.openxmlformats.org/officeDocument/2006/relationships/tags" Target="../tags/tag154.xml"/><Relationship Id="rId4" Type="http://schemas.openxmlformats.org/officeDocument/2006/relationships/tags" Target="../tags/tag153.xml"/><Relationship Id="rId3" Type="http://schemas.openxmlformats.org/officeDocument/2006/relationships/tags" Target="../tags/tag152.xml"/><Relationship Id="rId2" Type="http://schemas.openxmlformats.org/officeDocument/2006/relationships/tags" Target="../tags/tag151.xml"/><Relationship Id="rId13" Type="http://schemas.openxmlformats.org/officeDocument/2006/relationships/tags" Target="../tags/tag162.xml"/><Relationship Id="rId12" Type="http://schemas.openxmlformats.org/officeDocument/2006/relationships/tags" Target="../tags/tag161.xml"/><Relationship Id="rId11" Type="http://schemas.openxmlformats.org/officeDocument/2006/relationships/tags" Target="../tags/tag160.xml"/><Relationship Id="rId10" Type="http://schemas.openxmlformats.org/officeDocument/2006/relationships/tags" Target="../tags/tag159.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70.xml"/><Relationship Id="rId8" Type="http://schemas.openxmlformats.org/officeDocument/2006/relationships/tags" Target="../tags/tag169.xml"/><Relationship Id="rId7" Type="http://schemas.openxmlformats.org/officeDocument/2006/relationships/tags" Target="../tags/tag168.xml"/><Relationship Id="rId6" Type="http://schemas.openxmlformats.org/officeDocument/2006/relationships/tags" Target="../tags/tag167.xml"/><Relationship Id="rId5" Type="http://schemas.openxmlformats.org/officeDocument/2006/relationships/tags" Target="../tags/tag166.xml"/><Relationship Id="rId4" Type="http://schemas.openxmlformats.org/officeDocument/2006/relationships/tags" Target="../tags/tag165.xml"/><Relationship Id="rId3" Type="http://schemas.openxmlformats.org/officeDocument/2006/relationships/tags" Target="../tags/tag164.xml"/><Relationship Id="rId2" Type="http://schemas.openxmlformats.org/officeDocument/2006/relationships/tags" Target="../tags/tag163.xml"/><Relationship Id="rId11" Type="http://schemas.openxmlformats.org/officeDocument/2006/relationships/tags" Target="../tags/tag172.xml"/><Relationship Id="rId10" Type="http://schemas.openxmlformats.org/officeDocument/2006/relationships/tags" Target="../tags/tag171.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80.xml"/><Relationship Id="rId8" Type="http://schemas.openxmlformats.org/officeDocument/2006/relationships/tags" Target="../tags/tag179.xml"/><Relationship Id="rId7" Type="http://schemas.openxmlformats.org/officeDocument/2006/relationships/tags" Target="../tags/tag178.xml"/><Relationship Id="rId6" Type="http://schemas.openxmlformats.org/officeDocument/2006/relationships/tags" Target="../tags/tag177.xml"/><Relationship Id="rId5" Type="http://schemas.openxmlformats.org/officeDocument/2006/relationships/tags" Target="../tags/tag176.xml"/><Relationship Id="rId4" Type="http://schemas.openxmlformats.org/officeDocument/2006/relationships/tags" Target="../tags/tag175.xml"/><Relationship Id="rId3" Type="http://schemas.openxmlformats.org/officeDocument/2006/relationships/tags" Target="../tags/tag174.xml"/><Relationship Id="rId2" Type="http://schemas.openxmlformats.org/officeDocument/2006/relationships/tags" Target="../tags/tag173.xml"/><Relationship Id="rId11" Type="http://schemas.openxmlformats.org/officeDocument/2006/relationships/tags" Target="../tags/tag182.xml"/><Relationship Id="rId10" Type="http://schemas.openxmlformats.org/officeDocument/2006/relationships/tags" Target="../tags/tag181.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90.xml"/><Relationship Id="rId8" Type="http://schemas.openxmlformats.org/officeDocument/2006/relationships/tags" Target="../tags/tag189.xml"/><Relationship Id="rId7" Type="http://schemas.openxmlformats.org/officeDocument/2006/relationships/tags" Target="../tags/tag188.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 Id="rId3" Type="http://schemas.openxmlformats.org/officeDocument/2006/relationships/tags" Target="../tags/tag184.xml"/><Relationship Id="rId2" Type="http://schemas.openxmlformats.org/officeDocument/2006/relationships/tags" Target="../tags/tag183.xml"/><Relationship Id="rId12" Type="http://schemas.openxmlformats.org/officeDocument/2006/relationships/image" Target="../media/image1.png"/><Relationship Id="rId11" Type="http://schemas.openxmlformats.org/officeDocument/2006/relationships/tags" Target="../tags/tag192.xml"/><Relationship Id="rId10" Type="http://schemas.openxmlformats.org/officeDocument/2006/relationships/tags" Target="../tags/tag191.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200.xml"/><Relationship Id="rId8" Type="http://schemas.openxmlformats.org/officeDocument/2006/relationships/tags" Target="../tags/tag199.xml"/><Relationship Id="rId7" Type="http://schemas.openxmlformats.org/officeDocument/2006/relationships/tags" Target="../tags/tag198.xml"/><Relationship Id="rId6" Type="http://schemas.openxmlformats.org/officeDocument/2006/relationships/tags" Target="../tags/tag197.xml"/><Relationship Id="rId5" Type="http://schemas.openxmlformats.org/officeDocument/2006/relationships/tags" Target="../tags/tag196.xml"/><Relationship Id="rId4" Type="http://schemas.openxmlformats.org/officeDocument/2006/relationships/tags" Target="../tags/tag195.xml"/><Relationship Id="rId3" Type="http://schemas.openxmlformats.org/officeDocument/2006/relationships/tags" Target="../tags/tag194.xml"/><Relationship Id="rId2" Type="http://schemas.openxmlformats.org/officeDocument/2006/relationships/tags" Target="../tags/tag193.xml"/><Relationship Id="rId14" Type="http://schemas.openxmlformats.org/officeDocument/2006/relationships/image" Target="../media/image1.png"/><Relationship Id="rId13" Type="http://schemas.openxmlformats.org/officeDocument/2006/relationships/tags" Target="../tags/tag204.xml"/><Relationship Id="rId12" Type="http://schemas.openxmlformats.org/officeDocument/2006/relationships/tags" Target="../tags/tag203.xml"/><Relationship Id="rId11" Type="http://schemas.openxmlformats.org/officeDocument/2006/relationships/tags" Target="../tags/tag202.xml"/><Relationship Id="rId10" Type="http://schemas.openxmlformats.org/officeDocument/2006/relationships/tags" Target="../tags/tag201.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12.xml"/><Relationship Id="rId8" Type="http://schemas.openxmlformats.org/officeDocument/2006/relationships/tags" Target="../tags/tag211.xml"/><Relationship Id="rId7" Type="http://schemas.openxmlformats.org/officeDocument/2006/relationships/tags" Target="../tags/tag210.xml"/><Relationship Id="rId6" Type="http://schemas.openxmlformats.org/officeDocument/2006/relationships/tags" Target="../tags/tag209.xml"/><Relationship Id="rId5" Type="http://schemas.openxmlformats.org/officeDocument/2006/relationships/tags" Target="../tags/tag208.xml"/><Relationship Id="rId4" Type="http://schemas.openxmlformats.org/officeDocument/2006/relationships/tags" Target="../tags/tag207.xml"/><Relationship Id="rId3" Type="http://schemas.openxmlformats.org/officeDocument/2006/relationships/tags" Target="../tags/tag206.xml"/><Relationship Id="rId2" Type="http://schemas.openxmlformats.org/officeDocument/2006/relationships/tags" Target="../tags/tag205.xml"/><Relationship Id="rId14" Type="http://schemas.openxmlformats.org/officeDocument/2006/relationships/image" Target="../media/image1.png"/><Relationship Id="rId13" Type="http://schemas.openxmlformats.org/officeDocument/2006/relationships/tags" Target="../tags/tag216.xml"/><Relationship Id="rId12" Type="http://schemas.openxmlformats.org/officeDocument/2006/relationships/tags" Target="../tags/tag215.xml"/><Relationship Id="rId11" Type="http://schemas.openxmlformats.org/officeDocument/2006/relationships/tags" Target="../tags/tag214.xml"/><Relationship Id="rId10" Type="http://schemas.openxmlformats.org/officeDocument/2006/relationships/tags" Target="../tags/tag213.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230.xml"/><Relationship Id="rId8" Type="http://schemas.openxmlformats.org/officeDocument/2006/relationships/tags" Target="../tags/tag229.xml"/><Relationship Id="rId7" Type="http://schemas.openxmlformats.org/officeDocument/2006/relationships/tags" Target="../tags/tag228.xml"/><Relationship Id="rId6" Type="http://schemas.openxmlformats.org/officeDocument/2006/relationships/tags" Target="../tags/tag227.xml"/><Relationship Id="rId5" Type="http://schemas.openxmlformats.org/officeDocument/2006/relationships/tags" Target="../tags/tag226.xml"/><Relationship Id="rId4" Type="http://schemas.openxmlformats.org/officeDocument/2006/relationships/tags" Target="../tags/tag225.xml"/><Relationship Id="rId3" Type="http://schemas.openxmlformats.org/officeDocument/2006/relationships/tags" Target="../tags/tag224.xml"/><Relationship Id="rId2" Type="http://schemas.openxmlformats.org/officeDocument/2006/relationships/tags" Target="../tags/tag223.xml"/><Relationship Id="rId15" Type="http://schemas.openxmlformats.org/officeDocument/2006/relationships/image" Target="../media/image1.png"/><Relationship Id="rId14" Type="http://schemas.openxmlformats.org/officeDocument/2006/relationships/tags" Target="../tags/tag235.xml"/><Relationship Id="rId13" Type="http://schemas.openxmlformats.org/officeDocument/2006/relationships/tags" Target="../tags/tag234.xml"/><Relationship Id="rId12" Type="http://schemas.openxmlformats.org/officeDocument/2006/relationships/tags" Target="../tags/tag233.xml"/><Relationship Id="rId11" Type="http://schemas.openxmlformats.org/officeDocument/2006/relationships/tags" Target="../tags/tag232.xml"/><Relationship Id="rId10" Type="http://schemas.openxmlformats.org/officeDocument/2006/relationships/tags" Target="../tags/tag231.xml"/><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6" Type="http://schemas.openxmlformats.org/officeDocument/2006/relationships/tags" Target="../tags/tag240.xml"/><Relationship Id="rId5" Type="http://schemas.openxmlformats.org/officeDocument/2006/relationships/tags" Target="../tags/tag239.xml"/><Relationship Id="rId4" Type="http://schemas.openxmlformats.org/officeDocument/2006/relationships/tags" Target="../tags/tag238.xml"/><Relationship Id="rId3" Type="http://schemas.openxmlformats.org/officeDocument/2006/relationships/tags" Target="../tags/tag237.xml"/><Relationship Id="rId2" Type="http://schemas.openxmlformats.org/officeDocument/2006/relationships/tags" Target="../tags/tag236.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248.xml"/><Relationship Id="rId8" Type="http://schemas.openxmlformats.org/officeDocument/2006/relationships/tags" Target="../tags/tag247.xml"/><Relationship Id="rId7" Type="http://schemas.openxmlformats.org/officeDocument/2006/relationships/tags" Target="../tags/tag246.xml"/><Relationship Id="rId6" Type="http://schemas.openxmlformats.org/officeDocument/2006/relationships/tags" Target="../tags/tag245.xml"/><Relationship Id="rId5" Type="http://schemas.openxmlformats.org/officeDocument/2006/relationships/tags" Target="../tags/tag244.xml"/><Relationship Id="rId4" Type="http://schemas.openxmlformats.org/officeDocument/2006/relationships/tags" Target="../tags/tag243.xml"/><Relationship Id="rId3" Type="http://schemas.openxmlformats.org/officeDocument/2006/relationships/tags" Target="../tags/tag242.xml"/><Relationship Id="rId2" Type="http://schemas.openxmlformats.org/officeDocument/2006/relationships/tags" Target="../tags/tag241.xml"/><Relationship Id="rId16" Type="http://schemas.openxmlformats.org/officeDocument/2006/relationships/image" Target="../media/image1.png"/><Relationship Id="rId15" Type="http://schemas.openxmlformats.org/officeDocument/2006/relationships/tags" Target="../tags/tag254.xml"/><Relationship Id="rId14" Type="http://schemas.openxmlformats.org/officeDocument/2006/relationships/tags" Target="../tags/tag253.xml"/><Relationship Id="rId13" Type="http://schemas.openxmlformats.org/officeDocument/2006/relationships/tags" Target="../tags/tag252.xml"/><Relationship Id="rId12" Type="http://schemas.openxmlformats.org/officeDocument/2006/relationships/tags" Target="../tags/tag251.xml"/><Relationship Id="rId11" Type="http://schemas.openxmlformats.org/officeDocument/2006/relationships/tags" Target="../tags/tag250.xml"/><Relationship Id="rId10" Type="http://schemas.openxmlformats.org/officeDocument/2006/relationships/tags" Target="../tags/tag249.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7" Type="http://schemas.openxmlformats.org/officeDocument/2006/relationships/tags" Target="../tags/tag260.xml"/><Relationship Id="rId6" Type="http://schemas.openxmlformats.org/officeDocument/2006/relationships/tags" Target="../tags/tag259.xml"/><Relationship Id="rId5" Type="http://schemas.openxmlformats.org/officeDocument/2006/relationships/tags" Target="../tags/tag258.xml"/><Relationship Id="rId4" Type="http://schemas.openxmlformats.org/officeDocument/2006/relationships/tags" Target="../tags/tag257.xml"/><Relationship Id="rId3" Type="http://schemas.openxmlformats.org/officeDocument/2006/relationships/tags" Target="../tags/tag256.xml"/><Relationship Id="rId2" Type="http://schemas.openxmlformats.org/officeDocument/2006/relationships/tags" Target="../tags/tag255.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268.xml"/><Relationship Id="rId8" Type="http://schemas.openxmlformats.org/officeDocument/2006/relationships/tags" Target="../tags/tag267.xml"/><Relationship Id="rId7" Type="http://schemas.openxmlformats.org/officeDocument/2006/relationships/tags" Target="../tags/tag266.xml"/><Relationship Id="rId6" Type="http://schemas.openxmlformats.org/officeDocument/2006/relationships/tags" Target="../tags/tag265.xml"/><Relationship Id="rId5" Type="http://schemas.openxmlformats.org/officeDocument/2006/relationships/tags" Target="../tags/tag264.xml"/><Relationship Id="rId4" Type="http://schemas.openxmlformats.org/officeDocument/2006/relationships/tags" Target="../tags/tag263.xml"/><Relationship Id="rId3" Type="http://schemas.openxmlformats.org/officeDocument/2006/relationships/tags" Target="../tags/tag262.xml"/><Relationship Id="rId2" Type="http://schemas.openxmlformats.org/officeDocument/2006/relationships/tags" Target="../tags/tag261.xml"/><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tags" Target="../tags/tag275.xml"/><Relationship Id="rId7" Type="http://schemas.openxmlformats.org/officeDocument/2006/relationships/tags" Target="../tags/tag274.xml"/><Relationship Id="rId6" Type="http://schemas.openxmlformats.org/officeDocument/2006/relationships/tags" Target="../tags/tag273.xml"/><Relationship Id="rId5" Type="http://schemas.openxmlformats.org/officeDocument/2006/relationships/tags" Target="../tags/tag272.xml"/><Relationship Id="rId4" Type="http://schemas.openxmlformats.org/officeDocument/2006/relationships/tags" Target="../tags/tag271.xml"/><Relationship Id="rId3" Type="http://schemas.openxmlformats.org/officeDocument/2006/relationships/tags" Target="../tags/tag270.xml"/><Relationship Id="rId2" Type="http://schemas.openxmlformats.org/officeDocument/2006/relationships/tags" Target="../tags/tag269.xm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5" Type="http://schemas.openxmlformats.org/officeDocument/2006/relationships/image" Target="../media/image1.png"/><Relationship Id="rId4" Type="http://schemas.openxmlformats.org/officeDocument/2006/relationships/tags" Target="../tags/tag278.xml"/><Relationship Id="rId3" Type="http://schemas.openxmlformats.org/officeDocument/2006/relationships/tags" Target="../tags/tag277.xml"/><Relationship Id="rId2" Type="http://schemas.openxmlformats.org/officeDocument/2006/relationships/tags" Target="../tags/tag276.xml"/><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7" Type="http://schemas.openxmlformats.org/officeDocument/2006/relationships/tags" Target="../tags/tag284.xml"/><Relationship Id="rId6" Type="http://schemas.openxmlformats.org/officeDocument/2006/relationships/tags" Target="../tags/tag283.xml"/><Relationship Id="rId5" Type="http://schemas.openxmlformats.org/officeDocument/2006/relationships/tags" Target="../tags/tag282.xml"/><Relationship Id="rId4" Type="http://schemas.openxmlformats.org/officeDocument/2006/relationships/tags" Target="../tags/tag281.xml"/><Relationship Id="rId3" Type="http://schemas.openxmlformats.org/officeDocument/2006/relationships/tags" Target="../tags/tag280.xml"/><Relationship Id="rId2" Type="http://schemas.openxmlformats.org/officeDocument/2006/relationships/tags" Target="../tags/tag279.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6" Type="http://schemas.openxmlformats.org/officeDocument/2006/relationships/tags" Target="../tags/tag289.xml"/><Relationship Id="rId5" Type="http://schemas.openxmlformats.org/officeDocument/2006/relationships/tags" Target="../tags/tag288.xml"/><Relationship Id="rId4" Type="http://schemas.openxmlformats.org/officeDocument/2006/relationships/tags" Target="../tags/tag287.xml"/><Relationship Id="rId3" Type="http://schemas.openxmlformats.org/officeDocument/2006/relationships/tags" Target="../tags/tag286.xml"/><Relationship Id="rId2" Type="http://schemas.openxmlformats.org/officeDocument/2006/relationships/tags" Target="../tags/tag285.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5" Type="http://schemas.openxmlformats.org/officeDocument/2006/relationships/tags" Target="../tags/tag293.xml"/><Relationship Id="rId4" Type="http://schemas.openxmlformats.org/officeDocument/2006/relationships/tags" Target="../tags/tag292.xml"/><Relationship Id="rId3" Type="http://schemas.openxmlformats.org/officeDocument/2006/relationships/tags" Target="../tags/tag291.xml"/><Relationship Id="rId2" Type="http://schemas.openxmlformats.org/officeDocument/2006/relationships/tags" Target="../tags/tag290.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9" Type="http://schemas.openxmlformats.org/officeDocument/2006/relationships/tags" Target="../tags/tag301.xml"/><Relationship Id="rId8" Type="http://schemas.openxmlformats.org/officeDocument/2006/relationships/tags" Target="../tags/tag300.xml"/><Relationship Id="rId7" Type="http://schemas.openxmlformats.org/officeDocument/2006/relationships/tags" Target="../tags/tag299.xml"/><Relationship Id="rId6" Type="http://schemas.openxmlformats.org/officeDocument/2006/relationships/tags" Target="../tags/tag298.xml"/><Relationship Id="rId5" Type="http://schemas.openxmlformats.org/officeDocument/2006/relationships/tags" Target="../tags/tag297.xml"/><Relationship Id="rId4" Type="http://schemas.openxmlformats.org/officeDocument/2006/relationships/tags" Target="../tags/tag296.xml"/><Relationship Id="rId3" Type="http://schemas.openxmlformats.org/officeDocument/2006/relationships/tags" Target="../tags/tag295.xml"/><Relationship Id="rId2" Type="http://schemas.openxmlformats.org/officeDocument/2006/relationships/tags" Target="../tags/tag294.xml"/><Relationship Id="rId12" Type="http://schemas.openxmlformats.org/officeDocument/2006/relationships/image" Target="../media/image1.png"/><Relationship Id="rId11" Type="http://schemas.openxmlformats.org/officeDocument/2006/relationships/tags" Target="../tags/tag303.xml"/><Relationship Id="rId10" Type="http://schemas.openxmlformats.org/officeDocument/2006/relationships/tags" Target="../tags/tag302.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tags" Target="../tags/tag310.xml"/><Relationship Id="rId7" Type="http://schemas.openxmlformats.org/officeDocument/2006/relationships/tags" Target="../tags/tag309.xml"/><Relationship Id="rId6" Type="http://schemas.openxmlformats.org/officeDocument/2006/relationships/tags" Target="../tags/tag308.xml"/><Relationship Id="rId5" Type="http://schemas.openxmlformats.org/officeDocument/2006/relationships/tags" Target="../tags/tag307.xml"/><Relationship Id="rId4" Type="http://schemas.openxmlformats.org/officeDocument/2006/relationships/tags" Target="../tags/tag306.xml"/><Relationship Id="rId3" Type="http://schemas.openxmlformats.org/officeDocument/2006/relationships/tags" Target="../tags/tag305.xml"/><Relationship Id="rId2" Type="http://schemas.openxmlformats.org/officeDocument/2006/relationships/tags" Target="../tags/tag304.xml"/><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9" Type="http://schemas.openxmlformats.org/officeDocument/2006/relationships/tags" Target="../tags/tag318.xml"/><Relationship Id="rId8" Type="http://schemas.openxmlformats.org/officeDocument/2006/relationships/tags" Target="../tags/tag317.xml"/><Relationship Id="rId7" Type="http://schemas.openxmlformats.org/officeDocument/2006/relationships/tags" Target="../tags/tag316.xml"/><Relationship Id="rId6" Type="http://schemas.openxmlformats.org/officeDocument/2006/relationships/tags" Target="../tags/tag315.xml"/><Relationship Id="rId5" Type="http://schemas.openxmlformats.org/officeDocument/2006/relationships/tags" Target="../tags/tag314.xml"/><Relationship Id="rId4" Type="http://schemas.openxmlformats.org/officeDocument/2006/relationships/tags" Target="../tags/tag313.xml"/><Relationship Id="rId3" Type="http://schemas.openxmlformats.org/officeDocument/2006/relationships/tags" Target="../tags/tag312.xml"/><Relationship Id="rId2" Type="http://schemas.openxmlformats.org/officeDocument/2006/relationships/tags" Target="../tags/tag311.xml"/><Relationship Id="rId13" Type="http://schemas.openxmlformats.org/officeDocument/2006/relationships/tags" Target="../tags/tag322.xml"/><Relationship Id="rId12" Type="http://schemas.openxmlformats.org/officeDocument/2006/relationships/tags" Target="../tags/tag321.xml"/><Relationship Id="rId11" Type="http://schemas.openxmlformats.org/officeDocument/2006/relationships/tags" Target="../tags/tag320.xml"/><Relationship Id="rId10" Type="http://schemas.openxmlformats.org/officeDocument/2006/relationships/tags" Target="../tags/tag319.xml"/><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9" Type="http://schemas.openxmlformats.org/officeDocument/2006/relationships/tags" Target="../tags/tag330.xml"/><Relationship Id="rId8" Type="http://schemas.openxmlformats.org/officeDocument/2006/relationships/tags" Target="../tags/tag329.xml"/><Relationship Id="rId7" Type="http://schemas.openxmlformats.org/officeDocument/2006/relationships/tags" Target="../tags/tag328.xml"/><Relationship Id="rId6" Type="http://schemas.openxmlformats.org/officeDocument/2006/relationships/tags" Target="../tags/tag327.xml"/><Relationship Id="rId5" Type="http://schemas.openxmlformats.org/officeDocument/2006/relationships/tags" Target="../tags/tag326.xml"/><Relationship Id="rId4" Type="http://schemas.openxmlformats.org/officeDocument/2006/relationships/tags" Target="../tags/tag325.xml"/><Relationship Id="rId3" Type="http://schemas.openxmlformats.org/officeDocument/2006/relationships/tags" Target="../tags/tag324.xml"/><Relationship Id="rId2" Type="http://schemas.openxmlformats.org/officeDocument/2006/relationships/tags" Target="../tags/tag323.xml"/><Relationship Id="rId11" Type="http://schemas.openxmlformats.org/officeDocument/2006/relationships/tags" Target="../tags/tag332.xml"/><Relationship Id="rId10" Type="http://schemas.openxmlformats.org/officeDocument/2006/relationships/tags" Target="../tags/tag331.xml"/><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9" Type="http://schemas.openxmlformats.org/officeDocument/2006/relationships/tags" Target="../tags/tag340.xml"/><Relationship Id="rId8" Type="http://schemas.openxmlformats.org/officeDocument/2006/relationships/tags" Target="../tags/tag339.xml"/><Relationship Id="rId7" Type="http://schemas.openxmlformats.org/officeDocument/2006/relationships/tags" Target="../tags/tag338.xml"/><Relationship Id="rId6" Type="http://schemas.openxmlformats.org/officeDocument/2006/relationships/tags" Target="../tags/tag337.xml"/><Relationship Id="rId5" Type="http://schemas.openxmlformats.org/officeDocument/2006/relationships/tags" Target="../tags/tag336.xml"/><Relationship Id="rId4" Type="http://schemas.openxmlformats.org/officeDocument/2006/relationships/tags" Target="../tags/tag335.xml"/><Relationship Id="rId3" Type="http://schemas.openxmlformats.org/officeDocument/2006/relationships/tags" Target="../tags/tag334.xml"/><Relationship Id="rId2" Type="http://schemas.openxmlformats.org/officeDocument/2006/relationships/tags" Target="../tags/tag333.xml"/><Relationship Id="rId11" Type="http://schemas.openxmlformats.org/officeDocument/2006/relationships/tags" Target="../tags/tag342.xml"/><Relationship Id="rId10" Type="http://schemas.openxmlformats.org/officeDocument/2006/relationships/tags" Target="../tags/tag341.xml"/><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9" Type="http://schemas.openxmlformats.org/officeDocument/2006/relationships/tags" Target="../tags/tag350.xml"/><Relationship Id="rId8" Type="http://schemas.openxmlformats.org/officeDocument/2006/relationships/tags" Target="../tags/tag349.xml"/><Relationship Id="rId7" Type="http://schemas.openxmlformats.org/officeDocument/2006/relationships/tags" Target="../tags/tag348.xml"/><Relationship Id="rId6" Type="http://schemas.openxmlformats.org/officeDocument/2006/relationships/tags" Target="../tags/tag347.xml"/><Relationship Id="rId5" Type="http://schemas.openxmlformats.org/officeDocument/2006/relationships/tags" Target="../tags/tag346.xml"/><Relationship Id="rId4" Type="http://schemas.openxmlformats.org/officeDocument/2006/relationships/tags" Target="../tags/tag345.xml"/><Relationship Id="rId3" Type="http://schemas.openxmlformats.org/officeDocument/2006/relationships/tags" Target="../tags/tag344.xml"/><Relationship Id="rId2" Type="http://schemas.openxmlformats.org/officeDocument/2006/relationships/tags" Target="../tags/tag343.xml"/><Relationship Id="rId11" Type="http://schemas.openxmlformats.org/officeDocument/2006/relationships/tags" Target="../tags/tag352.xml"/><Relationship Id="rId10" Type="http://schemas.openxmlformats.org/officeDocument/2006/relationships/tags" Target="../tags/tag351.xml"/><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9" Type="http://schemas.openxmlformats.org/officeDocument/2006/relationships/tags" Target="../tags/tag360.xml"/><Relationship Id="rId8" Type="http://schemas.openxmlformats.org/officeDocument/2006/relationships/tags" Target="../tags/tag359.xml"/><Relationship Id="rId7" Type="http://schemas.openxmlformats.org/officeDocument/2006/relationships/tags" Target="../tags/tag358.xml"/><Relationship Id="rId6" Type="http://schemas.openxmlformats.org/officeDocument/2006/relationships/tags" Target="../tags/tag357.xml"/><Relationship Id="rId5" Type="http://schemas.openxmlformats.org/officeDocument/2006/relationships/tags" Target="../tags/tag356.xml"/><Relationship Id="rId4" Type="http://schemas.openxmlformats.org/officeDocument/2006/relationships/tags" Target="../tags/tag355.xml"/><Relationship Id="rId3" Type="http://schemas.openxmlformats.org/officeDocument/2006/relationships/tags" Target="../tags/tag354.xml"/><Relationship Id="rId2" Type="http://schemas.openxmlformats.org/officeDocument/2006/relationships/tags" Target="../tags/tag353.xml"/><Relationship Id="rId13" Type="http://schemas.openxmlformats.org/officeDocument/2006/relationships/tags" Target="../tags/tag364.xml"/><Relationship Id="rId12" Type="http://schemas.openxmlformats.org/officeDocument/2006/relationships/tags" Target="../tags/tag363.xml"/><Relationship Id="rId11" Type="http://schemas.openxmlformats.org/officeDocument/2006/relationships/tags" Target="../tags/tag362.xml"/><Relationship Id="rId10" Type="http://schemas.openxmlformats.org/officeDocument/2006/relationships/tags" Target="../tags/tag361.xml"/><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9" Type="http://schemas.openxmlformats.org/officeDocument/2006/relationships/tags" Target="../tags/tag372.xml"/><Relationship Id="rId8" Type="http://schemas.openxmlformats.org/officeDocument/2006/relationships/tags" Target="../tags/tag371.xml"/><Relationship Id="rId7" Type="http://schemas.openxmlformats.org/officeDocument/2006/relationships/tags" Target="../tags/tag370.xml"/><Relationship Id="rId6" Type="http://schemas.openxmlformats.org/officeDocument/2006/relationships/tags" Target="../tags/tag369.xml"/><Relationship Id="rId5" Type="http://schemas.openxmlformats.org/officeDocument/2006/relationships/tags" Target="../tags/tag368.xml"/><Relationship Id="rId4" Type="http://schemas.openxmlformats.org/officeDocument/2006/relationships/tags" Target="../tags/tag367.xml"/><Relationship Id="rId3" Type="http://schemas.openxmlformats.org/officeDocument/2006/relationships/tags" Target="../tags/tag366.xml"/><Relationship Id="rId2" Type="http://schemas.openxmlformats.org/officeDocument/2006/relationships/tags" Target="../tags/tag365.xml"/><Relationship Id="rId13" Type="http://schemas.openxmlformats.org/officeDocument/2006/relationships/tags" Target="../tags/tag376.xml"/><Relationship Id="rId12" Type="http://schemas.openxmlformats.org/officeDocument/2006/relationships/tags" Target="../tags/tag375.xml"/><Relationship Id="rId11" Type="http://schemas.openxmlformats.org/officeDocument/2006/relationships/tags" Target="../tags/tag374.xml"/><Relationship Id="rId10" Type="http://schemas.openxmlformats.org/officeDocument/2006/relationships/tags" Target="../tags/tag373.xml"/><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899100" y="685990"/>
            <a:ext cx="7349400" cy="1928335"/>
          </a:xfrm>
        </p:spPr>
        <p:txBody>
          <a:bodyPr lIns="90000" tIns="46800" rIns="90000" bIns="46800" anchor="b" anchorCtr="0">
            <a:normAutofit/>
          </a:bodyPr>
          <a:lstStyle>
            <a:lvl1pPr algn="ctr">
              <a:defRPr sz="45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899100" y="2671042"/>
            <a:ext cx="7349400" cy="1104607"/>
          </a:xfrm>
        </p:spPr>
        <p:txBody>
          <a:bodyPr lIns="90000" tIns="46800" rIns="90000" bIns="46800">
            <a:normAutofit/>
          </a:bodyPr>
          <a:lstStyle>
            <a:lvl1pPr marL="0" indent="0" algn="ctr">
              <a:lnSpc>
                <a:spcPct val="110000"/>
              </a:lnSpc>
              <a:buNone/>
              <a:defRPr sz="1800" spc="200">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456300" y="580661"/>
            <a:ext cx="8229600" cy="4113243"/>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899100" y="1863518"/>
            <a:ext cx="7349400" cy="764312"/>
          </a:xfrm>
        </p:spPr>
        <p:txBody>
          <a:bodyPr vert="horz" lIns="90000" tIns="46800" rIns="90000" bIns="46800" rtlCol="0" anchor="t" anchorCtr="0">
            <a:normAutofit/>
          </a:bodyPr>
          <a:lstStyle>
            <a:lvl1pPr algn="ctr">
              <a:defRPr sz="45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899100" y="2671042"/>
            <a:ext cx="7349400" cy="353798"/>
          </a:xfrm>
        </p:spPr>
        <p:txBody>
          <a:bodyPr lIns="90000" tIns="46800" rIns="90000" bIns="46800">
            <a:normAutofit/>
          </a:bodyPr>
          <a:lstStyle>
            <a:lvl1pPr algn="ctr">
              <a:lnSpc>
                <a:spcPct val="110000"/>
              </a:lnSpc>
              <a:buNone/>
              <a:defRPr sz="18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95483" y="4"/>
            <a:ext cx="9322028" cy="158158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grpSp>
      <p:sp>
        <p:nvSpPr>
          <p:cNvPr id="12" name="等腰三角形 11"/>
          <p:cNvSpPr/>
          <p:nvPr userDrawn="1">
            <p:custDataLst>
              <p:tags r:id="rId7"/>
            </p:custDataLst>
          </p:nvPr>
        </p:nvSpPr>
        <p:spPr>
          <a:xfrm rot="16200000">
            <a:off x="5869604" y="1869620"/>
            <a:ext cx="748074" cy="5802337"/>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2" name="标题 1"/>
          <p:cNvSpPr>
            <a:spLocks noGrp="1"/>
          </p:cNvSpPr>
          <p:nvPr>
            <p:ph type="ctrTitle" hasCustomPrompt="1"/>
            <p:custDataLst>
              <p:tags r:id="rId8"/>
            </p:custDataLst>
          </p:nvPr>
        </p:nvSpPr>
        <p:spPr>
          <a:xfrm>
            <a:off x="2047739" y="2027658"/>
            <a:ext cx="5338159" cy="839134"/>
          </a:xfrm>
        </p:spPr>
        <p:txBody>
          <a:bodyPr lIns="90000" tIns="46800" rIns="90000" bIns="46800" anchor="b" anchorCtr="0">
            <a:normAutofit/>
          </a:bodyPr>
          <a:lstStyle>
            <a:lvl1pPr algn="ctr">
              <a:defRPr sz="495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047739" y="2915823"/>
            <a:ext cx="5338159" cy="507380"/>
          </a:xfrm>
        </p:spPr>
        <p:txBody>
          <a:bodyPr lIns="90000" tIns="46800" rIns="90000" bIns="46800" anchor="t">
            <a:normAutofit/>
          </a:bodyPr>
          <a:lstStyle>
            <a:lvl1pPr marL="0" indent="0" algn="ctr" eaLnBrk="1" fontAlgn="auto" latinLnBrk="0" hangingPunct="1">
              <a:lnSpc>
                <a:spcPct val="100000"/>
              </a:lnSpc>
              <a:buNone/>
              <a:defRPr sz="2100" u="none" strike="noStrike" kern="1200" cap="none" spc="200" normalizeH="0" baseline="0">
                <a:solidFill>
                  <a:schemeClr val="tx1">
                    <a:lumMod val="85000"/>
                    <a:lumOff val="1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2722907" y="3512466"/>
            <a:ext cx="1892347" cy="309706"/>
          </a:xfrm>
        </p:spPr>
        <p:txBody>
          <a:bodyPr lIns="90000" tIns="46800" rIns="90000" bIns="46800" anchor="ctr" anchorCtr="0">
            <a:normAutofit/>
          </a:bodyPr>
          <a:lstStyle>
            <a:lvl1pPr marL="0" indent="0" algn="r">
              <a:lnSpc>
                <a:spcPct val="100000"/>
              </a:lnSpc>
              <a:buNone/>
              <a:defRPr sz="135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4801641" y="3512466"/>
            <a:ext cx="1892345" cy="309706"/>
          </a:xfrm>
        </p:spPr>
        <p:txBody>
          <a:bodyPr lIns="90000" tIns="46800" rIns="90000" bIns="46800" anchor="ctr" anchorCtr="0">
            <a:normAutofit/>
          </a:bodyPr>
          <a:lstStyle>
            <a:lvl1pPr marL="0" indent="0" algn="l">
              <a:lnSpc>
                <a:spcPct val="100000"/>
              </a:lnSpc>
              <a:buNone/>
              <a:defRPr sz="1350">
                <a:solidFill>
                  <a:schemeClr val="tx1">
                    <a:lumMod val="85000"/>
                    <a:lumOff val="15000"/>
                  </a:schemeClr>
                </a:solidFill>
              </a:defRPr>
            </a:lvl1pPr>
          </a:lstStyle>
          <a:p>
            <a:pPr lvl="0"/>
            <a:r>
              <a:rPr lang="zh-CN" altLang="en-US" dirty="0"/>
              <a:t>编辑文本</a:t>
            </a:r>
            <a:endParaRPr lang="zh-CN" altLang="en-US" dirty="0"/>
          </a:p>
        </p:txBody>
      </p:sp>
      <p:pic>
        <p:nvPicPr>
          <p:cNvPr id="4" name="图片 3" descr="广信君达LOGO-R1【背景透视】"/>
          <p:cNvPicPr>
            <a:picLocks noChangeAspect="1"/>
          </p:cNvPicPr>
          <p:nvPr userDrawn="1"/>
        </p:nvPicPr>
        <p:blipFill>
          <a:blip r:embed="rId15"/>
          <a:stretch>
            <a:fillRect/>
          </a:stretch>
        </p:blipFill>
        <p:spPr>
          <a:xfrm>
            <a:off x="7233285" y="4571365"/>
            <a:ext cx="1911350" cy="5842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332518"/>
            <a:ext cx="8139178" cy="331565"/>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502412" y="714580"/>
            <a:ext cx="8139178" cy="4042803"/>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pic>
        <p:nvPicPr>
          <p:cNvPr id="7" name="图片 6" descr="广信君达LOGO-R1【背景透视】"/>
          <p:cNvPicPr>
            <a:picLocks noChangeAspect="1"/>
          </p:cNvPicPr>
          <p:nvPr userDrawn="1"/>
        </p:nvPicPr>
        <p:blipFill>
          <a:blip r:embed="rId7"/>
          <a:stretch>
            <a:fillRect/>
          </a:stretch>
        </p:blipFill>
        <p:spPr>
          <a:xfrm>
            <a:off x="7233285" y="4571365"/>
            <a:ext cx="1911350" cy="584200"/>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3001198" y="4211220"/>
            <a:ext cx="6142802" cy="933709"/>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grpSp>
        <p:nvGrpSpPr>
          <p:cNvPr id="10" name="组合 9"/>
          <p:cNvGrpSpPr/>
          <p:nvPr userDrawn="1">
            <p:custDataLst>
              <p:tags r:id="rId5"/>
            </p:custDataLst>
          </p:nvPr>
        </p:nvGrpSpPr>
        <p:grpSpPr>
          <a:xfrm>
            <a:off x="3890252" y="1783537"/>
            <a:ext cx="427628" cy="531062"/>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sz="1350"/>
            </a:p>
          </p:txBody>
        </p:sp>
      </p:grpSp>
      <p:grpSp>
        <p:nvGrpSpPr>
          <p:cNvPr id="14" name="组合 13"/>
          <p:cNvGrpSpPr/>
          <p:nvPr userDrawn="1">
            <p:custDataLst>
              <p:tags r:id="rId8"/>
            </p:custDataLst>
          </p:nvPr>
        </p:nvGrpSpPr>
        <p:grpSpPr>
          <a:xfrm rot="10800000">
            <a:off x="-1" y="0"/>
            <a:ext cx="9144000" cy="933709"/>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sp>
        <p:nvSpPr>
          <p:cNvPr id="2" name="标题 1"/>
          <p:cNvSpPr>
            <a:spLocks noGrp="1"/>
          </p:cNvSpPr>
          <p:nvPr>
            <p:ph type="title" hasCustomPrompt="1"/>
            <p:custDataLst>
              <p:tags r:id="rId11"/>
            </p:custDataLst>
          </p:nvPr>
        </p:nvSpPr>
        <p:spPr>
          <a:xfrm>
            <a:off x="2625680" y="2318177"/>
            <a:ext cx="3892639" cy="555700"/>
          </a:xfrm>
        </p:spPr>
        <p:txBody>
          <a:bodyPr lIns="90170" tIns="46990" rIns="90170" bIns="0" anchor="b" anchorCtr="0">
            <a:normAutofit/>
          </a:bodyPr>
          <a:lstStyle>
            <a:lvl1pPr algn="ctr">
              <a:defRPr sz="3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2625680" y="2913144"/>
            <a:ext cx="3892639" cy="1108078"/>
          </a:xfrm>
        </p:spPr>
        <p:txBody>
          <a:bodyPr lIns="90170" tIns="0" rIns="90170" bIns="46990">
            <a:normAutofit/>
          </a:bodyPr>
          <a:lstStyle>
            <a:lvl1pPr marL="0" indent="0" algn="ctr" eaLnBrk="1" fontAlgn="auto" latinLnBrk="0" hangingPunct="1">
              <a:buNone/>
              <a:defRPr kumimoji="0" lang="zh-CN" altLang="en-US" sz="15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pic>
        <p:nvPicPr>
          <p:cNvPr id="13" name="图片 12" descr="广信君达LOGO-R1【背景透视】"/>
          <p:cNvPicPr>
            <a:picLocks noChangeAspect="1"/>
          </p:cNvPicPr>
          <p:nvPr userDrawn="1"/>
        </p:nvPicPr>
        <p:blipFill>
          <a:blip r:embed="rId16"/>
          <a:stretch>
            <a:fillRect/>
          </a:stretch>
        </p:blipFill>
        <p:spPr>
          <a:xfrm>
            <a:off x="7233285" y="4571365"/>
            <a:ext cx="1911350" cy="5842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332518"/>
            <a:ext cx="8139178" cy="331565"/>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502448" y="714580"/>
            <a:ext cx="3962432" cy="4042803"/>
          </a:xfrm>
        </p:spPr>
        <p:txBody>
          <a:bodyPr vert="horz"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4679158" y="714580"/>
            <a:ext cx="3962432" cy="4042803"/>
          </a:xfrm>
        </p:spPr>
        <p:txBody>
          <a:bodyPr lIns="90170" tIns="46990" rIns="90170" bIns="46990">
            <a:normAutofit/>
          </a:bodyPr>
          <a:lstStyle>
            <a:lvl1pPr>
              <a:defRPr sz="12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2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2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2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2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pic>
        <p:nvPicPr>
          <p:cNvPr id="8" name="图片 7" descr="广信君达LOGO-R1【背景透视】"/>
          <p:cNvPicPr>
            <a:picLocks noChangeAspect="1"/>
          </p:cNvPicPr>
          <p:nvPr userDrawn="1"/>
        </p:nvPicPr>
        <p:blipFill>
          <a:blip r:embed="rId8"/>
          <a:stretch>
            <a:fillRect/>
          </a:stretch>
        </p:blipFill>
        <p:spPr>
          <a:xfrm>
            <a:off x="7233285" y="4571365"/>
            <a:ext cx="1911350" cy="5842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332518"/>
            <a:ext cx="8139178" cy="331565"/>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502448" y="714580"/>
            <a:ext cx="3962432" cy="285832"/>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502444" y="1055187"/>
            <a:ext cx="3962400" cy="3702093"/>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6813" y="714580"/>
            <a:ext cx="3962432" cy="285832"/>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4676813" y="1055187"/>
            <a:ext cx="3962432" cy="3702093"/>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pic>
        <p:nvPicPr>
          <p:cNvPr id="10" name="图片 9" descr="广信君达LOGO-R1【背景透视】"/>
          <p:cNvPicPr>
            <a:picLocks noChangeAspect="1"/>
          </p:cNvPicPr>
          <p:nvPr userDrawn="1"/>
        </p:nvPicPr>
        <p:blipFill>
          <a:blip r:embed="rId10"/>
          <a:stretch>
            <a:fillRect/>
          </a:stretch>
        </p:blipFill>
        <p:spPr>
          <a:xfrm>
            <a:off x="7233285" y="4571365"/>
            <a:ext cx="1911350" cy="584200"/>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7956257" y="3790844"/>
            <a:ext cx="1187744" cy="1475034"/>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pic>
        <p:nvPicPr>
          <p:cNvPr id="6" name="图片 5" descr="广信君达LOGO-R1【背景透视】"/>
          <p:cNvPicPr>
            <a:picLocks noChangeAspect="1"/>
          </p:cNvPicPr>
          <p:nvPr userDrawn="1"/>
        </p:nvPicPr>
        <p:blipFill>
          <a:blip r:embed="rId9"/>
          <a:stretch>
            <a:fillRect/>
          </a:stretch>
        </p:blipFill>
        <p:spPr>
          <a:xfrm>
            <a:off x="7233285" y="4571365"/>
            <a:ext cx="1911350" cy="584200"/>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pic>
        <p:nvPicPr>
          <p:cNvPr id="5" name="图片 4" descr="广信君达LOGO-R1【背景透视】"/>
          <p:cNvPicPr>
            <a:picLocks noChangeAspect="1"/>
          </p:cNvPicPr>
          <p:nvPr userDrawn="1"/>
        </p:nvPicPr>
        <p:blipFill>
          <a:blip r:embed="rId5"/>
          <a:stretch>
            <a:fillRect/>
          </a:stretch>
        </p:blipFill>
        <p:spPr>
          <a:xfrm>
            <a:off x="7233285" y="4571365"/>
            <a:ext cx="1911350" cy="5842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48" y="332518"/>
            <a:ext cx="8139178" cy="331565"/>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502448" y="714580"/>
            <a:ext cx="3962432" cy="4042803"/>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4679194" y="714580"/>
            <a:ext cx="3962432" cy="4042803"/>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456426"/>
            <a:ext cx="8226900" cy="529347"/>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456300" y="1118111"/>
            <a:ext cx="8226900" cy="3570392"/>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7928351" y="714580"/>
            <a:ext cx="713238" cy="4042803"/>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502444" y="714574"/>
            <a:ext cx="7371076" cy="4042803"/>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502448" y="714580"/>
            <a:ext cx="8139178" cy="404280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691281" y="1942030"/>
            <a:ext cx="3761438" cy="114009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6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6452720" y="2335310"/>
            <a:ext cx="327554" cy="406783"/>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grpSp>
        <p:nvGrpSpPr>
          <p:cNvPr id="9" name="组合 8"/>
          <p:cNvGrpSpPr/>
          <p:nvPr userDrawn="1">
            <p:custDataLst>
              <p:tags r:id="rId9"/>
            </p:custDataLst>
          </p:nvPr>
        </p:nvGrpSpPr>
        <p:grpSpPr>
          <a:xfrm>
            <a:off x="2363726" y="2340274"/>
            <a:ext cx="327554" cy="406783"/>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3001198" y="4535160"/>
            <a:ext cx="6142802" cy="609769"/>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hasCustomPrompt="1"/>
            <p:custDataLst>
              <p:tags r:id="rId5"/>
            </p:custDataLst>
          </p:nvPr>
        </p:nvSpPr>
        <p:spPr>
          <a:xfrm>
            <a:off x="628650" y="595910"/>
            <a:ext cx="7886700" cy="405476"/>
          </a:xfrm>
        </p:spPr>
        <p:txBody>
          <a:bodyPr>
            <a:normAutofit/>
          </a:bodyPr>
          <a:lstStyle>
            <a:lvl1pPr>
              <a:defRPr sz="165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单击此处添加标题</a:t>
            </a:r>
            <a:endParaRPr lang="zh-CN" altLang="en-US" dirty="0"/>
          </a:p>
        </p:txBody>
      </p:sp>
      <p:sp>
        <p:nvSpPr>
          <p:cNvPr id="3" name="日期占位符 2"/>
          <p:cNvSpPr>
            <a:spLocks noGrp="1"/>
          </p:cNvSpPr>
          <p:nvPr>
            <p:ph type="dt" sz="half" idx="10"/>
            <p:custDataLst>
              <p:tags r:id="rId6"/>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lvl1pPr>
              <a:defRPr baseline="0">
                <a:latin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fld>
            <a:endParaRPr lang="zh-CN" altLang="en-US" dirty="0"/>
          </a:p>
        </p:txBody>
      </p:sp>
      <p:pic>
        <p:nvPicPr>
          <p:cNvPr id="6" name="图片 5" descr="广信君达LOGO-R1【背景透视】"/>
          <p:cNvPicPr>
            <a:picLocks noChangeAspect="1"/>
          </p:cNvPicPr>
          <p:nvPr userDrawn="1"/>
        </p:nvPicPr>
        <p:blipFill>
          <a:blip r:embed="rId9"/>
          <a:stretch>
            <a:fillRect/>
          </a:stretch>
        </p:blipFill>
        <p:spPr>
          <a:xfrm>
            <a:off x="7233285" y="4571365"/>
            <a:ext cx="1911350" cy="584200"/>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19551" y="228187"/>
            <a:ext cx="8704898" cy="4688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grpSp>
        <p:nvGrpSpPr>
          <p:cNvPr id="11" name="组合 10"/>
          <p:cNvGrpSpPr/>
          <p:nvPr userDrawn="1">
            <p:custDataLst>
              <p:tags r:id="rId3"/>
            </p:custDataLst>
          </p:nvPr>
        </p:nvGrpSpPr>
        <p:grpSpPr>
          <a:xfrm rot="16200000">
            <a:off x="8257223" y="263916"/>
            <a:ext cx="553403" cy="687419"/>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grpSp>
        <p:nvGrpSpPr>
          <p:cNvPr id="14" name="组合 13"/>
          <p:cNvGrpSpPr/>
          <p:nvPr userDrawn="1">
            <p:custDataLst>
              <p:tags r:id="rId6"/>
            </p:custDataLst>
          </p:nvPr>
        </p:nvGrpSpPr>
        <p:grpSpPr>
          <a:xfrm rot="5400000">
            <a:off x="332899" y="4189783"/>
            <a:ext cx="553403" cy="687419"/>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p:ph type="title" hasCustomPrompt="1"/>
            <p:custDataLst>
              <p:tags r:id="rId9"/>
            </p:custDataLst>
          </p:nvPr>
        </p:nvSpPr>
        <p:spPr>
          <a:xfrm>
            <a:off x="961200" y="937160"/>
            <a:ext cx="7219800" cy="542851"/>
          </a:xfrm>
        </p:spPr>
        <p:txBody>
          <a:bodyPr anchor="ctr"/>
          <a:lstStyle>
            <a:lvl1pPr>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960835" y="1623151"/>
            <a:ext cx="7219950" cy="2584618"/>
          </a:xfrm>
        </p:spPr>
        <p:txBody>
          <a:bodyPr>
            <a:normAutofit/>
          </a:bodyPr>
          <a:lstStyle>
            <a:lvl1pPr marL="0" indent="0">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3617595" cy="5145406"/>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dirty="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hasCustomPrompt="1"/>
            <p:custDataLst>
              <p:tags r:id="rId3"/>
            </p:custDataLst>
          </p:nvPr>
        </p:nvSpPr>
        <p:spPr>
          <a:xfrm>
            <a:off x="437400" y="577961"/>
            <a:ext cx="2970000" cy="661684"/>
          </a:xfrm>
        </p:spPr>
        <p:txBody>
          <a:bodyPr anchor="ctr">
            <a:normAutofit/>
          </a:bodyPr>
          <a:lstStyle>
            <a:lvl1pPr>
              <a:defRPr sz="24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440100" y="1323368"/>
            <a:ext cx="2967300" cy="3070753"/>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3825900" y="577614"/>
            <a:ext cx="4860000" cy="3817013"/>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userDrawn="1">
            <p:custDataLst>
              <p:tags r:id="rId9"/>
            </p:custDataLst>
          </p:nvPr>
        </p:nvGrpSpPr>
        <p:grpSpPr>
          <a:xfrm>
            <a:off x="-1" y="0"/>
            <a:ext cx="3617595" cy="577614"/>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tx1">
                    <a:lumMod val="85000"/>
                    <a:lumOff val="15000"/>
                  </a:schemeClr>
                </a:solidFill>
                <a:ea typeface="微软雅黑" panose="020B0503020204020204" pitchFamily="34" charset="-122"/>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9144000" cy="19985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p:custDataLst>
              <p:tags r:id="rId3"/>
            </p:custDataLst>
          </p:nvPr>
        </p:nvSpPr>
        <p:spPr>
          <a:xfrm>
            <a:off x="459000" y="586063"/>
            <a:ext cx="8232300" cy="469930"/>
          </a:xfrm>
        </p:spPr>
        <p:txBody>
          <a:bodyPr anchor="ctr"/>
          <a:lstStyle>
            <a:lvl1pPr algn="ctr">
              <a:defRPr sz="27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459000" y="1245046"/>
            <a:ext cx="8231981" cy="621173"/>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459581" y="2106585"/>
            <a:ext cx="8224200" cy="2573815"/>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userDrawn="1">
            <p:custDataLst>
              <p:tags r:id="rId9"/>
            </p:custDataLst>
          </p:nvPr>
        </p:nvGrpSpPr>
        <p:grpSpPr>
          <a:xfrm flipV="1">
            <a:off x="4441372" y="0"/>
            <a:ext cx="4702628" cy="609769"/>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4441372" y="0"/>
            <a:ext cx="4702628" cy="609769"/>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13" name="矩形 12"/>
          <p:cNvSpPr/>
          <p:nvPr userDrawn="1">
            <p:custDataLst>
              <p:tags r:id="rId5"/>
            </p:custDataLst>
          </p:nvPr>
        </p:nvSpPr>
        <p:spPr>
          <a:xfrm>
            <a:off x="0" y="3782477"/>
            <a:ext cx="9144000" cy="1371981"/>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ea typeface="微软雅黑" panose="020B0503020204020204" pitchFamily="34" charset="-122"/>
              <a:sym typeface="+mn-ea"/>
            </a:endParaRPr>
          </a:p>
        </p:txBody>
      </p:sp>
      <p:sp>
        <p:nvSpPr>
          <p:cNvPr id="2" name="标题 1"/>
          <p:cNvSpPr>
            <a:spLocks noGrp="1"/>
          </p:cNvSpPr>
          <p:nvPr>
            <p:ph type="title"/>
            <p:custDataLst>
              <p:tags r:id="rId6"/>
            </p:custDataLst>
          </p:nvPr>
        </p:nvSpPr>
        <p:spPr>
          <a:xfrm>
            <a:off x="453390" y="502107"/>
            <a:ext cx="8232458" cy="423980"/>
          </a:xfrm>
        </p:spPr>
        <p:txBody>
          <a:bodyPr anchor="ctr"/>
          <a:lstStyle>
            <a:lvl1pPr algn="ctr">
              <a:lnSpc>
                <a:spcPct val="100000"/>
              </a:lnSpc>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453628" y="1261250"/>
            <a:ext cx="8243100" cy="2409069"/>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p:ph type="body" sz="quarter" idx="14"/>
            <p:custDataLst>
              <p:tags r:id="rId11"/>
            </p:custDataLst>
          </p:nvPr>
        </p:nvSpPr>
        <p:spPr>
          <a:xfrm>
            <a:off x="445500" y="3886380"/>
            <a:ext cx="8251200" cy="758911"/>
          </a:xfrm>
        </p:spPr>
        <p:txBody>
          <a:bodyPr>
            <a:normAutofit/>
          </a:bodyPr>
          <a:lstStyle>
            <a:lvl1pPr marL="0" indent="0">
              <a:lnSpc>
                <a:spcPct val="130000"/>
              </a:lnSpc>
              <a:spcBef>
                <a:spcPts val="0"/>
              </a:spcBef>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pic>
        <p:nvPicPr>
          <p:cNvPr id="6" name="图片 5" descr="广信君达LOGO-R1【背景透视】"/>
          <p:cNvPicPr>
            <a:picLocks noChangeAspect="1"/>
          </p:cNvPicPr>
          <p:nvPr userDrawn="1"/>
        </p:nvPicPr>
        <p:blipFill>
          <a:blip r:embed="rId12"/>
          <a:stretch>
            <a:fillRect/>
          </a:stretch>
        </p:blipFill>
        <p:spPr>
          <a:xfrm>
            <a:off x="7233285" y="4571365"/>
            <a:ext cx="1911350" cy="584200"/>
          </a:xfrm>
          <a:prstGeom prst="rect">
            <a:avLst/>
          </a:prstGeom>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3001198" y="4535160"/>
            <a:ext cx="6142802" cy="609769"/>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sp>
        <p:nvSpPr>
          <p:cNvPr id="15" name="矩形 14"/>
          <p:cNvSpPr/>
          <p:nvPr userDrawn="1">
            <p:custDataLst>
              <p:tags r:id="rId5"/>
            </p:custDataLst>
          </p:nvPr>
        </p:nvSpPr>
        <p:spPr>
          <a:xfrm>
            <a:off x="0" y="0"/>
            <a:ext cx="9144000" cy="685996"/>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350">
              <a:solidFill>
                <a:schemeClr val="bg1"/>
              </a:solidFill>
              <a:latin typeface="Viner Hand ITC" panose="03070502030502020203" charset="0"/>
              <a:ea typeface="微软雅黑" panose="020B0503020204020204" pitchFamily="3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434700" y="178249"/>
            <a:ext cx="8278200" cy="331565"/>
          </a:xfrm>
        </p:spPr>
        <p:txBody>
          <a:bodyPr>
            <a:noAutofit/>
          </a:bodyPr>
          <a:lstStyle>
            <a:lvl1pPr>
              <a:lnSpc>
                <a:spcPct val="100000"/>
              </a:lnSpc>
              <a:defRPr sz="18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434700" y="1247746"/>
            <a:ext cx="4006800" cy="2171404"/>
          </a:xfrm>
        </p:spPr>
        <p:txBody>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4681800" y="1247746"/>
            <a:ext cx="4025700" cy="2171404"/>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429300" y="3613604"/>
            <a:ext cx="4006800" cy="586063"/>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4689900" y="3610903"/>
            <a:ext cx="4025700" cy="586063"/>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pic>
        <p:nvPicPr>
          <p:cNvPr id="6" name="图片 5" descr="广信君达LOGO-R1【背景透视】"/>
          <p:cNvPicPr>
            <a:picLocks noChangeAspect="1"/>
          </p:cNvPicPr>
          <p:nvPr userDrawn="1"/>
        </p:nvPicPr>
        <p:blipFill>
          <a:blip r:embed="rId14"/>
          <a:stretch>
            <a:fillRect/>
          </a:stretch>
        </p:blipFill>
        <p:spPr>
          <a:xfrm>
            <a:off x="7233285" y="4571365"/>
            <a:ext cx="1911350" cy="584200"/>
          </a:xfrm>
          <a:prstGeom prst="rect">
            <a:avLst/>
          </a:prstGeom>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719618"/>
            <a:ext cx="9144000" cy="3705695"/>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grpSp>
        <p:nvGrpSpPr>
          <p:cNvPr id="15" name="组合 14"/>
          <p:cNvGrpSpPr/>
          <p:nvPr userDrawn="1">
            <p:custDataLst>
              <p:tags r:id="rId3"/>
            </p:custDataLst>
          </p:nvPr>
        </p:nvGrpSpPr>
        <p:grpSpPr>
          <a:xfrm rot="10800000">
            <a:off x="0" y="0"/>
            <a:ext cx="4093369" cy="114760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grpSp>
        <p:nvGrpSpPr>
          <p:cNvPr id="18" name="组合 17"/>
          <p:cNvGrpSpPr/>
          <p:nvPr userDrawn="1">
            <p:custDataLst>
              <p:tags r:id="rId6"/>
            </p:custDataLst>
          </p:nvPr>
        </p:nvGrpSpPr>
        <p:grpSpPr>
          <a:xfrm>
            <a:off x="5050631" y="3993990"/>
            <a:ext cx="4093369" cy="114760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p:ph type="title" hasCustomPrompt="1"/>
            <p:custDataLst>
              <p:tags r:id="rId9"/>
            </p:custDataLst>
          </p:nvPr>
        </p:nvSpPr>
        <p:spPr>
          <a:xfrm>
            <a:off x="1142100" y="1004679"/>
            <a:ext cx="6858000" cy="1790597"/>
          </a:xfrm>
        </p:spPr>
        <p:txBody>
          <a:bodyPr anchor="b"/>
          <a:lstStyle>
            <a:lvl1pPr algn="ctr">
              <a:defRPr sz="45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141810" y="2897905"/>
            <a:ext cx="6858000" cy="1242345"/>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pic>
        <p:nvPicPr>
          <p:cNvPr id="6" name="图片 5" descr="广信君达LOGO-R1【背景透视】"/>
          <p:cNvPicPr>
            <a:picLocks noChangeAspect="1"/>
          </p:cNvPicPr>
          <p:nvPr userDrawn="1"/>
        </p:nvPicPr>
        <p:blipFill>
          <a:blip r:embed="rId14"/>
          <a:stretch>
            <a:fillRect/>
          </a:stretch>
        </p:blipFill>
        <p:spPr>
          <a:xfrm>
            <a:off x="7233285" y="4571365"/>
            <a:ext cx="1911350" cy="584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493100" y="2887103"/>
            <a:ext cx="5826600" cy="575260"/>
          </a:xfrm>
        </p:spPr>
        <p:txBody>
          <a:bodyPr lIns="90000" tIns="46800" rIns="90000" bIns="46800" anchor="b" anchorCtr="0">
            <a:normAutofit/>
          </a:bodyPr>
          <a:lstStyle>
            <a:lvl1pPr>
              <a:defRPr sz="33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493100" y="3462362"/>
            <a:ext cx="5826600" cy="650881"/>
          </a:xfrm>
        </p:spPr>
        <p:txBody>
          <a:bodyPr lIns="90000" tIns="46800" rIns="90000" bIns="46800">
            <a:normAutofit/>
          </a:bodyPr>
          <a:lstStyle>
            <a:lvl1pPr marL="0" indent="0">
              <a:buNone/>
              <a:defRPr sz="1350">
                <a:solidFill>
                  <a:schemeClr val="tx1">
                    <a:lumMod val="65000"/>
                    <a:lumOff val="35000"/>
                  </a:schemeClr>
                </a:solidFill>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95483" y="321"/>
            <a:ext cx="9322028" cy="1581227"/>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12" name="等腰三角形 11"/>
          <p:cNvSpPr/>
          <p:nvPr userDrawn="1">
            <p:custDataLst>
              <p:tags r:id="rId7"/>
            </p:custDataLst>
          </p:nvPr>
        </p:nvSpPr>
        <p:spPr>
          <a:xfrm rot="16200000">
            <a:off x="5869604" y="1869514"/>
            <a:ext cx="748074" cy="5801024"/>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p:ph type="ctrTitle" hasCustomPrompt="1"/>
            <p:custDataLst>
              <p:tags r:id="rId8"/>
            </p:custDataLst>
          </p:nvPr>
        </p:nvSpPr>
        <p:spPr>
          <a:xfrm>
            <a:off x="2047739" y="2027517"/>
            <a:ext cx="5338159" cy="838944"/>
          </a:xfrm>
        </p:spPr>
        <p:txBody>
          <a:bodyPr lIns="90000" tIns="46800" rIns="90000" bIns="46800" anchor="b" anchorCtr="0">
            <a:normAutofit/>
          </a:bodyPr>
          <a:lstStyle>
            <a:lvl1pPr algn="ctr">
              <a:defRPr sz="495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047739" y="2915481"/>
            <a:ext cx="5338159" cy="507265"/>
          </a:xfrm>
        </p:spPr>
        <p:txBody>
          <a:bodyPr lIns="90000" tIns="46800" rIns="90000" bIns="46800" anchor="t">
            <a:normAutofit/>
          </a:bodyPr>
          <a:lstStyle>
            <a:lvl1pPr marL="0" indent="0" algn="ctr" eaLnBrk="1" fontAlgn="auto" latinLnBrk="0" hangingPunct="1">
              <a:lnSpc>
                <a:spcPct val="100000"/>
              </a:lnSpc>
              <a:buNone/>
              <a:defRPr sz="2100" u="none" strike="noStrike" kern="1200" cap="none" spc="200" normalizeH="0" baseline="0">
                <a:solidFill>
                  <a:schemeClr val="tx1">
                    <a:lumMod val="85000"/>
                    <a:lumOff val="1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835" indent="0" algn="ctr">
              <a:buNone/>
              <a:defRPr sz="12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2722907" y="3511988"/>
            <a:ext cx="1892347" cy="309636"/>
          </a:xfrm>
        </p:spPr>
        <p:txBody>
          <a:bodyPr lIns="90000" tIns="46800" rIns="90000" bIns="46800" anchor="ctr" anchorCtr="0">
            <a:normAutofit/>
          </a:bodyPr>
          <a:lstStyle>
            <a:lvl1pPr marL="0" indent="0" algn="r">
              <a:lnSpc>
                <a:spcPct val="100000"/>
              </a:lnSpc>
              <a:buNone/>
              <a:defRPr sz="135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4801641" y="3511988"/>
            <a:ext cx="1892345" cy="309636"/>
          </a:xfrm>
        </p:spPr>
        <p:txBody>
          <a:bodyPr lIns="90000" tIns="46800" rIns="90000" bIns="46800" anchor="ctr" anchorCtr="0">
            <a:normAutofit/>
          </a:bodyPr>
          <a:lstStyle>
            <a:lvl1pPr marL="0" indent="0" algn="l">
              <a:lnSpc>
                <a:spcPct val="100000"/>
              </a:lnSpc>
              <a:buNone/>
              <a:defRPr sz="1350">
                <a:solidFill>
                  <a:schemeClr val="tx1">
                    <a:lumMod val="85000"/>
                    <a:lumOff val="15000"/>
                  </a:schemeClr>
                </a:solidFill>
              </a:defRPr>
            </a:lvl1pPr>
          </a:lstStyle>
          <a:p>
            <a:pPr lvl="0"/>
            <a:r>
              <a:rPr lang="zh-CN" altLang="en-US" dirty="0"/>
              <a:t>编辑文本</a:t>
            </a:r>
            <a:endParaRPr lang="zh-CN" altLang="en-US" dirty="0"/>
          </a:p>
        </p:txBody>
      </p:sp>
      <p:pic>
        <p:nvPicPr>
          <p:cNvPr id="4" name="图片 3" descr="广信君达LOGO-R1【背景透视】"/>
          <p:cNvPicPr>
            <a:picLocks noChangeAspect="1"/>
          </p:cNvPicPr>
          <p:nvPr userDrawn="1"/>
        </p:nvPicPr>
        <p:blipFill>
          <a:blip r:embed="rId15"/>
          <a:stretch>
            <a:fillRect/>
          </a:stretch>
        </p:blipFill>
        <p:spPr>
          <a:xfrm>
            <a:off x="7233285" y="4571365"/>
            <a:ext cx="1911350" cy="584200"/>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332760"/>
            <a:ext cx="8139178" cy="331490"/>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502412" y="714736"/>
            <a:ext cx="8139178" cy="4041888"/>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3001198" y="4210585"/>
            <a:ext cx="6142802" cy="933498"/>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grpSp>
        <p:nvGrpSpPr>
          <p:cNvPr id="10" name="组合 9"/>
          <p:cNvGrpSpPr/>
          <p:nvPr userDrawn="1">
            <p:custDataLst>
              <p:tags r:id="rId5"/>
            </p:custDataLst>
          </p:nvPr>
        </p:nvGrpSpPr>
        <p:grpSpPr>
          <a:xfrm>
            <a:off x="3890252" y="1783451"/>
            <a:ext cx="427628" cy="530942"/>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sz="1350"/>
            </a:p>
          </p:txBody>
        </p:sp>
      </p:grpSp>
      <p:grpSp>
        <p:nvGrpSpPr>
          <p:cNvPr id="14" name="组合 13"/>
          <p:cNvGrpSpPr/>
          <p:nvPr userDrawn="1">
            <p:custDataLst>
              <p:tags r:id="rId8"/>
            </p:custDataLst>
          </p:nvPr>
        </p:nvGrpSpPr>
        <p:grpSpPr>
          <a:xfrm rot="10800000">
            <a:off x="-1" y="318"/>
            <a:ext cx="9144000" cy="933498"/>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sp>
        <p:nvSpPr>
          <p:cNvPr id="2" name="标题 1"/>
          <p:cNvSpPr>
            <a:spLocks noGrp="1"/>
          </p:cNvSpPr>
          <p:nvPr>
            <p:ph type="title" hasCustomPrompt="1"/>
            <p:custDataLst>
              <p:tags r:id="rId11"/>
            </p:custDataLst>
          </p:nvPr>
        </p:nvSpPr>
        <p:spPr>
          <a:xfrm>
            <a:off x="2625680" y="2317970"/>
            <a:ext cx="3892639" cy="555574"/>
          </a:xfrm>
        </p:spPr>
        <p:txBody>
          <a:bodyPr lIns="90170" tIns="46990" rIns="90170" bIns="0" anchor="b" anchorCtr="0">
            <a:normAutofit/>
          </a:bodyPr>
          <a:lstStyle>
            <a:lvl1pPr algn="ctr">
              <a:defRPr sz="3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2625680" y="2912802"/>
            <a:ext cx="3892639" cy="1107827"/>
          </a:xfrm>
        </p:spPr>
        <p:txBody>
          <a:bodyPr lIns="90170" tIns="0" rIns="90170" bIns="46990">
            <a:normAutofit/>
          </a:bodyPr>
          <a:lstStyle>
            <a:lvl1pPr marL="0" indent="0" algn="ctr" eaLnBrk="1" fontAlgn="auto" latinLnBrk="0" hangingPunct="1">
              <a:buNone/>
              <a:defRPr kumimoji="0" lang="zh-CN" altLang="en-US" sz="15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pic>
        <p:nvPicPr>
          <p:cNvPr id="13" name="图片 12" descr="广信君达LOGO-R1【背景透视】"/>
          <p:cNvPicPr>
            <a:picLocks noChangeAspect="1"/>
          </p:cNvPicPr>
          <p:nvPr userDrawn="1"/>
        </p:nvPicPr>
        <p:blipFill>
          <a:blip r:embed="rId16"/>
          <a:stretch>
            <a:fillRect/>
          </a:stretch>
        </p:blipFill>
        <p:spPr>
          <a:xfrm>
            <a:off x="7233285" y="4571365"/>
            <a:ext cx="1911350" cy="584200"/>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332760"/>
            <a:ext cx="8139178" cy="331490"/>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502448" y="714736"/>
            <a:ext cx="3962432" cy="4041888"/>
          </a:xfrm>
        </p:spPr>
        <p:txBody>
          <a:bodyPr vert="horz"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4679158" y="714736"/>
            <a:ext cx="3962432" cy="4041888"/>
          </a:xfrm>
        </p:spPr>
        <p:txBody>
          <a:bodyPr lIns="90170" tIns="46990" rIns="90170" bIns="46990">
            <a:normAutofit/>
          </a:bodyPr>
          <a:lstStyle>
            <a:lvl1pPr>
              <a:defRPr sz="12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2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2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2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2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12" y="332760"/>
            <a:ext cx="8139178" cy="331490"/>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502448" y="714736"/>
            <a:ext cx="3962432" cy="285767"/>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502444" y="1055265"/>
            <a:ext cx="3962400" cy="3701255"/>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6813" y="714736"/>
            <a:ext cx="3962432" cy="285767"/>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4676813" y="1055265"/>
            <a:ext cx="3962432" cy="3701255"/>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7956257" y="3790303"/>
            <a:ext cx="1187744" cy="1474700"/>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pic>
        <p:nvPicPr>
          <p:cNvPr id="6" name="图片 5" descr="广信君达LOGO-R1【背景透视】"/>
          <p:cNvPicPr>
            <a:picLocks noChangeAspect="1"/>
          </p:cNvPicPr>
          <p:nvPr userDrawn="1"/>
        </p:nvPicPr>
        <p:blipFill>
          <a:blip r:embed="rId9"/>
          <a:stretch>
            <a:fillRect/>
          </a:stretch>
        </p:blipFill>
        <p:spPr>
          <a:xfrm>
            <a:off x="7233285" y="4571365"/>
            <a:ext cx="1911350" cy="584200"/>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pic>
        <p:nvPicPr>
          <p:cNvPr id="5" name="图片 4" descr="广信君达LOGO-R1【背景透视】"/>
          <p:cNvPicPr>
            <a:picLocks noChangeAspect="1"/>
          </p:cNvPicPr>
          <p:nvPr userDrawn="1"/>
        </p:nvPicPr>
        <p:blipFill>
          <a:blip r:embed="rId5"/>
          <a:stretch>
            <a:fillRect/>
          </a:stretch>
        </p:blipFill>
        <p:spPr>
          <a:xfrm>
            <a:off x="7233285" y="4571365"/>
            <a:ext cx="1911350" cy="584200"/>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02448" y="332760"/>
            <a:ext cx="8139178" cy="331490"/>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502448" y="714736"/>
            <a:ext cx="3962432" cy="4041888"/>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4679194" y="714736"/>
            <a:ext cx="3962432" cy="4041888"/>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7928351" y="714736"/>
            <a:ext cx="713238" cy="4041888"/>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502444" y="714730"/>
            <a:ext cx="7371076" cy="4041888"/>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502448" y="714736"/>
            <a:ext cx="8139178" cy="4041888"/>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456426"/>
            <a:ext cx="8226900" cy="529347"/>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456300" y="1126213"/>
            <a:ext cx="3882600" cy="3562289"/>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4808700" y="1126213"/>
            <a:ext cx="3882600" cy="3562289"/>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691281" y="1941908"/>
            <a:ext cx="3761438" cy="1139839"/>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6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6452720" y="2335099"/>
            <a:ext cx="327554" cy="406691"/>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grpSp>
        <p:nvGrpSpPr>
          <p:cNvPr id="9" name="组合 8"/>
          <p:cNvGrpSpPr/>
          <p:nvPr userDrawn="1">
            <p:custDataLst>
              <p:tags r:id="rId9"/>
            </p:custDataLst>
          </p:nvPr>
        </p:nvGrpSpPr>
        <p:grpSpPr>
          <a:xfrm>
            <a:off x="2363726" y="2340062"/>
            <a:ext cx="327554" cy="406691"/>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pic>
        <p:nvPicPr>
          <p:cNvPr id="12" name="图片 11" descr="广信君达LOGO-R1【背景透视】"/>
          <p:cNvPicPr>
            <a:picLocks noChangeAspect="1"/>
          </p:cNvPicPr>
          <p:nvPr userDrawn="1"/>
        </p:nvPicPr>
        <p:blipFill>
          <a:blip r:embed="rId12"/>
          <a:stretch>
            <a:fillRect/>
          </a:stretch>
        </p:blipFill>
        <p:spPr>
          <a:xfrm>
            <a:off x="7233285" y="4571365"/>
            <a:ext cx="1911350" cy="584200"/>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3001198" y="4534451"/>
            <a:ext cx="6142802" cy="609631"/>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hasCustomPrompt="1"/>
            <p:custDataLst>
              <p:tags r:id="rId5"/>
            </p:custDataLst>
          </p:nvPr>
        </p:nvSpPr>
        <p:spPr>
          <a:xfrm>
            <a:off x="628650" y="596093"/>
            <a:ext cx="7886700" cy="405384"/>
          </a:xfrm>
        </p:spPr>
        <p:txBody>
          <a:bodyPr>
            <a:normAutofit/>
          </a:bodyPr>
          <a:lstStyle>
            <a:lvl1pPr>
              <a:defRPr sz="165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单击此处添加标题</a:t>
            </a:r>
            <a:endParaRPr lang="zh-CN" altLang="en-US" dirty="0"/>
          </a:p>
        </p:txBody>
      </p:sp>
      <p:sp>
        <p:nvSpPr>
          <p:cNvPr id="3" name="日期占位符 2"/>
          <p:cNvSpPr>
            <a:spLocks noGrp="1"/>
          </p:cNvSpPr>
          <p:nvPr>
            <p:ph type="dt" sz="half" idx="10"/>
            <p:custDataLst>
              <p:tags r:id="rId6"/>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lvl1pPr>
              <a:defRPr baseline="0">
                <a:latin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fld>
            <a:endParaRPr lang="zh-CN" altLang="en-US" dirty="0"/>
          </a:p>
        </p:txBody>
      </p:sp>
      <p:pic>
        <p:nvPicPr>
          <p:cNvPr id="6" name="图片 5" descr="广信君达LOGO-R1【背景透视】"/>
          <p:cNvPicPr>
            <a:picLocks noChangeAspect="1"/>
          </p:cNvPicPr>
          <p:nvPr userDrawn="1"/>
        </p:nvPicPr>
        <p:blipFill>
          <a:blip r:embed="rId9"/>
          <a:stretch>
            <a:fillRect/>
          </a:stretch>
        </p:blipFill>
        <p:spPr>
          <a:xfrm>
            <a:off x="7233285" y="4571365"/>
            <a:ext cx="1911350" cy="584200"/>
          </a:xfrm>
          <a:prstGeom prst="rect">
            <a:avLst/>
          </a:prstGeom>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19551" y="228453"/>
            <a:ext cx="8704898" cy="46874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grpSp>
        <p:nvGrpSpPr>
          <p:cNvPr id="11" name="组合 10"/>
          <p:cNvGrpSpPr/>
          <p:nvPr userDrawn="1">
            <p:custDataLst>
              <p:tags r:id="rId3"/>
            </p:custDataLst>
          </p:nvPr>
        </p:nvGrpSpPr>
        <p:grpSpPr>
          <a:xfrm rot="16200000">
            <a:off x="8257223" y="264174"/>
            <a:ext cx="553403" cy="687264"/>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grpSp>
        <p:nvGrpSpPr>
          <p:cNvPr id="14" name="组合 13"/>
          <p:cNvGrpSpPr/>
          <p:nvPr userDrawn="1">
            <p:custDataLst>
              <p:tags r:id="rId6"/>
            </p:custDataLst>
          </p:nvPr>
        </p:nvGrpSpPr>
        <p:grpSpPr>
          <a:xfrm rot="5400000">
            <a:off x="332899" y="4189152"/>
            <a:ext cx="553403" cy="687264"/>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p:ph type="title" hasCustomPrompt="1"/>
            <p:custDataLst>
              <p:tags r:id="rId9"/>
            </p:custDataLst>
          </p:nvPr>
        </p:nvSpPr>
        <p:spPr>
          <a:xfrm>
            <a:off x="961200" y="937266"/>
            <a:ext cx="7219800" cy="542728"/>
          </a:xfrm>
        </p:spPr>
        <p:txBody>
          <a:bodyPr anchor="ctr"/>
          <a:lstStyle>
            <a:lvl1pPr>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960835" y="1623102"/>
            <a:ext cx="7219950" cy="2584033"/>
          </a:xfrm>
        </p:spPr>
        <p:txBody>
          <a:bodyPr>
            <a:normAutofit/>
          </a:bodyPr>
          <a:lstStyle>
            <a:lvl1pPr marL="0" indent="0">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318"/>
            <a:ext cx="3617595" cy="5144241"/>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dirty="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hasCustomPrompt="1"/>
            <p:custDataLst>
              <p:tags r:id="rId3"/>
            </p:custDataLst>
          </p:nvPr>
        </p:nvSpPr>
        <p:spPr>
          <a:xfrm>
            <a:off x="437400" y="578148"/>
            <a:ext cx="2970000" cy="661534"/>
          </a:xfrm>
        </p:spPr>
        <p:txBody>
          <a:bodyPr anchor="ctr">
            <a:normAutofit/>
          </a:bodyPr>
          <a:lstStyle>
            <a:lvl1pPr>
              <a:defRPr sz="24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440100" y="1323386"/>
            <a:ext cx="2967300" cy="3070058"/>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3825900" y="577801"/>
            <a:ext cx="4860000" cy="3816149"/>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userDrawn="1">
            <p:custDataLst>
              <p:tags r:id="rId9"/>
            </p:custDataLst>
          </p:nvPr>
        </p:nvGrpSpPr>
        <p:grpSpPr>
          <a:xfrm>
            <a:off x="-1" y="318"/>
            <a:ext cx="3617595" cy="577484"/>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tx1">
                    <a:lumMod val="85000"/>
                    <a:lumOff val="15000"/>
                  </a:schemeClr>
                </a:solidFill>
                <a:ea typeface="微软雅黑" panose="020B0503020204020204" pitchFamily="34" charset="-122"/>
              </a:endParaRPr>
            </a:p>
          </p:txBody>
        </p:sp>
      </p:gr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318"/>
            <a:ext cx="9144000" cy="199810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p:custDataLst>
              <p:tags r:id="rId3"/>
            </p:custDataLst>
          </p:nvPr>
        </p:nvSpPr>
        <p:spPr>
          <a:xfrm>
            <a:off x="459000" y="586248"/>
            <a:ext cx="8232300" cy="469824"/>
          </a:xfrm>
        </p:spPr>
        <p:txBody>
          <a:bodyPr anchor="ctr"/>
          <a:lstStyle>
            <a:lvl1pPr algn="ctr">
              <a:defRPr sz="27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459000" y="1245082"/>
            <a:ext cx="8231981" cy="621032"/>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459581" y="2106426"/>
            <a:ext cx="8224200" cy="2573232"/>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userDrawn="1">
            <p:custDataLst>
              <p:tags r:id="rId9"/>
            </p:custDataLst>
          </p:nvPr>
        </p:nvGrpSpPr>
        <p:grpSpPr>
          <a:xfrm flipV="1">
            <a:off x="4441372" y="318"/>
            <a:ext cx="4702628" cy="609631"/>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4441372" y="318"/>
            <a:ext cx="4702628" cy="609631"/>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13" name="矩形 12"/>
          <p:cNvSpPr/>
          <p:nvPr userDrawn="1">
            <p:custDataLst>
              <p:tags r:id="rId5"/>
            </p:custDataLst>
          </p:nvPr>
        </p:nvSpPr>
        <p:spPr>
          <a:xfrm>
            <a:off x="0" y="3781938"/>
            <a:ext cx="9144000" cy="137167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ea typeface="微软雅黑" panose="020B0503020204020204" pitchFamily="34" charset="-122"/>
              <a:sym typeface="+mn-ea"/>
            </a:endParaRPr>
          </a:p>
        </p:txBody>
      </p:sp>
      <p:sp>
        <p:nvSpPr>
          <p:cNvPr id="2" name="标题 1"/>
          <p:cNvSpPr>
            <a:spLocks noGrp="1"/>
          </p:cNvSpPr>
          <p:nvPr userDrawn="1">
            <p:ph type="title"/>
            <p:custDataLst>
              <p:tags r:id="rId6"/>
            </p:custDataLst>
          </p:nvPr>
        </p:nvSpPr>
        <p:spPr>
          <a:xfrm>
            <a:off x="453390" y="502311"/>
            <a:ext cx="8232458" cy="423885"/>
          </a:xfrm>
        </p:spPr>
        <p:txBody>
          <a:bodyPr anchor="ctr"/>
          <a:lstStyle>
            <a:lvl1pPr algn="ctr">
              <a:lnSpc>
                <a:spcPct val="100000"/>
              </a:lnSpc>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0"/>
            </p:custDataLst>
          </p:nvPr>
        </p:nvSpPr>
        <p:spPr>
          <a:xfrm>
            <a:off x="453628" y="1261283"/>
            <a:ext cx="8243100" cy="2408524"/>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11"/>
            </p:custDataLst>
          </p:nvPr>
        </p:nvSpPr>
        <p:spPr>
          <a:xfrm>
            <a:off x="445500" y="3885818"/>
            <a:ext cx="8251200" cy="758739"/>
          </a:xfrm>
        </p:spPr>
        <p:txBody>
          <a:bodyPr>
            <a:normAutofit/>
          </a:bodyPr>
          <a:lstStyle>
            <a:lvl1pPr marL="0" indent="0">
              <a:lnSpc>
                <a:spcPct val="130000"/>
              </a:lnSpc>
              <a:spcBef>
                <a:spcPts val="0"/>
              </a:spcBef>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3001198" y="4534451"/>
            <a:ext cx="6142802" cy="609631"/>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sp>
        <p:nvSpPr>
          <p:cNvPr id="15" name="矩形 14"/>
          <p:cNvSpPr/>
          <p:nvPr userDrawn="1">
            <p:custDataLst>
              <p:tags r:id="rId5"/>
            </p:custDataLst>
          </p:nvPr>
        </p:nvSpPr>
        <p:spPr>
          <a:xfrm>
            <a:off x="0" y="318"/>
            <a:ext cx="9144000" cy="68584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350">
              <a:solidFill>
                <a:schemeClr val="bg1"/>
              </a:solidFill>
              <a:latin typeface="Viner Hand ITC" panose="03070502030502020203" charset="0"/>
              <a:ea typeface="微软雅黑" panose="020B0503020204020204" pitchFamily="3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434700" y="178527"/>
            <a:ext cx="8278200" cy="331490"/>
          </a:xfrm>
        </p:spPr>
        <p:txBody>
          <a:bodyPr>
            <a:noAutofit/>
          </a:bodyPr>
          <a:lstStyle>
            <a:lvl1pPr>
              <a:lnSpc>
                <a:spcPct val="100000"/>
              </a:lnSpc>
              <a:defRPr sz="18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434700" y="1247782"/>
            <a:ext cx="4006800" cy="2170912"/>
          </a:xfrm>
        </p:spPr>
        <p:txBody>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4681800" y="1247782"/>
            <a:ext cx="4025700" cy="2170912"/>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429300" y="3613104"/>
            <a:ext cx="4006800" cy="585930"/>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4689900" y="3610404"/>
            <a:ext cx="4025700" cy="585930"/>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719773"/>
            <a:ext cx="9144000" cy="3704856"/>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grpSp>
        <p:nvGrpSpPr>
          <p:cNvPr id="15" name="组合 14"/>
          <p:cNvGrpSpPr/>
          <p:nvPr userDrawn="1">
            <p:custDataLst>
              <p:tags r:id="rId3"/>
            </p:custDataLst>
          </p:nvPr>
        </p:nvGrpSpPr>
        <p:grpSpPr>
          <a:xfrm rot="10800000">
            <a:off x="0" y="318"/>
            <a:ext cx="4093369" cy="114734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grpSp>
        <p:nvGrpSpPr>
          <p:cNvPr id="18" name="组合 17"/>
          <p:cNvGrpSpPr/>
          <p:nvPr userDrawn="1">
            <p:custDataLst>
              <p:tags r:id="rId6"/>
            </p:custDataLst>
          </p:nvPr>
        </p:nvGrpSpPr>
        <p:grpSpPr>
          <a:xfrm>
            <a:off x="5050631" y="3993404"/>
            <a:ext cx="4093369" cy="114734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userDrawn="1">
            <p:ph type="title" hasCustomPrompt="1"/>
            <p:custDataLst>
              <p:tags r:id="rId9"/>
            </p:custDataLst>
          </p:nvPr>
        </p:nvSpPr>
        <p:spPr>
          <a:xfrm>
            <a:off x="1142100" y="1004770"/>
            <a:ext cx="6858000" cy="1790192"/>
          </a:xfrm>
        </p:spPr>
        <p:txBody>
          <a:bodyPr anchor="b"/>
          <a:lstStyle>
            <a:lvl1pPr algn="ctr">
              <a:defRPr sz="45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3"/>
            </p:custDataLst>
          </p:nvPr>
        </p:nvSpPr>
        <p:spPr>
          <a:xfrm>
            <a:off x="1141810" y="2897567"/>
            <a:ext cx="6858000" cy="1242064"/>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456426"/>
            <a:ext cx="8226900" cy="529347"/>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456300" y="1072198"/>
            <a:ext cx="4006800" cy="286280"/>
          </a:xfrm>
        </p:spPr>
        <p:txBody>
          <a:bodyPr lIns="101600" tIns="38100" rIns="76200" bIns="38100" anchor="t" anchorCtr="0">
            <a:normAutofit/>
          </a:bodyPr>
          <a:lstStyle>
            <a:lvl1pPr marL="0" indent="0">
              <a:lnSpc>
                <a:spcPct val="100000"/>
              </a:lnSpc>
              <a:buNone/>
              <a:defRPr sz="1500" b="1" spc="20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456300" y="1390887"/>
            <a:ext cx="4006800" cy="3297616"/>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6813" y="1066593"/>
            <a:ext cx="4006800" cy="286280"/>
          </a:xfrm>
        </p:spPr>
        <p:txBody>
          <a:bodyPr vert="horz" lIns="101600" tIns="38100" rIns="76200" bIns="38100" rtlCol="0" anchor="t" anchorCtr="0">
            <a:normAutofit/>
          </a:bodyPr>
          <a:lstStyle>
            <a:lvl1pPr marL="0" indent="0">
              <a:lnSpc>
                <a:spcPct val="100000"/>
              </a:lnSpc>
              <a:buNone/>
              <a:defRPr sz="1500" b="1" spc="20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4676813" y="1390887"/>
            <a:ext cx="4006800" cy="3297616"/>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456426"/>
            <a:ext cx="8226900" cy="529347"/>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456248" y="1166660"/>
            <a:ext cx="3924776" cy="3457107"/>
          </a:xfrm>
        </p:spPr>
        <p:txBody>
          <a:bodyPr vert="horz" lIns="90000" tIns="46800" rIns="90000" bIns="46800" rtlCol="0">
            <a:normAutofit/>
          </a:bodyPr>
          <a:lstStyle>
            <a:lvl1pPr>
              <a:buNone/>
              <a:defRPr sz="12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4762800" y="1166724"/>
            <a:ext cx="3920400" cy="3456961"/>
          </a:xfrm>
        </p:spPr>
        <p:txBody>
          <a:bodyPr vert="horz" lIns="90000" tIns="46800" rIns="90000" bIns="46800" rtlCol="0">
            <a:normAutofit/>
          </a:bodyPr>
          <a:lstStyle>
            <a:lvl1pPr>
              <a:buNone/>
              <a:defRPr sz="12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7676100" y="685990"/>
            <a:ext cx="783000" cy="3772948"/>
          </a:xfrm>
        </p:spPr>
        <p:txBody>
          <a:bodyPr vert="eaVert" lIns="90000" tIns="46800" rIns="90000" bIns="46800" rtlCol="0" anchor="ctr" anchorCtr="0">
            <a:normAutofit/>
          </a:bodyPr>
          <a:lstStyle>
            <a:lvl1pPr>
              <a:buNone/>
              <a:defRPr sz="21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685800" y="685990"/>
            <a:ext cx="6876900" cy="3772948"/>
          </a:xfrm>
        </p:spPr>
        <p:txBody>
          <a:bodyPr vert="eaVert" lIns="46800" tIns="46800" rIns="46800" bIns="46800"/>
          <a:lstStyle>
            <a:lvl1pPr marL="171450" indent="-171450">
              <a:spcAft>
                <a:spcPts val="1000"/>
              </a:spcAft>
              <a:defRPr spc="300"/>
            </a:lvl1pPr>
            <a:lvl2pPr marL="514350" indent="-171450">
              <a:defRPr spc="300"/>
            </a:lvl2pPr>
            <a:lvl3pPr marL="857250" indent="-171450">
              <a:defRPr spc="300"/>
            </a:lvl3pPr>
            <a:lvl4pPr marL="1200150" indent="-171450">
              <a:defRPr spc="300"/>
            </a:lvl4pPr>
            <a:lvl5pPr marL="1543050" indent="-17145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222.xml"/><Relationship Id="rId23" Type="http://schemas.openxmlformats.org/officeDocument/2006/relationships/tags" Target="../tags/tag221.xml"/><Relationship Id="rId22" Type="http://schemas.openxmlformats.org/officeDocument/2006/relationships/tags" Target="../tags/tag220.xml"/><Relationship Id="rId21" Type="http://schemas.openxmlformats.org/officeDocument/2006/relationships/tags" Target="../tags/tag219.xml"/><Relationship Id="rId20" Type="http://schemas.openxmlformats.org/officeDocument/2006/relationships/tags" Target="../tags/tag218.xml"/><Relationship Id="rId2" Type="http://schemas.openxmlformats.org/officeDocument/2006/relationships/slideLayout" Target="../slideLayouts/slideLayout13.xml"/><Relationship Id="rId19" Type="http://schemas.openxmlformats.org/officeDocument/2006/relationships/tags" Target="../tags/tag217.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8.xml"/><Relationship Id="rId8" Type="http://schemas.openxmlformats.org/officeDocument/2006/relationships/slideLayout" Target="../slideLayouts/slideLayout37.xml"/><Relationship Id="rId7" Type="http://schemas.openxmlformats.org/officeDocument/2006/relationships/slideLayout" Target="../slideLayouts/slideLayout36.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3" Type="http://schemas.openxmlformats.org/officeDocument/2006/relationships/slideLayout" Target="../slideLayouts/slideLayout32.xml"/><Relationship Id="rId25" Type="http://schemas.openxmlformats.org/officeDocument/2006/relationships/theme" Target="../theme/theme3.xml"/><Relationship Id="rId24" Type="http://schemas.openxmlformats.org/officeDocument/2006/relationships/tags" Target="../tags/tag382.xml"/><Relationship Id="rId23" Type="http://schemas.openxmlformats.org/officeDocument/2006/relationships/tags" Target="../tags/tag381.xml"/><Relationship Id="rId22" Type="http://schemas.openxmlformats.org/officeDocument/2006/relationships/tags" Target="../tags/tag380.xml"/><Relationship Id="rId21" Type="http://schemas.openxmlformats.org/officeDocument/2006/relationships/tags" Target="../tags/tag379.xml"/><Relationship Id="rId20" Type="http://schemas.openxmlformats.org/officeDocument/2006/relationships/tags" Target="../tags/tag378.xml"/><Relationship Id="rId2" Type="http://schemas.openxmlformats.org/officeDocument/2006/relationships/slideLayout" Target="../slideLayouts/slideLayout31.xml"/><Relationship Id="rId19" Type="http://schemas.openxmlformats.org/officeDocument/2006/relationships/tags" Target="../tags/tag377.xml"/><Relationship Id="rId18" Type="http://schemas.openxmlformats.org/officeDocument/2006/relationships/slideLayout" Target="../slideLayouts/slideLayout47.xml"/><Relationship Id="rId17" Type="http://schemas.openxmlformats.org/officeDocument/2006/relationships/slideLayout" Target="../slideLayouts/slideLayout46.xml"/><Relationship Id="rId16" Type="http://schemas.openxmlformats.org/officeDocument/2006/relationships/slideLayout" Target="../slideLayouts/slideLayout45.xml"/><Relationship Id="rId15" Type="http://schemas.openxmlformats.org/officeDocument/2006/relationships/slideLayout" Target="../slideLayouts/slideLayout44.xml"/><Relationship Id="rId14" Type="http://schemas.openxmlformats.org/officeDocument/2006/relationships/slideLayout" Target="../slideLayouts/slideLayout43.xml"/><Relationship Id="rId13" Type="http://schemas.openxmlformats.org/officeDocument/2006/relationships/slideLayout" Target="../slideLayouts/slideLayout42.xml"/><Relationship Id="rId12" Type="http://schemas.openxmlformats.org/officeDocument/2006/relationships/slideLayout" Target="../slideLayouts/slideLayout41.xml"/><Relationship Id="rId11" Type="http://schemas.openxmlformats.org/officeDocument/2006/relationships/slideLayout" Target="../slideLayouts/slideLayout40.xml"/><Relationship Id="rId10" Type="http://schemas.openxmlformats.org/officeDocument/2006/relationships/slideLayout" Target="../slideLayouts/slideLayout39.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456300" y="456426"/>
            <a:ext cx="8226900" cy="529347"/>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456300" y="1118111"/>
            <a:ext cx="8226900" cy="3570392"/>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459000" y="4737116"/>
            <a:ext cx="2025000" cy="237666"/>
          </a:xfrm>
          <a:prstGeom prst="rect">
            <a:avLst/>
          </a:prstGeom>
        </p:spPr>
        <p:txBody>
          <a:bodyPr vert="horz" lIns="91440" tIns="45720" rIns="91440" bIns="45720" rtlCol="0" anchor="ctr">
            <a:normAutofit/>
          </a:bodyPr>
          <a:lstStyle>
            <a:lvl1pPr algn="l">
              <a:defRPr sz="75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3087000" y="4737116"/>
            <a:ext cx="2970000" cy="237666"/>
          </a:xfrm>
          <a:prstGeom prst="rect">
            <a:avLst/>
          </a:prstGeom>
        </p:spPr>
        <p:txBody>
          <a:bodyPr vert="horz" lIns="91440" tIns="45720" rIns="91440" bIns="45720" rtlCol="0" anchor="ctr">
            <a:normAutofit/>
          </a:bodyPr>
          <a:lstStyle>
            <a:lvl1pPr algn="ctr">
              <a:defRPr sz="75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6658200" y="4737116"/>
            <a:ext cx="2025000" cy="237666"/>
          </a:xfrm>
          <a:prstGeom prst="rect">
            <a:avLst/>
          </a:prstGeom>
        </p:spPr>
        <p:txBody>
          <a:bodyPr vert="horz" lIns="91440" tIns="45720" rIns="91440" bIns="45720" rtlCol="0" anchor="ctr">
            <a:normAutofit/>
          </a:bodyPr>
          <a:lstStyle>
            <a:lvl1pPr algn="r">
              <a:defRPr sz="75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fontAlgn="auto" latinLnBrk="0" hangingPunct="1">
        <a:lnSpc>
          <a:spcPct val="100000"/>
        </a:lnSpc>
        <a:spcBef>
          <a:spcPct val="0"/>
        </a:spcBef>
        <a:buNone/>
        <a:defRPr sz="27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3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20000"/>
        </a:lnSpc>
        <a:spcBef>
          <a:spcPts val="0"/>
        </a:spcBef>
        <a:spcAft>
          <a:spcPts val="600"/>
        </a:spcAft>
        <a:buFont typeface="Arial" panose="020B0604020202020204" pitchFamily="34" charset="0"/>
        <a:buChar char="●"/>
        <a:tabLst>
          <a:tab pos="1207770" algn="l"/>
          <a:tab pos="1207770" algn="l"/>
          <a:tab pos="1207770" algn="l"/>
          <a:tab pos="1207770" algn="l"/>
        </a:tabLst>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20000"/>
        </a:lnSpc>
        <a:spcBef>
          <a:spcPts val="0"/>
        </a:spcBef>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20000"/>
        </a:lnSpc>
        <a:spcBef>
          <a:spcPts val="0"/>
        </a:spcBef>
        <a:spcAft>
          <a:spcPts val="300"/>
        </a:spcAft>
        <a:buFont typeface="Wingdings" panose="05000000000000000000"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20000"/>
        </a:lnSpc>
        <a:spcBef>
          <a:spcPts val="0"/>
        </a:spcBef>
        <a:spcAft>
          <a:spcPts val="300"/>
        </a:spcAft>
        <a:buFont typeface="Arial" panose="020B0604020202020204" pitchFamily="34"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2412" y="332515"/>
            <a:ext cx="8139178" cy="331565"/>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502412" y="714580"/>
            <a:ext cx="8139178" cy="4042803"/>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59807" y="4763698"/>
            <a:ext cx="2025000" cy="237666"/>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3087000" y="4763698"/>
            <a:ext cx="2970000" cy="237666"/>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6457950" y="4763698"/>
            <a:ext cx="2025000" cy="237666"/>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685800" rtl="0" eaLnBrk="1" fontAlgn="auto" latinLnBrk="0" hangingPunct="1">
        <a:lnSpc>
          <a:spcPct val="100000"/>
        </a:lnSpc>
        <a:spcBef>
          <a:spcPct val="0"/>
        </a:spcBef>
        <a:buNone/>
        <a:defRPr sz="18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770" algn="l"/>
        </a:tabLst>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2412" y="332757"/>
            <a:ext cx="8139178" cy="331490"/>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502412" y="714736"/>
            <a:ext cx="8139178" cy="4041888"/>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59807" y="4762937"/>
            <a:ext cx="2025000" cy="237612"/>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3087000" y="4762937"/>
            <a:ext cx="2970000" cy="237612"/>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6457950" y="4762937"/>
            <a:ext cx="2025000" cy="237612"/>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318"/>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l" defTabSz="685800" rtl="0" eaLnBrk="1" fontAlgn="auto" latinLnBrk="0" hangingPunct="1">
        <a:lnSpc>
          <a:spcPct val="100000"/>
        </a:lnSpc>
        <a:spcBef>
          <a:spcPct val="0"/>
        </a:spcBef>
        <a:buNone/>
        <a:defRPr sz="18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386.xml"/><Relationship Id="rId3" Type="http://schemas.openxmlformats.org/officeDocument/2006/relationships/tags" Target="../tags/tag385.xml"/><Relationship Id="rId2" Type="http://schemas.openxmlformats.org/officeDocument/2006/relationships/tags" Target="../tags/tag384.xml"/><Relationship Id="rId1" Type="http://schemas.openxmlformats.org/officeDocument/2006/relationships/tags" Target="../tags/tag38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400.xml"/><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401.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3.xml"/><Relationship Id="rId3" Type="http://schemas.openxmlformats.org/officeDocument/2006/relationships/tags" Target="../tags/tag403.xml"/><Relationship Id="rId2" Type="http://schemas.openxmlformats.org/officeDocument/2006/relationships/image" Target="../media/image2.png"/><Relationship Id="rId1" Type="http://schemas.openxmlformats.org/officeDocument/2006/relationships/tags" Target="../tags/tag40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404.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2.xml"/><Relationship Id="rId1" Type="http://schemas.openxmlformats.org/officeDocument/2006/relationships/tags" Target="../tags/tag405.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3.xml"/><Relationship Id="rId3" Type="http://schemas.openxmlformats.org/officeDocument/2006/relationships/tags" Target="../tags/tag407.xml"/><Relationship Id="rId2" Type="http://schemas.openxmlformats.org/officeDocument/2006/relationships/image" Target="../media/image2.png"/><Relationship Id="rId1" Type="http://schemas.openxmlformats.org/officeDocument/2006/relationships/tags" Target="../tags/tag406.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23.xml"/><Relationship Id="rId3" Type="http://schemas.openxmlformats.org/officeDocument/2006/relationships/tags" Target="../tags/tag409.xml"/><Relationship Id="rId2" Type="http://schemas.openxmlformats.org/officeDocument/2006/relationships/image" Target="../media/image2.png"/><Relationship Id="rId1" Type="http://schemas.openxmlformats.org/officeDocument/2006/relationships/tags" Target="../tags/tag40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41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41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41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388.xml"/><Relationship Id="rId1" Type="http://schemas.openxmlformats.org/officeDocument/2006/relationships/tags" Target="../tags/tag387.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413.xml"/><Relationship Id="rId2" Type="http://schemas.openxmlformats.org/officeDocument/2006/relationships/image" Target="../media/image2.png"/><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32.xml"/><Relationship Id="rId4" Type="http://schemas.openxmlformats.org/officeDocument/2006/relationships/tags" Target="../tags/tag391.xml"/><Relationship Id="rId3" Type="http://schemas.openxmlformats.org/officeDocument/2006/relationships/image" Target="../media/image2.png"/><Relationship Id="rId2" Type="http://schemas.openxmlformats.org/officeDocument/2006/relationships/tags" Target="../tags/tag390.xml"/><Relationship Id="rId1" Type="http://schemas.openxmlformats.org/officeDocument/2006/relationships/tags" Target="../tags/tag38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39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32.xml"/><Relationship Id="rId3" Type="http://schemas.openxmlformats.org/officeDocument/2006/relationships/tags" Target="../tags/tag394.xml"/><Relationship Id="rId2" Type="http://schemas.openxmlformats.org/officeDocument/2006/relationships/image" Target="../media/image2.png"/><Relationship Id="rId1" Type="http://schemas.openxmlformats.org/officeDocument/2006/relationships/tags" Target="../tags/tag39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396.xml"/><Relationship Id="rId1" Type="http://schemas.openxmlformats.org/officeDocument/2006/relationships/tags" Target="../tags/tag39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39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398.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39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custDataLst>
              <p:tags r:id="rId1"/>
            </p:custDataLst>
          </p:nvPr>
        </p:nvSpPr>
        <p:spPr>
          <a:xfrm>
            <a:off x="635" y="2592837"/>
            <a:ext cx="9212580" cy="516255"/>
          </a:xfrm>
        </p:spPr>
        <p:txBody>
          <a:bodyPr>
            <a:noAutofit/>
          </a:bodyPr>
          <a:p>
            <a:br>
              <a:rPr lang="zh-CN" altLang="en-US" sz="3600" dirty="0">
                <a:solidFill>
                  <a:schemeClr val="accent1"/>
                </a:solidFill>
                <a:latin typeface="楷体" panose="02010609060101010101" charset="-122"/>
                <a:ea typeface="楷体" panose="02010609060101010101" charset="-122"/>
                <a:cs typeface="楷体" panose="02010609060101010101" charset="-122"/>
                <a:sym typeface="+mn-lt"/>
              </a:rPr>
            </a:br>
            <a:r>
              <a:rPr lang="zh-CN" altLang="en-US" sz="2400" dirty="0">
                <a:solidFill>
                  <a:schemeClr val="accent1"/>
                </a:solidFill>
                <a:latin typeface="楷体" panose="02010609060101010101" charset="-122"/>
                <a:ea typeface="楷体" panose="02010609060101010101" charset="-122"/>
                <a:cs typeface="楷体" panose="02010609060101010101" charset="-122"/>
                <a:sym typeface="+mn-lt"/>
              </a:rPr>
              <a:t>——兼论《中华人民共和国海商法》第193条的修改</a:t>
            </a:r>
            <a:endParaRPr lang="zh-CN" altLang="en-US" sz="2400" dirty="0">
              <a:solidFill>
                <a:schemeClr val="accent1"/>
              </a:solidFill>
              <a:latin typeface="楷体" panose="02010609060101010101" charset="-122"/>
              <a:ea typeface="楷体" panose="02010609060101010101" charset="-122"/>
              <a:cs typeface="楷体" panose="02010609060101010101" charset="-122"/>
              <a:sym typeface="+mn-lt"/>
            </a:endParaRPr>
          </a:p>
        </p:txBody>
      </p:sp>
      <p:sp>
        <p:nvSpPr>
          <p:cNvPr id="5" name="副标题 4"/>
          <p:cNvSpPr>
            <a:spLocks noGrp="1"/>
          </p:cNvSpPr>
          <p:nvPr>
            <p:ph type="subTitle" idx="1"/>
            <p:custDataLst>
              <p:tags r:id="rId2"/>
            </p:custDataLst>
          </p:nvPr>
        </p:nvSpPr>
        <p:spPr>
          <a:xfrm>
            <a:off x="7062470" y="3257047"/>
            <a:ext cx="1746885" cy="368935"/>
          </a:xfrm>
        </p:spPr>
        <p:txBody>
          <a:bodyPr>
            <a:noAutofit/>
          </a:bodyPr>
          <a:p>
            <a:r>
              <a:rPr lang="zh-CN" altLang="en-US" sz="1600" dirty="0">
                <a:solidFill>
                  <a:schemeClr val="dk1">
                    <a:lumMod val="85000"/>
                    <a:lumOff val="15000"/>
                  </a:schemeClr>
                </a:solidFill>
                <a:sym typeface="+mn-lt"/>
              </a:rPr>
              <a:t> </a:t>
            </a:r>
            <a:r>
              <a:rPr lang="zh-CN" altLang="en-US" sz="1800" b="1" dirty="0">
                <a:solidFill>
                  <a:schemeClr val="dk1">
                    <a:lumMod val="85000"/>
                    <a:lumOff val="15000"/>
                  </a:schemeClr>
                </a:solidFill>
                <a:latin typeface="楷体" panose="02010609060101010101" charset="-122"/>
                <a:ea typeface="楷体" panose="02010609060101010101" charset="-122"/>
                <a:sym typeface="+mn-lt"/>
              </a:rPr>
              <a:t>作者：谢明</a:t>
            </a:r>
            <a:endParaRPr lang="zh-CN" altLang="en-US" sz="1800" b="1" dirty="0">
              <a:solidFill>
                <a:schemeClr val="dk1">
                  <a:lumMod val="85000"/>
                  <a:lumOff val="15000"/>
                </a:schemeClr>
              </a:solidFill>
              <a:latin typeface="楷体" panose="02010609060101010101" charset="-122"/>
              <a:ea typeface="楷体" panose="02010609060101010101" charset="-122"/>
              <a:sym typeface="+mn-lt"/>
            </a:endParaRPr>
          </a:p>
        </p:txBody>
      </p:sp>
      <p:sp>
        <p:nvSpPr>
          <p:cNvPr id="12" name="文本占位符 11"/>
          <p:cNvSpPr>
            <a:spLocks noGrp="1"/>
          </p:cNvSpPr>
          <p:nvPr>
            <p:ph type="body" sz="quarter" idx="13"/>
            <p:custDataLst>
              <p:tags r:id="rId3"/>
            </p:custDataLst>
          </p:nvPr>
        </p:nvSpPr>
        <p:spPr>
          <a:xfrm>
            <a:off x="2415540" y="3825372"/>
            <a:ext cx="4482465" cy="901700"/>
          </a:xfrm>
        </p:spPr>
        <p:txBody>
          <a:bodyPr>
            <a:noAutofit/>
          </a:bodyPr>
          <a:p>
            <a:pPr algn="ctr"/>
            <a:r>
              <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rPr>
              <a:t>广东广信君达律师事务所合伙人/大海法研究中心主任</a:t>
            </a:r>
            <a:endPar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endParaRPr>
          </a:p>
          <a:p>
            <a:pPr algn="ctr"/>
            <a:r>
              <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rPr>
              <a:t>广州市律师协会海事海商与航空法律专业委员会副主任</a:t>
            </a:r>
            <a:endPar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endParaRPr>
          </a:p>
          <a:p>
            <a:pPr algn="ctr"/>
            <a:r>
              <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rPr>
              <a:t>中山大学法律硕士专业学位（涉外律师）研究生校外导师</a:t>
            </a:r>
            <a:endPar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endParaRPr>
          </a:p>
        </p:txBody>
      </p:sp>
      <p:sp>
        <p:nvSpPr>
          <p:cNvPr id="2" name="文本框 1"/>
          <p:cNvSpPr txBox="1"/>
          <p:nvPr/>
        </p:nvSpPr>
        <p:spPr>
          <a:xfrm>
            <a:off x="604520" y="1943867"/>
            <a:ext cx="7934960" cy="583565"/>
          </a:xfrm>
          <a:prstGeom prst="rect">
            <a:avLst/>
          </a:prstGeom>
          <a:noFill/>
        </p:spPr>
        <p:txBody>
          <a:bodyPr wrap="none" rtlCol="0" anchor="t">
            <a:spAutoFit/>
          </a:bodyPr>
          <a:p>
            <a:r>
              <a:rPr lang="zh-CN" altLang="en-US" sz="3200" b="1" spc="600" dirty="0">
                <a:solidFill>
                  <a:schemeClr val="accent1"/>
                </a:solidFill>
                <a:uFillTx/>
                <a:latin typeface="楷体" panose="02010609060101010101" charset="-122"/>
                <a:ea typeface="楷体" panose="02010609060101010101" charset="-122"/>
                <a:cs typeface="楷体" panose="02010609060101010101" charset="-122"/>
                <a:sym typeface="+mn-lt"/>
              </a:rPr>
              <a:t>“长赐轮”宣布共同海损引发的思考</a:t>
            </a:r>
            <a:endParaRPr lang="zh-CN" altLang="en-US">
              <a:latin typeface="楷体" panose="02010609060101010101" charset="-122"/>
              <a:ea typeface="楷体" panose="02010609060101010101" charset="-122"/>
              <a:cs typeface="楷体" panose="02010609060101010101" charset="-122"/>
            </a:endParaRPr>
          </a:p>
        </p:txBody>
      </p:sp>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2147482624" descr="长赐轮1"/>
          <p:cNvPicPr>
            <a:picLocks noChangeAspect="1"/>
          </p:cNvPicPr>
          <p:nvPr/>
        </p:nvPicPr>
        <p:blipFill>
          <a:blip r:embed="rId1"/>
          <a:stretch>
            <a:fillRect/>
          </a:stretch>
        </p:blipFill>
        <p:spPr>
          <a:xfrm>
            <a:off x="1588770" y="44450"/>
            <a:ext cx="6778625" cy="4519930"/>
          </a:xfrm>
          <a:prstGeom prst="rect">
            <a:avLst/>
          </a:prstGeom>
          <a:noFill/>
          <a:ln w="9525">
            <a:noFill/>
          </a:ln>
        </p:spPr>
      </p:pic>
    </p:spTree>
    <p:custDataLst>
      <p:tags r:id="rId2"/>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483235" y="311917"/>
            <a:ext cx="8128000" cy="4297680"/>
          </a:xfrm>
          <a:prstGeom prst="rect">
            <a:avLst/>
          </a:prstGeom>
          <a:noFill/>
          <a:ln w="9525">
            <a:noFill/>
          </a:ln>
        </p:spPr>
        <p:txBody>
          <a:bodyPr wrap="square">
            <a:spAutoFit/>
          </a:bodyPr>
          <a:p>
            <a:pPr indent="0" fontAlgn="auto">
              <a:lnSpc>
                <a:spcPts val="3280"/>
              </a:lnSpc>
            </a:pPr>
            <a:r>
              <a:rPr lang="en-US" sz="2400" b="0">
                <a:solidFill>
                  <a:srgbClr val="000000"/>
                </a:solidFill>
                <a:latin typeface="楷体" panose="02010609060101010101" charset="-122"/>
                <a:ea typeface="楷体" panose="02010609060101010101" charset="-122"/>
                <a:cs typeface="楷体" panose="02010609060101010101" charset="-122"/>
              </a:rPr>
              <a:t>   </a:t>
            </a:r>
            <a:r>
              <a:rPr sz="2400" b="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笔者认为</a:t>
            </a:r>
            <a:r>
              <a:rPr sz="2400" b="0">
                <a:solidFill>
                  <a:srgbClr val="000000"/>
                </a:solidFill>
                <a:latin typeface="楷体" panose="02010609060101010101" charset="-122"/>
                <a:ea typeface="楷体" panose="02010609060101010101" charset="-122"/>
                <a:cs typeface="楷体" panose="02010609060101010101" charset="-122"/>
              </a:rPr>
              <a:t>，尽管“长赐号”长近400米，宽约59米，载有超过1.8万个集装箱，重达22.4万吨，船上集装箱堆积高度达到52米，大风扬尘导致天气状况极端恶劣，但是并未见任何报道有船壳破裂、侧翻、倾覆等风险，运河当局把航道都封闭，船舶也没有面临被别的船碰撞的危险且在挖走船底沙石、借助拖轮和潮汐的力量后可以重新启航。因此，不对船舶、货物构成共同或者重大的危险，事故仅仅是对船舶单方面出现了窘迫局面，即使安排了挖掘沙石、拖轮救助等，也是为了船舶单方安全采取的措施。案件的影响力这么大，主要原因还是在于这个庞然大物堵住了世界著名的交通要道。</a:t>
            </a:r>
            <a:endParaRPr sz="2400" b="0">
              <a:solidFill>
                <a:srgbClr val="0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880110" y="273817"/>
            <a:ext cx="7795260" cy="655320"/>
          </a:xfrm>
        </p:spPr>
        <p:txBody>
          <a:bodyPr>
            <a:noAutofit/>
          </a:bodyPr>
          <a:p>
            <a:r>
              <a:rPr lang="zh-CN" altLang="en-US" sz="2000"/>
              <a:t>三、《中华人民共和国海商法》第193条的修改建议</a:t>
            </a:r>
            <a:endParaRPr lang="zh-CN" altLang="en-US" sz="2000"/>
          </a:p>
        </p:txBody>
      </p:sp>
      <p:sp>
        <p:nvSpPr>
          <p:cNvPr id="7" name="标题 1"/>
          <p:cNvSpPr>
            <a:spLocks noGrp="1"/>
          </p:cNvSpPr>
          <p:nvPr>
            <p:custDataLst>
              <p:tags r:id="rId1"/>
            </p:custDataLst>
          </p:nvPr>
        </p:nvSpPr>
        <p:spPr>
          <a:xfrm>
            <a:off x="537845" y="964062"/>
            <a:ext cx="1856105" cy="498475"/>
          </a:xfrm>
          <a:prstGeom prst="rect">
            <a:avLst/>
          </a:prstGeom>
          <a:solidFill>
            <a:schemeClr val="bg1"/>
          </a:solidFill>
        </p:spPr>
        <p:txBody>
          <a:bodyPr vert="horz" lIns="90170" tIns="46990" rIns="90170" bIns="0" rtlCol="0" anchor="b" anchorCtr="0">
            <a:noAutofit/>
            <a:scene3d>
              <a:camera prst="orthographicFront"/>
              <a:lightRig rig="threePt" dir="t"/>
            </a:scene3d>
          </a:bodyPr>
          <a:lstStyle>
            <a:lvl1pPr algn="ctr" defTabSz="685800" rtl="0" eaLnBrk="1" fontAlgn="auto" latinLnBrk="0" hangingPunct="1">
              <a:lnSpc>
                <a:spcPct val="100000"/>
              </a:lnSpc>
              <a:spcBef>
                <a:spcPct val="0"/>
              </a:spcBef>
              <a:buNone/>
              <a:defRPr sz="3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3200" dirty="0">
                <a:solidFill>
                  <a:schemeClr val="accent1"/>
                </a:solidFill>
                <a:effectLst>
                  <a:outerShdw blurRad="38100" dist="25400" dir="5400000" algn="ctr" rotWithShape="0">
                    <a:srgbClr val="6E747A">
                      <a:alpha val="43000"/>
                    </a:srgbClr>
                  </a:outerShdw>
                </a:effectLst>
                <a:sym typeface="+mn-lt"/>
              </a:rPr>
              <a:t>问题：</a:t>
            </a:r>
            <a:endParaRPr lang="zh-CN" altLang="en-US" sz="3200" dirty="0">
              <a:solidFill>
                <a:schemeClr val="accent1"/>
              </a:solidFill>
              <a:effectLst>
                <a:outerShdw blurRad="38100" dist="25400" dir="5400000" algn="ctr" rotWithShape="0">
                  <a:srgbClr val="6E747A">
                    <a:alpha val="43000"/>
                  </a:srgbClr>
                </a:outerShdw>
              </a:effectLst>
              <a:sym typeface="+mn-lt"/>
            </a:endParaRPr>
          </a:p>
        </p:txBody>
      </p:sp>
      <p:pic>
        <p:nvPicPr>
          <p:cNvPr id="8" name="图片 7"/>
          <p:cNvPicPr>
            <a:picLocks noChangeAspect="1"/>
          </p:cNvPicPr>
          <p:nvPr/>
        </p:nvPicPr>
        <p:blipFill>
          <a:blip r:embed="rId2"/>
          <a:stretch>
            <a:fillRect/>
          </a:stretch>
        </p:blipFill>
        <p:spPr>
          <a:xfrm>
            <a:off x="210820" y="997082"/>
            <a:ext cx="481330" cy="465455"/>
          </a:xfrm>
          <a:prstGeom prst="rect">
            <a:avLst/>
          </a:prstGeom>
        </p:spPr>
      </p:pic>
      <p:sp>
        <p:nvSpPr>
          <p:cNvPr id="3" name="文本框 2"/>
          <p:cNvSpPr txBox="1"/>
          <p:nvPr/>
        </p:nvSpPr>
        <p:spPr>
          <a:xfrm>
            <a:off x="1047750" y="1599062"/>
            <a:ext cx="6757035" cy="2856230"/>
          </a:xfrm>
          <a:prstGeom prst="rect">
            <a:avLst/>
          </a:prstGeom>
          <a:noFill/>
          <a:ln w="9525">
            <a:noFill/>
          </a:ln>
        </p:spPr>
        <p:txBody>
          <a:bodyPr wrap="square">
            <a:spAutoFit/>
          </a:bodyPr>
          <a:p>
            <a:pPr indent="304800" fontAlgn="auto">
              <a:lnSpc>
                <a:spcPts val="3080"/>
              </a:lnSpc>
            </a:pPr>
            <a:r>
              <a:rPr lang="en-US" altLang="zh-CN" sz="2400" b="0">
                <a:solidFill>
                  <a:srgbClr val="000000"/>
                </a:solidFill>
                <a:latin typeface="楷体" panose="02010609060101010101" charset="-122"/>
                <a:ea typeface="楷体" panose="02010609060101010101" charset="-122"/>
                <a:cs typeface="楷体" panose="02010609060101010101" charset="-122"/>
              </a:rPr>
              <a:t> </a:t>
            </a:r>
            <a:r>
              <a:rPr lang="zh-CN" sz="2400" b="0">
                <a:solidFill>
                  <a:srgbClr val="000000"/>
                </a:solidFill>
                <a:latin typeface="楷体" panose="02010609060101010101" charset="-122"/>
                <a:ea typeface="楷体" panose="02010609060101010101" charset="-122"/>
                <a:cs typeface="楷体" panose="02010609060101010101" charset="-122"/>
              </a:rPr>
              <a:t>当船、货和其他船上财产处于一般、轻微危险，而不是重大危险中，即使没有面对共同危险，也不是为了共同安全，但是，为了不特定的他船、他船上的货物，甚至是公共利益和国际航运、贸易秩序，“有意地合理地采取措施所直接造成本船的特殊牺牲、支付的特殊费用”是否可以考虑纳入共同海损？</a:t>
            </a:r>
            <a:endParaRPr lang="zh-CN" altLang="en-US" sz="2400" b="0">
              <a:solidFill>
                <a:srgbClr val="000000"/>
              </a:solidFill>
              <a:latin typeface="楷体" panose="02010609060101010101" charset="-122"/>
              <a:ea typeface="楷体" panose="02010609060101010101" charset="-122"/>
              <a:cs typeface="楷体" panose="02010609060101010101" charset="-122"/>
            </a:endParaRPr>
          </a:p>
        </p:txBody>
      </p:sp>
    </p:spTree>
    <p:custDataLst>
      <p:tags r:id="rId3"/>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图片 7"/>
          <p:cNvPicPr>
            <a:picLocks noChangeAspect="1"/>
          </p:cNvPicPr>
          <p:nvPr/>
        </p:nvPicPr>
        <p:blipFill>
          <a:blip r:embed="rId1"/>
          <a:stretch>
            <a:fillRect/>
          </a:stretch>
        </p:blipFill>
        <p:spPr>
          <a:xfrm>
            <a:off x="802005" y="515752"/>
            <a:ext cx="714375" cy="691515"/>
          </a:xfrm>
          <a:prstGeom prst="rect">
            <a:avLst/>
          </a:prstGeom>
        </p:spPr>
      </p:pic>
      <p:sp>
        <p:nvSpPr>
          <p:cNvPr id="3" name="文本框 2"/>
          <p:cNvSpPr txBox="1"/>
          <p:nvPr/>
        </p:nvSpPr>
        <p:spPr>
          <a:xfrm>
            <a:off x="998220" y="638942"/>
            <a:ext cx="7341235" cy="3876675"/>
          </a:xfrm>
          <a:prstGeom prst="rect">
            <a:avLst/>
          </a:prstGeom>
          <a:noFill/>
          <a:ln w="9525">
            <a:noFill/>
          </a:ln>
        </p:spPr>
        <p:txBody>
          <a:bodyPr wrap="square">
            <a:spAutoFit/>
          </a:bodyPr>
          <a:p>
            <a:pPr indent="304800" fontAlgn="auto">
              <a:lnSpc>
                <a:spcPts val="3280"/>
              </a:lnSpc>
            </a:pPr>
            <a:r>
              <a:rPr lang="en-US" altLang="zh-CN" sz="2400" b="0">
                <a:solidFill>
                  <a:srgbClr val="000000"/>
                </a:solidFill>
                <a:latin typeface="楷体" panose="02010609060101010101" charset="-122"/>
                <a:ea typeface="楷体" panose="02010609060101010101" charset="-122"/>
                <a:cs typeface="楷体" panose="02010609060101010101" charset="-122"/>
              </a:rPr>
              <a:t> </a:t>
            </a:r>
            <a:r>
              <a:rPr lang="zh-CN" sz="2400" b="0">
                <a:solidFill>
                  <a:srgbClr val="000000"/>
                </a:solidFill>
                <a:latin typeface="楷体" panose="02010609060101010101" charset="-122"/>
                <a:ea typeface="楷体" panose="02010609060101010101" charset="-122"/>
                <a:cs typeface="楷体" panose="02010609060101010101" charset="-122"/>
              </a:rPr>
              <a:t>交通运输部送审国务院《关于提请审议《中华人民共和国海商法（修改送审稿）》的请示【（交法发2020）10号】》中对《中华人民共和国海商法》第193条原第一款修订为“第二百二十四条：在同一海上航程中，船舶、货物和其他财产遭遇共同危险，为了共同安全，有意地合理地采取措施所直接造成的特殊牺牲、支付的特殊费用等，认作共同海损”时，并未遇到“长赐号”事件这种特殊情况。</a:t>
            </a:r>
            <a:r>
              <a:rPr lang="zh-CN" sz="2400" b="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笔者试着提出如下修改建议，</a:t>
            </a:r>
            <a:r>
              <a:rPr lang="zh-CN" sz="2400" b="0">
                <a:solidFill>
                  <a:srgbClr val="000000"/>
                </a:solidFill>
                <a:latin typeface="楷体" panose="02010609060101010101" charset="-122"/>
                <a:ea typeface="楷体" panose="02010609060101010101" charset="-122"/>
                <a:cs typeface="楷体" panose="02010609060101010101" charset="-122"/>
              </a:rPr>
              <a:t>望抛砖引玉，引发业内讨论：</a:t>
            </a:r>
            <a:endParaRPr lang="zh-CN" sz="2400" b="0">
              <a:solidFill>
                <a:srgbClr val="000000"/>
              </a:solidFill>
              <a:latin typeface="楷体" panose="02010609060101010101" charset="-122"/>
              <a:ea typeface="楷体" panose="02010609060101010101" charset="-122"/>
              <a:cs typeface="楷体" panose="02010609060101010101" charset="-122"/>
            </a:endParaRPr>
          </a:p>
        </p:txBody>
      </p:sp>
    </p:spTree>
    <p:custDataLst>
      <p:tags r:id="rId2"/>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3820" y="547502"/>
            <a:ext cx="6289675" cy="4107815"/>
          </a:xfrm>
          <a:prstGeom prst="rect">
            <a:avLst/>
          </a:prstGeom>
          <a:solidFill>
            <a:schemeClr val="bg1"/>
          </a:solidFill>
        </p:spPr>
        <p:txBody>
          <a:bodyPr wrap="square" rtlCol="0" anchor="t">
            <a:spAutoFit/>
          </a:bodyPr>
          <a:p>
            <a:pPr fontAlgn="auto">
              <a:lnSpc>
                <a:spcPts val="3480"/>
              </a:lnSpc>
            </a:pPr>
            <a:r>
              <a:rPr lang="en-US" altLang="zh-CN" sz="200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a:t>
            </a:r>
            <a:r>
              <a:rPr lang="zh-CN" altLang="en-US" sz="200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《中华人民共和国海商法》</a:t>
            </a:r>
            <a:endParaRPr lang="zh-CN" altLang="en-US" sz="200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endParaRPr>
          </a:p>
          <a:p>
            <a:pPr fontAlgn="auto">
              <a:lnSpc>
                <a:spcPts val="3480"/>
              </a:lnSpc>
            </a:pPr>
            <a:r>
              <a:rPr lang="en-US" altLang="zh-CN" sz="200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a:t>
            </a:r>
            <a:r>
              <a:rPr lang="zh-CN" altLang="en-US" sz="200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第二百二十四条 </a:t>
            </a:r>
            <a:r>
              <a:rPr lang="zh-CN" altLang="en-US" sz="2000" u="sng">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在海上或者与海相通的可航水域的同一航程中</a:t>
            </a:r>
            <a:r>
              <a:rPr lang="zh-CN" altLang="en-US" sz="200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，船舶、货物和其他财产遭遇共同危险，为了共同安全，有意地合理地采取措施所直接造成的特殊牺牲、支付的特殊费用等，认作共同海损。</a:t>
            </a:r>
            <a:r>
              <a:rPr lang="zh-CN" altLang="en-US" sz="2000" u="sng">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但是，为了航运公共利益和航运公共秩序，即使船舶、货物和其他财产没有遭遇共同危险，也不是为了共同安全，而有意、合理地采取措施所直接造成的特殊牺牲、支付的特殊费用之百分之五十，也可以认作共同海损。</a:t>
            </a:r>
            <a:endParaRPr lang="zh-CN" altLang="en-US" sz="2000" u="sng">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880110" y="216667"/>
            <a:ext cx="7795260" cy="655320"/>
          </a:xfrm>
        </p:spPr>
        <p:txBody>
          <a:bodyPr>
            <a:noAutofit/>
          </a:bodyPr>
          <a:p>
            <a:r>
              <a:rPr lang="zh-CN" altLang="en-US" sz="2000"/>
              <a:t>四、修改的政策和法理依据</a:t>
            </a:r>
            <a:endParaRPr lang="zh-CN" altLang="en-US" sz="2000"/>
          </a:p>
        </p:txBody>
      </p:sp>
      <p:sp>
        <p:nvSpPr>
          <p:cNvPr id="7" name="标题 1"/>
          <p:cNvSpPr>
            <a:spLocks noGrp="1"/>
          </p:cNvSpPr>
          <p:nvPr>
            <p:custDataLst>
              <p:tags r:id="rId1"/>
            </p:custDataLst>
          </p:nvPr>
        </p:nvSpPr>
        <p:spPr>
          <a:xfrm>
            <a:off x="544195" y="663072"/>
            <a:ext cx="2832100" cy="498475"/>
          </a:xfrm>
          <a:prstGeom prst="rect">
            <a:avLst/>
          </a:prstGeom>
          <a:solidFill>
            <a:schemeClr val="bg1"/>
          </a:solidFill>
        </p:spPr>
        <p:txBody>
          <a:bodyPr vert="horz" lIns="90170" tIns="46990" rIns="90170" bIns="0" rtlCol="0" anchor="b" anchorCtr="0">
            <a:noAutofit/>
            <a:scene3d>
              <a:camera prst="orthographicFront"/>
              <a:lightRig rig="threePt" dir="t"/>
            </a:scene3d>
          </a:bodyPr>
          <a:lstStyle>
            <a:lvl1pPr algn="ctr" defTabSz="685800" rtl="0" eaLnBrk="1" fontAlgn="auto" latinLnBrk="0" hangingPunct="1">
              <a:lnSpc>
                <a:spcPct val="100000"/>
              </a:lnSpc>
              <a:spcBef>
                <a:spcPct val="0"/>
              </a:spcBef>
              <a:buNone/>
              <a:defRPr sz="3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400" dirty="0">
                <a:solidFill>
                  <a:schemeClr val="accent1"/>
                </a:solidFill>
                <a:effectLst>
                  <a:outerShdw blurRad="38100" dist="25400" dir="5400000" algn="ctr" rotWithShape="0">
                    <a:srgbClr val="6E747A">
                      <a:alpha val="43000"/>
                    </a:srgbClr>
                  </a:outerShdw>
                </a:effectLst>
                <a:sym typeface="+mn-lt"/>
              </a:rPr>
              <a:t>1、政策依据</a:t>
            </a:r>
            <a:endParaRPr lang="zh-CN" altLang="en-US" sz="2400" dirty="0">
              <a:solidFill>
                <a:schemeClr val="accent1"/>
              </a:solidFill>
              <a:effectLst>
                <a:outerShdw blurRad="38100" dist="25400" dir="5400000" algn="ctr" rotWithShape="0">
                  <a:srgbClr val="6E747A">
                    <a:alpha val="43000"/>
                  </a:srgbClr>
                </a:outerShdw>
              </a:effectLst>
              <a:sym typeface="+mn-lt"/>
            </a:endParaRPr>
          </a:p>
        </p:txBody>
      </p:sp>
      <p:pic>
        <p:nvPicPr>
          <p:cNvPr id="8" name="图片 7"/>
          <p:cNvPicPr>
            <a:picLocks noChangeAspect="1"/>
          </p:cNvPicPr>
          <p:nvPr/>
        </p:nvPicPr>
        <p:blipFill>
          <a:blip r:embed="rId2"/>
          <a:stretch>
            <a:fillRect/>
          </a:stretch>
        </p:blipFill>
        <p:spPr>
          <a:xfrm>
            <a:off x="347980" y="779912"/>
            <a:ext cx="481330" cy="465455"/>
          </a:xfrm>
          <a:prstGeom prst="rect">
            <a:avLst/>
          </a:prstGeom>
        </p:spPr>
      </p:pic>
      <p:sp>
        <p:nvSpPr>
          <p:cNvPr id="3" name="文本框 2"/>
          <p:cNvSpPr txBox="1"/>
          <p:nvPr/>
        </p:nvSpPr>
        <p:spPr>
          <a:xfrm>
            <a:off x="326390" y="1266957"/>
            <a:ext cx="8348980" cy="3646170"/>
          </a:xfrm>
          <a:prstGeom prst="rect">
            <a:avLst/>
          </a:prstGeom>
          <a:noFill/>
          <a:ln w="9525">
            <a:noFill/>
          </a:ln>
        </p:spPr>
        <p:txBody>
          <a:bodyPr wrap="square">
            <a:spAutoFit/>
          </a:bodyPr>
          <a:p>
            <a:pPr indent="304800" fontAlgn="auto">
              <a:lnSpc>
                <a:spcPts val="3080"/>
              </a:lnSpc>
            </a:pPr>
            <a:r>
              <a:rPr b="1">
                <a:solidFill>
                  <a:srgbClr val="000000"/>
                </a:solidFill>
                <a:latin typeface="楷体" panose="02010609060101010101" charset="-122"/>
                <a:ea typeface="楷体" panose="02010609060101010101" charset="-122"/>
                <a:cs typeface="楷体" panose="02010609060101010101" charset="-122"/>
              </a:rPr>
              <a:t>《交通运输部&lt;中华人民共和国海商法&gt;修订说明》中指出“《海商法》还存在某些制度设计不严密、可操作性差等问题，对我国航运利益保护存在一定的缺陷，需要通过修订不断予以完善”，“通过修订出台一套与航运、贸易发展相适应的海商法律制度体系，不仅可以对海上贸易走廊建设提供保障和服务，也将对沿线国家的海商立法和区域性规则的制定提供中国方案”。</a:t>
            </a:r>
            <a:endParaRPr b="1">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笔者认为，</a:t>
            </a:r>
            <a:r>
              <a:rPr b="1">
                <a:solidFill>
                  <a:srgbClr val="000000"/>
                </a:solidFill>
                <a:latin typeface="楷体" panose="02010609060101010101" charset="-122"/>
                <a:ea typeface="楷体" panose="02010609060101010101" charset="-122"/>
                <a:cs typeface="楷体" panose="02010609060101010101" charset="-122"/>
              </a:rPr>
              <a:t>“政策是制定法律的依据”，制定于1992年的中国海商法具有浓厚的舶来品色彩，近30年来国内在此领域内鲜有法律制度上的创新，随着中国国力的显著上升，有必要深入研讨“长赐”轮事件对中国的影响，维护好中国乃至全球的航运利益，并适时制定“中国方案”。</a:t>
            </a:r>
            <a:endParaRPr b="1">
              <a:solidFill>
                <a:srgbClr val="000000"/>
              </a:solidFill>
              <a:latin typeface="楷体" panose="02010609060101010101" charset="-122"/>
              <a:ea typeface="楷体" panose="02010609060101010101" charset="-122"/>
              <a:cs typeface="楷体" panose="02010609060101010101" charset="-122"/>
            </a:endParaRPr>
          </a:p>
        </p:txBody>
      </p:sp>
    </p:spTree>
    <p:custDataLst>
      <p:tags r:id="rId3"/>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880110" y="216667"/>
            <a:ext cx="7795260" cy="655320"/>
          </a:xfrm>
        </p:spPr>
        <p:txBody>
          <a:bodyPr>
            <a:noAutofit/>
          </a:bodyPr>
          <a:p>
            <a:r>
              <a:rPr lang="zh-CN" altLang="en-US" sz="2000"/>
              <a:t>四、修改的政策和法理依据</a:t>
            </a:r>
            <a:endParaRPr lang="zh-CN" altLang="en-US" sz="2000"/>
          </a:p>
        </p:txBody>
      </p:sp>
      <p:sp>
        <p:nvSpPr>
          <p:cNvPr id="7" name="标题 1"/>
          <p:cNvSpPr>
            <a:spLocks noGrp="1"/>
          </p:cNvSpPr>
          <p:nvPr>
            <p:custDataLst>
              <p:tags r:id="rId1"/>
            </p:custDataLst>
          </p:nvPr>
        </p:nvSpPr>
        <p:spPr>
          <a:xfrm>
            <a:off x="555625" y="640212"/>
            <a:ext cx="2832100" cy="498475"/>
          </a:xfrm>
          <a:prstGeom prst="rect">
            <a:avLst/>
          </a:prstGeom>
          <a:solidFill>
            <a:schemeClr val="bg1"/>
          </a:solidFill>
        </p:spPr>
        <p:txBody>
          <a:bodyPr vert="horz" lIns="90170" tIns="46990" rIns="90170" bIns="0" rtlCol="0" anchor="b" anchorCtr="0">
            <a:noAutofit/>
            <a:scene3d>
              <a:camera prst="orthographicFront"/>
              <a:lightRig rig="threePt" dir="t"/>
            </a:scene3d>
          </a:bodyPr>
          <a:lstStyle>
            <a:lvl1pPr algn="ctr" defTabSz="685800" rtl="0" eaLnBrk="1" fontAlgn="auto" latinLnBrk="0" hangingPunct="1">
              <a:lnSpc>
                <a:spcPct val="100000"/>
              </a:lnSpc>
              <a:spcBef>
                <a:spcPct val="0"/>
              </a:spcBef>
              <a:buNone/>
              <a:defRPr sz="3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400" dirty="0">
                <a:solidFill>
                  <a:schemeClr val="accent1"/>
                </a:solidFill>
                <a:effectLst>
                  <a:outerShdw blurRad="38100" dist="25400" dir="5400000" algn="ctr" rotWithShape="0">
                    <a:srgbClr val="6E747A">
                      <a:alpha val="43000"/>
                    </a:srgbClr>
                  </a:outerShdw>
                </a:effectLst>
                <a:sym typeface="+mn-lt"/>
              </a:rPr>
              <a:t>2、法理依据</a:t>
            </a:r>
            <a:endParaRPr lang="zh-CN" altLang="en-US" sz="2400" dirty="0">
              <a:solidFill>
                <a:schemeClr val="accent1"/>
              </a:solidFill>
              <a:effectLst>
                <a:outerShdw blurRad="38100" dist="25400" dir="5400000" algn="ctr" rotWithShape="0">
                  <a:srgbClr val="6E747A">
                    <a:alpha val="43000"/>
                  </a:srgbClr>
                </a:outerShdw>
              </a:effectLst>
              <a:sym typeface="+mn-lt"/>
            </a:endParaRPr>
          </a:p>
        </p:txBody>
      </p:sp>
      <p:pic>
        <p:nvPicPr>
          <p:cNvPr id="8" name="图片 7"/>
          <p:cNvPicPr>
            <a:picLocks noChangeAspect="1"/>
          </p:cNvPicPr>
          <p:nvPr/>
        </p:nvPicPr>
        <p:blipFill>
          <a:blip r:embed="rId2"/>
          <a:stretch>
            <a:fillRect/>
          </a:stretch>
        </p:blipFill>
        <p:spPr>
          <a:xfrm>
            <a:off x="347980" y="779912"/>
            <a:ext cx="481330" cy="465455"/>
          </a:xfrm>
          <a:prstGeom prst="rect">
            <a:avLst/>
          </a:prstGeom>
        </p:spPr>
      </p:pic>
      <p:sp>
        <p:nvSpPr>
          <p:cNvPr id="3" name="文本框 2"/>
          <p:cNvSpPr txBox="1"/>
          <p:nvPr/>
        </p:nvSpPr>
        <p:spPr>
          <a:xfrm>
            <a:off x="386715" y="1129797"/>
            <a:ext cx="8470900" cy="4041140"/>
          </a:xfrm>
          <a:prstGeom prst="rect">
            <a:avLst/>
          </a:prstGeom>
          <a:noFill/>
          <a:ln w="9525">
            <a:noFill/>
          </a:ln>
        </p:spPr>
        <p:txBody>
          <a:bodyPr wrap="square">
            <a:spAutoFit/>
          </a:bodyPr>
          <a:p>
            <a:pPr indent="304800" fontAlgn="auto">
              <a:lnSpc>
                <a:spcPts val="3080"/>
              </a:lnSpc>
            </a:pPr>
            <a:r>
              <a:rPr sz="1700" b="1">
                <a:solidFill>
                  <a:srgbClr val="000000"/>
                </a:solidFill>
                <a:latin typeface="楷体" panose="02010609060101010101" charset="-122"/>
                <a:ea typeface="楷体" panose="02010609060101010101" charset="-122"/>
                <a:cs typeface="楷体" panose="02010609060101010101" charset="-122"/>
              </a:rPr>
              <a:t>笔者对上述修订的想法，源于中国《民法典》第一条“社会主义核心价值观”、第六条“公平原则”、第七条“诚实信用原则”和紧急避险制度的理解，并进行了对现行共同海损制度的融合。</a:t>
            </a:r>
            <a:endParaRPr sz="1700" b="1">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sz="17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笔者认为，</a:t>
            </a:r>
            <a:r>
              <a:rPr sz="1700" b="1">
                <a:solidFill>
                  <a:srgbClr val="000000"/>
                </a:solidFill>
                <a:latin typeface="楷体" panose="02010609060101010101" charset="-122"/>
                <a:ea typeface="楷体" panose="02010609060101010101" charset="-122"/>
                <a:cs typeface="楷体" panose="02010609060101010101" charset="-122"/>
              </a:rPr>
              <a:t>货主如果认为不关自己的事，似乎说不过去，毕竟传统的航海理念中，船货处于共同海上冒险（common maritime adventure）中</a:t>
            </a:r>
            <a:r>
              <a:rPr sz="1700" b="1" i="1">
                <a:solidFill>
                  <a:srgbClr val="000000"/>
                </a:solidFill>
                <a:latin typeface="楷体" panose="02010609060101010101" charset="-122"/>
                <a:ea typeface="楷体" panose="02010609060101010101" charset="-122"/>
                <a:cs typeface="楷体" panose="02010609060101010101" charset="-122"/>
              </a:rPr>
              <a:t>（“利害共同体说”）</a:t>
            </a:r>
            <a:r>
              <a:rPr sz="1700" b="1">
                <a:solidFill>
                  <a:srgbClr val="000000"/>
                </a:solidFill>
                <a:latin typeface="楷体" panose="02010609060101010101" charset="-122"/>
                <a:ea typeface="楷体" panose="02010609060101010101" charset="-122"/>
                <a:cs typeface="楷体" panose="02010609060101010101" charset="-122"/>
              </a:rPr>
              <a:t>，货主也许可以去抗辩，这是船东违约或侵权责任，但别忘了，在集装箱船越来越大型化的今天，这个事件明显是船和货“一体化”的妨碍了公共利益，尤其是中国作为货主大国，更需要有领导气质或者说有全球责任和义务去分担重要航道上的“世纪大堵”损失</a:t>
            </a:r>
            <a:r>
              <a:rPr sz="1700" b="1" i="1">
                <a:solidFill>
                  <a:srgbClr val="000000"/>
                </a:solidFill>
                <a:latin typeface="楷体" panose="02010609060101010101" charset="-122"/>
                <a:ea typeface="楷体" panose="02010609060101010101" charset="-122"/>
                <a:cs typeface="楷体" panose="02010609060101010101" charset="-122"/>
              </a:rPr>
              <a:t>（此种货主分担的原理，类似于油污基金的征集工作，由油污基金所承担的补充清偿责任，实际上还是来源于货主）。</a:t>
            </a:r>
            <a:endParaRPr sz="1700" b="1" i="1">
              <a:solidFill>
                <a:srgbClr val="000000"/>
              </a:solidFill>
              <a:latin typeface="楷体" panose="02010609060101010101" charset="-122"/>
              <a:ea typeface="楷体" panose="02010609060101010101" charset="-122"/>
              <a:cs typeface="楷体" panose="02010609060101010101" charset="-122"/>
            </a:endParaRPr>
          </a:p>
        </p:txBody>
      </p:sp>
    </p:spTree>
    <p:custDataLst>
      <p:tags r:id="rId3"/>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336550" y="274452"/>
            <a:ext cx="8470900" cy="4436110"/>
          </a:xfrm>
          <a:prstGeom prst="rect">
            <a:avLst/>
          </a:prstGeom>
          <a:noFill/>
          <a:ln w="9525">
            <a:noFill/>
          </a:ln>
        </p:spPr>
        <p:txBody>
          <a:bodyPr wrap="square">
            <a:spAutoFit/>
          </a:bodyPr>
          <a:p>
            <a:pPr indent="304800" fontAlgn="auto">
              <a:lnSpc>
                <a:spcPts val="3080"/>
              </a:lnSpc>
            </a:pPr>
            <a:r>
              <a:rPr sz="1700" b="1">
                <a:solidFill>
                  <a:srgbClr val="000000"/>
                </a:solidFill>
                <a:latin typeface="楷体" panose="02010609060101010101" charset="-122"/>
                <a:ea typeface="楷体" panose="02010609060101010101" charset="-122"/>
                <a:cs typeface="楷体" panose="02010609060101010101" charset="-122"/>
              </a:rPr>
              <a:t>重点讲紧急避险：</a:t>
            </a:r>
            <a:endParaRPr sz="1700" b="1">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sz="1700" b="1">
                <a:solidFill>
                  <a:srgbClr val="000000"/>
                </a:solidFill>
                <a:latin typeface="楷体" panose="02010609060101010101" charset="-122"/>
                <a:ea typeface="楷体" panose="02010609060101010101" charset="-122"/>
                <a:cs typeface="楷体" panose="02010609060101010101" charset="-122"/>
              </a:rPr>
              <a:t>《中华人民共和国民法典》第一百八十二条“因</a:t>
            </a:r>
            <a:r>
              <a:rPr sz="1700" b="1" u="sng">
                <a:solidFill>
                  <a:srgbClr val="00B0F0"/>
                </a:solidFill>
                <a:latin typeface="楷体" panose="02010609060101010101" charset="-122"/>
                <a:ea typeface="楷体" panose="02010609060101010101" charset="-122"/>
                <a:cs typeface="楷体" panose="02010609060101010101" charset="-122"/>
              </a:rPr>
              <a:t>紧急避险</a:t>
            </a:r>
            <a:r>
              <a:rPr sz="1700" b="1">
                <a:solidFill>
                  <a:srgbClr val="000000"/>
                </a:solidFill>
                <a:latin typeface="楷体" panose="02010609060101010101" charset="-122"/>
                <a:ea typeface="楷体" panose="02010609060101010101" charset="-122"/>
                <a:cs typeface="楷体" panose="02010609060101010101" charset="-122"/>
              </a:rPr>
              <a:t>造成损害的，由引起险情发生的人承担民事责任。危险由自然原因引起的，紧急避险人不承担民事责任，可以给予适当补偿。紧急避险采取措施不当或者超过必要的限度，造成不应有的损害的，紧急避险人应当承担适当的民事责任”。</a:t>
            </a:r>
            <a:endParaRPr sz="1700" b="1">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sz="1700" b="1">
                <a:solidFill>
                  <a:srgbClr val="000000"/>
                </a:solidFill>
                <a:latin typeface="楷体" panose="02010609060101010101" charset="-122"/>
                <a:ea typeface="楷体" panose="02010609060101010101" charset="-122"/>
                <a:cs typeface="楷体" panose="02010609060101010101" charset="-122"/>
              </a:rPr>
              <a:t>《中华人民共和国刑法》第21条“为了使国家、公共利益、本人或者他人的人身、财产和其他权利免受正在发生的危险，不得已采取的</a:t>
            </a:r>
            <a:r>
              <a:rPr sz="1700" b="1" u="sng">
                <a:solidFill>
                  <a:srgbClr val="00B0F0"/>
                </a:solidFill>
                <a:latin typeface="楷体" panose="02010609060101010101" charset="-122"/>
                <a:ea typeface="楷体" panose="02010609060101010101" charset="-122"/>
                <a:cs typeface="楷体" panose="02010609060101010101" charset="-122"/>
              </a:rPr>
              <a:t>紧急避险</a:t>
            </a:r>
            <a:r>
              <a:rPr sz="1700" b="1">
                <a:solidFill>
                  <a:srgbClr val="000000"/>
                </a:solidFill>
                <a:latin typeface="楷体" panose="02010609060101010101" charset="-122"/>
                <a:ea typeface="楷体" panose="02010609060101010101" charset="-122"/>
                <a:cs typeface="楷体" panose="02010609060101010101" charset="-122"/>
              </a:rPr>
              <a:t>行为，造成损害的，不负刑事责任”。</a:t>
            </a:r>
            <a:endParaRPr sz="1700" b="1">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sz="1700" b="1">
                <a:solidFill>
                  <a:srgbClr val="000000"/>
                </a:solidFill>
                <a:latin typeface="楷体" panose="02010609060101010101" charset="-122"/>
                <a:ea typeface="楷体" panose="02010609060101010101" charset="-122"/>
                <a:cs typeface="楷体" panose="02010609060101010101" charset="-122"/>
              </a:rPr>
              <a:t>《中华人民共和国民法总则释义》为：本条虽然没有对紧急避险的内容作出明确规定，但是应当与我国刑法的规定相一致，</a:t>
            </a:r>
            <a:r>
              <a:rPr sz="1700" b="1" u="sng">
                <a:solidFill>
                  <a:srgbClr val="00B0F0"/>
                </a:solidFill>
                <a:latin typeface="楷体" panose="02010609060101010101" charset="-122"/>
                <a:ea typeface="楷体" panose="02010609060101010101" charset="-122"/>
                <a:cs typeface="楷体" panose="02010609060101010101" charset="-122"/>
              </a:rPr>
              <a:t>紧急避险</a:t>
            </a:r>
            <a:r>
              <a:rPr sz="1700" b="1">
                <a:solidFill>
                  <a:srgbClr val="000000"/>
                </a:solidFill>
                <a:latin typeface="楷体" panose="02010609060101010101" charset="-122"/>
                <a:ea typeface="楷体" panose="02010609060101010101" charset="-122"/>
                <a:cs typeface="楷体" panose="02010609060101010101" charset="-122"/>
              </a:rPr>
              <a:t>应当是使本人或者他人的人身、财产和其他权利免受正在发生的危险，不得已采取的避险行为。 </a:t>
            </a:r>
            <a:endParaRPr sz="1700" b="1">
              <a:solidFill>
                <a:srgbClr val="0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836295" y="964697"/>
            <a:ext cx="7744460" cy="3215005"/>
          </a:xfrm>
          <a:prstGeom prst="rect">
            <a:avLst/>
          </a:prstGeom>
          <a:noFill/>
          <a:ln w="9525">
            <a:noFill/>
          </a:ln>
        </p:spPr>
        <p:txBody>
          <a:bodyPr wrap="square">
            <a:spAutoFit/>
          </a:bodyPr>
          <a:p>
            <a:pPr indent="304800" fontAlgn="auto">
              <a:lnSpc>
                <a:spcPts val="3480"/>
              </a:lnSpc>
            </a:pPr>
            <a:r>
              <a:rPr lang="en-US"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a:t>
            </a:r>
            <a:r>
              <a:rPr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笔者认为，</a:t>
            </a:r>
            <a:r>
              <a:rPr sz="2000" b="1">
                <a:solidFill>
                  <a:srgbClr val="000000"/>
                </a:solidFill>
                <a:latin typeface="楷体" panose="02010609060101010101" charset="-122"/>
                <a:ea typeface="楷体" panose="02010609060101010101" charset="-122"/>
                <a:cs typeface="楷体" panose="02010609060101010101" charset="-122"/>
              </a:rPr>
              <a:t>该事件均和中国法律下紧急避险的要件相符，且我国有部分权威学者也认为共同海损行为是一种典型的紧急避险行为</a:t>
            </a:r>
            <a:r>
              <a:rPr sz="2000" b="1" i="1">
                <a:solidFill>
                  <a:srgbClr val="000000"/>
                </a:solidFill>
                <a:latin typeface="楷体" panose="02010609060101010101" charset="-122"/>
                <a:ea typeface="楷体" panose="02010609060101010101" charset="-122"/>
                <a:cs typeface="楷体" panose="02010609060101010101" charset="-122"/>
              </a:rPr>
              <a:t>（顾昂然、王家福、江平，《中华人民共和国民法通则讲座》）</a:t>
            </a:r>
            <a:r>
              <a:rPr sz="2000" b="1">
                <a:solidFill>
                  <a:srgbClr val="000000"/>
                </a:solidFill>
                <a:latin typeface="楷体" panose="02010609060101010101" charset="-122"/>
                <a:ea typeface="楷体" panose="02010609060101010101" charset="-122"/>
                <a:cs typeface="楷体" panose="02010609060101010101" charset="-122"/>
              </a:rPr>
              <a:t>。中国有必要对目前的共同海损制度进行升级、创新和融合，毕竟海事法律制度就是经过一个个重大典型案例不断总结、创设出来的</a:t>
            </a:r>
            <a:r>
              <a:rPr sz="2000" b="1" i="1">
                <a:solidFill>
                  <a:srgbClr val="000000"/>
                </a:solidFill>
                <a:latin typeface="楷体" panose="02010609060101010101" charset="-122"/>
                <a:ea typeface="楷体" panose="02010609060101010101" charset="-122"/>
                <a:cs typeface="楷体" panose="02010609060101010101" charset="-122"/>
              </a:rPr>
              <a:t>（例如，1989年埃克森石油公司的超级油轮“瓦尔迪兹”号事件导致美国出台《油污法》）。</a:t>
            </a:r>
            <a:endParaRPr sz="2000" b="1" i="1">
              <a:solidFill>
                <a:srgbClr val="0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880745" y="337952"/>
            <a:ext cx="7795260" cy="655320"/>
          </a:xfrm>
        </p:spPr>
        <p:txBody>
          <a:bodyPr>
            <a:noAutofit/>
          </a:bodyPr>
          <a:p>
            <a:r>
              <a:rPr lang="zh-CN" altLang="en-US" sz="2000"/>
              <a:t>五、自救和救他的竞合</a:t>
            </a:r>
            <a:endParaRPr lang="zh-CN" altLang="en-US" sz="2000"/>
          </a:p>
        </p:txBody>
      </p:sp>
      <p:pic>
        <p:nvPicPr>
          <p:cNvPr id="8" name="图片 7"/>
          <p:cNvPicPr>
            <a:picLocks noChangeAspect="1"/>
          </p:cNvPicPr>
          <p:nvPr/>
        </p:nvPicPr>
        <p:blipFill>
          <a:blip r:embed="rId1"/>
          <a:stretch>
            <a:fillRect/>
          </a:stretch>
        </p:blipFill>
        <p:spPr>
          <a:xfrm>
            <a:off x="654050" y="993272"/>
            <a:ext cx="769620" cy="744855"/>
          </a:xfrm>
          <a:prstGeom prst="rect">
            <a:avLst/>
          </a:prstGeom>
        </p:spPr>
      </p:pic>
      <p:sp>
        <p:nvSpPr>
          <p:cNvPr id="3" name="文本框 2"/>
          <p:cNvSpPr txBox="1"/>
          <p:nvPr/>
        </p:nvSpPr>
        <p:spPr>
          <a:xfrm>
            <a:off x="959485" y="1259337"/>
            <a:ext cx="7660005" cy="3035935"/>
          </a:xfrm>
          <a:prstGeom prst="rect">
            <a:avLst/>
          </a:prstGeom>
          <a:noFill/>
          <a:ln w="9525">
            <a:noFill/>
          </a:ln>
        </p:spPr>
        <p:txBody>
          <a:bodyPr wrap="square">
            <a:spAutoFit/>
          </a:bodyPr>
          <a:p>
            <a:pPr indent="304800" fontAlgn="auto">
              <a:lnSpc>
                <a:spcPts val="3280"/>
              </a:lnSpc>
            </a:pPr>
            <a:r>
              <a:rPr lang="en-US" b="1">
                <a:solidFill>
                  <a:srgbClr val="000000"/>
                </a:solidFill>
                <a:latin typeface="楷体" panose="02010609060101010101" charset="-122"/>
                <a:ea typeface="楷体" panose="02010609060101010101" charset="-122"/>
                <a:cs typeface="楷体" panose="02010609060101010101" charset="-122"/>
              </a:rPr>
              <a:t>  </a:t>
            </a:r>
            <a:r>
              <a:rPr sz="2000" b="1">
                <a:solidFill>
                  <a:srgbClr val="000000"/>
                </a:solidFill>
                <a:latin typeface="楷体" panose="02010609060101010101" charset="-122"/>
                <a:ea typeface="楷体" panose="02010609060101010101" charset="-122"/>
                <a:cs typeface="楷体" panose="02010609060101010101" charset="-122"/>
              </a:rPr>
              <a:t>事件采取了挖掘沙石、拖轮救助等措施使船舶最终脱险，由此产生的特殊费用既存在为该轮自救，又存在挽救了社会公共利益的结果竞合问题，为鼓励船舶自救，并达到挽救社会公共利益的目的，笔者对《中华人民共和国海商法》第193条修订内容加上了“有意、合理地采取措施所直接造成的特殊牺牲、支付的特殊费用之百分之五十，也可以认作共同海损”的措辞，至于50%比例从何而来，只是个人的建议。</a:t>
            </a:r>
            <a:endParaRPr sz="2000" b="1">
              <a:solidFill>
                <a:srgbClr val="000000"/>
              </a:solidFill>
              <a:latin typeface="楷体" panose="02010609060101010101" charset="-122"/>
              <a:ea typeface="楷体" panose="02010609060101010101" charset="-122"/>
              <a:cs typeface="楷体" panose="02010609060101010101" charset="-122"/>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816610" y="185166"/>
            <a:ext cx="7886700" cy="405455"/>
          </a:xfrm>
        </p:spPr>
        <p:txBody>
          <a:bodyPr>
            <a:normAutofit fontScale="90000"/>
          </a:bodyPr>
          <a:p>
            <a:r>
              <a:rPr lang="en-US" altLang="zh-CN" sz="2000"/>
              <a:t>1.</a:t>
            </a:r>
            <a:r>
              <a:rPr lang="zh-CN" altLang="en-US" sz="2000"/>
              <a:t>《中华人民共和国海商法》第193条第一款建议修改内容对比</a:t>
            </a:r>
            <a:endParaRPr lang="zh-CN" altLang="en-US" sz="2000"/>
          </a:p>
        </p:txBody>
      </p:sp>
      <p:graphicFrame>
        <p:nvGraphicFramePr>
          <p:cNvPr id="5" name="表格 4"/>
          <p:cNvGraphicFramePr/>
          <p:nvPr>
            <p:custDataLst>
              <p:tags r:id="rId1"/>
            </p:custDataLst>
          </p:nvPr>
        </p:nvGraphicFramePr>
        <p:xfrm>
          <a:off x="1112520" y="811027"/>
          <a:ext cx="7041515" cy="3641725"/>
        </p:xfrm>
        <a:graphic>
          <a:graphicData uri="http://schemas.openxmlformats.org/drawingml/2006/table">
            <a:tbl>
              <a:tblPr firstRow="1" bandRow="1">
                <a:tableStyleId>{5C22544A-7EE6-4342-B048-85BDC9FD1C3A}</a:tableStyleId>
              </a:tblPr>
              <a:tblGrid>
                <a:gridCol w="2203450"/>
                <a:gridCol w="4838065"/>
              </a:tblGrid>
              <a:tr h="507365">
                <a:tc>
                  <a:txBody>
                    <a:bodyPr/>
                    <a:p>
                      <a:pPr algn="ctr">
                        <a:buNone/>
                      </a:pPr>
                      <a:r>
                        <a:rPr lang="zh-CN" altLang="en-US" sz="1800">
                          <a:latin typeface="楷体" panose="02010609060101010101" charset="-122"/>
                          <a:ea typeface="楷体" panose="02010609060101010101" charset="-122"/>
                        </a:rPr>
                        <a:t>原文</a:t>
                      </a:r>
                      <a:endParaRPr lang="zh-CN" altLang="en-US" sz="1800">
                        <a:latin typeface="楷体" panose="02010609060101010101" charset="-122"/>
                        <a:ea typeface="楷体" panose="02010609060101010101" charset="-122"/>
                      </a:endParaRPr>
                    </a:p>
                  </a:txBody>
                  <a:tcPr/>
                </a:tc>
                <a:tc>
                  <a:txBody>
                    <a:bodyPr/>
                    <a:p>
                      <a:pPr algn="ctr">
                        <a:buNone/>
                      </a:pPr>
                      <a:r>
                        <a:rPr lang="zh-CN" altLang="en-US" sz="1800">
                          <a:latin typeface="楷体" panose="02010609060101010101" charset="-122"/>
                          <a:ea typeface="楷体" panose="02010609060101010101" charset="-122"/>
                        </a:rPr>
                        <a:t>建议修改内容</a:t>
                      </a:r>
                      <a:endParaRPr lang="zh-CN" altLang="en-US" sz="1800">
                        <a:latin typeface="楷体" panose="02010609060101010101" charset="-122"/>
                        <a:ea typeface="楷体" panose="02010609060101010101" charset="-122"/>
                      </a:endParaRPr>
                    </a:p>
                  </a:txBody>
                  <a:tcPr/>
                </a:tc>
              </a:tr>
              <a:tr h="3134360">
                <a:tc>
                  <a:txBody>
                    <a:bodyPr/>
                    <a:p>
                      <a:pPr fontAlgn="auto">
                        <a:lnSpc>
                          <a:spcPts val="2660"/>
                        </a:lnSpc>
                        <a:buNone/>
                      </a:pPr>
                      <a:r>
                        <a:rPr lang="en-US" altLang="zh-CN" sz="1800">
                          <a:latin typeface="楷体" panose="02010609060101010101" charset="-122"/>
                          <a:ea typeface="楷体" panose="02010609060101010101" charset="-122"/>
                          <a:cs typeface="楷体" panose="02010609060101010101" charset="-122"/>
                        </a:rPr>
                        <a:t>   </a:t>
                      </a:r>
                      <a:r>
                        <a:rPr lang="zh-CN" altLang="en-US" sz="1800">
                          <a:latin typeface="楷体" panose="02010609060101010101" charset="-122"/>
                          <a:ea typeface="楷体" panose="02010609060101010101" charset="-122"/>
                          <a:cs typeface="楷体" panose="02010609060101010101" charset="-122"/>
                        </a:rPr>
                        <a:t>共同海损，是指在</a:t>
                      </a:r>
                      <a:r>
                        <a:rPr lang="zh-CN" altLang="en-US" sz="1800" u="sng">
                          <a:latin typeface="楷体" panose="02010609060101010101" charset="-122"/>
                          <a:ea typeface="楷体" panose="02010609060101010101" charset="-122"/>
                          <a:cs typeface="楷体" panose="02010609060101010101" charset="-122"/>
                        </a:rPr>
                        <a:t>同一海上航程</a:t>
                      </a:r>
                      <a:r>
                        <a:rPr lang="zh-CN" altLang="en-US" sz="1800">
                          <a:latin typeface="楷体" panose="02010609060101010101" charset="-122"/>
                          <a:ea typeface="楷体" panose="02010609060101010101" charset="-122"/>
                          <a:cs typeface="楷体" panose="02010609060101010101" charset="-122"/>
                        </a:rPr>
                        <a:t>中，船舶、货物和其他财产遭遇共同危险，为了共同安全，有意地合理地采取措施所直接造成的特殊牺牲、支付的特殊费用。</a:t>
                      </a:r>
                      <a:endParaRPr lang="zh-CN" altLang="en-US" sz="1800">
                        <a:latin typeface="楷体" panose="02010609060101010101" charset="-122"/>
                        <a:ea typeface="楷体" panose="02010609060101010101" charset="-122"/>
                        <a:cs typeface="楷体" panose="02010609060101010101" charset="-122"/>
                      </a:endParaRPr>
                    </a:p>
                  </a:txBody>
                  <a:tcPr/>
                </a:tc>
                <a:tc>
                  <a:txBody>
                    <a:bodyPr/>
                    <a:p>
                      <a:pPr fontAlgn="auto">
                        <a:lnSpc>
                          <a:spcPts val="2660"/>
                        </a:lnSpc>
                        <a:buNone/>
                      </a:pPr>
                      <a:r>
                        <a:rPr lang="en-US" altLang="zh-CN" sz="1800">
                          <a:latin typeface="楷体" panose="02010609060101010101" charset="-122"/>
                          <a:ea typeface="楷体" panose="02010609060101010101" charset="-122"/>
                          <a:cs typeface="楷体" panose="02010609060101010101" charset="-122"/>
                        </a:rPr>
                        <a:t>   </a:t>
                      </a:r>
                      <a:r>
                        <a:rPr lang="zh-CN" altLang="en-US" sz="1800">
                          <a:latin typeface="楷体" panose="02010609060101010101" charset="-122"/>
                          <a:ea typeface="楷体" panose="02010609060101010101" charset="-122"/>
                          <a:cs typeface="楷体" panose="02010609060101010101" charset="-122"/>
                        </a:rPr>
                        <a:t>在</a:t>
                      </a:r>
                      <a:r>
                        <a:rPr lang="zh-CN" altLang="en-US" sz="1800" u="sng">
                          <a:latin typeface="楷体" panose="02010609060101010101" charset="-122"/>
                          <a:ea typeface="楷体" panose="02010609060101010101" charset="-122"/>
                          <a:cs typeface="楷体" panose="02010609060101010101" charset="-122"/>
                        </a:rPr>
                        <a:t>海上或者与海相通的可航水域的同一航程</a:t>
                      </a:r>
                      <a:r>
                        <a:rPr lang="zh-CN" altLang="en-US" sz="1800">
                          <a:latin typeface="楷体" panose="02010609060101010101" charset="-122"/>
                          <a:ea typeface="楷体" panose="02010609060101010101" charset="-122"/>
                          <a:cs typeface="楷体" panose="02010609060101010101" charset="-122"/>
                        </a:rPr>
                        <a:t>中，船舶、货物和其他财产遭遇共同危险，为了共同安全，有意地合理地采取措施所直接造成的特殊牺牲、支付的特殊费用等，认作共同海损。</a:t>
                      </a:r>
                      <a:r>
                        <a:rPr lang="zh-CN" altLang="en-US" sz="1800" u="sng">
                          <a:latin typeface="楷体" panose="02010609060101010101" charset="-122"/>
                          <a:ea typeface="楷体" panose="02010609060101010101" charset="-122"/>
                          <a:cs typeface="楷体" panose="02010609060101010101" charset="-122"/>
                        </a:rPr>
                        <a:t>但是，为了航运公共利益和航运公共秩序，即使船舶、货物和其他财产没有遭遇共同危险，也不是为了共同安全，而有意、合理地采取措施所直接造成的特殊牺牲、支付的特殊费用之百分之五十，也可以认作共同海损。</a:t>
                      </a:r>
                      <a:endParaRPr lang="zh-CN" altLang="en-US" sz="1800" u="sng">
                        <a:latin typeface="楷体" panose="02010609060101010101" charset="-122"/>
                        <a:ea typeface="楷体" panose="02010609060101010101" charset="-122"/>
                        <a:cs typeface="楷体" panose="02010609060101010101" charset="-122"/>
                      </a:endParaRPr>
                    </a:p>
                  </a:txBody>
                  <a:tcPr/>
                </a:tc>
              </a:tr>
            </a:tbl>
          </a:graphicData>
        </a:graphic>
      </p:graphicFrame>
    </p:spTree>
    <p:custDataLst>
      <p:tags r:id="rId2"/>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descr="谢明律师微信二维码"/>
          <p:cNvPicPr>
            <a:picLocks noChangeAspect="1"/>
          </p:cNvPicPr>
          <p:nvPr/>
        </p:nvPicPr>
        <p:blipFill>
          <a:blip r:embed="rId1"/>
          <a:stretch>
            <a:fillRect/>
          </a:stretch>
        </p:blipFill>
        <p:spPr>
          <a:xfrm>
            <a:off x="5667375" y="694187"/>
            <a:ext cx="2801620" cy="3888105"/>
          </a:xfrm>
          <a:prstGeom prst="rect">
            <a:avLst/>
          </a:prstGeom>
        </p:spPr>
      </p:pic>
      <p:pic>
        <p:nvPicPr>
          <p:cNvPr id="8" name="图片 7"/>
          <p:cNvPicPr>
            <a:picLocks noChangeAspect="1"/>
          </p:cNvPicPr>
          <p:nvPr/>
        </p:nvPicPr>
        <p:blipFill>
          <a:blip r:embed="rId2"/>
          <a:stretch>
            <a:fillRect/>
          </a:stretch>
        </p:blipFill>
        <p:spPr>
          <a:xfrm>
            <a:off x="751205" y="2575692"/>
            <a:ext cx="629285" cy="608330"/>
          </a:xfrm>
          <a:prstGeom prst="rect">
            <a:avLst/>
          </a:prstGeom>
        </p:spPr>
      </p:pic>
      <p:pic>
        <p:nvPicPr>
          <p:cNvPr id="9" name="图片 8"/>
          <p:cNvPicPr>
            <a:picLocks noChangeAspect="1"/>
          </p:cNvPicPr>
          <p:nvPr/>
        </p:nvPicPr>
        <p:blipFill>
          <a:blip r:embed="rId2"/>
          <a:stretch>
            <a:fillRect/>
          </a:stretch>
        </p:blipFill>
        <p:spPr>
          <a:xfrm flipH="1">
            <a:off x="4074160" y="2575692"/>
            <a:ext cx="629285" cy="608330"/>
          </a:xfrm>
          <a:prstGeom prst="rect">
            <a:avLst/>
          </a:prstGeom>
        </p:spPr>
      </p:pic>
      <p:sp>
        <p:nvSpPr>
          <p:cNvPr id="100" name="文本框 99"/>
          <p:cNvSpPr txBox="1"/>
          <p:nvPr/>
        </p:nvSpPr>
        <p:spPr>
          <a:xfrm>
            <a:off x="225425" y="2495867"/>
            <a:ext cx="5080000" cy="1496695"/>
          </a:xfrm>
          <a:prstGeom prst="rect">
            <a:avLst/>
          </a:prstGeom>
          <a:noFill/>
          <a:ln w="9525">
            <a:noFill/>
          </a:ln>
        </p:spPr>
        <p:txBody>
          <a:bodyPr>
            <a:spAutoFit/>
          </a:bodyPr>
          <a:p>
            <a:pPr indent="342265" fontAlgn="auto">
              <a:lnSpc>
                <a:spcPts val="5480"/>
              </a:lnSpc>
            </a:pPr>
            <a:r>
              <a:rPr lang="en-US" altLang="zh-CN" sz="4000" b="0">
                <a:solidFill>
                  <a:schemeClr val="accent1"/>
                </a:solidFill>
                <a:effectLst>
                  <a:outerShdw blurRad="38100" dist="25400" dir="5400000" algn="ctr" rotWithShape="0">
                    <a:srgbClr val="6E747A">
                      <a:alpha val="43000"/>
                    </a:srgbClr>
                  </a:outerShdw>
                </a:effectLst>
                <a:latin typeface="华文行楷" panose="02010800040101010101" charset="-122"/>
                <a:ea typeface="华文行楷" panose="02010800040101010101" charset="-122"/>
              </a:rPr>
              <a:t>      </a:t>
            </a:r>
            <a:r>
              <a:rPr lang="en-US" altLang="zh-CN" sz="4400" b="0">
                <a:solidFill>
                  <a:schemeClr val="accent1"/>
                </a:solidFill>
                <a:effectLst>
                  <a:outerShdw blurRad="38100" dist="25400" dir="5400000" algn="ctr" rotWithShape="0">
                    <a:srgbClr val="6E747A">
                      <a:alpha val="43000"/>
                    </a:srgbClr>
                  </a:outerShdw>
                </a:effectLst>
                <a:latin typeface="华文行楷" panose="02010800040101010101" charset="-122"/>
                <a:ea typeface="华文行楷" panose="02010800040101010101" charset="-122"/>
              </a:rPr>
              <a:t> </a:t>
            </a:r>
            <a:r>
              <a:rPr lang="zh-CN" sz="4400" b="0">
                <a:solidFill>
                  <a:schemeClr val="accent1"/>
                </a:solidFill>
                <a:effectLst>
                  <a:outerShdw blurRad="38100" dist="25400" dir="5400000" algn="ctr" rotWithShape="0">
                    <a:srgbClr val="6E747A">
                      <a:alpha val="43000"/>
                    </a:srgbClr>
                  </a:outerShdw>
                </a:effectLst>
                <a:latin typeface="华文行楷" panose="02010800040101010101" charset="-122"/>
                <a:ea typeface="华文行楷" panose="02010800040101010101" charset="-122"/>
              </a:rPr>
              <a:t>集思广益，</a:t>
            </a:r>
            <a:endParaRPr lang="zh-CN" sz="4400" b="0">
              <a:solidFill>
                <a:schemeClr val="accent1"/>
              </a:solidFill>
              <a:effectLst>
                <a:outerShdw blurRad="38100" dist="25400" dir="5400000" algn="ctr" rotWithShape="0">
                  <a:srgbClr val="6E747A">
                    <a:alpha val="43000"/>
                  </a:srgbClr>
                </a:outerShdw>
              </a:effectLst>
              <a:latin typeface="华文行楷" panose="02010800040101010101" charset="-122"/>
              <a:ea typeface="华文行楷" panose="02010800040101010101" charset="-122"/>
            </a:endParaRPr>
          </a:p>
          <a:p>
            <a:pPr indent="342265" fontAlgn="auto">
              <a:lnSpc>
                <a:spcPts val="5480"/>
              </a:lnSpc>
            </a:pPr>
            <a:r>
              <a:rPr lang="zh-CN" sz="4400" b="0">
                <a:solidFill>
                  <a:schemeClr val="accent1"/>
                </a:solidFill>
                <a:effectLst>
                  <a:outerShdw blurRad="38100" dist="25400" dir="5400000" algn="ctr" rotWithShape="0">
                    <a:srgbClr val="6E747A">
                      <a:alpha val="43000"/>
                    </a:srgbClr>
                  </a:outerShdw>
                </a:effectLst>
                <a:latin typeface="华文行楷" panose="02010800040101010101" charset="-122"/>
                <a:ea typeface="华文行楷" panose="02010800040101010101" charset="-122"/>
              </a:rPr>
              <a:t>业内人士共同探讨！</a:t>
            </a:r>
            <a:endParaRPr lang="zh-CN" altLang="en-US" sz="4400" b="0">
              <a:solidFill>
                <a:schemeClr val="accent1"/>
              </a:solidFill>
              <a:effectLst>
                <a:outerShdw blurRad="38100" dist="25400" dir="5400000" algn="ctr" rotWithShape="0">
                  <a:srgbClr val="6E747A">
                    <a:alpha val="43000"/>
                  </a:srgbClr>
                </a:outerShdw>
              </a:effectLst>
              <a:latin typeface="华文行楷" panose="02010800040101010101" charset="-122"/>
              <a:ea typeface="华文行楷" panose="02010800040101010101" charset="-122"/>
            </a:endParaRPr>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custDataLst>
              <p:tags r:id="rId1"/>
            </p:custDataLst>
          </p:nvPr>
        </p:nvSpPr>
        <p:spPr>
          <a:xfrm>
            <a:off x="4060145" y="3101573"/>
            <a:ext cx="3892639" cy="555545"/>
          </a:xfrm>
          <a:prstGeom prst="rect">
            <a:avLst/>
          </a:prstGeom>
        </p:spPr>
        <p:txBody>
          <a:bodyPr vert="horz" lIns="90170" tIns="46990" rIns="90170" bIns="0" rtlCol="0" anchor="b" anchorCtr="0">
            <a:scene3d>
              <a:camera prst="orthographicFront"/>
              <a:lightRig rig="threePt" dir="t"/>
            </a:scene3d>
          </a:bodyPr>
          <a:lstStyle>
            <a:lvl1pPr algn="ctr" defTabSz="685800" rtl="0" eaLnBrk="1" fontAlgn="auto" latinLnBrk="0" hangingPunct="1">
              <a:lnSpc>
                <a:spcPct val="100000"/>
              </a:lnSpc>
              <a:spcBef>
                <a:spcPct val="0"/>
              </a:spcBef>
              <a:buNone/>
              <a:defRPr sz="3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6000"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lt"/>
              </a:rPr>
              <a:t>思考</a:t>
            </a:r>
            <a:r>
              <a:rPr lang="en-US" altLang="zh-CN" sz="6000"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lt"/>
              </a:rPr>
              <a:t>...</a:t>
            </a:r>
            <a:endParaRPr lang="en-US" altLang="zh-CN" sz="6000"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lt"/>
            </a:endParaRPr>
          </a:p>
        </p:txBody>
      </p:sp>
      <p:sp>
        <p:nvSpPr>
          <p:cNvPr id="7" name="标题 1"/>
          <p:cNvSpPr>
            <a:spLocks noGrp="1"/>
          </p:cNvSpPr>
          <p:nvPr>
            <p:custDataLst>
              <p:tags r:id="rId2"/>
            </p:custDataLst>
          </p:nvPr>
        </p:nvSpPr>
        <p:spPr>
          <a:xfrm>
            <a:off x="1635125" y="1387607"/>
            <a:ext cx="6138545" cy="1036955"/>
          </a:xfrm>
          <a:prstGeom prst="rect">
            <a:avLst/>
          </a:prstGeom>
          <a:solidFill>
            <a:schemeClr val="bg1"/>
          </a:solidFill>
        </p:spPr>
        <p:txBody>
          <a:bodyPr vert="horz" lIns="90170" tIns="46990" rIns="90170" bIns="0" rtlCol="0" anchor="b" anchorCtr="0">
            <a:normAutofit/>
            <a:scene3d>
              <a:camera prst="orthographicFront"/>
              <a:lightRig rig="threePt" dir="t"/>
            </a:scene3d>
          </a:bodyPr>
          <a:lstStyle>
            <a:lvl1pPr algn="ctr" defTabSz="685800" rtl="0" eaLnBrk="1" fontAlgn="auto" latinLnBrk="0" hangingPunct="1">
              <a:lnSpc>
                <a:spcPct val="100000"/>
              </a:lnSpc>
              <a:spcBef>
                <a:spcPct val="0"/>
              </a:spcBef>
              <a:buNone/>
              <a:defRPr sz="3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en-US" altLang="zh-CN" sz="3200"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sym typeface="+mn-lt"/>
              </a:rPr>
              <a:t> 2.</a:t>
            </a:r>
            <a:r>
              <a:rPr lang="zh-CN" altLang="en-US" sz="3200"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sym typeface="+mn-lt"/>
              </a:rPr>
              <a:t>为什么建议做出修改？</a:t>
            </a:r>
            <a:endParaRPr lang="zh-CN" altLang="en-US" sz="3200"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sym typeface="+mn-lt"/>
            </a:endParaRPr>
          </a:p>
        </p:txBody>
      </p:sp>
      <p:pic>
        <p:nvPicPr>
          <p:cNvPr id="8" name="图片 7"/>
          <p:cNvPicPr>
            <a:picLocks noChangeAspect="1"/>
          </p:cNvPicPr>
          <p:nvPr/>
        </p:nvPicPr>
        <p:blipFill>
          <a:blip r:embed="rId3"/>
          <a:stretch>
            <a:fillRect/>
          </a:stretch>
        </p:blipFill>
        <p:spPr>
          <a:xfrm>
            <a:off x="1509395" y="1761622"/>
            <a:ext cx="777240" cy="751205"/>
          </a:xfrm>
          <a:prstGeom prst="rect">
            <a:avLst/>
          </a:prstGeom>
        </p:spPr>
      </p:pic>
    </p:spTree>
    <p:custDataLst>
      <p:tags r:id="rId4"/>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标题 7"/>
          <p:cNvSpPr>
            <a:spLocks noGrp="1"/>
          </p:cNvSpPr>
          <p:nvPr>
            <p:ph type="title"/>
          </p:nvPr>
        </p:nvSpPr>
        <p:spPr>
          <a:xfrm>
            <a:off x="755650" y="224536"/>
            <a:ext cx="7886700" cy="405455"/>
          </a:xfrm>
        </p:spPr>
        <p:txBody>
          <a:bodyPr/>
          <a:p>
            <a:r>
              <a:rPr lang="en-US" altLang="zh-CN" sz="2000">
                <a:solidFill>
                  <a:schemeClr val="accent1"/>
                </a:solidFill>
                <a:effectLst>
                  <a:outerShdw blurRad="38100" dist="25400" dir="5400000" algn="ctr" rotWithShape="0">
                    <a:srgbClr val="6E747A">
                      <a:alpha val="43000"/>
                    </a:srgbClr>
                  </a:outerShdw>
                </a:effectLst>
              </a:rPr>
              <a:t>2.1</a:t>
            </a:r>
            <a:r>
              <a:rPr lang="zh-CN" altLang="en-US" sz="2000">
                <a:solidFill>
                  <a:schemeClr val="accent1"/>
                </a:solidFill>
                <a:effectLst>
                  <a:outerShdw blurRad="38100" dist="25400" dir="5400000" algn="ctr" rotWithShape="0">
                    <a:srgbClr val="6E747A">
                      <a:alpha val="43000"/>
                    </a:srgbClr>
                  </a:outerShdw>
                </a:effectLst>
              </a:rPr>
              <a:t>事件简要回顾</a:t>
            </a:r>
            <a:endParaRPr lang="zh-CN" altLang="en-US" sz="2000">
              <a:solidFill>
                <a:schemeClr val="accent1"/>
              </a:solidFill>
              <a:effectLst>
                <a:outerShdw blurRad="38100" dist="25400" dir="5400000" algn="ctr" rotWithShape="0">
                  <a:srgbClr val="6E747A">
                    <a:alpha val="43000"/>
                  </a:srgbClr>
                </a:outerShdw>
              </a:effectLst>
            </a:endParaRPr>
          </a:p>
        </p:txBody>
      </p:sp>
      <p:sp>
        <p:nvSpPr>
          <p:cNvPr id="100" name="文本框 99"/>
          <p:cNvSpPr txBox="1"/>
          <p:nvPr/>
        </p:nvSpPr>
        <p:spPr>
          <a:xfrm>
            <a:off x="628015" y="769117"/>
            <a:ext cx="7887335" cy="4041140"/>
          </a:xfrm>
          <a:prstGeom prst="rect">
            <a:avLst/>
          </a:prstGeom>
          <a:noFill/>
          <a:ln w="9525">
            <a:noFill/>
          </a:ln>
        </p:spPr>
        <p:txBody>
          <a:bodyPr wrap="square">
            <a:spAutoFit/>
          </a:bodyPr>
          <a:p>
            <a:pPr indent="0" fontAlgn="auto">
              <a:lnSpc>
                <a:spcPts val="3080"/>
              </a:lnSpc>
            </a:pPr>
            <a:r>
              <a:rPr lang="en-US" sz="2400" b="0">
                <a:solidFill>
                  <a:srgbClr val="000000"/>
                </a:solidFill>
                <a:latin typeface="楷体" panose="02010609060101010101" charset="-122"/>
                <a:ea typeface="楷体" panose="02010609060101010101" charset="-122"/>
                <a:cs typeface="楷体" panose="02010609060101010101" charset="-122"/>
              </a:rPr>
              <a:t>●</a:t>
            </a:r>
            <a:r>
              <a:rPr lang="zh-CN" sz="2400" b="0">
                <a:solidFill>
                  <a:srgbClr val="000000"/>
                </a:solidFill>
                <a:latin typeface="楷体" panose="02010609060101010101" charset="-122"/>
                <a:ea typeface="楷体" panose="02010609060101010101" charset="-122"/>
                <a:cs typeface="楷体" panose="02010609060101010101" charset="-122"/>
              </a:rPr>
              <a:t>苏伊士运河管理局</a:t>
            </a:r>
            <a:r>
              <a:rPr lang="en-US" sz="2400" b="0">
                <a:solidFill>
                  <a:srgbClr val="000000"/>
                </a:solidFill>
                <a:latin typeface="楷体" panose="02010609060101010101" charset="-122"/>
                <a:ea typeface="楷体" panose="02010609060101010101" charset="-122"/>
                <a:cs typeface="楷体" panose="02010609060101010101" charset="-122"/>
              </a:rPr>
              <a:t>(SCA)</a:t>
            </a:r>
            <a:r>
              <a:rPr lang="zh-CN" sz="2400" b="0">
                <a:solidFill>
                  <a:srgbClr val="000000"/>
                </a:solidFill>
                <a:latin typeface="楷体" panose="02010609060101010101" charset="-122"/>
                <a:ea typeface="楷体" panose="02010609060101010101" charset="-122"/>
                <a:cs typeface="楷体" panose="02010609060101010101" charset="-122"/>
              </a:rPr>
              <a:t>最初要求赔偿</a:t>
            </a:r>
            <a:r>
              <a:rPr lang="en-US" sz="2400" b="0">
                <a:solidFill>
                  <a:srgbClr val="000000"/>
                </a:solidFill>
                <a:latin typeface="楷体" panose="02010609060101010101" charset="-122"/>
                <a:ea typeface="楷体" panose="02010609060101010101" charset="-122"/>
                <a:cs typeface="楷体" panose="02010609060101010101" charset="-122"/>
              </a:rPr>
              <a:t>9.16</a:t>
            </a:r>
            <a:r>
              <a:rPr lang="zh-CN" sz="2400" b="0">
                <a:solidFill>
                  <a:srgbClr val="000000"/>
                </a:solidFill>
                <a:latin typeface="楷体" panose="02010609060101010101" charset="-122"/>
                <a:ea typeface="楷体" panose="02010609060101010101" charset="-122"/>
                <a:cs typeface="楷体" panose="02010609060101010101" charset="-122"/>
              </a:rPr>
              <a:t>亿美元，包含支付打捞作业的费用以及运河</a:t>
            </a:r>
            <a:r>
              <a:rPr lang="en-US" sz="2400" b="0">
                <a:solidFill>
                  <a:srgbClr val="000000"/>
                </a:solidFill>
                <a:latin typeface="楷体" panose="02010609060101010101" charset="-122"/>
                <a:ea typeface="楷体" panose="02010609060101010101" charset="-122"/>
                <a:cs typeface="楷体" panose="02010609060101010101" charset="-122"/>
              </a:rPr>
              <a:t>6</a:t>
            </a:r>
            <a:r>
              <a:rPr lang="zh-CN" sz="2400" b="0">
                <a:solidFill>
                  <a:srgbClr val="000000"/>
                </a:solidFill>
                <a:latin typeface="楷体" panose="02010609060101010101" charset="-122"/>
                <a:ea typeface="楷体" panose="02010609060101010101" charset="-122"/>
                <a:cs typeface="楷体" panose="02010609060101010101" charset="-122"/>
              </a:rPr>
              <a:t>天堵塞造成的损失。随后和船东达成和解协议，有消息猜测金额为</a:t>
            </a:r>
            <a:r>
              <a:rPr lang="en-US" sz="2400" b="0">
                <a:solidFill>
                  <a:srgbClr val="000000"/>
                </a:solidFill>
                <a:latin typeface="楷体" panose="02010609060101010101" charset="-122"/>
                <a:ea typeface="楷体" panose="02010609060101010101" charset="-122"/>
                <a:cs typeface="楷体" panose="02010609060101010101" charset="-122"/>
              </a:rPr>
              <a:t>1.5</a:t>
            </a:r>
            <a:r>
              <a:rPr lang="zh-CN" sz="2400" b="0">
                <a:solidFill>
                  <a:srgbClr val="000000"/>
                </a:solidFill>
                <a:latin typeface="楷体" panose="02010609060101010101" charset="-122"/>
                <a:ea typeface="楷体" panose="02010609060101010101" charset="-122"/>
                <a:cs typeface="楷体" panose="02010609060101010101" charset="-122"/>
              </a:rPr>
              <a:t>亿</a:t>
            </a:r>
            <a:r>
              <a:rPr lang="zh-CN" sz="2400" b="0">
                <a:solidFill>
                  <a:srgbClr val="000000"/>
                </a:solidFill>
                <a:latin typeface="楷体" panose="02010609060101010101" charset="-122"/>
                <a:ea typeface="楷体" panose="02010609060101010101" charset="-122"/>
                <a:cs typeface="楷体" panose="02010609060101010101" charset="-122"/>
              </a:rPr>
              <a:t>美元。</a:t>
            </a:r>
            <a:r>
              <a:rPr lang="en-US" sz="2400" b="0">
                <a:solidFill>
                  <a:srgbClr val="000000"/>
                </a:solidFill>
                <a:latin typeface="楷体" panose="02010609060101010101" charset="-122"/>
                <a:ea typeface="楷体" panose="02010609060101010101" charset="-122"/>
                <a:cs typeface="楷体" panose="02010609060101010101" charset="-122"/>
              </a:rPr>
              <a:t>●</a:t>
            </a:r>
            <a:r>
              <a:rPr lang="zh-CN" sz="2400" b="0">
                <a:solidFill>
                  <a:srgbClr val="000000"/>
                </a:solidFill>
                <a:latin typeface="楷体" panose="02010609060101010101" charset="-122"/>
                <a:ea typeface="楷体" panose="02010609060101010101" charset="-122"/>
                <a:cs typeface="楷体" panose="02010609060101010101" charset="-122"/>
              </a:rPr>
              <a:t>最终和解金额无从得知，但从媒体角度看来</a:t>
            </a:r>
            <a:r>
              <a:rPr lang="en-US" sz="2400" b="0">
                <a:solidFill>
                  <a:srgbClr val="000000"/>
                </a:solidFill>
                <a:latin typeface="楷体" panose="02010609060101010101" charset="-122"/>
                <a:ea typeface="楷体" panose="02010609060101010101" charset="-122"/>
                <a:cs typeface="楷体" panose="02010609060101010101" charset="-122"/>
              </a:rPr>
              <a:t>“</a:t>
            </a:r>
            <a:r>
              <a:rPr lang="zh-CN" sz="2400" b="0">
                <a:solidFill>
                  <a:srgbClr val="000000"/>
                </a:solidFill>
                <a:latin typeface="楷体" panose="02010609060101010101" charset="-122"/>
                <a:ea typeface="楷体" panose="02010609060101010101" charset="-122"/>
                <a:cs typeface="楷体" panose="02010609060101010101" charset="-122"/>
              </a:rPr>
              <a:t>可以确定的是，这笔钱需要船上货物的货主们一起承担。因为船东日本正荣汽船已正式宣布共同海损</a:t>
            </a:r>
            <a:r>
              <a:rPr lang="en-US" sz="2400" b="0">
                <a:solidFill>
                  <a:srgbClr val="000000"/>
                </a:solidFill>
                <a:latin typeface="楷体" panose="02010609060101010101" charset="-122"/>
                <a:ea typeface="楷体" panose="02010609060101010101" charset="-122"/>
                <a:cs typeface="楷体" panose="02010609060101010101" charset="-122"/>
              </a:rPr>
              <a:t>”●</a:t>
            </a:r>
            <a:r>
              <a:rPr lang="zh-CN" sz="2400" b="0">
                <a:solidFill>
                  <a:srgbClr val="000000"/>
                </a:solidFill>
                <a:latin typeface="楷体" panose="02010609060101010101" charset="-122"/>
                <a:ea typeface="楷体" panose="02010609060101010101" charset="-122"/>
                <a:cs typeface="楷体" panose="02010609060101010101" charset="-122"/>
              </a:rPr>
              <a:t>船上货物货值达</a:t>
            </a:r>
            <a:r>
              <a:rPr lang="en-US" sz="2400" b="0">
                <a:solidFill>
                  <a:srgbClr val="000000"/>
                </a:solidFill>
                <a:latin typeface="楷体" panose="02010609060101010101" charset="-122"/>
                <a:ea typeface="楷体" panose="02010609060101010101" charset="-122"/>
                <a:cs typeface="楷体" panose="02010609060101010101" charset="-122"/>
              </a:rPr>
              <a:t>7.8 </a:t>
            </a:r>
            <a:r>
              <a:rPr lang="zh-CN" sz="2400" b="0">
                <a:solidFill>
                  <a:srgbClr val="000000"/>
                </a:solidFill>
                <a:latin typeface="楷体" panose="02010609060101010101" charset="-122"/>
                <a:ea typeface="楷体" panose="02010609060101010101" charset="-122"/>
                <a:cs typeface="楷体" panose="02010609060101010101" charset="-122"/>
              </a:rPr>
              <a:t>亿美元，曾挂靠盐田等</a:t>
            </a:r>
            <a:r>
              <a:rPr lang="en-US" sz="2400" b="0">
                <a:solidFill>
                  <a:srgbClr val="000000"/>
                </a:solidFill>
                <a:latin typeface="楷体" panose="02010609060101010101" charset="-122"/>
                <a:ea typeface="楷体" panose="02010609060101010101" charset="-122"/>
                <a:cs typeface="楷体" panose="02010609060101010101" charset="-122"/>
              </a:rPr>
              <a:t>6</a:t>
            </a:r>
            <a:r>
              <a:rPr lang="zh-CN" sz="2400" b="0">
                <a:solidFill>
                  <a:srgbClr val="000000"/>
                </a:solidFill>
                <a:latin typeface="楷体" panose="02010609060101010101" charset="-122"/>
                <a:ea typeface="楷体" panose="02010609060101010101" charset="-122"/>
                <a:cs typeface="楷体" panose="02010609060101010101" charset="-122"/>
              </a:rPr>
              <a:t>个中国港口，约其中</a:t>
            </a:r>
            <a:r>
              <a:rPr lang="en-US" sz="2400" b="0">
                <a:solidFill>
                  <a:srgbClr val="000000"/>
                </a:solidFill>
                <a:latin typeface="楷体" panose="02010609060101010101" charset="-122"/>
                <a:ea typeface="楷体" panose="02010609060101010101" charset="-122"/>
                <a:cs typeface="楷体" panose="02010609060101010101" charset="-122"/>
              </a:rPr>
              <a:t>8</a:t>
            </a:r>
            <a:r>
              <a:rPr lang="zh-CN" sz="2400" b="0">
                <a:solidFill>
                  <a:srgbClr val="000000"/>
                </a:solidFill>
                <a:latin typeface="楷体" panose="02010609060101010101" charset="-122"/>
                <a:ea typeface="楷体" panose="02010609060101010101" charset="-122"/>
                <a:cs typeface="楷体" panose="02010609060101010101" charset="-122"/>
              </a:rPr>
              <a:t>成货物来自中国</a:t>
            </a:r>
            <a:r>
              <a:rPr lang="en-US" sz="2400" b="0">
                <a:solidFill>
                  <a:srgbClr val="000000"/>
                </a:solidFill>
                <a:latin typeface="楷体" panose="02010609060101010101" charset="-122"/>
                <a:ea typeface="楷体" panose="02010609060101010101" charset="-122"/>
                <a:cs typeface="楷体" panose="02010609060101010101" charset="-122"/>
              </a:rPr>
              <a:t>●</a:t>
            </a:r>
            <a:r>
              <a:rPr lang="zh-CN" sz="2400" b="0">
                <a:solidFill>
                  <a:srgbClr val="000000"/>
                </a:solidFill>
                <a:latin typeface="楷体" panose="02010609060101010101" charset="-122"/>
                <a:ea typeface="楷体" panose="02010609060101010101" charset="-122"/>
                <a:cs typeface="楷体" panose="02010609060101010101" charset="-122"/>
              </a:rPr>
              <a:t>船东委托的海损理算师发出通知，公布了货主先按货值</a:t>
            </a:r>
            <a:r>
              <a:rPr lang="en-US" sz="2400" b="0">
                <a:solidFill>
                  <a:srgbClr val="000000"/>
                </a:solidFill>
                <a:latin typeface="楷体" panose="02010609060101010101" charset="-122"/>
                <a:ea typeface="楷体" panose="02010609060101010101" charset="-122"/>
                <a:cs typeface="楷体" panose="02010609060101010101" charset="-122"/>
              </a:rPr>
              <a:t>25%</a:t>
            </a:r>
            <a:r>
              <a:rPr lang="zh-CN" sz="2400" b="0">
                <a:solidFill>
                  <a:srgbClr val="000000"/>
                </a:solidFill>
                <a:latin typeface="楷体" panose="02010609060101010101" charset="-122"/>
                <a:ea typeface="楷体" panose="02010609060101010101" charset="-122"/>
                <a:cs typeface="楷体" panose="02010609060101010101" charset="-122"/>
              </a:rPr>
              <a:t>的比例提供共同海损保证金</a:t>
            </a:r>
            <a:endParaRPr lang="zh-CN" altLang="en-US" sz="2400" b="0">
              <a:solidFill>
                <a:srgbClr val="0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custDataLst>
              <p:tags r:id="rId1"/>
            </p:custDataLst>
          </p:nvPr>
        </p:nvSpPr>
        <p:spPr>
          <a:xfrm>
            <a:off x="1670685" y="1213485"/>
            <a:ext cx="2221865" cy="445135"/>
          </a:xfrm>
          <a:prstGeom prst="rect">
            <a:avLst/>
          </a:prstGeom>
          <a:solidFill>
            <a:schemeClr val="bg1"/>
          </a:solidFill>
        </p:spPr>
        <p:txBody>
          <a:bodyPr vert="horz" lIns="90170" tIns="46990" rIns="90170" bIns="0" rtlCol="0" anchor="b" anchorCtr="0">
            <a:noAutofit/>
            <a:scene3d>
              <a:camera prst="orthographicFront"/>
              <a:lightRig rig="threePt" dir="t"/>
            </a:scene3d>
          </a:bodyPr>
          <a:lstStyle>
            <a:lvl1pPr algn="ctr" defTabSz="685800" rtl="0" eaLnBrk="1" fontAlgn="auto" latinLnBrk="0" hangingPunct="1">
              <a:lnSpc>
                <a:spcPct val="100000"/>
              </a:lnSpc>
              <a:spcBef>
                <a:spcPct val="0"/>
              </a:spcBef>
              <a:buNone/>
              <a:defRPr sz="3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en-US" altLang="zh-CN" sz="3600" dirty="0">
                <a:solidFill>
                  <a:schemeClr val="accent1"/>
                </a:solidFill>
                <a:effectLst>
                  <a:outerShdw blurRad="38100" dist="25400" dir="5400000" algn="ctr" rotWithShape="0">
                    <a:srgbClr val="6E747A">
                      <a:alpha val="43000"/>
                    </a:srgbClr>
                  </a:outerShdw>
                </a:effectLst>
                <a:sym typeface="+mn-lt"/>
              </a:rPr>
              <a:t>2.2</a:t>
            </a:r>
            <a:r>
              <a:rPr lang="zh-CN" altLang="en-US" sz="3600" dirty="0">
                <a:solidFill>
                  <a:schemeClr val="accent1"/>
                </a:solidFill>
                <a:effectLst>
                  <a:outerShdw blurRad="38100" dist="25400" dir="5400000" algn="ctr" rotWithShape="0">
                    <a:srgbClr val="6E747A">
                      <a:alpha val="43000"/>
                    </a:srgbClr>
                  </a:outerShdw>
                </a:effectLst>
                <a:sym typeface="+mn-lt"/>
              </a:rPr>
              <a:t>争议</a:t>
            </a:r>
            <a:endParaRPr lang="zh-CN" altLang="en-US" sz="3600" dirty="0">
              <a:solidFill>
                <a:schemeClr val="accent1"/>
              </a:solidFill>
              <a:effectLst>
                <a:outerShdw blurRad="38100" dist="25400" dir="5400000" algn="ctr" rotWithShape="0">
                  <a:srgbClr val="6E747A">
                    <a:alpha val="43000"/>
                  </a:srgbClr>
                </a:outerShdw>
              </a:effectLst>
              <a:sym typeface="+mn-lt"/>
            </a:endParaRPr>
          </a:p>
        </p:txBody>
      </p:sp>
      <p:pic>
        <p:nvPicPr>
          <p:cNvPr id="8" name="图片 7"/>
          <p:cNvPicPr>
            <a:picLocks noChangeAspect="1"/>
          </p:cNvPicPr>
          <p:nvPr/>
        </p:nvPicPr>
        <p:blipFill>
          <a:blip r:embed="rId2"/>
          <a:stretch>
            <a:fillRect/>
          </a:stretch>
        </p:blipFill>
        <p:spPr>
          <a:xfrm>
            <a:off x="949325" y="1075690"/>
            <a:ext cx="603250" cy="583565"/>
          </a:xfrm>
          <a:prstGeom prst="rect">
            <a:avLst/>
          </a:prstGeom>
        </p:spPr>
      </p:pic>
      <p:sp>
        <p:nvSpPr>
          <p:cNvPr id="100" name="文本框 99"/>
          <p:cNvSpPr txBox="1"/>
          <p:nvPr/>
        </p:nvSpPr>
        <p:spPr>
          <a:xfrm>
            <a:off x="683895" y="1773555"/>
            <a:ext cx="7921625" cy="2306955"/>
          </a:xfrm>
          <a:prstGeom prst="rect">
            <a:avLst/>
          </a:prstGeom>
          <a:solidFill>
            <a:schemeClr val="bg1"/>
          </a:solidFill>
          <a:ln w="9525">
            <a:noFill/>
          </a:ln>
        </p:spPr>
        <p:txBody>
          <a:bodyPr wrap="square">
            <a:spAutoFit/>
          </a:bodyPr>
          <a:p>
            <a:pPr indent="304800"/>
            <a:r>
              <a:rPr lang="zh-CN" sz="2400" b="0">
                <a:solidFill>
                  <a:srgbClr val="000000"/>
                </a:solidFill>
                <a:latin typeface="楷体" panose="02010609060101010101" charset="-122"/>
                <a:ea typeface="楷体" panose="02010609060101010101" charset="-122"/>
                <a:cs typeface="楷体" panose="02010609060101010101" charset="-122"/>
              </a:rPr>
              <a:t>中国法律界有专业人士的意见认为“长赐号”事件不构成共同海损，其代表性的观点认为“</a:t>
            </a:r>
            <a:r>
              <a:rPr lang="zh-CN" sz="2400" b="0">
                <a:solidFill>
                  <a:srgbClr val="222222"/>
                </a:solidFill>
                <a:latin typeface="楷体" panose="02010609060101010101" charset="-122"/>
                <a:ea typeface="楷体" panose="02010609060101010101" charset="-122"/>
                <a:cs typeface="楷体" panose="02010609060101010101" charset="-122"/>
              </a:rPr>
              <a:t>此次事故，船上货物与集装箱多是中国货，货主不熟悉航运习惯，让日本船东有机可乘。不实宣告令货主陷入共同海损的泥</a:t>
            </a:r>
            <a:r>
              <a:rPr lang="zh-CN" sz="2400" b="0">
                <a:solidFill>
                  <a:srgbClr val="222222"/>
                </a:solidFill>
                <a:latin typeface="楷体" panose="02010609060101010101" charset="-122"/>
                <a:ea typeface="楷体" panose="02010609060101010101" charset="-122"/>
                <a:cs typeface="楷体" panose="02010609060101010101" charset="-122"/>
              </a:rPr>
              <a:t>潭中</a:t>
            </a:r>
            <a:r>
              <a:rPr lang="en-US" sz="2400" b="0">
                <a:solidFill>
                  <a:srgbClr val="000000"/>
                </a:solidFill>
                <a:latin typeface="楷体" panose="02010609060101010101" charset="-122"/>
                <a:ea typeface="楷体" panose="02010609060101010101" charset="-122"/>
                <a:cs typeface="楷体" panose="02010609060101010101" charset="-122"/>
              </a:rPr>
              <a:t>”(</a:t>
            </a:r>
            <a:r>
              <a:rPr lang="zh-CN" sz="2400" b="0">
                <a:solidFill>
                  <a:srgbClr val="222222"/>
                </a:solidFill>
                <a:latin typeface="楷体" panose="02010609060101010101" charset="-122"/>
                <a:ea typeface="楷体" panose="02010609060101010101" charset="-122"/>
                <a:cs typeface="楷体" panose="02010609060101010101" charset="-122"/>
              </a:rPr>
              <a:t>王肖卿，台湾海商法教授、台湾托运人协会顾问、台湾仲裁协会仲裁员</a:t>
            </a:r>
            <a:r>
              <a:rPr lang="en-US" sz="2400" b="0">
                <a:solidFill>
                  <a:srgbClr val="222222"/>
                </a:solidFill>
                <a:latin typeface="楷体" panose="02010609060101010101" charset="-122"/>
                <a:ea typeface="楷体" panose="02010609060101010101" charset="-122"/>
                <a:cs typeface="楷体" panose="02010609060101010101" charset="-122"/>
              </a:rPr>
              <a:t>)</a:t>
            </a:r>
            <a:r>
              <a:rPr lang="zh-CN" sz="2400" b="0">
                <a:solidFill>
                  <a:srgbClr val="000000"/>
                </a:solidFill>
                <a:latin typeface="楷体" panose="02010609060101010101" charset="-122"/>
                <a:ea typeface="楷体" panose="02010609060101010101" charset="-122"/>
                <a:cs typeface="楷体" panose="02010609060101010101" charset="-122"/>
              </a:rPr>
              <a:t>。</a:t>
            </a:r>
            <a:endParaRPr lang="zh-CN" altLang="en-US" sz="2400" b="0">
              <a:solidFill>
                <a:srgbClr val="000000"/>
              </a:solidFill>
              <a:latin typeface="楷体" panose="02010609060101010101" charset="-122"/>
              <a:ea typeface="楷体" panose="02010609060101010101" charset="-122"/>
              <a:cs typeface="楷体" panose="02010609060101010101" charset="-122"/>
            </a:endParaRPr>
          </a:p>
        </p:txBody>
      </p:sp>
      <p:sp>
        <p:nvSpPr>
          <p:cNvPr id="2" name="矩形 1"/>
          <p:cNvSpPr/>
          <p:nvPr/>
        </p:nvSpPr>
        <p:spPr>
          <a:xfrm>
            <a:off x="1149033" y="4199387"/>
            <a:ext cx="5013325" cy="583565"/>
          </a:xfrm>
          <a:prstGeom prst="rect">
            <a:avLst/>
          </a:prstGeom>
          <a:noFill/>
          <a:ln>
            <a:noFill/>
          </a:ln>
        </p:spPr>
        <p:txBody>
          <a:bodyPr wrap="none" rtlCol="0" anchor="t">
            <a:spAutoFit/>
            <a:scene3d>
              <a:camera prst="orthographicFront"/>
              <a:lightRig rig="threePt" dir="t"/>
            </a:scene3d>
          </a:bodyPr>
          <a:p>
            <a:pPr algn="ctr"/>
            <a:r>
              <a:rPr lang="en-US" altLang="zh-CN" sz="3200" b="1">
                <a:ln w="22225">
                  <a:solidFill>
                    <a:schemeClr val="accent2"/>
                  </a:solidFill>
                  <a:prstDash val="solid"/>
                </a:ln>
                <a:solidFill>
                  <a:schemeClr val="accent2">
                    <a:lumMod val="40000"/>
                    <a:lumOff val="60000"/>
                  </a:schemeClr>
                </a:solidFill>
                <a:effectLst/>
              </a:rPr>
              <a:t>······  </a:t>
            </a:r>
            <a:r>
              <a:rPr lang="zh-CN" altLang="en-US" sz="3200" b="1">
                <a:ln w="22225">
                  <a:solidFill>
                    <a:schemeClr val="accent2"/>
                  </a:solidFill>
                  <a:prstDash val="solid"/>
                </a:ln>
                <a:solidFill>
                  <a:schemeClr val="accent2">
                    <a:lumMod val="40000"/>
                    <a:lumOff val="60000"/>
                  </a:schemeClr>
                </a:solidFill>
                <a:effectLst/>
              </a:rPr>
              <a:t>鉴于此种争议，探讨:</a:t>
            </a:r>
            <a:endParaRPr lang="zh-CN" altLang="en-US" sz="3200" b="1">
              <a:ln w="22225">
                <a:solidFill>
                  <a:schemeClr val="accent2"/>
                </a:solidFill>
                <a:prstDash val="solid"/>
              </a:ln>
              <a:solidFill>
                <a:schemeClr val="accent2">
                  <a:lumMod val="40000"/>
                  <a:lumOff val="60000"/>
                </a:schemeClr>
              </a:solidFill>
              <a:effectLst/>
            </a:endParaRPr>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816610" y="184917"/>
            <a:ext cx="7795260" cy="655320"/>
          </a:xfrm>
        </p:spPr>
        <p:txBody>
          <a:bodyPr>
            <a:noAutofit/>
          </a:bodyPr>
          <a:p>
            <a:r>
              <a:rPr lang="zh-CN" altLang="en-US" sz="2000"/>
              <a:t>一、《中华人民共和国海商法》第193条与第165条、第171条的规定存在文义解释上的冲突</a:t>
            </a:r>
            <a:endParaRPr lang="zh-CN" altLang="en-US" sz="2000"/>
          </a:p>
        </p:txBody>
      </p:sp>
      <p:graphicFrame>
        <p:nvGraphicFramePr>
          <p:cNvPr id="5" name="表格 4"/>
          <p:cNvGraphicFramePr/>
          <p:nvPr>
            <p:custDataLst>
              <p:tags r:id="rId1"/>
            </p:custDataLst>
          </p:nvPr>
        </p:nvGraphicFramePr>
        <p:xfrm>
          <a:off x="842010" y="1489842"/>
          <a:ext cx="7770495" cy="2983865"/>
        </p:xfrm>
        <a:graphic>
          <a:graphicData uri="http://schemas.openxmlformats.org/drawingml/2006/table">
            <a:tbl>
              <a:tblPr firstRow="1" bandRow="1">
                <a:tableStyleId>{5C22544A-7EE6-4342-B048-85BDC9FD1C3A}</a:tableStyleId>
              </a:tblPr>
              <a:tblGrid>
                <a:gridCol w="3000375"/>
                <a:gridCol w="2359025"/>
                <a:gridCol w="2411095"/>
              </a:tblGrid>
              <a:tr h="396240">
                <a:tc>
                  <a:txBody>
                    <a:bodyPr/>
                    <a:p>
                      <a:pPr algn="ctr">
                        <a:buNone/>
                      </a:pPr>
                      <a:r>
                        <a:rPr lang="zh-CN" altLang="en-US" sz="2000">
                          <a:latin typeface="楷体" panose="02010609060101010101" charset="-122"/>
                          <a:ea typeface="楷体" panose="02010609060101010101" charset="-122"/>
                          <a:cs typeface="楷体" panose="02010609060101010101" charset="-122"/>
                        </a:rPr>
                        <a:t>第十章 共同海损</a:t>
                      </a:r>
                      <a:endParaRPr lang="zh-CN" altLang="en-US" sz="2000">
                        <a:latin typeface="楷体" panose="02010609060101010101" charset="-122"/>
                        <a:ea typeface="楷体" panose="02010609060101010101" charset="-122"/>
                        <a:cs typeface="楷体" panose="02010609060101010101" charset="-122"/>
                      </a:endParaRPr>
                    </a:p>
                  </a:txBody>
                  <a:tcPr/>
                </a:tc>
                <a:tc>
                  <a:txBody>
                    <a:bodyPr/>
                    <a:p>
                      <a:pPr algn="ctr">
                        <a:buNone/>
                      </a:pPr>
                      <a:r>
                        <a:rPr lang="zh-CN" altLang="en-US" sz="2000">
                          <a:latin typeface="楷体" panose="02010609060101010101" charset="-122"/>
                          <a:ea typeface="楷体" panose="02010609060101010101" charset="-122"/>
                        </a:rPr>
                        <a:t>第八章　船舶碰撞</a:t>
                      </a:r>
                      <a:endParaRPr lang="zh-CN" altLang="en-US" sz="2000">
                        <a:latin typeface="楷体" panose="02010609060101010101" charset="-122"/>
                        <a:ea typeface="楷体" panose="02010609060101010101" charset="-122"/>
                      </a:endParaRPr>
                    </a:p>
                  </a:txBody>
                  <a:tcPr/>
                </a:tc>
                <a:tc>
                  <a:txBody>
                    <a:bodyPr/>
                    <a:p>
                      <a:pPr algn="ctr">
                        <a:buNone/>
                      </a:pPr>
                      <a:r>
                        <a:rPr lang="zh-CN" altLang="en-US" sz="2000">
                          <a:latin typeface="楷体" panose="02010609060101010101" charset="-122"/>
                          <a:ea typeface="楷体" panose="02010609060101010101" charset="-122"/>
                        </a:rPr>
                        <a:t>第九章　海难救助</a:t>
                      </a:r>
                      <a:endParaRPr lang="zh-CN" altLang="en-US" sz="2000">
                        <a:latin typeface="楷体" panose="02010609060101010101" charset="-122"/>
                        <a:ea typeface="楷体" panose="02010609060101010101" charset="-122"/>
                      </a:endParaRPr>
                    </a:p>
                  </a:txBody>
                  <a:tcPr/>
                </a:tc>
              </a:tr>
              <a:tr h="2587625">
                <a:tc>
                  <a:txBody>
                    <a:bodyPr/>
                    <a:p>
                      <a:pPr fontAlgn="auto">
                        <a:lnSpc>
                          <a:spcPts val="2660"/>
                        </a:lnSpc>
                        <a:buNone/>
                      </a:pPr>
                      <a:r>
                        <a:rPr sz="2000">
                          <a:latin typeface="楷体" panose="02010609060101010101" charset="-122"/>
                          <a:ea typeface="楷体" panose="02010609060101010101" charset="-122"/>
                        </a:rPr>
                        <a:t>第一百九十三条　共同海损，是指在</a:t>
                      </a:r>
                      <a:r>
                        <a:rPr sz="2000" u="sng">
                          <a:latin typeface="楷体" panose="02010609060101010101" charset="-122"/>
                          <a:ea typeface="楷体" panose="02010609060101010101" charset="-122"/>
                        </a:rPr>
                        <a:t>同一海上航程</a:t>
                      </a:r>
                      <a:r>
                        <a:rPr sz="2000">
                          <a:latin typeface="楷体" panose="02010609060101010101" charset="-122"/>
                          <a:ea typeface="楷体" panose="02010609060101010101" charset="-122"/>
                        </a:rPr>
                        <a:t>中，船舶、货物和其他财产遭遇共同危险，为了共同安全，有意地合理地采取措施所直接造成的特殊牺牲、支付的特殊费用。</a:t>
                      </a:r>
                      <a:endParaRPr sz="2000">
                        <a:latin typeface="楷体" panose="02010609060101010101" charset="-122"/>
                        <a:ea typeface="楷体" panose="02010609060101010101" charset="-122"/>
                      </a:endParaRPr>
                    </a:p>
                  </a:txBody>
                  <a:tcPr/>
                </a:tc>
                <a:tc>
                  <a:txBody>
                    <a:bodyPr/>
                    <a:p>
                      <a:pPr fontAlgn="auto">
                        <a:lnSpc>
                          <a:spcPts val="2660"/>
                        </a:lnSpc>
                        <a:buNone/>
                      </a:pPr>
                      <a:r>
                        <a:rPr lang="en-US" altLang="zh-CN" sz="2000">
                          <a:latin typeface="楷体" panose="02010609060101010101" charset="-122"/>
                          <a:ea typeface="楷体" panose="02010609060101010101" charset="-122"/>
                          <a:cs typeface="楷体" panose="02010609060101010101" charset="-122"/>
                        </a:rPr>
                        <a:t>  </a:t>
                      </a:r>
                      <a:r>
                        <a:rPr sz="2000">
                          <a:latin typeface="楷体" panose="02010609060101010101" charset="-122"/>
                          <a:ea typeface="楷体" panose="02010609060101010101" charset="-122"/>
                          <a:cs typeface="楷体" panose="02010609060101010101" charset="-122"/>
                        </a:rPr>
                        <a:t>第一百六十五条　船舶碰撞，是指船舶</a:t>
                      </a:r>
                      <a:r>
                        <a:rPr sz="2000" u="sng">
                          <a:latin typeface="楷体" panose="02010609060101010101" charset="-122"/>
                          <a:ea typeface="楷体" panose="02010609060101010101" charset="-122"/>
                          <a:cs typeface="楷体" panose="02010609060101010101" charset="-122"/>
                        </a:rPr>
                        <a:t>在海上或者与海相通的可航水域</a:t>
                      </a:r>
                      <a:r>
                        <a:rPr sz="2000">
                          <a:latin typeface="楷体" panose="02010609060101010101" charset="-122"/>
                          <a:ea typeface="楷体" panose="02010609060101010101" charset="-122"/>
                          <a:cs typeface="楷体" panose="02010609060101010101" charset="-122"/>
                        </a:rPr>
                        <a:t>发生接触造成损害的事故。</a:t>
                      </a:r>
                      <a:endParaRPr sz="2000">
                        <a:latin typeface="楷体" panose="02010609060101010101" charset="-122"/>
                        <a:ea typeface="楷体" panose="02010609060101010101" charset="-122"/>
                        <a:cs typeface="楷体" panose="02010609060101010101" charset="-122"/>
                      </a:endParaRPr>
                    </a:p>
                  </a:txBody>
                  <a:tcPr/>
                </a:tc>
                <a:tc>
                  <a:txBody>
                    <a:bodyPr/>
                    <a:p>
                      <a:pPr fontAlgn="auto">
                        <a:lnSpc>
                          <a:spcPts val="2660"/>
                        </a:lnSpc>
                        <a:buNone/>
                      </a:pPr>
                      <a:r>
                        <a:rPr lang="zh-CN" altLang="en-US" sz="2000">
                          <a:latin typeface="楷体" panose="02010609060101010101" charset="-122"/>
                          <a:ea typeface="楷体" panose="02010609060101010101" charset="-122"/>
                        </a:rPr>
                        <a:t>第一百七十一条　本章规定适用于</a:t>
                      </a:r>
                      <a:r>
                        <a:rPr lang="zh-CN" altLang="en-US" sz="2000" u="sng">
                          <a:latin typeface="楷体" panose="02010609060101010101" charset="-122"/>
                          <a:ea typeface="楷体" panose="02010609060101010101" charset="-122"/>
                        </a:rPr>
                        <a:t>在海上或者与海相通的可航水域</a:t>
                      </a:r>
                      <a:r>
                        <a:rPr lang="zh-CN" altLang="en-US" sz="2000">
                          <a:latin typeface="楷体" panose="02010609060101010101" charset="-122"/>
                          <a:ea typeface="楷体" panose="02010609060101010101" charset="-122"/>
                        </a:rPr>
                        <a:t>，对遇险的船舶和其他财产进行的救助。</a:t>
                      </a:r>
                      <a:endParaRPr lang="zh-CN" altLang="en-US" sz="2000">
                        <a:latin typeface="楷体" panose="02010609060101010101" charset="-122"/>
                        <a:ea typeface="楷体" panose="02010609060101010101" charset="-122"/>
                      </a:endParaRPr>
                    </a:p>
                  </a:txBody>
                  <a:tcPr/>
                </a:tc>
              </a:tr>
            </a:tbl>
          </a:graphicData>
        </a:graphic>
      </p:graphicFrame>
      <p:sp>
        <p:nvSpPr>
          <p:cNvPr id="6" name="矩形 5"/>
          <p:cNvSpPr/>
          <p:nvPr/>
        </p:nvSpPr>
        <p:spPr>
          <a:xfrm>
            <a:off x="581025" y="985652"/>
            <a:ext cx="3566160" cy="460375"/>
          </a:xfrm>
          <a:prstGeom prst="rect">
            <a:avLst/>
          </a:prstGeom>
          <a:noFill/>
          <a:ln>
            <a:noFill/>
          </a:ln>
        </p:spPr>
        <p:txBody>
          <a:bodyPr wrap="none" rtlCol="0" anchor="t">
            <a:spAutoFit/>
            <a:scene3d>
              <a:camera prst="orthographicFront"/>
              <a:lightRig rig="threePt" dir="t"/>
            </a:scene3d>
          </a:bodyPr>
          <a:p>
            <a:pPr algn="ctr"/>
            <a:r>
              <a:rPr lang="zh-CN" altLang="en-US" sz="2400" b="1">
                <a:solidFill>
                  <a:schemeClr val="accent1"/>
                </a:solidFill>
                <a:effectLst>
                  <a:outerShdw blurRad="38100" dist="25400" dir="5400000" algn="ctr" rotWithShape="0">
                    <a:srgbClr val="6E747A">
                      <a:alpha val="43000"/>
                    </a:srgbClr>
                  </a:outerShdw>
                </a:effectLst>
              </a:rPr>
              <a:t>  </a:t>
            </a:r>
            <a:r>
              <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a:t>
            </a:r>
            <a:r>
              <a:rPr lang="zh-CN" altLang="en-US"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三条规定做下对比：</a:t>
            </a:r>
            <a:endParaRPr lang="zh-CN" altLang="en-US"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809625" y="896117"/>
            <a:ext cx="7782560" cy="3456305"/>
          </a:xfrm>
          <a:prstGeom prst="rect">
            <a:avLst/>
          </a:prstGeom>
          <a:noFill/>
          <a:ln w="9525">
            <a:noFill/>
          </a:ln>
        </p:spPr>
        <p:txBody>
          <a:bodyPr wrap="square">
            <a:spAutoFit/>
          </a:bodyPr>
          <a:p>
            <a:pPr indent="0" fontAlgn="auto">
              <a:lnSpc>
                <a:spcPts val="3280"/>
              </a:lnSpc>
            </a:pPr>
            <a:r>
              <a:rPr lang="en-US" sz="2400" b="0">
                <a:solidFill>
                  <a:srgbClr val="000000"/>
                </a:solidFill>
                <a:latin typeface="楷体" panose="02010609060101010101" charset="-122"/>
                <a:ea typeface="楷体" panose="02010609060101010101" charset="-122"/>
                <a:cs typeface="楷体" panose="02010609060101010101" charset="-122"/>
              </a:rPr>
              <a:t>    </a:t>
            </a:r>
            <a:r>
              <a:rPr sz="2400" b="0">
                <a:solidFill>
                  <a:srgbClr val="000000"/>
                </a:solidFill>
                <a:latin typeface="楷体" panose="02010609060101010101" charset="-122"/>
                <a:ea typeface="楷体" panose="02010609060101010101" charset="-122"/>
                <a:cs typeface="楷体" panose="02010609060101010101" charset="-122"/>
              </a:rPr>
              <a:t>不难看出，我国规定的“共同海损”字面意思并不包括“与海相通的可航水域”发生的事故，故有观点认为：“本案搁浅地在运河，判断时需要厘清“运河”是否应当包含在 “海上”一词中”，虽然运河与海相通，可以适用《海商法》调整运输合同，但对于独立于运输合同章节的共同海损章，特别是对于长赐轮本次事故，是否可以适用共同海损特别保护，尚需深入讨论，等待法院的最后判决是一个绝佳的选择。”</a:t>
            </a:r>
            <a:endParaRPr sz="2400" b="0">
              <a:solidFill>
                <a:srgbClr val="0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680720" y="320807"/>
            <a:ext cx="7782560" cy="1353185"/>
          </a:xfrm>
          <a:prstGeom prst="rect">
            <a:avLst/>
          </a:prstGeom>
          <a:noFill/>
          <a:ln w="9525">
            <a:noFill/>
          </a:ln>
        </p:spPr>
        <p:txBody>
          <a:bodyPr wrap="square">
            <a:spAutoFit/>
          </a:bodyPr>
          <a:p>
            <a:pPr indent="0" fontAlgn="auto">
              <a:lnSpc>
                <a:spcPts val="3280"/>
              </a:lnSpc>
            </a:pPr>
            <a:r>
              <a:rPr lang="en-US" sz="2000" b="1">
                <a:solidFill>
                  <a:srgbClr val="000000"/>
                </a:solidFill>
                <a:latin typeface="楷体" panose="02010609060101010101" charset="-122"/>
                <a:ea typeface="楷体" panose="02010609060101010101" charset="-122"/>
                <a:cs typeface="楷体" panose="02010609060101010101" charset="-122"/>
              </a:rPr>
              <a:t>    </a:t>
            </a:r>
            <a:r>
              <a:rPr sz="20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笔者认为，上述观点的疑问源于《海商法》第193条字面意思的不周延，实际上，“与海相通的可航水域”发生的事故，仍然可以构成共同海损，</a:t>
            </a:r>
            <a:r>
              <a:rPr lang="zh-CN" sz="2000" b="1" u="sng">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理由如下：</a:t>
            </a:r>
            <a:endParaRPr lang="zh-CN" sz="2000" b="1" u="sng">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endParaRPr>
          </a:p>
        </p:txBody>
      </p:sp>
      <p:pic>
        <p:nvPicPr>
          <p:cNvPr id="3" name="图片 2"/>
          <p:cNvPicPr>
            <a:picLocks noChangeAspect="1"/>
          </p:cNvPicPr>
          <p:nvPr/>
        </p:nvPicPr>
        <p:blipFill>
          <a:blip r:embed="rId1"/>
          <a:stretch>
            <a:fillRect/>
          </a:stretch>
        </p:blipFill>
        <p:spPr>
          <a:xfrm>
            <a:off x="353060" y="242067"/>
            <a:ext cx="659130" cy="638175"/>
          </a:xfrm>
          <a:prstGeom prst="rect">
            <a:avLst/>
          </a:prstGeom>
        </p:spPr>
      </p:pic>
      <p:sp>
        <p:nvSpPr>
          <p:cNvPr id="4" name="文本框 3"/>
          <p:cNvSpPr txBox="1"/>
          <p:nvPr/>
        </p:nvSpPr>
        <p:spPr>
          <a:xfrm>
            <a:off x="772795" y="1779402"/>
            <a:ext cx="7690485" cy="2930525"/>
          </a:xfrm>
          <a:prstGeom prst="rect">
            <a:avLst/>
          </a:prstGeom>
          <a:noFill/>
          <a:ln w="9525">
            <a:noFill/>
          </a:ln>
        </p:spPr>
        <p:txBody>
          <a:bodyPr wrap="square">
            <a:spAutoFit/>
          </a:bodyPr>
          <a:p>
            <a:pPr indent="0" fontAlgn="auto">
              <a:lnSpc>
                <a:spcPts val="2460"/>
              </a:lnSpc>
            </a:pPr>
            <a:r>
              <a:rPr lang="en-US" altLang="zh-CN">
                <a:solidFill>
                  <a:srgbClr val="222222"/>
                </a:solidFill>
                <a:latin typeface="Arial" panose="020B0604020202020204" pitchFamily="34" charset="0"/>
                <a:ea typeface="楷体" panose="02010609060101010101" charset="-122"/>
                <a:cs typeface="Arial" panose="020B0604020202020204" pitchFamily="34" charset="0"/>
              </a:rPr>
              <a:t>1</a:t>
            </a:r>
            <a:r>
              <a:rPr lang="zh-CN" altLang="en-US">
                <a:solidFill>
                  <a:srgbClr val="222222"/>
                </a:solidFill>
                <a:latin typeface="Arial" panose="020B0604020202020204" pitchFamily="34" charset="0"/>
                <a:ea typeface="楷体" panose="02010609060101010101" charset="-122"/>
                <a:cs typeface="Arial" panose="020B0604020202020204" pitchFamily="34" charset="0"/>
              </a:rPr>
              <a:t>、</a:t>
            </a:r>
            <a:r>
              <a:rPr lang="zh-CN">
                <a:solidFill>
                  <a:srgbClr val="222222"/>
                </a:solidFill>
                <a:latin typeface="Arial" panose="020B0604020202020204" pitchFamily="34" charset="0"/>
                <a:ea typeface="楷体" panose="02010609060101010101" charset="-122"/>
                <a:cs typeface="Arial" panose="020B0604020202020204" pitchFamily="34" charset="0"/>
              </a:rPr>
              <a:t>理论界认为；</a:t>
            </a:r>
            <a:endParaRPr lang="zh-CN">
              <a:solidFill>
                <a:srgbClr val="222222"/>
              </a:solidFill>
              <a:latin typeface="Arial" panose="020B0604020202020204" pitchFamily="34" charset="0"/>
              <a:ea typeface="楷体" panose="02010609060101010101" charset="-122"/>
              <a:cs typeface="Arial" panose="020B0604020202020204" pitchFamily="34" charset="0"/>
            </a:endParaRPr>
          </a:p>
          <a:p>
            <a:pPr indent="0" fontAlgn="auto">
              <a:lnSpc>
                <a:spcPts val="2460"/>
              </a:lnSpc>
            </a:pPr>
            <a:r>
              <a:rPr lang="en-US" altLang="zh-CN">
                <a:solidFill>
                  <a:srgbClr val="222222"/>
                </a:solidFill>
                <a:latin typeface="Arial" panose="020B0604020202020204" pitchFamily="34" charset="0"/>
                <a:ea typeface="楷体" panose="02010609060101010101" charset="-122"/>
                <a:cs typeface="Arial" panose="020B0604020202020204" pitchFamily="34" charset="0"/>
              </a:rPr>
              <a:t>2</a:t>
            </a:r>
            <a:r>
              <a:rPr lang="zh-CN" altLang="en-US">
                <a:solidFill>
                  <a:srgbClr val="222222"/>
                </a:solidFill>
                <a:latin typeface="Arial" panose="020B0604020202020204" pitchFamily="34" charset="0"/>
                <a:ea typeface="楷体" panose="02010609060101010101" charset="-122"/>
                <a:cs typeface="Arial" panose="020B0604020202020204" pitchFamily="34" charset="0"/>
              </a:rPr>
              <a:t>、</a:t>
            </a:r>
            <a:r>
              <a:rPr lang="zh-CN">
                <a:solidFill>
                  <a:srgbClr val="222222"/>
                </a:solidFill>
                <a:latin typeface="Arial" panose="020B0604020202020204" pitchFamily="34" charset="0"/>
                <a:ea typeface="楷体" panose="02010609060101010101" charset="-122"/>
                <a:cs typeface="Arial" panose="020B0604020202020204" pitchFamily="34" charset="0"/>
              </a:rPr>
              <a:t>从逻辑上讲；</a:t>
            </a:r>
            <a:endParaRPr lang="zh-CN">
              <a:solidFill>
                <a:srgbClr val="000000"/>
              </a:solidFill>
              <a:latin typeface="Arial" panose="020B0604020202020204" pitchFamily="34" charset="0"/>
              <a:ea typeface="楷体" panose="02010609060101010101" charset="-122"/>
              <a:cs typeface="Arial" panose="020B0604020202020204" pitchFamily="34" charset="0"/>
            </a:endParaRPr>
          </a:p>
          <a:p>
            <a:pPr indent="0" fontAlgn="auto">
              <a:lnSpc>
                <a:spcPts val="2460"/>
              </a:lnSpc>
            </a:pPr>
            <a:r>
              <a:rPr lang="en-US" altLang="zh-CN">
                <a:solidFill>
                  <a:srgbClr val="000000"/>
                </a:solidFill>
                <a:latin typeface="Arial" panose="020B0604020202020204" pitchFamily="34" charset="0"/>
                <a:ea typeface="楷体" panose="02010609060101010101" charset="-122"/>
                <a:cs typeface="Arial" panose="020B0604020202020204" pitchFamily="34" charset="0"/>
              </a:rPr>
              <a:t>3</a:t>
            </a:r>
            <a:r>
              <a:rPr lang="zh-CN" altLang="en-US">
                <a:solidFill>
                  <a:srgbClr val="000000"/>
                </a:solidFill>
                <a:latin typeface="Arial" panose="020B0604020202020204" pitchFamily="34" charset="0"/>
                <a:ea typeface="楷体" panose="02010609060101010101" charset="-122"/>
                <a:cs typeface="Arial" panose="020B0604020202020204" pitchFamily="34" charset="0"/>
              </a:rPr>
              <a:t>、</a:t>
            </a:r>
            <a:r>
              <a:rPr lang="zh-CN">
                <a:solidFill>
                  <a:srgbClr val="000000"/>
                </a:solidFill>
                <a:latin typeface="Arial" panose="020B0604020202020204" pitchFamily="34" charset="0"/>
                <a:ea typeface="楷体" panose="02010609060101010101" charset="-122"/>
                <a:cs typeface="Arial" panose="020B0604020202020204" pitchFamily="34" charset="0"/>
              </a:rPr>
              <a:t>考究</a:t>
            </a:r>
            <a:r>
              <a:rPr lang="zh-CN">
                <a:solidFill>
                  <a:srgbClr val="222222"/>
                </a:solidFill>
                <a:latin typeface="Arial" panose="020B0604020202020204" pitchFamily="34" charset="0"/>
                <a:ea typeface="楷体" panose="02010609060101010101" charset="-122"/>
                <a:cs typeface="Arial" panose="020B0604020202020204" pitchFamily="34" charset="0"/>
              </a:rPr>
              <a:t>《海商法》第193条的渊源。</a:t>
            </a:r>
            <a:endParaRPr lang="zh-CN">
              <a:solidFill>
                <a:srgbClr val="222222"/>
              </a:solidFill>
              <a:latin typeface="Arial" panose="020B0604020202020204" pitchFamily="34" charset="0"/>
              <a:ea typeface="楷体" panose="02010609060101010101" charset="-122"/>
              <a:cs typeface="Arial" panose="020B0604020202020204" pitchFamily="34" charset="0"/>
            </a:endParaRPr>
          </a:p>
          <a:p>
            <a:pPr indent="0" fontAlgn="auto">
              <a:lnSpc>
                <a:spcPts val="2460"/>
              </a:lnSpc>
            </a:pPr>
            <a:endParaRPr lang="zh-CN">
              <a:solidFill>
                <a:srgbClr val="000000"/>
              </a:solidFill>
              <a:latin typeface="Arial" panose="020B0604020202020204" pitchFamily="34" charset="0"/>
              <a:ea typeface="楷体" panose="02010609060101010101" charset="-122"/>
              <a:cs typeface="Arial" panose="020B0604020202020204" pitchFamily="34" charset="0"/>
            </a:endParaRPr>
          </a:p>
          <a:p>
            <a:pPr indent="0" fontAlgn="auto">
              <a:lnSpc>
                <a:spcPts val="2460"/>
              </a:lnSpc>
            </a:pPr>
            <a:r>
              <a:rPr lang="en-US" altLang="zh-CN">
                <a:solidFill>
                  <a:srgbClr val="000000"/>
                </a:solidFill>
                <a:latin typeface="Arial" panose="020B0604020202020204" pitchFamily="34" charset="0"/>
                <a:ea typeface="楷体" panose="02010609060101010101" charset="-122"/>
                <a:cs typeface="Arial" panose="020B0604020202020204" pitchFamily="34" charset="0"/>
              </a:rPr>
              <a:t>  </a:t>
            </a:r>
            <a:r>
              <a:rPr lang="zh-CN">
                <a:solidFill>
                  <a:srgbClr val="000000"/>
                </a:solidFill>
                <a:latin typeface="Arial" panose="020B0604020202020204" pitchFamily="34" charset="0"/>
                <a:ea typeface="楷体" panose="02010609060101010101" charset="-122"/>
                <a:cs typeface="Arial" panose="020B0604020202020204" pitchFamily="34" charset="0"/>
              </a:rPr>
              <a:t>《1974年约克－安特卫普规则》“规则A：共同海损行为</a:t>
            </a:r>
            <a:r>
              <a:rPr lang="en-US">
                <a:solidFill>
                  <a:srgbClr val="000000"/>
                </a:solidFill>
                <a:latin typeface="Arial" panose="020B0604020202020204" pitchFamily="34" charset="0"/>
                <a:ea typeface="楷体" panose="02010609060101010101" charset="-122"/>
                <a:cs typeface="Arial" panose="020B0604020202020204" pitchFamily="34" charset="0"/>
              </a:rPr>
              <a:t>……</a:t>
            </a:r>
            <a:r>
              <a:rPr lang="zh-CN">
                <a:solidFill>
                  <a:srgbClr val="000000"/>
                </a:solidFill>
                <a:latin typeface="Arial" panose="020B0604020202020204" pitchFamily="34" charset="0"/>
                <a:ea typeface="楷体" panose="02010609060101010101" charset="-122"/>
                <a:cs typeface="Arial" panose="020B0604020202020204" pitchFamily="34" charset="0"/>
              </a:rPr>
              <a:t>同一海上航程</a:t>
            </a:r>
            <a:r>
              <a:rPr lang="en-US">
                <a:solidFill>
                  <a:srgbClr val="000000"/>
                </a:solidFill>
                <a:latin typeface="Arial" panose="020B0604020202020204" pitchFamily="34" charset="0"/>
                <a:ea typeface="楷体" panose="02010609060101010101" charset="-122"/>
                <a:cs typeface="Arial" panose="020B0604020202020204" pitchFamily="34" charset="0"/>
              </a:rPr>
              <a:t>……</a:t>
            </a:r>
            <a:r>
              <a:rPr lang="zh-CN">
                <a:solidFill>
                  <a:srgbClr val="000000"/>
                </a:solidFill>
                <a:latin typeface="Arial" panose="020B0604020202020204" pitchFamily="34" charset="0"/>
                <a:ea typeface="楷体" panose="02010609060101010101" charset="-122"/>
                <a:cs typeface="Arial" panose="020B0604020202020204" pitchFamily="34" charset="0"/>
              </a:rPr>
              <a:t>”，英文原文是： Rule A： There is a general average act, </a:t>
            </a:r>
            <a:r>
              <a:rPr lang="en-US">
                <a:solidFill>
                  <a:srgbClr val="000000"/>
                </a:solidFill>
                <a:latin typeface="Arial" panose="020B0604020202020204" pitchFamily="34" charset="0"/>
                <a:ea typeface="楷体" panose="02010609060101010101" charset="-122"/>
                <a:cs typeface="Arial" panose="020B0604020202020204" pitchFamily="34" charset="0"/>
              </a:rPr>
              <a:t>…… in a common maritime adventure”.</a:t>
            </a:r>
            <a:r>
              <a:rPr lang="zh-CN">
                <a:solidFill>
                  <a:srgbClr val="222222"/>
                </a:solidFill>
                <a:latin typeface="Arial" panose="020B0604020202020204" pitchFamily="34" charset="0"/>
                <a:ea typeface="楷体" panose="02010609060101010101" charset="-122"/>
                <a:cs typeface="Arial" panose="020B0604020202020204" pitchFamily="34" charset="0"/>
              </a:rPr>
              <a:t>《海商法》第193条中的“同一海上航程”，来源于英文“</a:t>
            </a:r>
            <a:r>
              <a:rPr lang="zh-CN">
                <a:solidFill>
                  <a:srgbClr val="000000"/>
                </a:solidFill>
                <a:latin typeface="Arial" panose="020B0604020202020204" pitchFamily="34" charset="0"/>
                <a:ea typeface="楷体" panose="02010609060101010101" charset="-122"/>
                <a:cs typeface="Arial" panose="020B0604020202020204" pitchFamily="34" charset="0"/>
              </a:rPr>
              <a:t>a common maritime adventure”，而maritime一词本身的英文原意是得不出排除“</a:t>
            </a:r>
            <a:r>
              <a:rPr lang="zh-CN">
                <a:solidFill>
                  <a:srgbClr val="222222"/>
                </a:solidFill>
                <a:latin typeface="Arial" panose="020B0604020202020204" pitchFamily="34" charset="0"/>
                <a:ea typeface="楷体" panose="02010609060101010101" charset="-122"/>
                <a:cs typeface="Arial" panose="020B0604020202020204" pitchFamily="34" charset="0"/>
              </a:rPr>
              <a:t>与海相通的可航水域</a:t>
            </a:r>
            <a:r>
              <a:rPr lang="zh-CN">
                <a:solidFill>
                  <a:srgbClr val="000000"/>
                </a:solidFill>
                <a:latin typeface="Arial" panose="020B0604020202020204" pitchFamily="34" charset="0"/>
                <a:ea typeface="楷体" panose="02010609060101010101" charset="-122"/>
                <a:cs typeface="Arial" panose="020B0604020202020204" pitchFamily="34" charset="0"/>
              </a:rPr>
              <a:t>”的意思。</a:t>
            </a:r>
            <a:endParaRPr lang="zh-CN" altLang="en-US">
              <a:solidFill>
                <a:srgbClr val="000000"/>
              </a:solidFill>
              <a:latin typeface="Arial" panose="020B0604020202020204" pitchFamily="34" charset="0"/>
              <a:ea typeface="楷体" panose="02010609060101010101" charset="-122"/>
              <a:cs typeface="Arial" panose="020B0604020202020204" pitchFamily="34" charset="0"/>
            </a:endParaRPr>
          </a:p>
        </p:txBody>
      </p:sp>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816610" y="184917"/>
            <a:ext cx="7795260" cy="655320"/>
          </a:xfrm>
        </p:spPr>
        <p:txBody>
          <a:bodyPr>
            <a:noAutofit/>
          </a:bodyPr>
          <a:p>
            <a:r>
              <a:rPr lang="zh-CN" altLang="en-US" sz="2000"/>
              <a:t>二、“长赐”轮搁浅事故是否构成共同海损值得商榷</a:t>
            </a:r>
            <a:endParaRPr lang="zh-CN" altLang="en-US" sz="2000"/>
          </a:p>
        </p:txBody>
      </p:sp>
      <p:sp>
        <p:nvSpPr>
          <p:cNvPr id="100" name="文本框 99"/>
          <p:cNvSpPr txBox="1"/>
          <p:nvPr/>
        </p:nvSpPr>
        <p:spPr>
          <a:xfrm>
            <a:off x="278130" y="640847"/>
            <a:ext cx="8865870" cy="4041140"/>
          </a:xfrm>
          <a:prstGeom prst="rect">
            <a:avLst/>
          </a:prstGeom>
          <a:noFill/>
          <a:ln w="9525">
            <a:noFill/>
          </a:ln>
        </p:spPr>
        <p:txBody>
          <a:bodyPr wrap="square">
            <a:spAutoFit/>
          </a:bodyPr>
          <a:p>
            <a:pPr indent="30480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 </a:t>
            </a:r>
            <a:r>
              <a:rPr lang="zh-CN" sz="2000" b="0">
                <a:solidFill>
                  <a:srgbClr val="000000"/>
                </a:solidFill>
                <a:latin typeface="楷体" panose="02010609060101010101" charset="-122"/>
                <a:ea typeface="楷体" panose="02010609060101010101" charset="-122"/>
                <a:cs typeface="楷体" panose="02010609060101010101" charset="-122"/>
              </a:rPr>
              <a:t>按照通说，</a:t>
            </a:r>
            <a:r>
              <a:rPr lang="zh-CN" sz="2000" b="0">
                <a:solidFill>
                  <a:srgbClr val="000000"/>
                </a:solidFill>
                <a:highlight>
                  <a:srgbClr val="C0C0C0"/>
                </a:highlight>
                <a:latin typeface="楷体" panose="02010609060101010101" charset="-122"/>
                <a:ea typeface="楷体" panose="02010609060101010101" charset="-122"/>
                <a:cs typeface="楷体" panose="02010609060101010101" charset="-122"/>
              </a:rPr>
              <a:t>共同海损的成立要件</a:t>
            </a:r>
            <a:r>
              <a:rPr lang="zh-CN" sz="2000" b="0">
                <a:solidFill>
                  <a:srgbClr val="000000"/>
                </a:solidFill>
                <a:latin typeface="楷体" panose="02010609060101010101" charset="-122"/>
                <a:ea typeface="楷体" panose="02010609060101010101" charset="-122"/>
                <a:cs typeface="楷体" panose="02010609060101010101" charset="-122"/>
              </a:rPr>
              <a:t>如下，缺一不可：</a:t>
            </a:r>
            <a:endParaRPr lang="zh-CN" sz="2000" b="0">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a:t>
            </a:r>
            <a:r>
              <a:rPr lang="zh-CN" sz="2000" b="0">
                <a:solidFill>
                  <a:srgbClr val="000000"/>
                </a:solidFill>
                <a:latin typeface="楷体" panose="02010609060101010101" charset="-122"/>
                <a:ea typeface="楷体" panose="02010609060101010101" charset="-122"/>
                <a:cs typeface="楷体" panose="02010609060101010101" charset="-122"/>
              </a:rPr>
              <a:t>第一，船舶、货物和其他财产结为一体时处于同一海上航程；</a:t>
            </a:r>
            <a:endParaRPr lang="zh-CN" sz="2000" b="0">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a:t>
            </a:r>
            <a:r>
              <a:rPr lang="zh-CN" sz="2000" b="0">
                <a:solidFill>
                  <a:srgbClr val="000000"/>
                </a:solidFill>
                <a:latin typeface="楷体" panose="02010609060101010101" charset="-122"/>
                <a:ea typeface="楷体" panose="02010609060101010101" charset="-122"/>
                <a:cs typeface="楷体" panose="02010609060101010101" charset="-122"/>
              </a:rPr>
              <a:t>第二，船舶、货物和其他财产处于共同危险中；</a:t>
            </a:r>
            <a:endParaRPr lang="zh-CN" sz="2000" b="0">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a:t>
            </a:r>
            <a:r>
              <a:rPr lang="zh-CN" sz="2000" b="0">
                <a:solidFill>
                  <a:srgbClr val="000000"/>
                </a:solidFill>
                <a:latin typeface="楷体" panose="02010609060101010101" charset="-122"/>
                <a:ea typeface="楷体" panose="02010609060101010101" charset="-122"/>
                <a:cs typeface="楷体" panose="02010609060101010101" charset="-122"/>
              </a:rPr>
              <a:t>第三，为了共同安全而有意和合理地采取了措施；</a:t>
            </a:r>
            <a:endParaRPr lang="zh-CN" sz="2000" b="0">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a:t>
            </a:r>
            <a:r>
              <a:rPr lang="zh-CN" sz="2000" b="0">
                <a:solidFill>
                  <a:srgbClr val="000000"/>
                </a:solidFill>
                <a:latin typeface="楷体" panose="02010609060101010101" charset="-122"/>
                <a:ea typeface="楷体" panose="02010609060101010101" charset="-122"/>
                <a:cs typeface="楷体" panose="02010609060101010101" charset="-122"/>
              </a:rPr>
              <a:t>第四，采取的措施直接造成了特殊的财产牺牲或者额外的费用支出。</a:t>
            </a:r>
            <a:endParaRPr lang="zh-CN" sz="2000" b="0">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  </a:t>
            </a:r>
            <a:r>
              <a:rPr lang="zh-CN" sz="2000" b="0">
                <a:solidFill>
                  <a:srgbClr val="000000"/>
                </a:solidFill>
                <a:latin typeface="楷体" panose="02010609060101010101" charset="-122"/>
                <a:ea typeface="楷体" panose="02010609060101010101" charset="-122"/>
                <a:cs typeface="楷体" panose="02010609060101010101" charset="-122"/>
              </a:rPr>
              <a:t>结合各方媒体对事故的报道，笔者认为在现行法律和规则下，该搁浅事故很可能不构成共同海损，</a:t>
            </a:r>
            <a:r>
              <a:rPr lang="zh-CN" sz="2000" b="0">
                <a:solidFill>
                  <a:srgbClr val="000000"/>
                </a:solidFill>
                <a:highlight>
                  <a:srgbClr val="C0C0C0"/>
                </a:highlight>
                <a:latin typeface="楷体" panose="02010609060101010101" charset="-122"/>
                <a:ea typeface="楷体" panose="02010609060101010101" charset="-122"/>
                <a:cs typeface="楷体" panose="02010609060101010101" charset="-122"/>
              </a:rPr>
              <a:t>值得商榷的地方主要在于：</a:t>
            </a:r>
            <a:endParaRPr lang="zh-CN" sz="2000" b="0">
              <a:solidFill>
                <a:srgbClr val="000000"/>
              </a:solidFill>
              <a:highlight>
                <a:srgbClr val="C0C0C0"/>
              </a:highlight>
              <a:latin typeface="楷体" panose="02010609060101010101" charset="-122"/>
              <a:ea typeface="楷体" panose="02010609060101010101" charset="-122"/>
              <a:cs typeface="楷体" panose="02010609060101010101" charset="-122"/>
            </a:endParaRPr>
          </a:p>
          <a:p>
            <a:pPr indent="30480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a:t>
            </a:r>
            <a:r>
              <a:rPr lang="zh-CN" sz="2000" b="0">
                <a:solidFill>
                  <a:srgbClr val="000000"/>
                </a:solidFill>
                <a:latin typeface="楷体" panose="02010609060101010101" charset="-122"/>
                <a:ea typeface="楷体" panose="02010609060101010101" charset="-122"/>
                <a:cs typeface="楷体" panose="02010609060101010101" charset="-122"/>
              </a:rPr>
              <a:t>1、危险是真实（real）且重大（ </a:t>
            </a:r>
            <a:r>
              <a:rPr lang="en-US" sz="2000" b="0">
                <a:solidFill>
                  <a:srgbClr val="000000"/>
                </a:solidFill>
                <a:latin typeface="楷体" panose="02010609060101010101" charset="-122"/>
                <a:ea typeface="楷体" panose="02010609060101010101" charset="-122"/>
                <a:cs typeface="楷体" panose="02010609060101010101" charset="-122"/>
              </a:rPr>
              <a:t>s</a:t>
            </a:r>
            <a:r>
              <a:rPr lang="zh-CN" sz="2000" b="0">
                <a:solidFill>
                  <a:srgbClr val="000000"/>
                </a:solidFill>
                <a:latin typeface="楷体" panose="02010609060101010101" charset="-122"/>
                <a:ea typeface="楷体" panose="02010609060101010101" charset="-122"/>
                <a:cs typeface="楷体" panose="02010609060101010101" charset="-122"/>
              </a:rPr>
              <a:t>ubstantial）的吗？</a:t>
            </a:r>
            <a:endParaRPr lang="zh-CN" sz="2000" b="0">
              <a:solidFill>
                <a:srgbClr val="000000"/>
              </a:solidFill>
              <a:latin typeface="楷体" panose="02010609060101010101" charset="-122"/>
              <a:ea typeface="楷体" panose="02010609060101010101" charset="-122"/>
              <a:cs typeface="楷体" panose="02010609060101010101" charset="-122"/>
            </a:endParaRPr>
          </a:p>
          <a:p>
            <a:pPr indent="30480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·2</a:t>
            </a:r>
            <a:r>
              <a:rPr lang="zh-CN" sz="2000" b="0">
                <a:solidFill>
                  <a:srgbClr val="000000"/>
                </a:solidFill>
                <a:latin typeface="楷体" panose="02010609060101010101" charset="-122"/>
                <a:ea typeface="楷体" panose="02010609060101010101" charset="-122"/>
                <a:cs typeface="楷体" panose="02010609060101010101" charset="-122"/>
              </a:rPr>
              <a:t>、该船、货物和其他财产处于共同危险中吗？</a:t>
            </a:r>
            <a:endParaRPr lang="zh-CN" sz="2000" b="0">
              <a:solidFill>
                <a:srgbClr val="000000"/>
              </a:solidFill>
              <a:latin typeface="楷体" panose="02010609060101010101" charset="-122"/>
              <a:ea typeface="楷体" panose="02010609060101010101" charset="-122"/>
              <a:cs typeface="楷体" panose="02010609060101010101" charset="-122"/>
            </a:endParaRPr>
          </a:p>
          <a:p>
            <a:pPr indent="0" fontAlgn="auto">
              <a:lnSpc>
                <a:spcPts val="3080"/>
              </a:lnSpc>
            </a:pPr>
            <a:r>
              <a:rPr lang="en-US" altLang="zh-CN" sz="2000" b="0">
                <a:solidFill>
                  <a:srgbClr val="000000"/>
                </a:solidFill>
                <a:latin typeface="楷体" panose="02010609060101010101" charset="-122"/>
                <a:ea typeface="楷体" panose="02010609060101010101" charset="-122"/>
                <a:cs typeface="楷体" panose="02010609060101010101" charset="-122"/>
              </a:rPr>
              <a:t>·3</a:t>
            </a:r>
            <a:r>
              <a:rPr lang="zh-CN" altLang="en-US" sz="2000" b="0">
                <a:solidFill>
                  <a:srgbClr val="000000"/>
                </a:solidFill>
                <a:latin typeface="楷体" panose="02010609060101010101" charset="-122"/>
                <a:ea typeface="楷体" panose="02010609060101010101" charset="-122"/>
                <a:cs typeface="楷体" panose="02010609060101010101" charset="-122"/>
              </a:rPr>
              <a:t>、</a:t>
            </a:r>
            <a:r>
              <a:rPr lang="zh-CN" sz="2000" b="0">
                <a:solidFill>
                  <a:srgbClr val="000000"/>
                </a:solidFill>
                <a:latin typeface="楷体" panose="02010609060101010101" charset="-122"/>
                <a:ea typeface="楷体" panose="02010609060101010101" charset="-122"/>
                <a:cs typeface="楷体" panose="02010609060101010101" charset="-122"/>
              </a:rPr>
              <a:t>该轮采取的措施是为了船舶、货物和其他财产的共同安全而采取的吗？</a:t>
            </a:r>
            <a:endParaRPr lang="zh-CN" altLang="en-US" sz="2000" b="0">
              <a:solidFill>
                <a:srgbClr val="00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53.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5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6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1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1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18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18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1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19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19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19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9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9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207.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20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21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21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2.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22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0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0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0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0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0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313.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1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31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1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1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1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32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2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2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2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2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2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33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3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3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3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3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3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4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34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34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34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34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4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4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35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35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35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35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5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5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3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367.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36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3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37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37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3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3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82.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383.xml><?xml version="1.0" encoding="utf-8"?>
<p:tagLst xmlns:p="http://schemas.openxmlformats.org/presentationml/2006/main">
  <p:tag name="KSO_WM_UNIT_ISCONTENTSTITLE" val="0"/>
  <p:tag name="KSO_WM_UNIT_ISNUMDGMTITLE" val="0"/>
  <p:tag name="KSO_WM_UNIT_PRESET_TEXT" val="极简大气通用模板"/>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Lst>
</file>

<file path=ppt/tags/tag384.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22"/>
  <p:tag name="KSO_WM_UNIT_HIGHLIGHT" val="0"/>
  <p:tag name="KSO_WM_UNIT_COMPATIBLE" val="0"/>
  <p:tag name="KSO_WM_UNIT_DIAGRAM_ISNUMVISUAL" val="0"/>
  <p:tag name="KSO_WM_UNIT_DIAGRAM_ISREFERUNIT" val="0"/>
  <p:tag name="KSO_WM_UNIT_TYPE" val="b"/>
  <p:tag name="KSO_WM_UNIT_INDEX" val="1"/>
  <p:tag name="KSO_WM_UNIT_ID" val="custom20202545_1*b*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85.xml><?xml version="1.0" encoding="utf-8"?>
<p:tagLst xmlns:p="http://schemas.openxmlformats.org/presentationml/2006/main">
  <p:tag name="KSO_WM_UNIT_ISCONTENTSTITLE" val="0"/>
  <p:tag name="KSO_WM_UNIT_ISNUMDGMTITLE" val="0"/>
  <p:tag name="KSO_WM_UNIT_PRESET_TEXT" val="汇报人姓名"/>
  <p:tag name="KSO_WM_UNIT_NOCLEAR" val="0"/>
  <p:tag name="KSO_WM_UNIT_VALUE" val="10"/>
  <p:tag name="KSO_WM_UNIT_HIGHLIGHT" val="0"/>
  <p:tag name="KSO_WM_UNIT_COMPATIBLE" val="0"/>
  <p:tag name="KSO_WM_UNIT_DIAGRAM_ISNUMVISUAL" val="0"/>
  <p:tag name="KSO_WM_UNIT_DIAGRAM_ISREFERUNIT" val="0"/>
  <p:tag name="KSO_WM_UNIT_TYPE" val="b"/>
  <p:tag name="KSO_WM_UNIT_INDEX" val="2"/>
  <p:tag name="KSO_WM_UNIT_ID" val="custom20202545_1*b*2"/>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86.xml><?xml version="1.0" encoding="utf-8"?>
<p:tagLst xmlns:p="http://schemas.openxmlformats.org/presentationml/2006/main">
  <p:tag name="KSO_WM_TEMPLATE_THUMBS_INDEX" val="1、2、6、7、9、11、14、15"/>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545"/>
  <p:tag name="KSO_WM_SLIDE_LAYOUT" val="a_b"/>
  <p:tag name="KSO_WM_SLIDE_LAYOUT_CNT" val="1_3"/>
</p:tagLst>
</file>

<file path=ppt/tags/tag387.xml><?xml version="1.0" encoding="utf-8"?>
<p:tagLst xmlns:p="http://schemas.openxmlformats.org/presentationml/2006/main">
  <p:tag name="KSO_WM_UNIT_TABLE_BEAUTIFY" val="smartTable{7bce2a1a-7390-45d1-9b36-904deddfe489}"/>
  <p:tag name="TABLE_ENDDRAG_ORIGIN_RECT" val="554*286"/>
  <p:tag name="TABLE_ENDDRAG_RECT" val="79*59*554*286"/>
</p:tagLst>
</file>

<file path=ppt/tags/tag388.xml><?xml version="1.0" encoding="utf-8"?>
<p:tagLst xmlns:p="http://schemas.openxmlformats.org/presentationml/2006/main">
  <p:tag name="KSO_WM_BEAUTIFY_FLAG" val="#wm#"/>
  <p:tag name="KSO_WM_TEMPLATE_CATEGORY" val="custom"/>
  <p:tag name="KSO_WM_TEMPLATE_INDEX" val="20202545"/>
</p:tagLst>
</file>

<file path=ppt/tags/tag38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0.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91.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92.xml><?xml version="1.0" encoding="utf-8"?>
<p:tagLst xmlns:p="http://schemas.openxmlformats.org/presentationml/2006/main">
  <p:tag name="KSO_WM_BEAUTIFY_FLAG" val="#wm#"/>
  <p:tag name="KSO_WM_TEMPLATE_CATEGORY" val="custom"/>
  <p:tag name="KSO_WM_TEMPLATE_INDEX" val="20202545"/>
</p:tagLst>
</file>

<file path=ppt/tags/tag393.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94.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95.xml><?xml version="1.0" encoding="utf-8"?>
<p:tagLst xmlns:p="http://schemas.openxmlformats.org/presentationml/2006/main">
  <p:tag name="KSO_WM_UNIT_TABLE_BEAUTIFY" val="smartTable{7bce2a1a-7390-45d1-9b36-904deddfe489}"/>
  <p:tag name="TABLE_ENDDRAG_ORIGIN_RECT" val="611*232"/>
  <p:tag name="TABLE_ENDDRAG_RECT" val="66*117*611*232"/>
</p:tagLst>
</file>

<file path=ppt/tags/tag396.xml><?xml version="1.0" encoding="utf-8"?>
<p:tagLst xmlns:p="http://schemas.openxmlformats.org/presentationml/2006/main">
  <p:tag name="KSO_WM_BEAUTIFY_FLAG" val="#wm#"/>
  <p:tag name="KSO_WM_TEMPLATE_CATEGORY" val="custom"/>
  <p:tag name="KSO_WM_TEMPLATE_INDEX" val="20202545"/>
</p:tagLst>
</file>

<file path=ppt/tags/tag397.xml><?xml version="1.0" encoding="utf-8"?>
<p:tagLst xmlns:p="http://schemas.openxmlformats.org/presentationml/2006/main">
  <p:tag name="KSO_WM_BEAUTIFY_FLAG" val="#wm#"/>
  <p:tag name="KSO_WM_TEMPLATE_CATEGORY" val="custom"/>
  <p:tag name="KSO_WM_TEMPLATE_INDEX" val="20202545"/>
</p:tagLst>
</file>

<file path=ppt/tags/tag398.xml><?xml version="1.0" encoding="utf-8"?>
<p:tagLst xmlns:p="http://schemas.openxmlformats.org/presentationml/2006/main">
  <p:tag name="KSO_WM_BEAUTIFY_FLAG" val="#wm#"/>
  <p:tag name="KSO_WM_TEMPLATE_CATEGORY" val="custom"/>
  <p:tag name="KSO_WM_TEMPLATE_INDEX" val="20202545"/>
</p:tagLst>
</file>

<file path=ppt/tags/tag399.xml><?xml version="1.0" encoding="utf-8"?>
<p:tagLst xmlns:p="http://schemas.openxmlformats.org/presentationml/2006/main">
  <p:tag name="KSO_WM_BEAUTIFY_FLAG" val="#wm#"/>
  <p:tag name="KSO_WM_TEMPLATE_CATEGORY" val="custom"/>
  <p:tag name="KSO_WM_TEMPLATE_INDEX" val="20202545"/>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00.xml><?xml version="1.0" encoding="utf-8"?>
<p:tagLst xmlns:p="http://schemas.openxmlformats.org/presentationml/2006/main">
  <p:tag name="KSO_WM_BEAUTIFY_FLAG" val="#wm#"/>
  <p:tag name="KSO_WM_TEMPLATE_CATEGORY" val="custom"/>
  <p:tag name="KSO_WM_TEMPLATE_INDEX" val="20202545"/>
</p:tagLst>
</file>

<file path=ppt/tags/tag401.xml><?xml version="1.0" encoding="utf-8"?>
<p:tagLst xmlns:p="http://schemas.openxmlformats.org/presentationml/2006/main">
  <p:tag name="KSO_WM_BEAUTIFY_FLAG" val="#wm#"/>
  <p:tag name="KSO_WM_TEMPLATE_CATEGORY" val="custom"/>
  <p:tag name="KSO_WM_TEMPLATE_INDEX" val="20202545"/>
</p:tagLst>
</file>

<file path=ppt/tags/tag402.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03.xml><?xml version="1.0" encoding="utf-8"?>
<p:tagLst xmlns:p="http://schemas.openxmlformats.org/presentationml/2006/main">
  <p:tag name="KSO_WM_BEAUTIFY_FLAG" val="#wm#"/>
  <p:tag name="KSO_WM_TEMPLATE_CATEGORY" val="custom"/>
  <p:tag name="KSO_WM_TEMPLATE_INDEX" val="20202545"/>
</p:tagLst>
</file>

<file path=ppt/tags/tag404.xml><?xml version="1.0" encoding="utf-8"?>
<p:tagLst xmlns:p="http://schemas.openxmlformats.org/presentationml/2006/main">
  <p:tag name="KSO_WM_BEAUTIFY_FLAG" val="#wm#"/>
  <p:tag name="KSO_WM_TEMPLATE_CATEGORY" val="custom"/>
  <p:tag name="KSO_WM_TEMPLATE_INDEX" val="20202545"/>
</p:tagLst>
</file>

<file path=ppt/tags/tag405.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40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07.xml><?xml version="1.0" encoding="utf-8"?>
<p:tagLst xmlns:p="http://schemas.openxmlformats.org/presentationml/2006/main">
  <p:tag name="KSO_WM_BEAUTIFY_FLAG" val="#wm#"/>
  <p:tag name="KSO_WM_TEMPLATE_CATEGORY" val="custom"/>
  <p:tag name="KSO_WM_TEMPLATE_INDEX" val="20202545"/>
</p:tagLst>
</file>

<file path=ppt/tags/tag40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09.xml><?xml version="1.0" encoding="utf-8"?>
<p:tagLst xmlns:p="http://schemas.openxmlformats.org/presentationml/2006/main">
  <p:tag name="KSO_WM_BEAUTIFY_FLAG" val="#wm#"/>
  <p:tag name="KSO_WM_TEMPLATE_CATEGORY" val="custom"/>
  <p:tag name="KSO_WM_TEMPLATE_INDEX" val="20202545"/>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0.xml><?xml version="1.0" encoding="utf-8"?>
<p:tagLst xmlns:p="http://schemas.openxmlformats.org/presentationml/2006/main">
  <p:tag name="KSO_WM_BEAUTIFY_FLAG" val="#wm#"/>
  <p:tag name="KSO_WM_TEMPLATE_CATEGORY" val="custom"/>
  <p:tag name="KSO_WM_TEMPLATE_INDEX" val="20202545"/>
</p:tagLst>
</file>

<file path=ppt/tags/tag411.xml><?xml version="1.0" encoding="utf-8"?>
<p:tagLst xmlns:p="http://schemas.openxmlformats.org/presentationml/2006/main">
  <p:tag name="KSO_WM_BEAUTIFY_FLAG" val="#wm#"/>
  <p:tag name="KSO_WM_TEMPLATE_CATEGORY" val="custom"/>
  <p:tag name="KSO_WM_TEMPLATE_INDEX" val="20202545"/>
</p:tagLst>
</file>

<file path=ppt/tags/tag412.xml><?xml version="1.0" encoding="utf-8"?>
<p:tagLst xmlns:p="http://schemas.openxmlformats.org/presentationml/2006/main">
  <p:tag name="KSO_WM_BEAUTIFY_FLAG" val="#wm#"/>
  <p:tag name="KSO_WM_TEMPLATE_CATEGORY" val="custom"/>
  <p:tag name="KSO_WM_TEMPLATE_INDEX" val="20202545"/>
</p:tagLst>
</file>

<file path=ppt/tags/tag413.xml><?xml version="1.0" encoding="utf-8"?>
<p:tagLst xmlns:p="http://schemas.openxmlformats.org/presentationml/2006/main">
  <p:tag name="KSO_WM_BEAUTIFY_FLAG" val="#wm#"/>
  <p:tag name="KSO_WM_TEMPLATE_CATEGORY" val="custom"/>
  <p:tag name="KSO_WM_TEMPLATE_INDEX" val="20202545"/>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4100</Words>
  <Application>WPS 演示</Application>
  <PresentationFormat>宽屏</PresentationFormat>
  <Paragraphs>116</Paragraphs>
  <Slides>20</Slides>
  <Notes>4</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20</vt:i4>
      </vt:variant>
    </vt:vector>
  </HeadingPairs>
  <TitlesOfParts>
    <vt:vector size="36" baseType="lpstr">
      <vt:lpstr>Arial</vt:lpstr>
      <vt:lpstr>宋体</vt:lpstr>
      <vt:lpstr>Wingdings</vt:lpstr>
      <vt:lpstr>微软雅黑</vt:lpstr>
      <vt:lpstr>Wingdings</vt:lpstr>
      <vt:lpstr>汉仪旗黑-85S</vt:lpstr>
      <vt:lpstr>黑体</vt:lpstr>
      <vt:lpstr>Viner Hand ITC</vt:lpstr>
      <vt:lpstr>楷体</vt:lpstr>
      <vt:lpstr>Arial Unicode MS</vt:lpstr>
      <vt:lpstr>Calibri</vt:lpstr>
      <vt:lpstr>华文行楷</vt:lpstr>
      <vt:lpstr>Mongolian Baiti</vt:lpstr>
      <vt:lpstr>Office 主题​​</vt:lpstr>
      <vt:lpstr>1_Office 主题​​</vt:lpstr>
      <vt:lpstr>2_Office 主题​​</vt:lpstr>
      <vt:lpstr> ——兼论《中华人民共和国海商法》第193条的修改</vt:lpstr>
      <vt:lpstr>1.《中华人民共和国海商法》第193条第一款建议修改内容对比</vt:lpstr>
      <vt:lpstr>PowerPoint 演示文稿</vt:lpstr>
      <vt:lpstr>2.1事件简要回顾</vt:lpstr>
      <vt:lpstr>PowerPoint 演示文稿</vt:lpstr>
      <vt:lpstr>一、《中华人民共和国海商法》第193条与第165条、第171条的规定存在文义解释上的冲突</vt:lpstr>
      <vt:lpstr>PowerPoint 演示文稿</vt:lpstr>
      <vt:lpstr>PowerPoint 演示文稿</vt:lpstr>
      <vt:lpstr>二、“长赐”轮搁浅事故是否构成共同海损值得商榷</vt:lpstr>
      <vt:lpstr>PowerPoint 演示文稿</vt:lpstr>
      <vt:lpstr>PowerPoint 演示文稿</vt:lpstr>
      <vt:lpstr>三、《中华人民共和国海商法》第193条的修改建议</vt:lpstr>
      <vt:lpstr>PowerPoint 演示文稿</vt:lpstr>
      <vt:lpstr>PowerPoint 演示文稿</vt:lpstr>
      <vt:lpstr>四、修改的政策和法理依据</vt:lpstr>
      <vt:lpstr>四、修改的政策和法理依据</vt:lpstr>
      <vt:lpstr>PowerPoint 演示文稿</vt:lpstr>
      <vt:lpstr>PowerPoint 演示文稿</vt:lpstr>
      <vt:lpstr>五、自救和救他的竞合</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海明</cp:lastModifiedBy>
  <cp:revision>183</cp:revision>
  <dcterms:created xsi:type="dcterms:W3CDTF">2019-06-19T02:08:00Z</dcterms:created>
  <dcterms:modified xsi:type="dcterms:W3CDTF">2021-11-25T10:39:03Z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2052-11.1.0.11045</vt:lpwstr>
  </property>
  <property fmtid="{D5CDD505-2E9C-101B-9397-08002B2CF9AE}" pid="3" name="ICV">
    <vt:lpwstr>D94B205515634E318CA877F8C655DAE7</vt:lpwstr>
  </property>
</Properties>
</file>