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3"/>
  </p:notesMasterIdLst>
  <p:sldIdLst>
    <p:sldId id="338" r:id="rId3"/>
    <p:sldId id="257" r:id="rId4"/>
    <p:sldId id="330" r:id="rId5"/>
    <p:sldId id="339" r:id="rId6"/>
    <p:sldId id="258" r:id="rId7"/>
    <p:sldId id="264" r:id="rId8"/>
    <p:sldId id="340" r:id="rId9"/>
    <p:sldId id="259" r:id="rId10"/>
    <p:sldId id="263" r:id="rId11"/>
    <p:sldId id="332" r:id="rId12"/>
    <p:sldId id="341" r:id="rId13"/>
    <p:sldId id="260" r:id="rId14"/>
    <p:sldId id="331" r:id="rId15"/>
    <p:sldId id="342" r:id="rId16"/>
    <p:sldId id="343" r:id="rId17"/>
    <p:sldId id="261" r:id="rId18"/>
    <p:sldId id="333" r:id="rId19"/>
    <p:sldId id="344" r:id="rId20"/>
    <p:sldId id="345" r:id="rId21"/>
    <p:sldId id="347" r:id="rId22"/>
  </p:sldIdLst>
  <p:sldSz cx="12192000" cy="6858000"/>
  <p:notesSz cx="6858000" cy="9144000"/>
  <p:defaultText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3AFF69C1-7A14-4DD4-9293-DF9C7EDF6F23}">
          <p14:sldIdLst>
            <p14:sldId id="338"/>
            <p14:sldId id="257"/>
            <p14:sldId id="330"/>
            <p14:sldId id="339"/>
            <p14:sldId id="258"/>
            <p14:sldId id="264"/>
            <p14:sldId id="340"/>
            <p14:sldId id="259"/>
            <p14:sldId id="263"/>
            <p14:sldId id="332"/>
            <p14:sldId id="341"/>
            <p14:sldId id="260"/>
            <p14:sldId id="331"/>
            <p14:sldId id="342"/>
            <p14:sldId id="343"/>
            <p14:sldId id="261"/>
            <p14:sldId id="333"/>
            <p14:sldId id="344"/>
            <p14:sldId id="345"/>
            <p14:sldId id="347"/>
          </p14:sldIdLst>
        </p14:section>
      </p14:sectionLst>
    </p:ext>
    <p:ext uri="{EFAFB233-063F-42B5-8137-9DF3F51BA10A}">
      <p15:sldGuideLst xmlns="" xmlns:p14="http://schemas.microsoft.com/office/powerpoint/2010/main"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4A1"/>
    <a:srgbClr val="0D6389"/>
    <a:srgbClr val="1181B3"/>
    <a:srgbClr val="D9E3FF"/>
    <a:srgbClr val="FEE0D6"/>
    <a:srgbClr val="FCC1AE"/>
    <a:srgbClr val="C11E03"/>
    <a:srgbClr val="F391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5" autoAdjust="0"/>
    <p:restoredTop sz="94660"/>
  </p:normalViewPr>
  <p:slideViewPr>
    <p:cSldViewPr snapToGrid="0" showGuides="1">
      <p:cViewPr varScale="1">
        <p:scale>
          <a:sx n="82" d="100"/>
          <a:sy n="82" d="100"/>
        </p:scale>
        <p:origin x="-234" y="-90"/>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C7A92-BE57-4643-A063-067DD9EBF662}" type="datetimeFigureOut">
              <a:rPr lang="zh-CN" altLang="en-US" smtClean="0"/>
              <a:pPr/>
              <a:t>2021/11/26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0A2F5-961A-45DC-9B56-8438DF619636}" type="slidenum">
              <a:rPr lang="zh-CN" altLang="en-US" smtClean="0"/>
              <a:pPr/>
              <a:t>‹#›</a:t>
            </a:fld>
            <a:endParaRPr lang="zh-CN" altLang="en-US"/>
          </a:p>
        </p:txBody>
      </p:sp>
    </p:spTree>
    <p:extLst>
      <p:ext uri="{BB962C8B-B14F-4D97-AF65-F5344CB8AC3E}">
        <p14:creationId xmlns:p14="http://schemas.microsoft.com/office/powerpoint/2010/main" val="143183236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40A2F5-961A-45DC-9B56-8438DF619636}" type="slidenum">
              <a:rPr lang="zh-CN" altLang="en-US" smtClean="0"/>
              <a:pPr/>
              <a:t>2</a:t>
            </a:fld>
            <a:endParaRPr lang="zh-CN" altLang="en-US"/>
          </a:p>
        </p:txBody>
      </p:sp>
    </p:spTree>
    <p:extLst>
      <p:ext uri="{BB962C8B-B14F-4D97-AF65-F5344CB8AC3E}">
        <p14:creationId xmlns:p14="http://schemas.microsoft.com/office/powerpoint/2010/main" val="1352628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E9BB75-9EB3-4665-8B5F-619C123C9110}" type="slidenum">
              <a:rPr lang="zh-CN" altLang="en-US" smtClean="0"/>
              <a:pPr/>
              <a:t>11</a:t>
            </a:fld>
            <a:endParaRPr lang="zh-CN" altLang="en-US"/>
          </a:p>
        </p:txBody>
      </p:sp>
    </p:spTree>
    <p:extLst>
      <p:ext uri="{BB962C8B-B14F-4D97-AF65-F5344CB8AC3E}">
        <p14:creationId xmlns:p14="http://schemas.microsoft.com/office/powerpoint/2010/main" val="90318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40A2F5-961A-45DC-9B56-8438DF619636}" type="slidenum">
              <a:rPr lang="zh-CN" altLang="en-US" smtClean="0"/>
              <a:pPr/>
              <a:t>12</a:t>
            </a:fld>
            <a:endParaRPr lang="zh-CN" altLang="en-US"/>
          </a:p>
        </p:txBody>
      </p:sp>
    </p:spTree>
    <p:extLst>
      <p:ext uri="{BB962C8B-B14F-4D97-AF65-F5344CB8AC3E}">
        <p14:creationId xmlns:p14="http://schemas.microsoft.com/office/powerpoint/2010/main" val="647927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40A2F5-961A-45DC-9B56-8438DF619636}" type="slidenum">
              <a:rPr lang="zh-CN" altLang="en-US" smtClean="0"/>
              <a:pPr/>
              <a:t>13</a:t>
            </a:fld>
            <a:endParaRPr lang="zh-CN" altLang="en-US"/>
          </a:p>
        </p:txBody>
      </p:sp>
    </p:spTree>
    <p:extLst>
      <p:ext uri="{BB962C8B-B14F-4D97-AF65-F5344CB8AC3E}">
        <p14:creationId xmlns:p14="http://schemas.microsoft.com/office/powerpoint/2010/main" val="4266043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40A2F5-961A-45DC-9B56-8438DF619636}" type="slidenum">
              <a:rPr lang="zh-CN" altLang="en-US" smtClean="0"/>
              <a:pPr/>
              <a:t>14</a:t>
            </a:fld>
            <a:endParaRPr lang="zh-CN" altLang="en-US"/>
          </a:p>
        </p:txBody>
      </p:sp>
    </p:spTree>
    <p:extLst>
      <p:ext uri="{BB962C8B-B14F-4D97-AF65-F5344CB8AC3E}">
        <p14:creationId xmlns:p14="http://schemas.microsoft.com/office/powerpoint/2010/main" val="4266043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40A2F5-961A-45DC-9B56-8438DF619636}" type="slidenum">
              <a:rPr lang="zh-CN" altLang="en-US" smtClean="0"/>
              <a:pPr/>
              <a:t>15</a:t>
            </a:fld>
            <a:endParaRPr lang="zh-CN" altLang="en-US"/>
          </a:p>
        </p:txBody>
      </p:sp>
    </p:spTree>
    <p:extLst>
      <p:ext uri="{BB962C8B-B14F-4D97-AF65-F5344CB8AC3E}">
        <p14:creationId xmlns:p14="http://schemas.microsoft.com/office/powerpoint/2010/main" val="426604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40A2F5-961A-45DC-9B56-8438DF619636}" type="slidenum">
              <a:rPr lang="zh-CN" altLang="en-US" smtClean="0"/>
              <a:pPr/>
              <a:t>16</a:t>
            </a:fld>
            <a:endParaRPr lang="zh-CN" altLang="en-US"/>
          </a:p>
        </p:txBody>
      </p:sp>
    </p:spTree>
    <p:extLst>
      <p:ext uri="{BB962C8B-B14F-4D97-AF65-F5344CB8AC3E}">
        <p14:creationId xmlns:p14="http://schemas.microsoft.com/office/powerpoint/2010/main" val="187885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40A2F5-961A-45DC-9B56-8438DF619636}" type="slidenum">
              <a:rPr lang="zh-CN" altLang="en-US" smtClean="0"/>
              <a:pPr/>
              <a:t>17</a:t>
            </a:fld>
            <a:endParaRPr lang="zh-CN" altLang="en-US"/>
          </a:p>
        </p:txBody>
      </p:sp>
    </p:spTree>
    <p:extLst>
      <p:ext uri="{BB962C8B-B14F-4D97-AF65-F5344CB8AC3E}">
        <p14:creationId xmlns:p14="http://schemas.microsoft.com/office/powerpoint/2010/main" val="4157669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40A2F5-961A-45DC-9B56-8438DF619636}" type="slidenum">
              <a:rPr lang="zh-CN" altLang="en-US" smtClean="0"/>
              <a:pPr/>
              <a:t>18</a:t>
            </a:fld>
            <a:endParaRPr lang="zh-CN" altLang="en-US"/>
          </a:p>
        </p:txBody>
      </p:sp>
    </p:spTree>
    <p:extLst>
      <p:ext uri="{BB962C8B-B14F-4D97-AF65-F5344CB8AC3E}">
        <p14:creationId xmlns:p14="http://schemas.microsoft.com/office/powerpoint/2010/main" val="4157669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40A2F5-961A-45DC-9B56-8438DF619636}" type="slidenum">
              <a:rPr lang="zh-CN" altLang="en-US" smtClean="0"/>
              <a:pPr/>
              <a:t>19</a:t>
            </a:fld>
            <a:endParaRPr lang="zh-CN" altLang="en-US"/>
          </a:p>
        </p:txBody>
      </p:sp>
    </p:spTree>
    <p:extLst>
      <p:ext uri="{BB962C8B-B14F-4D97-AF65-F5344CB8AC3E}">
        <p14:creationId xmlns:p14="http://schemas.microsoft.com/office/powerpoint/2010/main" val="18788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40A2F5-961A-45DC-9B56-8438DF619636}" type="slidenum">
              <a:rPr lang="zh-CN" altLang="en-US" smtClean="0"/>
              <a:pPr/>
              <a:t>3</a:t>
            </a:fld>
            <a:endParaRPr lang="zh-CN" altLang="en-US"/>
          </a:p>
        </p:txBody>
      </p:sp>
    </p:spTree>
    <p:extLst>
      <p:ext uri="{BB962C8B-B14F-4D97-AF65-F5344CB8AC3E}">
        <p14:creationId xmlns:p14="http://schemas.microsoft.com/office/powerpoint/2010/main" val="3061303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altLang="zh-CN" dirty="0" err="1" smtClean="0"/>
              <a:t>i</a:t>
            </a:r>
            <a:r>
              <a:rPr lang="zh-CN" altLang="en-US" dirty="0" smtClean="0"/>
              <a:t>：</a:t>
            </a:r>
            <a:r>
              <a:rPr lang="en-US" altLang="zh-CN" dirty="0" smtClean="0"/>
              <a:t>《</a:t>
            </a:r>
            <a:r>
              <a:rPr lang="zh-CN" altLang="en-US" dirty="0" smtClean="0"/>
              <a:t>四书五经</a:t>
            </a:r>
            <a:r>
              <a:rPr lang="en-US" altLang="zh-CN" dirty="0" smtClean="0"/>
              <a:t>》</a:t>
            </a:r>
            <a:r>
              <a:rPr lang="zh-CN" altLang="en-US" dirty="0" smtClean="0"/>
              <a:t>，中华书局</a:t>
            </a:r>
            <a:r>
              <a:rPr lang="en-US" dirty="0" smtClean="0"/>
              <a:t>2009</a:t>
            </a:r>
            <a:r>
              <a:rPr lang="zh-CN" altLang="en-US" dirty="0" smtClean="0"/>
              <a:t>年版，第</a:t>
            </a:r>
            <a:r>
              <a:rPr lang="en-US" dirty="0" smtClean="0"/>
              <a:t>8</a:t>
            </a:r>
            <a:r>
              <a:rPr lang="zh-CN" altLang="en-US" dirty="0" smtClean="0"/>
              <a:t>页</a:t>
            </a:r>
          </a:p>
          <a:p>
            <a:endParaRPr lang="zh-CN" altLang="en-US" dirty="0"/>
          </a:p>
        </p:txBody>
      </p:sp>
      <p:sp>
        <p:nvSpPr>
          <p:cNvPr id="4" name="灯片编号占位符 3"/>
          <p:cNvSpPr>
            <a:spLocks noGrp="1"/>
          </p:cNvSpPr>
          <p:nvPr>
            <p:ph type="sldNum" sz="quarter" idx="10"/>
          </p:nvPr>
        </p:nvSpPr>
        <p:spPr/>
        <p:txBody>
          <a:bodyPr/>
          <a:lstStyle/>
          <a:p>
            <a:fld id="{7E40A2F5-961A-45DC-9B56-8438DF619636}"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40A2F5-961A-45DC-9B56-8438DF619636}" type="slidenum">
              <a:rPr lang="zh-CN" altLang="en-US" smtClean="0"/>
              <a:pPr/>
              <a:t>5</a:t>
            </a:fld>
            <a:endParaRPr lang="zh-CN" altLang="en-US"/>
          </a:p>
        </p:txBody>
      </p:sp>
    </p:spTree>
    <p:extLst>
      <p:ext uri="{BB962C8B-B14F-4D97-AF65-F5344CB8AC3E}">
        <p14:creationId xmlns:p14="http://schemas.microsoft.com/office/powerpoint/2010/main" val="163851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E9BB75-9EB3-4665-8B5F-619C123C9110}" type="slidenum">
              <a:rPr lang="zh-CN" altLang="en-US" smtClean="0"/>
              <a:pPr/>
              <a:t>6</a:t>
            </a:fld>
            <a:endParaRPr lang="zh-CN" altLang="en-US"/>
          </a:p>
        </p:txBody>
      </p:sp>
    </p:spTree>
    <p:extLst>
      <p:ext uri="{BB962C8B-B14F-4D97-AF65-F5344CB8AC3E}">
        <p14:creationId xmlns:p14="http://schemas.microsoft.com/office/powerpoint/2010/main" val="3745272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E9BB75-9EB3-4665-8B5F-619C123C9110}" type="slidenum">
              <a:rPr lang="zh-CN" altLang="en-US" smtClean="0"/>
              <a:pPr/>
              <a:t>7</a:t>
            </a:fld>
            <a:endParaRPr lang="zh-CN" altLang="en-US"/>
          </a:p>
        </p:txBody>
      </p:sp>
    </p:spTree>
    <p:extLst>
      <p:ext uri="{BB962C8B-B14F-4D97-AF65-F5344CB8AC3E}">
        <p14:creationId xmlns:p14="http://schemas.microsoft.com/office/powerpoint/2010/main" val="374527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40A2F5-961A-45DC-9B56-8438DF619636}" type="slidenum">
              <a:rPr lang="zh-CN" altLang="en-US" smtClean="0"/>
              <a:pPr/>
              <a:t>8</a:t>
            </a:fld>
            <a:endParaRPr lang="zh-CN" altLang="en-US"/>
          </a:p>
        </p:txBody>
      </p:sp>
    </p:spTree>
    <p:extLst>
      <p:ext uri="{BB962C8B-B14F-4D97-AF65-F5344CB8AC3E}">
        <p14:creationId xmlns:p14="http://schemas.microsoft.com/office/powerpoint/2010/main" val="393795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E9BB75-9EB3-4665-8B5F-619C123C9110}" type="slidenum">
              <a:rPr lang="zh-CN" altLang="en-US" smtClean="0"/>
              <a:pPr/>
              <a:t>9</a:t>
            </a:fld>
            <a:endParaRPr lang="zh-CN" altLang="en-US"/>
          </a:p>
        </p:txBody>
      </p:sp>
    </p:spTree>
    <p:extLst>
      <p:ext uri="{BB962C8B-B14F-4D97-AF65-F5344CB8AC3E}">
        <p14:creationId xmlns:p14="http://schemas.microsoft.com/office/powerpoint/2010/main" val="90318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40A2F5-961A-45DC-9B56-8438DF619636}" type="slidenum">
              <a:rPr lang="zh-CN" altLang="en-US" smtClean="0"/>
              <a:pPr/>
              <a:t>10</a:t>
            </a:fld>
            <a:endParaRPr lang="zh-CN" altLang="en-US"/>
          </a:p>
        </p:txBody>
      </p:sp>
    </p:spTree>
    <p:extLst>
      <p:ext uri="{BB962C8B-B14F-4D97-AF65-F5344CB8AC3E}">
        <p14:creationId xmlns:p14="http://schemas.microsoft.com/office/powerpoint/2010/main" val="170640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BB4E2099-311B-4731-BBBF-8695BAF8C0E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p14="http://schemas.microsoft.com/office/powerpoint/2010/main" xmlns:a16="http://schemas.microsoft.com/office/drawing/2014/main" id="{B6E84870-FA3A-483B-9393-9DAA0D0D48C3}"/>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a:extLst>
              <a:ext uri="{FF2B5EF4-FFF2-40B4-BE49-F238E27FC236}">
                <a16:creationId xmlns="" xmlns:p14="http://schemas.microsoft.com/office/powerpoint/2010/main" xmlns:a16="http://schemas.microsoft.com/office/drawing/2014/main" id="{FB6448E1-E748-410F-9312-B44EE7FCECFE}"/>
              </a:ext>
            </a:extLst>
          </p:cNvPr>
          <p:cNvSpPr>
            <a:spLocks noGrp="1"/>
          </p:cNvSpPr>
          <p:nvPr>
            <p:ph type="dt" sz="half" idx="10"/>
          </p:nvPr>
        </p:nvSpPr>
        <p:spPr/>
        <p:txBody>
          <a:bodyPr/>
          <a:lstStyle/>
          <a:p>
            <a:fld id="{EC962DF9-00AF-416F-9C59-A3BD35613327}" type="datetimeFigureOut">
              <a:rPr lang="zh-CN" altLang="en-US" smtClean="0"/>
              <a:pPr/>
              <a:t>2021/11/26</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525B243F-E8E1-4A44-BA76-5C2EE38E35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FAB44E11-7FEE-4BDD-B1A5-82BB9F7B6758}"/>
              </a:ext>
            </a:extLst>
          </p:cNvPr>
          <p:cNvSpPr>
            <a:spLocks noGrp="1"/>
          </p:cNvSpPr>
          <p:nvPr>
            <p:ph type="sldNum" sz="quarter" idx="12"/>
          </p:nvPr>
        </p:nvSpPr>
        <p:spPr/>
        <p:txBody>
          <a:bodyPr/>
          <a:lstStyle/>
          <a:p>
            <a:fld id="{CE6C9A65-7F13-4F33-94A7-04C9691DC7BD}" type="slidenum">
              <a:rPr lang="zh-CN" altLang="en-US" smtClean="0"/>
              <a:pPr/>
              <a:t>‹#›</a:t>
            </a:fld>
            <a:endParaRPr lang="zh-CN" altLang="en-US"/>
          </a:p>
        </p:txBody>
      </p:sp>
    </p:spTree>
    <p:extLst>
      <p:ext uri="{BB962C8B-B14F-4D97-AF65-F5344CB8AC3E}">
        <p14:creationId xmlns:p14="http://schemas.microsoft.com/office/powerpoint/2010/main" val="3380796582"/>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D59090B3-58E1-4034-9BA8-34E9F05A43B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p14="http://schemas.microsoft.com/office/powerpoint/2010/main" xmlns:a16="http://schemas.microsoft.com/office/drawing/2014/main" id="{22A88551-F173-4ABF-A28C-0964F2B9BF98}"/>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 xmlns:p14="http://schemas.microsoft.com/office/powerpoint/2010/main" xmlns:a16="http://schemas.microsoft.com/office/drawing/2014/main" id="{AEDA713B-3A1B-4AD8-8322-D794418028D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a:extLst>
              <a:ext uri="{FF2B5EF4-FFF2-40B4-BE49-F238E27FC236}">
                <a16:creationId xmlns="" xmlns:p14="http://schemas.microsoft.com/office/powerpoint/2010/main" xmlns:a16="http://schemas.microsoft.com/office/drawing/2014/main" id="{437175E8-E1FE-4552-911D-8985DA013868}"/>
              </a:ext>
            </a:extLst>
          </p:cNvPr>
          <p:cNvSpPr>
            <a:spLocks noGrp="1"/>
          </p:cNvSpPr>
          <p:nvPr>
            <p:ph type="dt" sz="half" idx="10"/>
          </p:nvPr>
        </p:nvSpPr>
        <p:spPr/>
        <p:txBody>
          <a:bodyPr/>
          <a:lstStyle/>
          <a:p>
            <a:fld id="{EC962DF9-00AF-416F-9C59-A3BD35613327}" type="datetimeFigureOut">
              <a:rPr lang="zh-CN" altLang="en-US" smtClean="0"/>
              <a:pPr/>
              <a:t>2021/11/26</a:t>
            </a:fld>
            <a:endParaRPr lang="zh-CN" altLang="en-US"/>
          </a:p>
        </p:txBody>
      </p:sp>
      <p:sp>
        <p:nvSpPr>
          <p:cNvPr id="6" name="页脚占位符 5">
            <a:extLst>
              <a:ext uri="{FF2B5EF4-FFF2-40B4-BE49-F238E27FC236}">
                <a16:creationId xmlns="" xmlns:p14="http://schemas.microsoft.com/office/powerpoint/2010/main" xmlns:a16="http://schemas.microsoft.com/office/drawing/2014/main" id="{ED4477D9-87D9-46F2-AD95-5609BC8FF17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a16="http://schemas.microsoft.com/office/drawing/2014/main" id="{F9CF46FA-5471-4153-B0EF-9DF5B025C3FB}"/>
              </a:ext>
            </a:extLst>
          </p:cNvPr>
          <p:cNvSpPr>
            <a:spLocks noGrp="1"/>
          </p:cNvSpPr>
          <p:nvPr>
            <p:ph type="sldNum" sz="quarter" idx="12"/>
          </p:nvPr>
        </p:nvSpPr>
        <p:spPr/>
        <p:txBody>
          <a:bodyPr/>
          <a:lstStyle/>
          <a:p>
            <a:fld id="{CE6C9A65-7F13-4F33-94A7-04C9691DC7BD}" type="slidenum">
              <a:rPr lang="zh-CN" altLang="en-US" smtClean="0"/>
              <a:pPr/>
              <a:t>‹#›</a:t>
            </a:fld>
            <a:endParaRPr lang="zh-CN" altLang="en-US"/>
          </a:p>
        </p:txBody>
      </p:sp>
    </p:spTree>
    <p:extLst>
      <p:ext uri="{BB962C8B-B14F-4D97-AF65-F5344CB8AC3E}">
        <p14:creationId xmlns:p14="http://schemas.microsoft.com/office/powerpoint/2010/main" val="2341124415"/>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99F6810A-71FD-4727-8006-1F6D4270470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p14="http://schemas.microsoft.com/office/powerpoint/2010/main" xmlns:a16="http://schemas.microsoft.com/office/drawing/2014/main" id="{7D9107AF-75F6-4622-AADB-4E2859A4A6C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a16="http://schemas.microsoft.com/office/drawing/2014/main" id="{F9E167C4-BFE6-4B87-BCFE-6F66648ECFC5}"/>
              </a:ext>
            </a:extLst>
          </p:cNvPr>
          <p:cNvSpPr>
            <a:spLocks noGrp="1"/>
          </p:cNvSpPr>
          <p:nvPr>
            <p:ph type="dt" sz="half" idx="10"/>
          </p:nvPr>
        </p:nvSpPr>
        <p:spPr/>
        <p:txBody>
          <a:bodyPr/>
          <a:lstStyle/>
          <a:p>
            <a:fld id="{EC962DF9-00AF-416F-9C59-A3BD35613327}" type="datetimeFigureOut">
              <a:rPr lang="zh-CN" altLang="en-US" smtClean="0"/>
              <a:pPr/>
              <a:t>2021/11/26</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32E43623-0294-4679-8C7E-1976B45DA3C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BC1B9C26-B000-4F32-974C-B4EC7D5D197D}"/>
              </a:ext>
            </a:extLst>
          </p:cNvPr>
          <p:cNvSpPr>
            <a:spLocks noGrp="1"/>
          </p:cNvSpPr>
          <p:nvPr>
            <p:ph type="sldNum" sz="quarter" idx="12"/>
          </p:nvPr>
        </p:nvSpPr>
        <p:spPr/>
        <p:txBody>
          <a:bodyPr/>
          <a:lstStyle/>
          <a:p>
            <a:fld id="{CE6C9A65-7F13-4F33-94A7-04C9691DC7BD}" type="slidenum">
              <a:rPr lang="zh-CN" altLang="en-US" smtClean="0"/>
              <a:pPr/>
              <a:t>‹#›</a:t>
            </a:fld>
            <a:endParaRPr lang="zh-CN" altLang="en-US"/>
          </a:p>
        </p:txBody>
      </p:sp>
    </p:spTree>
    <p:extLst>
      <p:ext uri="{BB962C8B-B14F-4D97-AF65-F5344CB8AC3E}">
        <p14:creationId xmlns:p14="http://schemas.microsoft.com/office/powerpoint/2010/main" val="1794191956"/>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p14="http://schemas.microsoft.com/office/powerpoint/2010/main" xmlns:a16="http://schemas.microsoft.com/office/drawing/2014/main" id="{0B3EF23B-EF91-4F8B-B94F-D8A5E39F860C}"/>
              </a:ext>
            </a:extLst>
          </p:cNvPr>
          <p:cNvSpPr>
            <a:spLocks noGrp="1"/>
          </p:cNvSpPr>
          <p:nvPr>
            <p:ph type="title" orient="vert"/>
          </p:nvPr>
        </p:nvSpPr>
        <p:spPr>
          <a:xfrm>
            <a:off x="8724901" y="365124"/>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 xmlns:p14="http://schemas.microsoft.com/office/powerpoint/2010/main" xmlns:a16="http://schemas.microsoft.com/office/drawing/2014/main" id="{E948DFC5-181B-4F21-97BE-4CE9F72861F5}"/>
              </a:ext>
            </a:extLst>
          </p:cNvPr>
          <p:cNvSpPr>
            <a:spLocks noGrp="1"/>
          </p:cNvSpPr>
          <p:nvPr>
            <p:ph type="body" orient="vert" idx="1"/>
          </p:nvPr>
        </p:nvSpPr>
        <p:spPr>
          <a:xfrm>
            <a:off x="838201" y="365124"/>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a16="http://schemas.microsoft.com/office/drawing/2014/main" id="{93B5EF70-3A33-4B8D-BD60-7EEB2C9C2007}"/>
              </a:ext>
            </a:extLst>
          </p:cNvPr>
          <p:cNvSpPr>
            <a:spLocks noGrp="1"/>
          </p:cNvSpPr>
          <p:nvPr>
            <p:ph type="dt" sz="half" idx="10"/>
          </p:nvPr>
        </p:nvSpPr>
        <p:spPr/>
        <p:txBody>
          <a:bodyPr/>
          <a:lstStyle/>
          <a:p>
            <a:fld id="{EC962DF9-00AF-416F-9C59-A3BD35613327}" type="datetimeFigureOut">
              <a:rPr lang="zh-CN" altLang="en-US" smtClean="0"/>
              <a:pPr/>
              <a:t>2021/11/26</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41262195-1F79-4B60-B005-A594FA38A8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9E7F219E-191F-4EB2-9A49-BEF13E908971}"/>
              </a:ext>
            </a:extLst>
          </p:cNvPr>
          <p:cNvSpPr>
            <a:spLocks noGrp="1"/>
          </p:cNvSpPr>
          <p:nvPr>
            <p:ph type="sldNum" sz="quarter" idx="12"/>
          </p:nvPr>
        </p:nvSpPr>
        <p:spPr/>
        <p:txBody>
          <a:bodyPr/>
          <a:lstStyle/>
          <a:p>
            <a:fld id="{CE6C9A65-7F13-4F33-94A7-04C9691DC7BD}" type="slidenum">
              <a:rPr lang="zh-CN" altLang="en-US" smtClean="0"/>
              <a:pPr/>
              <a:t>‹#›</a:t>
            </a:fld>
            <a:endParaRPr lang="zh-CN" altLang="en-US"/>
          </a:p>
        </p:txBody>
      </p:sp>
    </p:spTree>
    <p:extLst>
      <p:ext uri="{BB962C8B-B14F-4D97-AF65-F5344CB8AC3E}">
        <p14:creationId xmlns:p14="http://schemas.microsoft.com/office/powerpoint/2010/main" val="3834201899"/>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cxnSp>
        <p:nvCxnSpPr>
          <p:cNvPr id="10" name="直接连接符 9">
            <a:extLst>
              <a:ext uri="{FF2B5EF4-FFF2-40B4-BE49-F238E27FC236}">
                <a16:creationId xmlns="" xmlns:p14="http://schemas.microsoft.com/office/powerpoint/2010/main" xmlns:a16="http://schemas.microsoft.com/office/drawing/2014/main" id="{90BFC089-F91F-48D3-A851-630675C67219}"/>
              </a:ext>
            </a:extLst>
          </p:cNvPr>
          <p:cNvCxnSpPr>
            <a:cxnSpLocks/>
          </p:cNvCxnSpPr>
          <p:nvPr userDrawn="1"/>
        </p:nvCxnSpPr>
        <p:spPr>
          <a:xfrm>
            <a:off x="2438400" y="464457"/>
            <a:ext cx="9753600" cy="0"/>
          </a:xfrm>
          <a:prstGeom prst="line">
            <a:avLst/>
          </a:prstGeom>
          <a:ln>
            <a:solidFill>
              <a:srgbClr val="367AB9"/>
            </a:solidFill>
            <a:headEnd type="ova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 xmlns:p14="http://schemas.microsoft.com/office/powerpoint/2010/main" xmlns:a16="http://schemas.microsoft.com/office/drawing/2014/main" id="{B270C7BE-53CF-4E63-9E24-691323FBCB9C}"/>
              </a:ext>
            </a:extLst>
          </p:cNvPr>
          <p:cNvSpPr txBox="1"/>
          <p:nvPr userDrawn="1"/>
        </p:nvSpPr>
        <p:spPr>
          <a:xfrm>
            <a:off x="203200" y="217713"/>
            <a:ext cx="2235200" cy="400109"/>
          </a:xfrm>
          <a:prstGeom prst="rect">
            <a:avLst/>
          </a:prstGeom>
          <a:noFill/>
        </p:spPr>
        <p:txBody>
          <a:bodyPr wrap="square" lIns="91438" tIns="45719" rIns="91438" bIns="45719" rtlCol="0">
            <a:spAutoFit/>
          </a:bodyPr>
          <a:lstStyle/>
          <a:p>
            <a:r>
              <a:rPr lang="en-US" altLang="zh-CN" sz="2000" b="1" dirty="0">
                <a:solidFill>
                  <a:srgbClr val="367AB9"/>
                </a:solidFill>
                <a:latin typeface="微软雅黑" panose="020B0503020204020204" pitchFamily="34" charset="-122"/>
                <a:ea typeface="微软雅黑" panose="020B0503020204020204" pitchFamily="34" charset="-122"/>
              </a:rPr>
              <a:t>04 </a:t>
            </a:r>
            <a:r>
              <a:rPr lang="zh-CN" altLang="en-US" sz="2000" b="1" dirty="0">
                <a:solidFill>
                  <a:srgbClr val="367AB9"/>
                </a:solidFill>
                <a:latin typeface="微软雅黑" panose="020B0503020204020204" pitchFamily="34" charset="-122"/>
                <a:ea typeface="微软雅黑" panose="020B0503020204020204" pitchFamily="34" charset="-122"/>
              </a:rPr>
              <a:t>输入标题文字</a:t>
            </a:r>
          </a:p>
        </p:txBody>
      </p:sp>
    </p:spTree>
    <p:extLst>
      <p:ext uri="{BB962C8B-B14F-4D97-AF65-F5344CB8AC3E}">
        <p14:creationId xmlns:p14="http://schemas.microsoft.com/office/powerpoint/2010/main" val="1328767057"/>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cxnSp>
        <p:nvCxnSpPr>
          <p:cNvPr id="7" name="直接连接符 6">
            <a:extLst>
              <a:ext uri="{FF2B5EF4-FFF2-40B4-BE49-F238E27FC236}">
                <a16:creationId xmlns="" xmlns:p14="http://schemas.microsoft.com/office/powerpoint/2010/main" xmlns:a16="http://schemas.microsoft.com/office/drawing/2014/main" id="{7EF06CD5-7721-4DB7-BE08-A88271DBB508}"/>
              </a:ext>
            </a:extLst>
          </p:cNvPr>
          <p:cNvCxnSpPr>
            <a:cxnSpLocks/>
          </p:cNvCxnSpPr>
          <p:nvPr userDrawn="1"/>
        </p:nvCxnSpPr>
        <p:spPr>
          <a:xfrm>
            <a:off x="2438400" y="464457"/>
            <a:ext cx="9753600" cy="0"/>
          </a:xfrm>
          <a:prstGeom prst="line">
            <a:avLst/>
          </a:prstGeom>
          <a:ln>
            <a:solidFill>
              <a:srgbClr val="367AB9"/>
            </a:solidFill>
            <a:head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 xmlns:p14="http://schemas.microsoft.com/office/powerpoint/2010/main" xmlns:a16="http://schemas.microsoft.com/office/drawing/2014/main" id="{4EF720E8-1496-48C9-89DC-D4BB7DA98779}"/>
              </a:ext>
            </a:extLst>
          </p:cNvPr>
          <p:cNvSpPr txBox="1"/>
          <p:nvPr userDrawn="1"/>
        </p:nvSpPr>
        <p:spPr>
          <a:xfrm>
            <a:off x="203200" y="217713"/>
            <a:ext cx="2235200" cy="400109"/>
          </a:xfrm>
          <a:prstGeom prst="rect">
            <a:avLst/>
          </a:prstGeom>
          <a:noFill/>
        </p:spPr>
        <p:txBody>
          <a:bodyPr wrap="square" lIns="91438" tIns="45719" rIns="91438" bIns="45719" rtlCol="0">
            <a:spAutoFit/>
          </a:bodyPr>
          <a:lstStyle/>
          <a:p>
            <a:r>
              <a:rPr lang="en-US" altLang="zh-CN" sz="2000" b="1" dirty="0">
                <a:solidFill>
                  <a:srgbClr val="367AB9"/>
                </a:solidFill>
                <a:latin typeface="微软雅黑" panose="020B0503020204020204" pitchFamily="34" charset="-122"/>
                <a:ea typeface="微软雅黑" panose="020B0503020204020204" pitchFamily="34" charset="-122"/>
              </a:rPr>
              <a:t>02 </a:t>
            </a:r>
            <a:r>
              <a:rPr lang="zh-CN" altLang="en-US" sz="2000" b="1" dirty="0">
                <a:solidFill>
                  <a:srgbClr val="367AB9"/>
                </a:solidFill>
                <a:latin typeface="微软雅黑" panose="020B0503020204020204" pitchFamily="34" charset="-122"/>
                <a:ea typeface="微软雅黑" panose="020B0503020204020204" pitchFamily="34" charset="-122"/>
              </a:rPr>
              <a:t>输入标题文字</a:t>
            </a:r>
          </a:p>
        </p:txBody>
      </p:sp>
    </p:spTree>
    <p:extLst>
      <p:ext uri="{BB962C8B-B14F-4D97-AF65-F5344CB8AC3E}">
        <p14:creationId xmlns:p14="http://schemas.microsoft.com/office/powerpoint/2010/main" val="582394206"/>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lIns="91438" tIns="45719" rIns="91438" bIns="4571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lIns="91438" tIns="45719" rIns="91438" bIns="4571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2"/>
            <a:ext cx="2844800" cy="365125"/>
          </a:xfrm>
          <a:prstGeom prst="rect">
            <a:avLst/>
          </a:prstGeom>
        </p:spPr>
        <p:txBody>
          <a:bodyPr lIns="91438" tIns="45719" rIns="91438" bIns="45719"/>
          <a:lstStyle/>
          <a:p>
            <a:fld id="{2E3AAC11-D570-4EA9-AFC0-30FB72BA45EB}" type="datetimeFigureOut">
              <a:rPr lang="zh-CN" altLang="en-US" smtClean="0">
                <a:solidFill>
                  <a:prstClr val="black"/>
                </a:solidFill>
              </a:rPr>
              <a:pPr/>
              <a:t>2021/11/26</a:t>
            </a:fld>
            <a:endParaRPr lang="zh-CN" altLang="en-US">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38" tIns="45719" rIns="91438" bIns="45719"/>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38" tIns="45719" rIns="91438" bIns="45719"/>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12306143"/>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lIns="91438" tIns="45719" rIns="91438" bIns="4571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lIns="91438" tIns="45719" rIns="91438" bIns="4571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2"/>
            <a:ext cx="2844800" cy="365125"/>
          </a:xfrm>
          <a:prstGeom prst="rect">
            <a:avLst/>
          </a:prstGeom>
        </p:spPr>
        <p:txBody>
          <a:bodyPr lIns="91438" tIns="45719" rIns="91438" bIns="45719"/>
          <a:lstStyle/>
          <a:p>
            <a:fld id="{2E3AAC11-D570-4EA9-AFC0-30FB72BA45EB}" type="datetimeFigureOut">
              <a:rPr lang="zh-CN" altLang="en-US" smtClean="0">
                <a:solidFill>
                  <a:prstClr val="black"/>
                </a:solidFill>
              </a:rPr>
              <a:pPr/>
              <a:t>2021/11/26</a:t>
            </a:fld>
            <a:endParaRPr lang="zh-CN" altLang="en-US">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38" tIns="45719" rIns="91438" bIns="45719"/>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38" tIns="45719" rIns="91438" bIns="45719"/>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25070658"/>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211555"/>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E79EF6DF-D871-4A07-AF54-ED1398711FE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p14="http://schemas.microsoft.com/office/powerpoint/2010/main" xmlns:a16="http://schemas.microsoft.com/office/drawing/2014/main" id="{E2A25596-2954-4A4D-BF2A-2287B727493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a16="http://schemas.microsoft.com/office/drawing/2014/main" id="{2583C08F-9772-4282-A5FC-D318C120354E}"/>
              </a:ext>
            </a:extLst>
          </p:cNvPr>
          <p:cNvSpPr>
            <a:spLocks noGrp="1"/>
          </p:cNvSpPr>
          <p:nvPr>
            <p:ph type="dt" sz="half" idx="10"/>
          </p:nvPr>
        </p:nvSpPr>
        <p:spPr/>
        <p:txBody>
          <a:bodyPr/>
          <a:lstStyle/>
          <a:p>
            <a:fld id="{EC962DF9-00AF-416F-9C59-A3BD35613327}" type="datetimeFigureOut">
              <a:rPr lang="zh-CN" altLang="en-US" smtClean="0"/>
              <a:pPr/>
              <a:t>2021/11/26</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59CFB38A-CFB4-4E98-930E-192BE2A9756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A817A3DA-E148-4197-9180-05AFEEA5E563}"/>
              </a:ext>
            </a:extLst>
          </p:cNvPr>
          <p:cNvSpPr>
            <a:spLocks noGrp="1"/>
          </p:cNvSpPr>
          <p:nvPr>
            <p:ph type="sldNum" sz="quarter" idx="12"/>
          </p:nvPr>
        </p:nvSpPr>
        <p:spPr/>
        <p:txBody>
          <a:bodyPr/>
          <a:lstStyle/>
          <a:p>
            <a:fld id="{CE6C9A65-7F13-4F33-94A7-04C9691DC7BD}" type="slidenum">
              <a:rPr lang="zh-CN" altLang="en-US" smtClean="0"/>
              <a:pPr/>
              <a:t>‹#›</a:t>
            </a:fld>
            <a:endParaRPr lang="zh-CN" altLang="en-US"/>
          </a:p>
        </p:txBody>
      </p:sp>
    </p:spTree>
    <p:extLst>
      <p:ext uri="{BB962C8B-B14F-4D97-AF65-F5344CB8AC3E}">
        <p14:creationId xmlns:p14="http://schemas.microsoft.com/office/powerpoint/2010/main" val="1718085811"/>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BDA25F42-1C60-46C1-9094-E686278B0FFA}"/>
              </a:ext>
            </a:extLst>
          </p:cNvPr>
          <p:cNvSpPr>
            <a:spLocks noGrp="1"/>
          </p:cNvSpPr>
          <p:nvPr>
            <p:ph type="title"/>
          </p:nvPr>
        </p:nvSpPr>
        <p:spPr>
          <a:xfrm>
            <a:off x="831849" y="170974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D27AA9CD-88D2-4639-9972-B1B17DE0CECD}"/>
              </a:ext>
            </a:extLst>
          </p:cNvPr>
          <p:cNvSpPr>
            <a:spLocks noGrp="1"/>
          </p:cNvSpPr>
          <p:nvPr>
            <p:ph type="body" idx="1"/>
          </p:nvPr>
        </p:nvSpPr>
        <p:spPr>
          <a:xfrm>
            <a:off x="831849"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p14="http://schemas.microsoft.com/office/powerpoint/2010/main" xmlns:a16="http://schemas.microsoft.com/office/drawing/2014/main" id="{D6F315B6-90BA-44A2-BCFE-A66BF07000A7}"/>
              </a:ext>
            </a:extLst>
          </p:cNvPr>
          <p:cNvSpPr>
            <a:spLocks noGrp="1"/>
          </p:cNvSpPr>
          <p:nvPr>
            <p:ph type="dt" sz="half" idx="10"/>
          </p:nvPr>
        </p:nvSpPr>
        <p:spPr/>
        <p:txBody>
          <a:bodyPr/>
          <a:lstStyle/>
          <a:p>
            <a:fld id="{EC962DF9-00AF-416F-9C59-A3BD35613327}" type="datetimeFigureOut">
              <a:rPr lang="zh-CN" altLang="en-US" smtClean="0"/>
              <a:pPr/>
              <a:t>2021/11/26</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8D4DF2FF-4AFD-4410-86A9-69FADAF306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6C4A86EF-6F60-4E9C-AB98-ECCDC5567337}"/>
              </a:ext>
            </a:extLst>
          </p:cNvPr>
          <p:cNvSpPr>
            <a:spLocks noGrp="1"/>
          </p:cNvSpPr>
          <p:nvPr>
            <p:ph type="sldNum" sz="quarter" idx="12"/>
          </p:nvPr>
        </p:nvSpPr>
        <p:spPr/>
        <p:txBody>
          <a:bodyPr/>
          <a:lstStyle/>
          <a:p>
            <a:fld id="{CE6C9A65-7F13-4F33-94A7-04C9691DC7BD}" type="slidenum">
              <a:rPr lang="zh-CN" altLang="en-US" smtClean="0"/>
              <a:pPr/>
              <a:t>‹#›</a:t>
            </a:fld>
            <a:endParaRPr lang="zh-CN" altLang="en-US"/>
          </a:p>
        </p:txBody>
      </p:sp>
    </p:spTree>
    <p:extLst>
      <p:ext uri="{BB962C8B-B14F-4D97-AF65-F5344CB8AC3E}">
        <p14:creationId xmlns:p14="http://schemas.microsoft.com/office/powerpoint/2010/main" val="1547460234"/>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AFBE20BA-4FE8-4614-B534-E943F2979CB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p14="http://schemas.microsoft.com/office/powerpoint/2010/main" xmlns:a16="http://schemas.microsoft.com/office/drawing/2014/main" id="{0360F048-8F56-4E79-BF1E-F86C886A0C80}"/>
              </a:ext>
            </a:extLst>
          </p:cNvPr>
          <p:cNvSpPr>
            <a:spLocks noGrp="1"/>
          </p:cNvSpPr>
          <p:nvPr>
            <p:ph sz="half" idx="1"/>
          </p:nvPr>
        </p:nvSpPr>
        <p:spPr>
          <a:xfrm>
            <a:off x="838200" y="1825624"/>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p14="http://schemas.microsoft.com/office/powerpoint/2010/main" xmlns:a16="http://schemas.microsoft.com/office/drawing/2014/main" id="{3C55C7A6-F8B0-452B-8913-F5F3E6433293}"/>
              </a:ext>
            </a:extLst>
          </p:cNvPr>
          <p:cNvSpPr>
            <a:spLocks noGrp="1"/>
          </p:cNvSpPr>
          <p:nvPr>
            <p:ph sz="half" idx="2"/>
          </p:nvPr>
        </p:nvSpPr>
        <p:spPr>
          <a:xfrm>
            <a:off x="6172200" y="1825624"/>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p14="http://schemas.microsoft.com/office/powerpoint/2010/main" xmlns:a16="http://schemas.microsoft.com/office/drawing/2014/main" id="{C088A00B-3BE4-420C-BBEA-73A1104AE2B6}"/>
              </a:ext>
            </a:extLst>
          </p:cNvPr>
          <p:cNvSpPr>
            <a:spLocks noGrp="1"/>
          </p:cNvSpPr>
          <p:nvPr>
            <p:ph type="dt" sz="half" idx="10"/>
          </p:nvPr>
        </p:nvSpPr>
        <p:spPr/>
        <p:txBody>
          <a:bodyPr/>
          <a:lstStyle/>
          <a:p>
            <a:fld id="{EC962DF9-00AF-416F-9C59-A3BD35613327}" type="datetimeFigureOut">
              <a:rPr lang="zh-CN" altLang="en-US" smtClean="0"/>
              <a:pPr/>
              <a:t>2021/11/26</a:t>
            </a:fld>
            <a:endParaRPr lang="zh-CN" altLang="en-US"/>
          </a:p>
        </p:txBody>
      </p:sp>
      <p:sp>
        <p:nvSpPr>
          <p:cNvPr id="6" name="页脚占位符 5">
            <a:extLst>
              <a:ext uri="{FF2B5EF4-FFF2-40B4-BE49-F238E27FC236}">
                <a16:creationId xmlns="" xmlns:p14="http://schemas.microsoft.com/office/powerpoint/2010/main" xmlns:a16="http://schemas.microsoft.com/office/drawing/2014/main" id="{5228EC92-57D5-4532-AB1B-90E85CAC401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a16="http://schemas.microsoft.com/office/drawing/2014/main" id="{BF478A76-011D-42D8-8D9C-B271B17D623E}"/>
              </a:ext>
            </a:extLst>
          </p:cNvPr>
          <p:cNvSpPr>
            <a:spLocks noGrp="1"/>
          </p:cNvSpPr>
          <p:nvPr>
            <p:ph type="sldNum" sz="quarter" idx="12"/>
          </p:nvPr>
        </p:nvSpPr>
        <p:spPr/>
        <p:txBody>
          <a:bodyPr/>
          <a:lstStyle/>
          <a:p>
            <a:fld id="{CE6C9A65-7F13-4F33-94A7-04C9691DC7BD}" type="slidenum">
              <a:rPr lang="zh-CN" altLang="en-US" smtClean="0"/>
              <a:pPr/>
              <a:t>‹#›</a:t>
            </a:fld>
            <a:endParaRPr lang="zh-CN" altLang="en-US"/>
          </a:p>
        </p:txBody>
      </p:sp>
    </p:spTree>
    <p:extLst>
      <p:ext uri="{BB962C8B-B14F-4D97-AF65-F5344CB8AC3E}">
        <p14:creationId xmlns:p14="http://schemas.microsoft.com/office/powerpoint/2010/main" val="2349284900"/>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FB4A7F8C-BD68-422B-85FE-A3F750DDD47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8F4642AD-B56B-423D-8EFD-FE721667799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 xmlns:p14="http://schemas.microsoft.com/office/powerpoint/2010/main" xmlns:a16="http://schemas.microsoft.com/office/drawing/2014/main" id="{9C339029-F575-4319-B2BF-5FC83B75F750}"/>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p14="http://schemas.microsoft.com/office/powerpoint/2010/main" xmlns:a16="http://schemas.microsoft.com/office/drawing/2014/main" id="{28F898F3-0272-49E0-806A-E6050223D8B4}"/>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 xmlns:p14="http://schemas.microsoft.com/office/powerpoint/2010/main" xmlns:a16="http://schemas.microsoft.com/office/drawing/2014/main" id="{4C97876B-0C01-4B49-823D-0CD9870C8C5A}"/>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p14="http://schemas.microsoft.com/office/powerpoint/2010/main" xmlns:a16="http://schemas.microsoft.com/office/drawing/2014/main" id="{EE018591-1531-4329-8619-DD971EF8788D}"/>
              </a:ext>
            </a:extLst>
          </p:cNvPr>
          <p:cNvSpPr>
            <a:spLocks noGrp="1"/>
          </p:cNvSpPr>
          <p:nvPr>
            <p:ph type="dt" sz="half" idx="10"/>
          </p:nvPr>
        </p:nvSpPr>
        <p:spPr/>
        <p:txBody>
          <a:bodyPr/>
          <a:lstStyle/>
          <a:p>
            <a:fld id="{EC962DF9-00AF-416F-9C59-A3BD35613327}" type="datetimeFigureOut">
              <a:rPr lang="zh-CN" altLang="en-US" smtClean="0"/>
              <a:pPr/>
              <a:t>2021/11/26</a:t>
            </a:fld>
            <a:endParaRPr lang="zh-CN" altLang="en-US"/>
          </a:p>
        </p:txBody>
      </p:sp>
      <p:sp>
        <p:nvSpPr>
          <p:cNvPr id="8" name="页脚占位符 7">
            <a:extLst>
              <a:ext uri="{FF2B5EF4-FFF2-40B4-BE49-F238E27FC236}">
                <a16:creationId xmlns="" xmlns:p14="http://schemas.microsoft.com/office/powerpoint/2010/main" xmlns:a16="http://schemas.microsoft.com/office/drawing/2014/main" id="{DDF84C67-D2D0-44AB-863A-42A40595B69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p14="http://schemas.microsoft.com/office/powerpoint/2010/main" xmlns:a16="http://schemas.microsoft.com/office/drawing/2014/main" id="{E428BE49-D379-48E5-A697-4AB831CA8ADF}"/>
              </a:ext>
            </a:extLst>
          </p:cNvPr>
          <p:cNvSpPr>
            <a:spLocks noGrp="1"/>
          </p:cNvSpPr>
          <p:nvPr>
            <p:ph type="sldNum" sz="quarter" idx="12"/>
          </p:nvPr>
        </p:nvSpPr>
        <p:spPr/>
        <p:txBody>
          <a:bodyPr/>
          <a:lstStyle/>
          <a:p>
            <a:fld id="{CE6C9A65-7F13-4F33-94A7-04C9691DC7BD}" type="slidenum">
              <a:rPr lang="zh-CN" altLang="en-US" smtClean="0"/>
              <a:pPr/>
              <a:t>‹#›</a:t>
            </a:fld>
            <a:endParaRPr lang="zh-CN" altLang="en-US"/>
          </a:p>
        </p:txBody>
      </p:sp>
    </p:spTree>
    <p:extLst>
      <p:ext uri="{BB962C8B-B14F-4D97-AF65-F5344CB8AC3E}">
        <p14:creationId xmlns:p14="http://schemas.microsoft.com/office/powerpoint/2010/main" val="3675117547"/>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FB4A7F8C-BD68-422B-85FE-A3F750DDD47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8F4642AD-B56B-423D-8EFD-FE721667799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 xmlns:p14="http://schemas.microsoft.com/office/powerpoint/2010/main" xmlns:a16="http://schemas.microsoft.com/office/drawing/2014/main" id="{9C339029-F575-4319-B2BF-5FC83B75F750}"/>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p14="http://schemas.microsoft.com/office/powerpoint/2010/main" xmlns:a16="http://schemas.microsoft.com/office/drawing/2014/main" id="{28F898F3-0272-49E0-806A-E6050223D8B4}"/>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 xmlns:p14="http://schemas.microsoft.com/office/powerpoint/2010/main" xmlns:a16="http://schemas.microsoft.com/office/drawing/2014/main" id="{4C97876B-0C01-4B49-823D-0CD9870C8C5A}"/>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p14="http://schemas.microsoft.com/office/powerpoint/2010/main" xmlns:a16="http://schemas.microsoft.com/office/drawing/2014/main" id="{EE018591-1531-4329-8619-DD971EF8788D}"/>
              </a:ext>
            </a:extLst>
          </p:cNvPr>
          <p:cNvSpPr>
            <a:spLocks noGrp="1"/>
          </p:cNvSpPr>
          <p:nvPr>
            <p:ph type="dt" sz="half" idx="10"/>
          </p:nvPr>
        </p:nvSpPr>
        <p:spPr/>
        <p:txBody>
          <a:bodyPr/>
          <a:lstStyle/>
          <a:p>
            <a:fld id="{EC962DF9-00AF-416F-9C59-A3BD35613327}" type="datetimeFigureOut">
              <a:rPr lang="zh-CN" altLang="en-US" smtClean="0"/>
              <a:pPr/>
              <a:t>2021/11/26</a:t>
            </a:fld>
            <a:endParaRPr lang="zh-CN" altLang="en-US"/>
          </a:p>
        </p:txBody>
      </p:sp>
      <p:sp>
        <p:nvSpPr>
          <p:cNvPr id="8" name="页脚占位符 7">
            <a:extLst>
              <a:ext uri="{FF2B5EF4-FFF2-40B4-BE49-F238E27FC236}">
                <a16:creationId xmlns="" xmlns:p14="http://schemas.microsoft.com/office/powerpoint/2010/main" xmlns:a16="http://schemas.microsoft.com/office/drawing/2014/main" id="{DDF84C67-D2D0-44AB-863A-42A40595B69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p14="http://schemas.microsoft.com/office/powerpoint/2010/main" xmlns:a16="http://schemas.microsoft.com/office/drawing/2014/main" id="{E428BE49-D379-48E5-A697-4AB831CA8ADF}"/>
              </a:ext>
            </a:extLst>
          </p:cNvPr>
          <p:cNvSpPr>
            <a:spLocks noGrp="1"/>
          </p:cNvSpPr>
          <p:nvPr>
            <p:ph type="sldNum" sz="quarter" idx="12"/>
          </p:nvPr>
        </p:nvSpPr>
        <p:spPr/>
        <p:txBody>
          <a:bodyPr/>
          <a:lstStyle/>
          <a:p>
            <a:fld id="{CE6C9A65-7F13-4F33-94A7-04C9691DC7BD}" type="slidenum">
              <a:rPr lang="zh-CN" altLang="en-US" smtClean="0"/>
              <a:pPr/>
              <a:t>‹#›</a:t>
            </a:fld>
            <a:endParaRPr lang="zh-CN" altLang="en-US"/>
          </a:p>
        </p:txBody>
      </p:sp>
      <p:sp>
        <p:nvSpPr>
          <p:cNvPr id="11" name="TextBox 10"/>
          <p:cNvSpPr txBox="1"/>
          <p:nvPr userDrawn="1"/>
        </p:nvSpPr>
        <p:spPr>
          <a:xfrm>
            <a:off x="1907704" y="6739570"/>
            <a:ext cx="1224136" cy="123109"/>
          </a:xfrm>
          <a:prstGeom prst="rect">
            <a:avLst/>
          </a:prstGeom>
          <a:noFill/>
        </p:spPr>
        <p:txBody>
          <a:bodyPr wrap="square" lIns="91438" tIns="45719" rIns="91438" bIns="45719" rtlCol="0">
            <a:spAutoFit/>
          </a:bodyPr>
          <a:lstStyle/>
          <a:p>
            <a:pPr marL="0" marR="0" lvl="0" indent="0" defTabSz="914377"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3321703827"/>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D67B3010-B7F4-49B2-8F84-8350BC655D0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p14="http://schemas.microsoft.com/office/powerpoint/2010/main" xmlns:a16="http://schemas.microsoft.com/office/drawing/2014/main" id="{1238F263-F9E9-4730-907F-61D3E85D8083}"/>
              </a:ext>
            </a:extLst>
          </p:cNvPr>
          <p:cNvSpPr>
            <a:spLocks noGrp="1"/>
          </p:cNvSpPr>
          <p:nvPr>
            <p:ph type="dt" sz="half" idx="10"/>
          </p:nvPr>
        </p:nvSpPr>
        <p:spPr/>
        <p:txBody>
          <a:bodyPr/>
          <a:lstStyle/>
          <a:p>
            <a:fld id="{EC962DF9-00AF-416F-9C59-A3BD35613327}" type="datetimeFigureOut">
              <a:rPr lang="zh-CN" altLang="en-US" smtClean="0"/>
              <a:pPr/>
              <a:t>2021/11/26</a:t>
            </a:fld>
            <a:endParaRPr lang="zh-CN" altLang="en-US"/>
          </a:p>
        </p:txBody>
      </p:sp>
      <p:sp>
        <p:nvSpPr>
          <p:cNvPr id="4" name="页脚占位符 3">
            <a:extLst>
              <a:ext uri="{FF2B5EF4-FFF2-40B4-BE49-F238E27FC236}">
                <a16:creationId xmlns="" xmlns:p14="http://schemas.microsoft.com/office/powerpoint/2010/main" xmlns:a16="http://schemas.microsoft.com/office/drawing/2014/main" id="{565EE725-9C4D-4227-8299-32E788A3A88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p14="http://schemas.microsoft.com/office/powerpoint/2010/main" xmlns:a16="http://schemas.microsoft.com/office/drawing/2014/main" id="{5AC3DD99-B871-480F-9984-FE89AB7DB2D8}"/>
              </a:ext>
            </a:extLst>
          </p:cNvPr>
          <p:cNvSpPr>
            <a:spLocks noGrp="1"/>
          </p:cNvSpPr>
          <p:nvPr>
            <p:ph type="sldNum" sz="quarter" idx="12"/>
          </p:nvPr>
        </p:nvSpPr>
        <p:spPr/>
        <p:txBody>
          <a:bodyPr/>
          <a:lstStyle/>
          <a:p>
            <a:fld id="{CE6C9A65-7F13-4F33-94A7-04C9691DC7BD}" type="slidenum">
              <a:rPr lang="zh-CN" altLang="en-US" smtClean="0"/>
              <a:pPr/>
              <a:t>‹#›</a:t>
            </a:fld>
            <a:endParaRPr lang="zh-CN" altLang="en-US"/>
          </a:p>
        </p:txBody>
      </p:sp>
    </p:spTree>
    <p:extLst>
      <p:ext uri="{BB962C8B-B14F-4D97-AF65-F5344CB8AC3E}">
        <p14:creationId xmlns:p14="http://schemas.microsoft.com/office/powerpoint/2010/main" val="2630128240"/>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p14="http://schemas.microsoft.com/office/powerpoint/2010/main" xmlns:a16="http://schemas.microsoft.com/office/drawing/2014/main" id="{C4362F2A-F006-453F-8715-2C8BAF6C7DA5}"/>
              </a:ext>
            </a:extLst>
          </p:cNvPr>
          <p:cNvSpPr>
            <a:spLocks noGrp="1"/>
          </p:cNvSpPr>
          <p:nvPr>
            <p:ph type="dt" sz="half" idx="10"/>
          </p:nvPr>
        </p:nvSpPr>
        <p:spPr/>
        <p:txBody>
          <a:bodyPr/>
          <a:lstStyle/>
          <a:p>
            <a:fld id="{EC962DF9-00AF-416F-9C59-A3BD35613327}" type="datetimeFigureOut">
              <a:rPr lang="zh-CN" altLang="en-US" smtClean="0"/>
              <a:pPr/>
              <a:t>2021/11/26</a:t>
            </a:fld>
            <a:endParaRPr lang="zh-CN" altLang="en-US"/>
          </a:p>
        </p:txBody>
      </p:sp>
      <p:sp>
        <p:nvSpPr>
          <p:cNvPr id="3" name="页脚占位符 2">
            <a:extLst>
              <a:ext uri="{FF2B5EF4-FFF2-40B4-BE49-F238E27FC236}">
                <a16:creationId xmlns="" xmlns:p14="http://schemas.microsoft.com/office/powerpoint/2010/main" xmlns:a16="http://schemas.microsoft.com/office/drawing/2014/main" id="{458B7CF7-50CB-4F48-86EC-9D9639EA239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p14="http://schemas.microsoft.com/office/powerpoint/2010/main" xmlns:a16="http://schemas.microsoft.com/office/drawing/2014/main" id="{2DB701A0-46FE-4BE9-9328-59D9227004FE}"/>
              </a:ext>
            </a:extLst>
          </p:cNvPr>
          <p:cNvSpPr>
            <a:spLocks noGrp="1"/>
          </p:cNvSpPr>
          <p:nvPr>
            <p:ph type="sldNum" sz="quarter" idx="12"/>
          </p:nvPr>
        </p:nvSpPr>
        <p:spPr/>
        <p:txBody>
          <a:bodyPr/>
          <a:lstStyle/>
          <a:p>
            <a:fld id="{CE6C9A65-7F13-4F33-94A7-04C9691DC7BD}" type="slidenum">
              <a:rPr lang="zh-CN" altLang="en-US" smtClean="0"/>
              <a:pPr/>
              <a:t>‹#›</a:t>
            </a:fld>
            <a:endParaRPr lang="zh-CN" altLang="en-US"/>
          </a:p>
        </p:txBody>
      </p:sp>
    </p:spTree>
    <p:extLst>
      <p:ext uri="{BB962C8B-B14F-4D97-AF65-F5344CB8AC3E}">
        <p14:creationId xmlns:p14="http://schemas.microsoft.com/office/powerpoint/2010/main" val="2789909657"/>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EB061D99-832E-423F-9911-DC1CD300C5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p14="http://schemas.microsoft.com/office/powerpoint/2010/main" xmlns:a16="http://schemas.microsoft.com/office/drawing/2014/main" id="{04765629-AB52-42AB-B110-BCE6513364BD}"/>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p14="http://schemas.microsoft.com/office/powerpoint/2010/main" xmlns:a16="http://schemas.microsoft.com/office/drawing/2014/main" id="{C539FDBD-4470-43B1-89CC-EAA4D8D3901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a:extLst>
              <a:ext uri="{FF2B5EF4-FFF2-40B4-BE49-F238E27FC236}">
                <a16:creationId xmlns="" xmlns:p14="http://schemas.microsoft.com/office/powerpoint/2010/main" xmlns:a16="http://schemas.microsoft.com/office/drawing/2014/main" id="{EB95A71A-6E0B-49B9-B11C-157DFA4A150C}"/>
              </a:ext>
            </a:extLst>
          </p:cNvPr>
          <p:cNvSpPr>
            <a:spLocks noGrp="1"/>
          </p:cNvSpPr>
          <p:nvPr>
            <p:ph type="dt" sz="half" idx="10"/>
          </p:nvPr>
        </p:nvSpPr>
        <p:spPr/>
        <p:txBody>
          <a:bodyPr/>
          <a:lstStyle/>
          <a:p>
            <a:fld id="{EC962DF9-00AF-416F-9C59-A3BD35613327}" type="datetimeFigureOut">
              <a:rPr lang="zh-CN" altLang="en-US" smtClean="0"/>
              <a:pPr/>
              <a:t>2021/11/26</a:t>
            </a:fld>
            <a:endParaRPr lang="zh-CN" altLang="en-US"/>
          </a:p>
        </p:txBody>
      </p:sp>
      <p:sp>
        <p:nvSpPr>
          <p:cNvPr id="6" name="页脚占位符 5">
            <a:extLst>
              <a:ext uri="{FF2B5EF4-FFF2-40B4-BE49-F238E27FC236}">
                <a16:creationId xmlns="" xmlns:p14="http://schemas.microsoft.com/office/powerpoint/2010/main" xmlns:a16="http://schemas.microsoft.com/office/drawing/2014/main" id="{2CA855D3-9E6F-4AD4-9EF8-3E6FA2DEBED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a16="http://schemas.microsoft.com/office/drawing/2014/main" id="{BD504AC3-BDF4-4EA2-B9ED-2F98FCCEDFBD}"/>
              </a:ext>
            </a:extLst>
          </p:cNvPr>
          <p:cNvSpPr>
            <a:spLocks noGrp="1"/>
          </p:cNvSpPr>
          <p:nvPr>
            <p:ph type="sldNum" sz="quarter" idx="12"/>
          </p:nvPr>
        </p:nvSpPr>
        <p:spPr/>
        <p:txBody>
          <a:bodyPr/>
          <a:lstStyle/>
          <a:p>
            <a:fld id="{CE6C9A65-7F13-4F33-94A7-04C9691DC7BD}" type="slidenum">
              <a:rPr lang="zh-CN" altLang="en-US" smtClean="0"/>
              <a:pPr/>
              <a:t>‹#›</a:t>
            </a:fld>
            <a:endParaRPr lang="zh-CN" altLang="en-US"/>
          </a:p>
        </p:txBody>
      </p:sp>
    </p:spTree>
    <p:extLst>
      <p:ext uri="{BB962C8B-B14F-4D97-AF65-F5344CB8AC3E}">
        <p14:creationId xmlns:p14="http://schemas.microsoft.com/office/powerpoint/2010/main" val="1748398575"/>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p14="http://schemas.microsoft.com/office/powerpoint/2010/main" xmlns:a16="http://schemas.microsoft.com/office/drawing/2014/main" id="{2A700B76-5749-4589-B849-1140BED3AB57}"/>
              </a:ext>
            </a:extLst>
          </p:cNvPr>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zh-CN" altLang="en-US" dirty="0"/>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F1336AE6-17BE-44B2-8988-5C7218CC982B}"/>
              </a:ext>
            </a:extLst>
          </p:cNvPr>
          <p:cNvSpPr>
            <a:spLocks noGrp="1"/>
          </p:cNvSpPr>
          <p:nvPr>
            <p:ph type="body" idx="1"/>
          </p:nvPr>
        </p:nvSpPr>
        <p:spPr>
          <a:xfrm>
            <a:off x="838200" y="1825624"/>
            <a:ext cx="10515600" cy="4351339"/>
          </a:xfrm>
          <a:prstGeom prst="rect">
            <a:avLst/>
          </a:prstGeom>
        </p:spPr>
        <p:txBody>
          <a:bodyPr vert="horz" lIns="91438" tIns="45719" rIns="91438" bIns="45719"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 xmlns:p14="http://schemas.microsoft.com/office/powerpoint/2010/main" xmlns:a16="http://schemas.microsoft.com/office/drawing/2014/main" id="{94927176-92B8-4358-A952-E7F7C7E7682A}"/>
              </a:ext>
            </a:extLst>
          </p:cNvPr>
          <p:cNvSpPr>
            <a:spLocks noGrp="1"/>
          </p:cNvSpPr>
          <p:nvPr>
            <p:ph type="dt" sz="half" idx="2"/>
          </p:nvPr>
        </p:nvSpPr>
        <p:spPr>
          <a:xfrm>
            <a:off x="838200" y="6356351"/>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EC962DF9-00AF-416F-9C59-A3BD35613327}" type="datetimeFigureOut">
              <a:rPr lang="zh-CN" altLang="en-US" smtClean="0"/>
              <a:pPr/>
              <a:t>2021/11/26</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747F223B-B51E-4F49-B2B9-1CB4120BFFC9}"/>
              </a:ext>
            </a:extLst>
          </p:cNvPr>
          <p:cNvSpPr>
            <a:spLocks noGrp="1"/>
          </p:cNvSpPr>
          <p:nvPr>
            <p:ph type="ftr" sz="quarter" idx="3"/>
          </p:nvPr>
        </p:nvSpPr>
        <p:spPr>
          <a:xfrm>
            <a:off x="4038600" y="6356351"/>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1839F8B6-4ADF-4B75-A80B-57145E5A8436}"/>
              </a:ext>
            </a:extLst>
          </p:cNvPr>
          <p:cNvSpPr>
            <a:spLocks noGrp="1"/>
          </p:cNvSpPr>
          <p:nvPr>
            <p:ph type="sldNum" sz="quarter" idx="4"/>
          </p:nvPr>
        </p:nvSpPr>
        <p:spPr>
          <a:xfrm>
            <a:off x="8610600" y="6356351"/>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CE6C9A65-7F13-4F33-94A7-04C9691DC7BD}" type="slidenum">
              <a:rPr lang="zh-CN" altLang="en-US" smtClean="0"/>
              <a:pPr/>
              <a:t>‹#›</a:t>
            </a:fld>
            <a:endParaRPr lang="zh-CN" altLang="en-US"/>
          </a:p>
        </p:txBody>
      </p:sp>
    </p:spTree>
    <p:extLst>
      <p:ext uri="{BB962C8B-B14F-4D97-AF65-F5344CB8AC3E}">
        <p14:creationId xmlns:p14="http://schemas.microsoft.com/office/powerpoint/2010/main" val="3064716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ransition spd="slow">
    <p:randomBar dir="vert"/>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5450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spd="slow">
    <p:randomBar dir="vert"/>
  </p:transition>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38668" y="1569297"/>
            <a:ext cx="11853333" cy="2015932"/>
          </a:xfrm>
          <a:prstGeom prst="rect">
            <a:avLst/>
          </a:prstGeom>
          <a:effectLst>
            <a:glow rad="63500">
              <a:schemeClr val="accent2">
                <a:satMod val="175000"/>
                <a:alpha val="40000"/>
              </a:schemeClr>
            </a:glow>
          </a:effectLst>
        </p:spPr>
        <p:txBody>
          <a:bodyPr wrap="square" lIns="91436" tIns="45718" rIns="91436" bIns="45718">
            <a:spAutoFit/>
          </a:bodyPr>
          <a:lstStyle/>
          <a:p>
            <a:pPr algn="ctr" defTabSz="457178">
              <a:lnSpc>
                <a:spcPts val="15000"/>
              </a:lnSpc>
              <a:defRPr/>
            </a:pPr>
            <a:r>
              <a:rPr lang="zh-CN" altLang="en-US" sz="3600" b="1" dirty="0" smtClean="0"/>
              <a:t>从诚信诉讼角度看</a:t>
            </a:r>
            <a:r>
              <a:rPr lang="en-US" altLang="zh-CN" sz="3600" b="1" dirty="0" smtClean="0"/>
              <a:t>《</a:t>
            </a:r>
            <a:r>
              <a:rPr lang="zh-CN" altLang="en-US" sz="3600" b="1" dirty="0" smtClean="0"/>
              <a:t>海事事故调查表</a:t>
            </a:r>
            <a:r>
              <a:rPr lang="en-US" altLang="zh-CN" sz="3600" b="1" dirty="0" smtClean="0"/>
              <a:t>》</a:t>
            </a:r>
            <a:r>
              <a:rPr lang="zh-CN" altLang="en-US" sz="3600" b="1" dirty="0" smtClean="0"/>
              <a:t>的重要性</a:t>
            </a:r>
            <a:endParaRPr lang="en-US" altLang="zh-CN" sz="3600" b="1" dirty="0" smtClean="0">
              <a:solidFill>
                <a:srgbClr val="FF0000"/>
              </a:solidFill>
              <a:effectLst>
                <a:outerShdw blurRad="50800" dist="38100" dir="2700000" algn="tl" rotWithShape="0">
                  <a:prstClr val="black">
                    <a:alpha val="40000"/>
                  </a:prstClr>
                </a:outerShdw>
              </a:effectLst>
              <a:latin typeface="黑体" pitchFamily="49" charset="-122"/>
              <a:ea typeface="黑体" pitchFamily="49" charset="-122"/>
              <a:cs typeface="+mn-ea"/>
            </a:endParaRPr>
          </a:p>
        </p:txBody>
      </p:sp>
      <p:sp>
        <p:nvSpPr>
          <p:cNvPr id="4" name="TextBox 3"/>
          <p:cNvSpPr txBox="1"/>
          <p:nvPr/>
        </p:nvSpPr>
        <p:spPr>
          <a:xfrm>
            <a:off x="6079068" y="4047069"/>
            <a:ext cx="6112933" cy="461661"/>
          </a:xfrm>
          <a:prstGeom prst="rect">
            <a:avLst/>
          </a:prstGeom>
          <a:noFill/>
        </p:spPr>
        <p:txBody>
          <a:bodyPr wrap="square" lIns="91436" tIns="45718" rIns="91436" bIns="45718" rtlCol="0">
            <a:spAutoFit/>
          </a:bodyPr>
          <a:lstStyle/>
          <a:p>
            <a:r>
              <a:rPr lang="zh-CN" altLang="en-US" sz="2400" b="1" dirty="0"/>
              <a:t>汇报</a:t>
            </a:r>
            <a:r>
              <a:rPr lang="zh-CN" altLang="en-US" sz="2400" b="1" dirty="0" smtClean="0"/>
              <a:t>人</a:t>
            </a:r>
            <a:r>
              <a:rPr lang="zh-CN" altLang="en-US" sz="2400" b="1" dirty="0" smtClean="0"/>
              <a:t>：尹忠</a:t>
            </a:r>
            <a:r>
              <a:rPr lang="zh-CN" altLang="en-US" sz="2400" b="1" dirty="0" smtClean="0"/>
              <a:t>烈</a:t>
            </a:r>
            <a:endParaRPr lang="zh-CN" altLang="en-US" sz="2400" b="1" dirty="0"/>
          </a:p>
        </p:txBody>
      </p:sp>
    </p:spTree>
    <p:extLst>
      <p:ext uri="{BB962C8B-B14F-4D97-AF65-F5344CB8AC3E}">
        <p14:creationId xmlns:p14="http://schemas.microsoft.com/office/powerpoint/2010/main" val="42882341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5000" b="-25000"/>
          </a:stretch>
        </a:blipFill>
        <a:effectLst/>
      </p:bgPr>
    </p:bg>
    <p:spTree>
      <p:nvGrpSpPr>
        <p:cNvPr id="1" name=""/>
        <p:cNvGrpSpPr/>
        <p:nvPr/>
      </p:nvGrpSpPr>
      <p:grpSpPr>
        <a:xfrm>
          <a:off x="0" y="0"/>
          <a:ext cx="0" cy="0"/>
          <a:chOff x="0" y="0"/>
          <a:chExt cx="0" cy="0"/>
        </a:xfrm>
      </p:grpSpPr>
      <p:cxnSp>
        <p:nvCxnSpPr>
          <p:cNvPr id="108" name="直接连接符 107">
            <a:extLst>
              <a:ext uri="{FF2B5EF4-FFF2-40B4-BE49-F238E27FC236}">
                <a16:creationId xmlns="" xmlns:p14="http://schemas.microsoft.com/office/powerpoint/2010/main" xmlns:a16="http://schemas.microsoft.com/office/drawing/2014/main" id="{DEF2D852-16BD-483F-958D-A7A1ADF8EAAB}"/>
              </a:ext>
            </a:extLst>
          </p:cNvPr>
          <p:cNvCxnSpPr/>
          <p:nvPr/>
        </p:nvCxnSpPr>
        <p:spPr>
          <a:xfrm>
            <a:off x="0" y="3251200"/>
            <a:ext cx="12192000" cy="0"/>
          </a:xfrm>
          <a:prstGeom prst="line">
            <a:avLst/>
          </a:prstGeom>
          <a:ln w="76200">
            <a:solidFill>
              <a:srgbClr val="0F74A1"/>
            </a:solidFill>
          </a:ln>
        </p:spPr>
        <p:style>
          <a:lnRef idx="1">
            <a:schemeClr val="accent1"/>
          </a:lnRef>
          <a:fillRef idx="0">
            <a:schemeClr val="accent1"/>
          </a:fillRef>
          <a:effectRef idx="0">
            <a:schemeClr val="accent1"/>
          </a:effectRef>
          <a:fontRef idx="minor">
            <a:schemeClr val="tx1"/>
          </a:fontRef>
        </p:style>
      </p:cxnSp>
      <p:sp>
        <p:nvSpPr>
          <p:cNvPr id="109" name="椭圆 108">
            <a:extLst>
              <a:ext uri="{FF2B5EF4-FFF2-40B4-BE49-F238E27FC236}">
                <a16:creationId xmlns="" xmlns:p14="http://schemas.microsoft.com/office/powerpoint/2010/main" xmlns:a16="http://schemas.microsoft.com/office/drawing/2014/main" id="{75672979-D2B4-4107-A2F9-7A8B182166F2}"/>
              </a:ext>
            </a:extLst>
          </p:cNvPr>
          <p:cNvSpPr/>
          <p:nvPr/>
        </p:nvSpPr>
        <p:spPr>
          <a:xfrm>
            <a:off x="1625600" y="3144043"/>
            <a:ext cx="237067" cy="214312"/>
          </a:xfrm>
          <a:prstGeom prst="ellipse">
            <a:avLst/>
          </a:prstGeom>
          <a:solidFill>
            <a:schemeClr val="bg1"/>
          </a:solidFill>
          <a:ln w="57150">
            <a:solidFill>
              <a:srgbClr val="0F74A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sp>
        <p:nvSpPr>
          <p:cNvPr id="110" name="椭圆 109">
            <a:extLst>
              <a:ext uri="{FF2B5EF4-FFF2-40B4-BE49-F238E27FC236}">
                <a16:creationId xmlns="" xmlns:p14="http://schemas.microsoft.com/office/powerpoint/2010/main" xmlns:a16="http://schemas.microsoft.com/office/drawing/2014/main" id="{1F31B179-F1CB-4025-BEA1-84527EFC00D4}"/>
              </a:ext>
            </a:extLst>
          </p:cNvPr>
          <p:cNvSpPr/>
          <p:nvPr/>
        </p:nvSpPr>
        <p:spPr>
          <a:xfrm>
            <a:off x="3589868" y="3127111"/>
            <a:ext cx="237067" cy="214312"/>
          </a:xfrm>
          <a:prstGeom prst="ellipse">
            <a:avLst/>
          </a:prstGeom>
          <a:solidFill>
            <a:schemeClr val="bg1"/>
          </a:solidFill>
          <a:ln w="57150">
            <a:solidFill>
              <a:srgbClr val="0F74A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sp>
        <p:nvSpPr>
          <p:cNvPr id="111" name="椭圆 110">
            <a:extLst>
              <a:ext uri="{FF2B5EF4-FFF2-40B4-BE49-F238E27FC236}">
                <a16:creationId xmlns="" xmlns:p14="http://schemas.microsoft.com/office/powerpoint/2010/main" xmlns:a16="http://schemas.microsoft.com/office/drawing/2014/main" id="{F31F03F8-F0AB-4F8A-BA57-3B8DD291E4FD}"/>
              </a:ext>
            </a:extLst>
          </p:cNvPr>
          <p:cNvSpPr/>
          <p:nvPr/>
        </p:nvSpPr>
        <p:spPr>
          <a:xfrm>
            <a:off x="5435601" y="3118260"/>
            <a:ext cx="237067" cy="214312"/>
          </a:xfrm>
          <a:prstGeom prst="ellipse">
            <a:avLst/>
          </a:prstGeom>
          <a:solidFill>
            <a:schemeClr val="bg1"/>
          </a:solidFill>
          <a:ln w="57150">
            <a:solidFill>
              <a:srgbClr val="0F74A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sp>
        <p:nvSpPr>
          <p:cNvPr id="112" name="椭圆 111">
            <a:extLst>
              <a:ext uri="{FF2B5EF4-FFF2-40B4-BE49-F238E27FC236}">
                <a16:creationId xmlns="" xmlns:p14="http://schemas.microsoft.com/office/powerpoint/2010/main" xmlns:a16="http://schemas.microsoft.com/office/drawing/2014/main" id="{7A868FFB-15E1-495B-9D6C-5E66E865C85A}"/>
              </a:ext>
            </a:extLst>
          </p:cNvPr>
          <p:cNvSpPr/>
          <p:nvPr/>
        </p:nvSpPr>
        <p:spPr>
          <a:xfrm>
            <a:off x="7281333" y="3127111"/>
            <a:ext cx="237067" cy="214312"/>
          </a:xfrm>
          <a:prstGeom prst="ellipse">
            <a:avLst/>
          </a:prstGeom>
          <a:solidFill>
            <a:schemeClr val="bg1"/>
          </a:solidFill>
          <a:ln w="57150">
            <a:solidFill>
              <a:srgbClr val="0F74A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sp>
        <p:nvSpPr>
          <p:cNvPr id="114" name="文本框 113">
            <a:extLst>
              <a:ext uri="{FF2B5EF4-FFF2-40B4-BE49-F238E27FC236}">
                <a16:creationId xmlns="" xmlns:p14="http://schemas.microsoft.com/office/powerpoint/2010/main" xmlns:a16="http://schemas.microsoft.com/office/drawing/2014/main" id="{6A24EBB8-9EE9-4B57-98F5-0CA0BE74111A}"/>
              </a:ext>
            </a:extLst>
          </p:cNvPr>
          <p:cNvSpPr txBox="1"/>
          <p:nvPr/>
        </p:nvSpPr>
        <p:spPr>
          <a:xfrm>
            <a:off x="709639" y="1838926"/>
            <a:ext cx="2068989" cy="733532"/>
          </a:xfrm>
          <a:prstGeom prst="rect">
            <a:avLst/>
          </a:prstGeom>
          <a:noFill/>
        </p:spPr>
        <p:txBody>
          <a:bodyPr wrap="square" lIns="91438" tIns="45719" rIns="91438" bIns="45719" rtlCol="0">
            <a:spAutoFit/>
          </a:bodyPr>
          <a:lstStyle/>
          <a:p>
            <a:pPr algn="ctr">
              <a:lnSpc>
                <a:spcPts val="2500"/>
              </a:lnSpc>
            </a:pPr>
            <a:r>
              <a:rPr lang="zh-CN" altLang="en-US" sz="1600" dirty="0" smtClean="0">
                <a:solidFill>
                  <a:schemeClr val="bg1"/>
                </a:solidFill>
              </a:rPr>
              <a:t>（一）船舶、设施的概况和主要数据</a:t>
            </a:r>
            <a:endParaRPr lang="zh-CN" altLang="en-US" sz="1500" dirty="0">
              <a:solidFill>
                <a:schemeClr val="bg1"/>
              </a:solidFill>
              <a:cs typeface="+mn-ea"/>
              <a:sym typeface="+mn-lt"/>
            </a:endParaRPr>
          </a:p>
        </p:txBody>
      </p:sp>
      <p:sp>
        <p:nvSpPr>
          <p:cNvPr id="121" name="椭圆 120">
            <a:extLst>
              <a:ext uri="{FF2B5EF4-FFF2-40B4-BE49-F238E27FC236}">
                <a16:creationId xmlns="" xmlns:p14="http://schemas.microsoft.com/office/powerpoint/2010/main" xmlns:a16="http://schemas.microsoft.com/office/drawing/2014/main" id="{1274DF4A-0295-4371-95CF-266EFD9B1F7A}"/>
              </a:ext>
            </a:extLst>
          </p:cNvPr>
          <p:cNvSpPr/>
          <p:nvPr/>
        </p:nvSpPr>
        <p:spPr>
          <a:xfrm>
            <a:off x="9140877" y="3115735"/>
            <a:ext cx="237067" cy="214312"/>
          </a:xfrm>
          <a:prstGeom prst="ellipse">
            <a:avLst/>
          </a:prstGeom>
          <a:solidFill>
            <a:schemeClr val="bg1"/>
          </a:solidFill>
          <a:ln w="57150">
            <a:solidFill>
              <a:srgbClr val="0F74A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sp>
        <p:nvSpPr>
          <p:cNvPr id="122" name="椭圆 121">
            <a:extLst>
              <a:ext uri="{FF2B5EF4-FFF2-40B4-BE49-F238E27FC236}">
                <a16:creationId xmlns="" xmlns:p14="http://schemas.microsoft.com/office/powerpoint/2010/main" xmlns:a16="http://schemas.microsoft.com/office/drawing/2014/main" id="{1513700E-E871-46BF-B6C4-A0443B4E5864}"/>
              </a:ext>
            </a:extLst>
          </p:cNvPr>
          <p:cNvSpPr/>
          <p:nvPr/>
        </p:nvSpPr>
        <p:spPr>
          <a:xfrm>
            <a:off x="11000421" y="3137743"/>
            <a:ext cx="237067" cy="214312"/>
          </a:xfrm>
          <a:prstGeom prst="ellipse">
            <a:avLst/>
          </a:prstGeom>
          <a:solidFill>
            <a:schemeClr val="bg1"/>
          </a:solidFill>
          <a:ln w="57150">
            <a:solidFill>
              <a:srgbClr val="0F74A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sp>
        <p:nvSpPr>
          <p:cNvPr id="124" name="文本框 123">
            <a:extLst>
              <a:ext uri="{FF2B5EF4-FFF2-40B4-BE49-F238E27FC236}">
                <a16:creationId xmlns="" xmlns:p14="http://schemas.microsoft.com/office/powerpoint/2010/main" xmlns:a16="http://schemas.microsoft.com/office/drawing/2014/main" id="{1F90B9FB-E7A6-428C-B74C-A2C1168C7E2E}"/>
              </a:ext>
            </a:extLst>
          </p:cNvPr>
          <p:cNvSpPr txBox="1"/>
          <p:nvPr/>
        </p:nvSpPr>
        <p:spPr>
          <a:xfrm>
            <a:off x="2555372" y="3921887"/>
            <a:ext cx="2068989" cy="1054133"/>
          </a:xfrm>
          <a:prstGeom prst="rect">
            <a:avLst/>
          </a:prstGeom>
          <a:noFill/>
        </p:spPr>
        <p:txBody>
          <a:bodyPr wrap="square" lIns="91438" tIns="45719" rIns="91438" bIns="45719" rtlCol="0">
            <a:spAutoFit/>
          </a:bodyPr>
          <a:lstStyle/>
          <a:p>
            <a:pPr algn="ctr">
              <a:lnSpc>
                <a:spcPts val="2500"/>
              </a:lnSpc>
            </a:pPr>
            <a:r>
              <a:rPr lang="zh-CN" altLang="en-US" sz="1600" dirty="0" smtClean="0">
                <a:solidFill>
                  <a:schemeClr val="bg1"/>
                </a:solidFill>
              </a:rPr>
              <a:t>（二）船舶、设施所有人或经营人的名称和地址</a:t>
            </a:r>
            <a:endParaRPr lang="zh-CN" altLang="en-US" sz="1500" dirty="0">
              <a:solidFill>
                <a:schemeClr val="bg1"/>
              </a:solidFill>
              <a:cs typeface="+mn-ea"/>
              <a:sym typeface="+mn-lt"/>
            </a:endParaRPr>
          </a:p>
        </p:txBody>
      </p:sp>
      <p:sp>
        <p:nvSpPr>
          <p:cNvPr id="126" name="文本框 125">
            <a:extLst>
              <a:ext uri="{FF2B5EF4-FFF2-40B4-BE49-F238E27FC236}">
                <a16:creationId xmlns="" xmlns:p14="http://schemas.microsoft.com/office/powerpoint/2010/main" xmlns:a16="http://schemas.microsoft.com/office/drawing/2014/main" id="{B0CBCD82-78DE-4760-A662-CEC26844C1CE}"/>
              </a:ext>
            </a:extLst>
          </p:cNvPr>
          <p:cNvSpPr txBox="1"/>
          <p:nvPr/>
        </p:nvSpPr>
        <p:spPr>
          <a:xfrm>
            <a:off x="4517599" y="1838926"/>
            <a:ext cx="2068989" cy="1022842"/>
          </a:xfrm>
          <a:prstGeom prst="rect">
            <a:avLst/>
          </a:prstGeom>
          <a:noFill/>
        </p:spPr>
        <p:txBody>
          <a:bodyPr wrap="square" lIns="91438" tIns="45719" rIns="91438" bIns="45719" rtlCol="0">
            <a:spAutoFit/>
          </a:bodyPr>
          <a:lstStyle/>
          <a:p>
            <a:pPr algn="ctr">
              <a:lnSpc>
                <a:spcPts val="2500"/>
              </a:lnSpc>
            </a:pPr>
            <a:r>
              <a:rPr lang="zh-CN" altLang="en-US" sz="1600" dirty="0" smtClean="0">
                <a:solidFill>
                  <a:schemeClr val="bg1"/>
                </a:solidFill>
              </a:rPr>
              <a:t>（三）事故发生的时间、地点、过程、气象海况、损害情况等</a:t>
            </a:r>
            <a:endParaRPr lang="zh-CN" altLang="en-US" sz="1500" dirty="0">
              <a:solidFill>
                <a:schemeClr val="bg1"/>
              </a:solidFill>
              <a:cs typeface="+mn-ea"/>
              <a:sym typeface="+mn-lt"/>
            </a:endParaRPr>
          </a:p>
        </p:txBody>
      </p:sp>
      <p:sp>
        <p:nvSpPr>
          <p:cNvPr id="128" name="文本框 127">
            <a:extLst>
              <a:ext uri="{FF2B5EF4-FFF2-40B4-BE49-F238E27FC236}">
                <a16:creationId xmlns="" xmlns:p14="http://schemas.microsoft.com/office/powerpoint/2010/main" xmlns:a16="http://schemas.microsoft.com/office/drawing/2014/main" id="{D8DD8D57-A7AE-4829-AD2A-31309C43747D}"/>
              </a:ext>
            </a:extLst>
          </p:cNvPr>
          <p:cNvSpPr txBox="1"/>
          <p:nvPr/>
        </p:nvSpPr>
        <p:spPr>
          <a:xfrm>
            <a:off x="6246839" y="3921621"/>
            <a:ext cx="2068989" cy="711411"/>
          </a:xfrm>
          <a:prstGeom prst="rect">
            <a:avLst/>
          </a:prstGeom>
          <a:noFill/>
        </p:spPr>
        <p:txBody>
          <a:bodyPr wrap="square" lIns="91438" tIns="45719" rIns="91438" bIns="45719" rtlCol="0">
            <a:spAutoFit/>
          </a:bodyPr>
          <a:lstStyle/>
          <a:p>
            <a:pPr algn="ctr">
              <a:lnSpc>
                <a:spcPts val="2500"/>
              </a:lnSpc>
            </a:pPr>
            <a:r>
              <a:rPr lang="zh-CN" altLang="en-US" sz="1600" dirty="0" smtClean="0">
                <a:solidFill>
                  <a:schemeClr val="bg1"/>
                </a:solidFill>
              </a:rPr>
              <a:t>（四）事故发生的原因及依据</a:t>
            </a:r>
            <a:endParaRPr lang="zh-CN" altLang="en-US" sz="1500" dirty="0">
              <a:solidFill>
                <a:schemeClr val="bg1"/>
              </a:solidFill>
              <a:cs typeface="+mn-ea"/>
              <a:sym typeface="+mn-lt"/>
            </a:endParaRPr>
          </a:p>
        </p:txBody>
      </p:sp>
      <p:sp>
        <p:nvSpPr>
          <p:cNvPr id="130" name="文本框 129">
            <a:extLst>
              <a:ext uri="{FF2B5EF4-FFF2-40B4-BE49-F238E27FC236}">
                <a16:creationId xmlns="" xmlns:p14="http://schemas.microsoft.com/office/powerpoint/2010/main" xmlns:a16="http://schemas.microsoft.com/office/drawing/2014/main" id="{163F6E26-B1A3-4574-9ADC-0986B490A6C4}"/>
              </a:ext>
            </a:extLst>
          </p:cNvPr>
          <p:cNvSpPr txBox="1"/>
          <p:nvPr/>
        </p:nvSpPr>
        <p:spPr>
          <a:xfrm>
            <a:off x="8185044" y="1838926"/>
            <a:ext cx="2068989" cy="702242"/>
          </a:xfrm>
          <a:prstGeom prst="rect">
            <a:avLst/>
          </a:prstGeom>
          <a:noFill/>
        </p:spPr>
        <p:txBody>
          <a:bodyPr wrap="square" lIns="91438" tIns="45719" rIns="91438" bIns="45719" rtlCol="0">
            <a:spAutoFit/>
          </a:bodyPr>
          <a:lstStyle/>
          <a:p>
            <a:pPr algn="ctr">
              <a:lnSpc>
                <a:spcPts val="2500"/>
              </a:lnSpc>
            </a:pPr>
            <a:r>
              <a:rPr lang="zh-CN" altLang="en-US" sz="1600" dirty="0" smtClean="0">
                <a:solidFill>
                  <a:schemeClr val="bg1"/>
                </a:solidFill>
              </a:rPr>
              <a:t>（五）当事人各方的责任及依据</a:t>
            </a:r>
            <a:endParaRPr lang="zh-CN" altLang="en-US" sz="1500" dirty="0">
              <a:solidFill>
                <a:schemeClr val="bg1"/>
              </a:solidFill>
              <a:cs typeface="+mn-ea"/>
              <a:sym typeface="+mn-lt"/>
            </a:endParaRPr>
          </a:p>
        </p:txBody>
      </p:sp>
      <p:sp>
        <p:nvSpPr>
          <p:cNvPr id="132" name="文本框 131">
            <a:extLst>
              <a:ext uri="{FF2B5EF4-FFF2-40B4-BE49-F238E27FC236}">
                <a16:creationId xmlns="" xmlns:p14="http://schemas.microsoft.com/office/powerpoint/2010/main" xmlns:a16="http://schemas.microsoft.com/office/drawing/2014/main" id="{DBF7976D-E590-4874-AB28-00F835060B78}"/>
              </a:ext>
            </a:extLst>
          </p:cNvPr>
          <p:cNvSpPr txBox="1"/>
          <p:nvPr/>
        </p:nvSpPr>
        <p:spPr>
          <a:xfrm>
            <a:off x="10123011" y="3938247"/>
            <a:ext cx="2068989" cy="381641"/>
          </a:xfrm>
          <a:prstGeom prst="rect">
            <a:avLst/>
          </a:prstGeom>
          <a:noFill/>
        </p:spPr>
        <p:txBody>
          <a:bodyPr wrap="square" lIns="91438" tIns="45719" rIns="91438" bIns="45719" rtlCol="0">
            <a:spAutoFit/>
          </a:bodyPr>
          <a:lstStyle/>
          <a:p>
            <a:pPr algn="ctr">
              <a:lnSpc>
                <a:spcPts val="2500"/>
              </a:lnSpc>
            </a:pPr>
            <a:r>
              <a:rPr lang="zh-CN" altLang="en-US" sz="1600" dirty="0" smtClean="0">
                <a:solidFill>
                  <a:schemeClr val="bg1"/>
                </a:solidFill>
              </a:rPr>
              <a:t>（六）其他有关情况</a:t>
            </a:r>
            <a:endParaRPr lang="zh-CN" altLang="en-US" sz="1500" dirty="0">
              <a:solidFill>
                <a:schemeClr val="bg1"/>
              </a:solidFill>
              <a:cs typeface="+mn-ea"/>
              <a:sym typeface="+mn-lt"/>
            </a:endParaRPr>
          </a:p>
        </p:txBody>
      </p:sp>
      <p:grpSp>
        <p:nvGrpSpPr>
          <p:cNvPr id="133" name="组合 132">
            <a:extLst>
              <a:ext uri="{FF2B5EF4-FFF2-40B4-BE49-F238E27FC236}">
                <a16:creationId xmlns="" xmlns:p14="http://schemas.microsoft.com/office/powerpoint/2010/main" xmlns:a16="http://schemas.microsoft.com/office/drawing/2014/main" id="{9027FF4F-D2D4-4D92-B7E9-2BDB141C5315}"/>
              </a:ext>
            </a:extLst>
          </p:cNvPr>
          <p:cNvGrpSpPr/>
          <p:nvPr/>
        </p:nvGrpSpPr>
        <p:grpSpPr>
          <a:xfrm>
            <a:off x="604110" y="368652"/>
            <a:ext cx="1882289" cy="417037"/>
            <a:chOff x="668068" y="202823"/>
            <a:chExt cx="1414556" cy="337529"/>
          </a:xfrm>
          <a:solidFill>
            <a:srgbClr val="0F74A1"/>
          </a:solidFill>
        </p:grpSpPr>
        <p:sp>
          <p:nvSpPr>
            <p:cNvPr id="134" name="箭头: V 形 133">
              <a:extLst>
                <a:ext uri="{FF2B5EF4-FFF2-40B4-BE49-F238E27FC236}">
                  <a16:creationId xmlns="" xmlns:p14="http://schemas.microsoft.com/office/powerpoint/2010/main" xmlns:a16="http://schemas.microsoft.com/office/drawing/2014/main" id="{EB0F0F6E-DD44-45FF-977A-CBA5F3FB836D}"/>
                </a:ext>
              </a:extLst>
            </p:cNvPr>
            <p:cNvSpPr/>
            <p:nvPr/>
          </p:nvSpPr>
          <p:spPr>
            <a:xfrm>
              <a:off x="668068" y="202823"/>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5" name="箭头: V 形 134">
              <a:extLst>
                <a:ext uri="{FF2B5EF4-FFF2-40B4-BE49-F238E27FC236}">
                  <a16:creationId xmlns="" xmlns:p14="http://schemas.microsoft.com/office/powerpoint/2010/main" xmlns:a16="http://schemas.microsoft.com/office/drawing/2014/main" id="{6FB725DE-00C2-4893-AB37-F10D796B01A3}"/>
                </a:ext>
              </a:extLst>
            </p:cNvPr>
            <p:cNvSpPr/>
            <p:nvPr/>
          </p:nvSpPr>
          <p:spPr>
            <a:xfrm>
              <a:off x="1003739" y="202823"/>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6" name="箭头: V 形 135">
              <a:extLst>
                <a:ext uri="{FF2B5EF4-FFF2-40B4-BE49-F238E27FC236}">
                  <a16:creationId xmlns="" xmlns:p14="http://schemas.microsoft.com/office/powerpoint/2010/main" xmlns:a16="http://schemas.microsoft.com/office/drawing/2014/main" id="{D0D5BE03-2E06-43CF-9366-B3BB4E7CA4DA}"/>
                </a:ext>
              </a:extLst>
            </p:cNvPr>
            <p:cNvSpPr/>
            <p:nvPr/>
          </p:nvSpPr>
          <p:spPr>
            <a:xfrm>
              <a:off x="1335082" y="211208"/>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7" name="箭头: V 形 136">
              <a:extLst>
                <a:ext uri="{FF2B5EF4-FFF2-40B4-BE49-F238E27FC236}">
                  <a16:creationId xmlns="" xmlns:p14="http://schemas.microsoft.com/office/powerpoint/2010/main" xmlns:a16="http://schemas.microsoft.com/office/drawing/2014/main" id="{D4F1E420-A9B5-4CF1-B6A7-A60DFA7A7E07}"/>
                </a:ext>
              </a:extLst>
            </p:cNvPr>
            <p:cNvSpPr/>
            <p:nvPr/>
          </p:nvSpPr>
          <p:spPr>
            <a:xfrm>
              <a:off x="1670753" y="211208"/>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28" name="TextBox 27"/>
          <p:cNvSpPr txBox="1"/>
          <p:nvPr/>
        </p:nvSpPr>
        <p:spPr>
          <a:xfrm>
            <a:off x="2660073" y="266007"/>
            <a:ext cx="6616931" cy="677108"/>
          </a:xfrm>
          <a:prstGeom prst="rect">
            <a:avLst/>
          </a:prstGeom>
          <a:noFill/>
        </p:spPr>
        <p:txBody>
          <a:bodyPr wrap="square" rtlCol="0">
            <a:spAutoFit/>
          </a:bodyPr>
          <a:lstStyle/>
          <a:p>
            <a:r>
              <a:rPr lang="en-US" altLang="zh-CN" dirty="0" smtClean="0">
                <a:solidFill>
                  <a:srgbClr val="002060"/>
                </a:solidFill>
              </a:rPr>
              <a:t>《</a:t>
            </a:r>
            <a:r>
              <a:rPr lang="zh-CN" altLang="en-US" dirty="0" smtClean="0">
                <a:solidFill>
                  <a:srgbClr val="002060"/>
                </a:solidFill>
              </a:rPr>
              <a:t>海上交通事故调查报告书</a:t>
            </a:r>
            <a:r>
              <a:rPr lang="en-US" altLang="zh-CN" dirty="0" smtClean="0">
                <a:solidFill>
                  <a:srgbClr val="002060"/>
                </a:solidFill>
              </a:rPr>
              <a:t>》</a:t>
            </a:r>
            <a:r>
              <a:rPr lang="zh-CN" altLang="en-US" dirty="0" smtClean="0">
                <a:solidFill>
                  <a:srgbClr val="002060"/>
                </a:solidFill>
              </a:rPr>
              <a:t>应填写的内容， </a:t>
            </a:r>
            <a:r>
              <a:rPr lang="en-US" altLang="zh-CN" dirty="0" smtClean="0">
                <a:solidFill>
                  <a:srgbClr val="002060"/>
                </a:solidFill>
              </a:rPr>
              <a:t>《</a:t>
            </a:r>
            <a:r>
              <a:rPr lang="zh-CN" altLang="en-US" dirty="0" smtClean="0">
                <a:solidFill>
                  <a:srgbClr val="002060"/>
                </a:solidFill>
              </a:rPr>
              <a:t>海上交通事故调查条例</a:t>
            </a:r>
            <a:r>
              <a:rPr lang="en-US" altLang="zh-CN" dirty="0" smtClean="0">
                <a:solidFill>
                  <a:srgbClr val="002060"/>
                </a:solidFill>
              </a:rPr>
              <a:t>》</a:t>
            </a:r>
            <a:r>
              <a:rPr lang="zh-CN" altLang="en-US" dirty="0" smtClean="0">
                <a:solidFill>
                  <a:srgbClr val="002060"/>
                </a:solidFill>
              </a:rPr>
              <a:t>第十六条规定：</a:t>
            </a:r>
            <a:endParaRPr lang="zh-CN" altLang="en-US" dirty="0">
              <a:solidFill>
                <a:srgbClr val="002060"/>
              </a:solidFill>
            </a:endParaRPr>
          </a:p>
        </p:txBody>
      </p:sp>
      <p:sp>
        <p:nvSpPr>
          <p:cNvPr id="29" name="TextBox 28"/>
          <p:cNvSpPr txBox="1"/>
          <p:nvPr/>
        </p:nvSpPr>
        <p:spPr>
          <a:xfrm>
            <a:off x="232756" y="5203767"/>
            <a:ext cx="11671069" cy="1323439"/>
          </a:xfrm>
          <a:prstGeom prst="rect">
            <a:avLst/>
          </a:prstGeom>
          <a:noFill/>
        </p:spPr>
        <p:txBody>
          <a:bodyPr wrap="square" rtlCol="0">
            <a:spAutoFit/>
          </a:bodyPr>
          <a:lstStyle/>
          <a:p>
            <a:r>
              <a:rPr lang="zh-CN" altLang="en-US" sz="2000" b="1" dirty="0" smtClean="0">
                <a:solidFill>
                  <a:schemeClr val="accent5">
                    <a:lumMod val="50000"/>
                  </a:schemeClr>
                </a:solidFill>
              </a:rPr>
              <a:t>上述内容对于客观调查事故、正确判定事故责任至关重要，这也是</a:t>
            </a:r>
            <a:r>
              <a:rPr lang="en-US" altLang="zh-CN" sz="2000" b="1" dirty="0" smtClean="0">
                <a:solidFill>
                  <a:schemeClr val="accent5">
                    <a:lumMod val="50000"/>
                  </a:schemeClr>
                </a:solidFill>
              </a:rPr>
              <a:t>《</a:t>
            </a:r>
            <a:r>
              <a:rPr lang="zh-CN" altLang="en-US" sz="2000" b="1" dirty="0" smtClean="0">
                <a:solidFill>
                  <a:schemeClr val="accent5">
                    <a:lumMod val="50000"/>
                  </a:schemeClr>
                </a:solidFill>
              </a:rPr>
              <a:t>海上交通事故调查条例</a:t>
            </a:r>
            <a:r>
              <a:rPr lang="en-US" altLang="zh-CN" sz="2000" b="1" dirty="0" smtClean="0">
                <a:solidFill>
                  <a:schemeClr val="accent5">
                    <a:lumMod val="50000"/>
                  </a:schemeClr>
                </a:solidFill>
              </a:rPr>
              <a:t>》</a:t>
            </a:r>
            <a:r>
              <a:rPr lang="zh-CN" altLang="en-US" sz="2000" b="1" dirty="0" smtClean="0">
                <a:solidFill>
                  <a:schemeClr val="accent5">
                    <a:lumMod val="50000"/>
                  </a:schemeClr>
                </a:solidFill>
              </a:rPr>
              <a:t>要求当事人如实提交的原因，否则将被处罚。对于内河交通事故的调查，交通运输部颁布的</a:t>
            </a:r>
            <a:r>
              <a:rPr lang="en-US" altLang="zh-CN" sz="2000" b="1" dirty="0" smtClean="0">
                <a:solidFill>
                  <a:schemeClr val="accent5">
                    <a:lumMod val="50000"/>
                  </a:schemeClr>
                </a:solidFill>
              </a:rPr>
              <a:t>《</a:t>
            </a:r>
            <a:r>
              <a:rPr lang="zh-CN" altLang="en-US" sz="2000" b="1" dirty="0" smtClean="0">
                <a:solidFill>
                  <a:schemeClr val="accent5">
                    <a:lumMod val="50000"/>
                  </a:schemeClr>
                </a:solidFill>
              </a:rPr>
              <a:t>内河交通事故调查处理规定</a:t>
            </a:r>
            <a:r>
              <a:rPr lang="en-US" altLang="zh-CN" sz="2000" b="1" dirty="0" smtClean="0">
                <a:solidFill>
                  <a:schemeClr val="accent5">
                    <a:lumMod val="50000"/>
                  </a:schemeClr>
                </a:solidFill>
              </a:rPr>
              <a:t>》</a:t>
            </a:r>
            <a:r>
              <a:rPr lang="zh-CN" altLang="en-US" sz="2000" b="1" dirty="0" smtClean="0">
                <a:solidFill>
                  <a:schemeClr val="accent5">
                    <a:lumMod val="50000"/>
                  </a:schemeClr>
                </a:solidFill>
              </a:rPr>
              <a:t>作了类似规定。上述规定均要求当事人如实陈述、如实填写，以确保查清事实，公正保护各方当事人的合法权益。</a:t>
            </a:r>
            <a:endParaRPr lang="zh-CN" altLang="en-US" sz="2000" b="1" dirty="0">
              <a:solidFill>
                <a:schemeClr val="accent5">
                  <a:lumMod val="50000"/>
                </a:schemeClr>
              </a:solidFill>
            </a:endParaRPr>
          </a:p>
        </p:txBody>
      </p:sp>
    </p:spTree>
    <p:extLst>
      <p:ext uri="{BB962C8B-B14F-4D97-AF65-F5344CB8AC3E}">
        <p14:creationId xmlns:p14="http://schemas.microsoft.com/office/powerpoint/2010/main" val="29273524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anim calcmode="lin" valueType="num">
                                      <p:cBhvr>
                                        <p:cTn id="8" dur="1000" fill="hold"/>
                                        <p:tgtEl>
                                          <p:spTgt spid="114"/>
                                        </p:tgtEl>
                                        <p:attrNameLst>
                                          <p:attrName>ppt_x</p:attrName>
                                        </p:attrNameLst>
                                      </p:cBhvr>
                                      <p:tavLst>
                                        <p:tav tm="0">
                                          <p:val>
                                            <p:strVal val="#ppt_x"/>
                                          </p:val>
                                        </p:tav>
                                        <p:tav tm="100000">
                                          <p:val>
                                            <p:strVal val="#ppt_x"/>
                                          </p:val>
                                        </p:tav>
                                      </p:tavLst>
                                    </p:anim>
                                    <p:anim calcmode="lin" valueType="num">
                                      <p:cBhvr>
                                        <p:cTn id="9" dur="1000" fill="hold"/>
                                        <p:tgtEl>
                                          <p:spTgt spid="1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anim calcmode="lin" valueType="num">
                                      <p:cBhvr>
                                        <p:cTn id="13" dur="1000" fill="hold"/>
                                        <p:tgtEl>
                                          <p:spTgt spid="124"/>
                                        </p:tgtEl>
                                        <p:attrNameLst>
                                          <p:attrName>ppt_x</p:attrName>
                                        </p:attrNameLst>
                                      </p:cBhvr>
                                      <p:tavLst>
                                        <p:tav tm="0">
                                          <p:val>
                                            <p:strVal val="#ppt_x"/>
                                          </p:val>
                                        </p:tav>
                                        <p:tav tm="100000">
                                          <p:val>
                                            <p:strVal val="#ppt_x"/>
                                          </p:val>
                                        </p:tav>
                                      </p:tavLst>
                                    </p:anim>
                                    <p:anim calcmode="lin" valueType="num">
                                      <p:cBhvr>
                                        <p:cTn id="14" dur="1000" fill="hold"/>
                                        <p:tgtEl>
                                          <p:spTgt spid="1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1000"/>
                                        <p:tgtEl>
                                          <p:spTgt spid="126"/>
                                        </p:tgtEl>
                                      </p:cBhvr>
                                    </p:animEffect>
                                    <p:anim calcmode="lin" valueType="num">
                                      <p:cBhvr>
                                        <p:cTn id="18" dur="1000" fill="hold"/>
                                        <p:tgtEl>
                                          <p:spTgt spid="126"/>
                                        </p:tgtEl>
                                        <p:attrNameLst>
                                          <p:attrName>ppt_x</p:attrName>
                                        </p:attrNameLst>
                                      </p:cBhvr>
                                      <p:tavLst>
                                        <p:tav tm="0">
                                          <p:val>
                                            <p:strVal val="#ppt_x"/>
                                          </p:val>
                                        </p:tav>
                                        <p:tav tm="100000">
                                          <p:val>
                                            <p:strVal val="#ppt_x"/>
                                          </p:val>
                                        </p:tav>
                                      </p:tavLst>
                                    </p:anim>
                                    <p:anim calcmode="lin" valueType="num">
                                      <p:cBhvr>
                                        <p:cTn id="19" dur="1000" fill="hold"/>
                                        <p:tgtEl>
                                          <p:spTgt spid="1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fade">
                                      <p:cBhvr>
                                        <p:cTn id="22" dur="1000"/>
                                        <p:tgtEl>
                                          <p:spTgt spid="128"/>
                                        </p:tgtEl>
                                      </p:cBhvr>
                                    </p:animEffect>
                                    <p:anim calcmode="lin" valueType="num">
                                      <p:cBhvr>
                                        <p:cTn id="23" dur="1000" fill="hold"/>
                                        <p:tgtEl>
                                          <p:spTgt spid="128"/>
                                        </p:tgtEl>
                                        <p:attrNameLst>
                                          <p:attrName>ppt_x</p:attrName>
                                        </p:attrNameLst>
                                      </p:cBhvr>
                                      <p:tavLst>
                                        <p:tav tm="0">
                                          <p:val>
                                            <p:strVal val="#ppt_x"/>
                                          </p:val>
                                        </p:tav>
                                        <p:tav tm="100000">
                                          <p:val>
                                            <p:strVal val="#ppt_x"/>
                                          </p:val>
                                        </p:tav>
                                      </p:tavLst>
                                    </p:anim>
                                    <p:anim calcmode="lin" valueType="num">
                                      <p:cBhvr>
                                        <p:cTn id="24" dur="1000" fill="hold"/>
                                        <p:tgtEl>
                                          <p:spTgt spid="12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fade">
                                      <p:cBhvr>
                                        <p:cTn id="27" dur="1000"/>
                                        <p:tgtEl>
                                          <p:spTgt spid="130"/>
                                        </p:tgtEl>
                                      </p:cBhvr>
                                    </p:animEffect>
                                    <p:anim calcmode="lin" valueType="num">
                                      <p:cBhvr>
                                        <p:cTn id="28" dur="1000" fill="hold"/>
                                        <p:tgtEl>
                                          <p:spTgt spid="130"/>
                                        </p:tgtEl>
                                        <p:attrNameLst>
                                          <p:attrName>ppt_x</p:attrName>
                                        </p:attrNameLst>
                                      </p:cBhvr>
                                      <p:tavLst>
                                        <p:tav tm="0">
                                          <p:val>
                                            <p:strVal val="#ppt_x"/>
                                          </p:val>
                                        </p:tav>
                                        <p:tav tm="100000">
                                          <p:val>
                                            <p:strVal val="#ppt_x"/>
                                          </p:val>
                                        </p:tav>
                                      </p:tavLst>
                                    </p:anim>
                                    <p:anim calcmode="lin" valueType="num">
                                      <p:cBhvr>
                                        <p:cTn id="29" dur="1000" fill="hold"/>
                                        <p:tgtEl>
                                          <p:spTgt spid="1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2"/>
                                        </p:tgtEl>
                                        <p:attrNameLst>
                                          <p:attrName>style.visibility</p:attrName>
                                        </p:attrNameLst>
                                      </p:cBhvr>
                                      <p:to>
                                        <p:strVal val="visible"/>
                                      </p:to>
                                    </p:set>
                                    <p:animEffect transition="in" filter="fade">
                                      <p:cBhvr>
                                        <p:cTn id="32" dur="1000"/>
                                        <p:tgtEl>
                                          <p:spTgt spid="132"/>
                                        </p:tgtEl>
                                      </p:cBhvr>
                                    </p:animEffect>
                                    <p:anim calcmode="lin" valueType="num">
                                      <p:cBhvr>
                                        <p:cTn id="33" dur="1000" fill="hold"/>
                                        <p:tgtEl>
                                          <p:spTgt spid="132"/>
                                        </p:tgtEl>
                                        <p:attrNameLst>
                                          <p:attrName>ppt_x</p:attrName>
                                        </p:attrNameLst>
                                      </p:cBhvr>
                                      <p:tavLst>
                                        <p:tav tm="0">
                                          <p:val>
                                            <p:strVal val="#ppt_x"/>
                                          </p:val>
                                        </p:tav>
                                        <p:tav tm="100000">
                                          <p:val>
                                            <p:strVal val="#ppt_x"/>
                                          </p:val>
                                        </p:tav>
                                      </p:tavLst>
                                    </p:anim>
                                    <p:anim calcmode="lin" valueType="num">
                                      <p:cBhvr>
                                        <p:cTn id="34" dur="1000" fill="hold"/>
                                        <p:tgtEl>
                                          <p:spTgt spid="132"/>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33"/>
                                        </p:tgtEl>
                                        <p:attrNameLst>
                                          <p:attrName>style.visibility</p:attrName>
                                        </p:attrNameLst>
                                      </p:cBhvr>
                                      <p:to>
                                        <p:strVal val="visible"/>
                                      </p:to>
                                    </p:set>
                                    <p:animEffect transition="in" filter="wipe(left)">
                                      <p:cBhvr>
                                        <p:cTn id="38"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24" grpId="0"/>
      <p:bldP spid="126" grpId="0"/>
      <p:bldP spid="128" grpId="0"/>
      <p:bldP spid="130" grpId="0"/>
      <p:bldP spid="1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5000" b="-25000"/>
          </a:stretch>
        </a:blipFill>
        <a:effectLst/>
      </p:bgPr>
    </p:bg>
    <p:spTree>
      <p:nvGrpSpPr>
        <p:cNvPr id="1" name=""/>
        <p:cNvGrpSpPr/>
        <p:nvPr/>
      </p:nvGrpSpPr>
      <p:grpSpPr>
        <a:xfrm>
          <a:off x="0" y="0"/>
          <a:ext cx="0" cy="0"/>
          <a:chOff x="0" y="0"/>
          <a:chExt cx="0" cy="0"/>
        </a:xfrm>
      </p:grpSpPr>
      <p:sp>
        <p:nvSpPr>
          <p:cNvPr id="28" name="矩形: 圆角 27">
            <a:extLst>
              <a:ext uri="{FF2B5EF4-FFF2-40B4-BE49-F238E27FC236}">
                <a16:creationId xmlns="" xmlns:p14="http://schemas.microsoft.com/office/powerpoint/2010/main" xmlns:a16="http://schemas.microsoft.com/office/drawing/2014/main" id="{12737FB9-AF4C-4DD3-B400-B92C92A02516}"/>
              </a:ext>
            </a:extLst>
          </p:cNvPr>
          <p:cNvSpPr/>
          <p:nvPr/>
        </p:nvSpPr>
        <p:spPr>
          <a:xfrm>
            <a:off x="4534621" y="727365"/>
            <a:ext cx="7072491" cy="5548744"/>
          </a:xfrm>
          <a:prstGeom prst="roundRect">
            <a:avLst>
              <a:gd name="adj" fmla="val 7678"/>
            </a:avLst>
          </a:prstGeom>
          <a:solidFill>
            <a:schemeClr val="bg1">
              <a:alpha val="22000"/>
            </a:schemeClr>
          </a:solidFill>
          <a:ln>
            <a:noFill/>
          </a:ln>
          <a:effectLst>
            <a:outerShdw blurRad="228600" dist="635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cxnSp>
        <p:nvCxnSpPr>
          <p:cNvPr id="29" name="直接连接符 28">
            <a:extLst>
              <a:ext uri="{FF2B5EF4-FFF2-40B4-BE49-F238E27FC236}">
                <a16:creationId xmlns="" xmlns:p14="http://schemas.microsoft.com/office/powerpoint/2010/main" xmlns:a16="http://schemas.microsoft.com/office/drawing/2014/main" id="{F39F0CD8-A9D6-4EC8-869C-96D639157A7D}"/>
              </a:ext>
            </a:extLst>
          </p:cNvPr>
          <p:cNvCxnSpPr>
            <a:cxnSpLocks/>
          </p:cNvCxnSpPr>
          <p:nvPr/>
        </p:nvCxnSpPr>
        <p:spPr>
          <a:xfrm>
            <a:off x="4814646" y="1065661"/>
            <a:ext cx="807368" cy="0"/>
          </a:xfrm>
          <a:prstGeom prst="line">
            <a:avLst/>
          </a:prstGeom>
          <a:ln w="57150">
            <a:solidFill>
              <a:srgbClr val="0F74A1"/>
            </a:solidFill>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 xmlns:p14="http://schemas.microsoft.com/office/powerpoint/2010/main" xmlns:a16="http://schemas.microsoft.com/office/drawing/2014/main" id="{FD00A6D4-BC1A-4B8D-A512-4D3463FA511C}"/>
              </a:ext>
            </a:extLst>
          </p:cNvPr>
          <p:cNvSpPr txBox="1"/>
          <p:nvPr/>
        </p:nvSpPr>
        <p:spPr>
          <a:xfrm>
            <a:off x="337506" y="463875"/>
            <a:ext cx="3004457" cy="1384993"/>
          </a:xfrm>
          <a:prstGeom prst="rect">
            <a:avLst/>
          </a:prstGeom>
          <a:noFill/>
        </p:spPr>
        <p:txBody>
          <a:bodyPr wrap="square" lIns="91438" tIns="45719" rIns="91438" bIns="45719" rtlCol="0">
            <a:spAutoFit/>
          </a:bodyPr>
          <a:lstStyle/>
          <a:p>
            <a:r>
              <a:rPr lang="zh-CN" altLang="en-US" sz="2800" b="1" dirty="0" smtClean="0">
                <a:solidFill>
                  <a:schemeClr val="bg1"/>
                </a:solidFill>
                <a:cs typeface="+mn-ea"/>
                <a:sym typeface="+mn-lt"/>
              </a:rPr>
              <a:t>海事</a:t>
            </a:r>
            <a:endParaRPr lang="en-US" altLang="zh-CN" sz="2800" b="1" dirty="0" smtClean="0">
              <a:solidFill>
                <a:schemeClr val="bg1"/>
              </a:solidFill>
              <a:cs typeface="+mn-ea"/>
              <a:sym typeface="+mn-lt"/>
            </a:endParaRPr>
          </a:p>
          <a:p>
            <a:r>
              <a:rPr lang="zh-CN" altLang="en-US" sz="2800" b="1" dirty="0" smtClean="0">
                <a:solidFill>
                  <a:schemeClr val="bg1"/>
                </a:solidFill>
                <a:cs typeface="+mn-ea"/>
                <a:sym typeface="+mn-lt"/>
              </a:rPr>
              <a:t>事故</a:t>
            </a:r>
            <a:endParaRPr lang="en-US" altLang="zh-CN" sz="2800" b="1" dirty="0" smtClean="0">
              <a:solidFill>
                <a:schemeClr val="bg1"/>
              </a:solidFill>
              <a:cs typeface="+mn-ea"/>
              <a:sym typeface="+mn-lt"/>
            </a:endParaRPr>
          </a:p>
          <a:p>
            <a:r>
              <a:rPr lang="zh-CN" altLang="en-US" sz="2800" b="1" dirty="0" smtClean="0">
                <a:solidFill>
                  <a:schemeClr val="bg1"/>
                </a:solidFill>
                <a:cs typeface="+mn-ea"/>
                <a:sym typeface="+mn-lt"/>
              </a:rPr>
              <a:t>调查表</a:t>
            </a:r>
            <a:endParaRPr lang="en-US" altLang="zh-CN" sz="2800" b="1" dirty="0">
              <a:solidFill>
                <a:schemeClr val="bg1"/>
              </a:solidFill>
              <a:cs typeface="+mn-ea"/>
              <a:sym typeface="+mn-lt"/>
            </a:endParaRPr>
          </a:p>
        </p:txBody>
      </p:sp>
      <p:grpSp>
        <p:nvGrpSpPr>
          <p:cNvPr id="2" name="组合 41">
            <a:extLst>
              <a:ext uri="{FF2B5EF4-FFF2-40B4-BE49-F238E27FC236}">
                <a16:creationId xmlns="" xmlns:p14="http://schemas.microsoft.com/office/powerpoint/2010/main" xmlns:a16="http://schemas.microsoft.com/office/drawing/2014/main" id="{6714FE26-E53B-4209-A3D3-1D1DDFD83470}"/>
              </a:ext>
            </a:extLst>
          </p:cNvPr>
          <p:cNvGrpSpPr/>
          <p:nvPr/>
        </p:nvGrpSpPr>
        <p:grpSpPr>
          <a:xfrm>
            <a:off x="252196" y="372405"/>
            <a:ext cx="370123" cy="382439"/>
            <a:chOff x="1230077" y="1600407"/>
            <a:chExt cx="370123" cy="382439"/>
          </a:xfrm>
        </p:grpSpPr>
        <p:cxnSp>
          <p:nvCxnSpPr>
            <p:cNvPr id="36" name="直接连接符 35">
              <a:extLst>
                <a:ext uri="{FF2B5EF4-FFF2-40B4-BE49-F238E27FC236}">
                  <a16:creationId xmlns="" xmlns:p14="http://schemas.microsoft.com/office/powerpoint/2010/main" xmlns:a16="http://schemas.microsoft.com/office/drawing/2014/main" id="{F80EA22D-FECB-4271-977E-6235A737FF39}"/>
                </a:ext>
              </a:extLst>
            </p:cNvPr>
            <p:cNvCxnSpPr/>
            <p:nvPr/>
          </p:nvCxnSpPr>
          <p:spPr>
            <a:xfrm>
              <a:off x="1230077" y="1600407"/>
              <a:ext cx="3701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 xmlns:p14="http://schemas.microsoft.com/office/powerpoint/2010/main" xmlns:a16="http://schemas.microsoft.com/office/drawing/2014/main" id="{26B57665-C02D-49B5-A4AB-1F4251E470D1}"/>
                </a:ext>
              </a:extLst>
            </p:cNvPr>
            <p:cNvCxnSpPr/>
            <p:nvPr/>
          </p:nvCxnSpPr>
          <p:spPr>
            <a:xfrm>
              <a:off x="1230077" y="1600407"/>
              <a:ext cx="0" cy="3824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40">
            <a:extLst>
              <a:ext uri="{FF2B5EF4-FFF2-40B4-BE49-F238E27FC236}">
                <a16:creationId xmlns="" xmlns:p14="http://schemas.microsoft.com/office/powerpoint/2010/main" xmlns:a16="http://schemas.microsoft.com/office/drawing/2014/main" id="{B67888A7-5A3B-415F-A8C8-51CDD72EAF1D}"/>
              </a:ext>
            </a:extLst>
          </p:cNvPr>
          <p:cNvGrpSpPr/>
          <p:nvPr/>
        </p:nvGrpSpPr>
        <p:grpSpPr>
          <a:xfrm flipH="1" flipV="1">
            <a:off x="1401188" y="1463242"/>
            <a:ext cx="370123" cy="382439"/>
            <a:chOff x="1382477" y="1752807"/>
            <a:chExt cx="370123" cy="382439"/>
          </a:xfrm>
        </p:grpSpPr>
        <p:cxnSp>
          <p:nvCxnSpPr>
            <p:cNvPr id="39" name="直接连接符 38">
              <a:extLst>
                <a:ext uri="{FF2B5EF4-FFF2-40B4-BE49-F238E27FC236}">
                  <a16:creationId xmlns="" xmlns:p14="http://schemas.microsoft.com/office/powerpoint/2010/main" xmlns:a16="http://schemas.microsoft.com/office/drawing/2014/main" id="{DF127F2E-F445-41E9-9354-4E2396897ADB}"/>
                </a:ext>
              </a:extLst>
            </p:cNvPr>
            <p:cNvCxnSpPr/>
            <p:nvPr/>
          </p:nvCxnSpPr>
          <p:spPr>
            <a:xfrm>
              <a:off x="1382477" y="1752807"/>
              <a:ext cx="3701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 xmlns:p14="http://schemas.microsoft.com/office/powerpoint/2010/main" xmlns:a16="http://schemas.microsoft.com/office/drawing/2014/main" id="{6A18A8BA-CCFD-4A05-8AB9-1E0B2C900891}"/>
                </a:ext>
              </a:extLst>
            </p:cNvPr>
            <p:cNvCxnSpPr/>
            <p:nvPr/>
          </p:nvCxnSpPr>
          <p:spPr>
            <a:xfrm>
              <a:off x="1382477" y="1752807"/>
              <a:ext cx="0" cy="3824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5090746" y="1485900"/>
            <a:ext cx="5969977" cy="3477875"/>
          </a:xfrm>
          <a:prstGeom prst="rect">
            <a:avLst/>
          </a:prstGeom>
          <a:noFill/>
        </p:spPr>
        <p:txBody>
          <a:bodyPr wrap="square" rtlCol="0">
            <a:spAutoFit/>
          </a:bodyPr>
          <a:lstStyle/>
          <a:p>
            <a:r>
              <a:rPr lang="zh-CN" altLang="en-US" sz="2000" b="1" dirty="0" smtClean="0">
                <a:solidFill>
                  <a:schemeClr val="bg1"/>
                </a:solidFill>
              </a:rPr>
              <a:t>我国海事诉讼特别程序法第八十二条规定：原告在起诉时、被告在答辩时，应当如实填写</a:t>
            </a:r>
            <a:r>
              <a:rPr lang="en-US" altLang="zh-CN" sz="2000" b="1" dirty="0" smtClean="0">
                <a:solidFill>
                  <a:schemeClr val="bg1"/>
                </a:solidFill>
              </a:rPr>
              <a:t>《</a:t>
            </a:r>
            <a:r>
              <a:rPr lang="zh-CN" altLang="en-US" sz="2000" b="1" dirty="0" smtClean="0">
                <a:solidFill>
                  <a:schemeClr val="bg1"/>
                </a:solidFill>
              </a:rPr>
              <a:t>海事事故调查表</a:t>
            </a:r>
            <a:r>
              <a:rPr lang="en-US" altLang="zh-CN" sz="2000" b="1" dirty="0" smtClean="0">
                <a:solidFill>
                  <a:schemeClr val="bg1"/>
                </a:solidFill>
              </a:rPr>
              <a:t>》</a:t>
            </a:r>
            <a:r>
              <a:rPr lang="zh-CN" altLang="en-US" sz="2000" b="1" dirty="0" smtClean="0">
                <a:solidFill>
                  <a:schemeClr val="bg1"/>
                </a:solidFill>
              </a:rPr>
              <a:t>。根据最高人民法院发表的文书样式，</a:t>
            </a:r>
            <a:r>
              <a:rPr lang="en-US" altLang="zh-CN" sz="2000" b="1" dirty="0" smtClean="0">
                <a:solidFill>
                  <a:schemeClr val="bg1"/>
                </a:solidFill>
              </a:rPr>
              <a:t>《</a:t>
            </a:r>
            <a:r>
              <a:rPr lang="zh-CN" altLang="en-US" sz="2000" b="1" dirty="0" smtClean="0">
                <a:solidFill>
                  <a:schemeClr val="bg1"/>
                </a:solidFill>
              </a:rPr>
              <a:t>海事事故调查表</a:t>
            </a:r>
            <a:r>
              <a:rPr lang="en-US" altLang="zh-CN" sz="2000" b="1" dirty="0" smtClean="0">
                <a:solidFill>
                  <a:schemeClr val="bg1"/>
                </a:solidFill>
              </a:rPr>
              <a:t>》</a:t>
            </a:r>
            <a:r>
              <a:rPr lang="zh-CN" altLang="en-US" sz="2000" b="1" dirty="0" smtClean="0">
                <a:solidFill>
                  <a:schemeClr val="bg1"/>
                </a:solidFill>
              </a:rPr>
              <a:t>要求填写的内容与</a:t>
            </a:r>
            <a:r>
              <a:rPr lang="en-US" altLang="zh-CN" sz="2000" b="1" dirty="0" smtClean="0">
                <a:solidFill>
                  <a:schemeClr val="bg1"/>
                </a:solidFill>
              </a:rPr>
              <a:t>《</a:t>
            </a:r>
            <a:r>
              <a:rPr lang="zh-CN" altLang="en-US" sz="2000" b="1" dirty="0" smtClean="0">
                <a:solidFill>
                  <a:schemeClr val="bg1"/>
                </a:solidFill>
              </a:rPr>
              <a:t>海上交通事故报告书</a:t>
            </a:r>
            <a:r>
              <a:rPr lang="en-US" altLang="zh-CN" sz="2000" b="1" dirty="0" smtClean="0">
                <a:solidFill>
                  <a:schemeClr val="bg1"/>
                </a:solidFill>
              </a:rPr>
              <a:t>》</a:t>
            </a:r>
            <a:r>
              <a:rPr lang="zh-CN" altLang="en-US" sz="2000" b="1" dirty="0" smtClean="0">
                <a:solidFill>
                  <a:schemeClr val="bg1"/>
                </a:solidFill>
              </a:rPr>
              <a:t>大致相同，并且进一步规定在出具完成举证说明书之前，不能查阅对方的证据，当事人在无正当充分理由和证据的情况下，不得推翻其在</a:t>
            </a:r>
            <a:r>
              <a:rPr lang="en-US" altLang="zh-CN" sz="2000" b="1" dirty="0" smtClean="0">
                <a:solidFill>
                  <a:schemeClr val="bg1"/>
                </a:solidFill>
              </a:rPr>
              <a:t>《</a:t>
            </a:r>
            <a:r>
              <a:rPr lang="zh-CN" altLang="en-US" sz="2000" b="1" dirty="0" smtClean="0">
                <a:solidFill>
                  <a:schemeClr val="bg1"/>
                </a:solidFill>
              </a:rPr>
              <a:t>海事事故调查表</a:t>
            </a:r>
            <a:r>
              <a:rPr lang="en-US" altLang="zh-CN" sz="2000" b="1" dirty="0" smtClean="0">
                <a:solidFill>
                  <a:schemeClr val="bg1"/>
                </a:solidFill>
              </a:rPr>
              <a:t>》</a:t>
            </a:r>
            <a:r>
              <a:rPr lang="zh-CN" altLang="en-US" sz="2000" b="1" dirty="0" smtClean="0">
                <a:solidFill>
                  <a:schemeClr val="bg1"/>
                </a:solidFill>
              </a:rPr>
              <a:t>所作的陈述。</a:t>
            </a:r>
            <a:r>
              <a:rPr lang="en-US" altLang="zh-CN" sz="2000" b="1" dirty="0" smtClean="0">
                <a:solidFill>
                  <a:schemeClr val="bg1"/>
                </a:solidFill>
              </a:rPr>
              <a:t>《</a:t>
            </a:r>
            <a:r>
              <a:rPr lang="zh-CN" altLang="en-US" sz="2000" b="1" dirty="0" smtClean="0">
                <a:solidFill>
                  <a:schemeClr val="bg1"/>
                </a:solidFill>
              </a:rPr>
              <a:t>海事事故调查表</a:t>
            </a:r>
            <a:r>
              <a:rPr lang="en-US" altLang="zh-CN" sz="2000" b="1" dirty="0" smtClean="0">
                <a:solidFill>
                  <a:schemeClr val="bg1"/>
                </a:solidFill>
              </a:rPr>
              <a:t>》</a:t>
            </a:r>
            <a:r>
              <a:rPr lang="zh-CN" altLang="en-US" sz="2000" b="1" dirty="0" smtClean="0">
                <a:solidFill>
                  <a:schemeClr val="bg1"/>
                </a:solidFill>
              </a:rPr>
              <a:t>较好地辅助法院查清案件事实，判明责任，亦可较好地避免或减少当事人伪造证据的情况发生，具有重大的现实意义</a:t>
            </a:r>
            <a:endParaRPr lang="zh-CN" altLang="en-US" sz="2000" b="1" dirty="0"/>
          </a:p>
        </p:txBody>
      </p:sp>
    </p:spTree>
    <p:extLst>
      <p:ext uri="{BB962C8B-B14F-4D97-AF65-F5344CB8AC3E}">
        <p14:creationId xmlns:p14="http://schemas.microsoft.com/office/powerpoint/2010/main" val="11766807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74A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 xmlns:a14="http://schemas.microsoft.com/office/drawing/2010/main" xmlns:p14="http://schemas.microsoft.com/office/powerpoint/2010/main" xmlns:a16="http://schemas.microsoft.com/office/drawing/2014/main" id="{DB03B60C-3553-4326-A9A7-9EF8C4081F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96" y="1730087"/>
            <a:ext cx="6424895" cy="4270664"/>
          </a:xfrm>
          <a:prstGeom prst="rect">
            <a:avLst/>
          </a:prstGeom>
          <a:effectLst>
            <a:outerShdw blurRad="342900" sx="102000" sy="102000" algn="ctr" rotWithShape="0">
              <a:prstClr val="black">
                <a:alpha val="40000"/>
              </a:prstClr>
            </a:outerShdw>
          </a:effectLst>
        </p:spPr>
      </p:pic>
      <p:sp>
        <p:nvSpPr>
          <p:cNvPr id="4" name="矩形 3">
            <a:extLst>
              <a:ext uri="{FF2B5EF4-FFF2-40B4-BE49-F238E27FC236}">
                <a16:creationId xmlns="" xmlns:a14="http://schemas.microsoft.com/office/drawing/2010/main" xmlns:p14="http://schemas.microsoft.com/office/powerpoint/2010/main" xmlns:a16="http://schemas.microsoft.com/office/drawing/2014/main" id="{B4200E88-0FF7-4D10-BB80-5EEF33C24DAA}"/>
              </a:ext>
            </a:extLst>
          </p:cNvPr>
          <p:cNvSpPr/>
          <p:nvPr/>
        </p:nvSpPr>
        <p:spPr>
          <a:xfrm>
            <a:off x="6060910" y="467591"/>
            <a:ext cx="5348311" cy="5922819"/>
          </a:xfrm>
          <a:prstGeom prst="rect">
            <a:avLst/>
          </a:prstGeom>
          <a:solidFill>
            <a:schemeClr val="bg1"/>
          </a:solidFill>
          <a:ln>
            <a:noFill/>
          </a:ln>
          <a:effectLst>
            <a:outerShdw blurRad="228600" dist="635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grpSp>
        <p:nvGrpSpPr>
          <p:cNvPr id="9" name="组合 8">
            <a:extLst>
              <a:ext uri="{FF2B5EF4-FFF2-40B4-BE49-F238E27FC236}">
                <a16:creationId xmlns="" xmlns:a14="http://schemas.microsoft.com/office/drawing/2010/main" xmlns:p14="http://schemas.microsoft.com/office/powerpoint/2010/main" xmlns:a16="http://schemas.microsoft.com/office/drawing/2014/main" id="{D87EF56C-322F-4464-9222-9DA60122CF8A}"/>
              </a:ext>
            </a:extLst>
          </p:cNvPr>
          <p:cNvGrpSpPr/>
          <p:nvPr/>
        </p:nvGrpSpPr>
        <p:grpSpPr>
          <a:xfrm>
            <a:off x="949035" y="1143001"/>
            <a:ext cx="1414556" cy="818195"/>
            <a:chOff x="668068" y="202823"/>
            <a:chExt cx="1414556" cy="337529"/>
          </a:xfrm>
          <a:solidFill>
            <a:schemeClr val="bg1"/>
          </a:solidFill>
        </p:grpSpPr>
        <p:sp>
          <p:nvSpPr>
            <p:cNvPr id="10" name="箭头: V 形 9">
              <a:extLst>
                <a:ext uri="{FF2B5EF4-FFF2-40B4-BE49-F238E27FC236}">
                  <a16:creationId xmlns="" xmlns:a14="http://schemas.microsoft.com/office/drawing/2010/main" xmlns:p14="http://schemas.microsoft.com/office/powerpoint/2010/main" xmlns:a16="http://schemas.microsoft.com/office/drawing/2014/main" id="{0241725E-AA3E-4243-BDE4-2773F031C4EC}"/>
                </a:ext>
              </a:extLst>
            </p:cNvPr>
            <p:cNvSpPr/>
            <p:nvPr/>
          </p:nvSpPr>
          <p:spPr>
            <a:xfrm>
              <a:off x="668068" y="202823"/>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箭头: V 形 10">
              <a:extLst>
                <a:ext uri="{FF2B5EF4-FFF2-40B4-BE49-F238E27FC236}">
                  <a16:creationId xmlns="" xmlns:a14="http://schemas.microsoft.com/office/drawing/2010/main" xmlns:p14="http://schemas.microsoft.com/office/powerpoint/2010/main" xmlns:a16="http://schemas.microsoft.com/office/drawing/2014/main" id="{D5F397C2-0283-4F32-916B-F28BF2DA9C86}"/>
                </a:ext>
              </a:extLst>
            </p:cNvPr>
            <p:cNvSpPr/>
            <p:nvPr/>
          </p:nvSpPr>
          <p:spPr>
            <a:xfrm>
              <a:off x="1003739" y="202823"/>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箭头: V 形 11">
              <a:extLst>
                <a:ext uri="{FF2B5EF4-FFF2-40B4-BE49-F238E27FC236}">
                  <a16:creationId xmlns="" xmlns:a14="http://schemas.microsoft.com/office/drawing/2010/main" xmlns:p14="http://schemas.microsoft.com/office/powerpoint/2010/main" xmlns:a16="http://schemas.microsoft.com/office/drawing/2014/main" id="{363DE5DA-C96E-4A41-B08D-6F2286BD1A5C}"/>
                </a:ext>
              </a:extLst>
            </p:cNvPr>
            <p:cNvSpPr/>
            <p:nvPr/>
          </p:nvSpPr>
          <p:spPr>
            <a:xfrm>
              <a:off x="1335082" y="211208"/>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 name="箭头: V 形 12">
              <a:extLst>
                <a:ext uri="{FF2B5EF4-FFF2-40B4-BE49-F238E27FC236}">
                  <a16:creationId xmlns="" xmlns:a14="http://schemas.microsoft.com/office/drawing/2010/main" xmlns:p14="http://schemas.microsoft.com/office/powerpoint/2010/main" xmlns:a16="http://schemas.microsoft.com/office/drawing/2014/main" id="{1D4398A1-018A-404A-962E-0166F5AB3C9A}"/>
                </a:ext>
              </a:extLst>
            </p:cNvPr>
            <p:cNvSpPr/>
            <p:nvPr/>
          </p:nvSpPr>
          <p:spPr>
            <a:xfrm>
              <a:off x="1670753" y="211208"/>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16" name="文本框 15">
            <a:extLst>
              <a:ext uri="{FF2B5EF4-FFF2-40B4-BE49-F238E27FC236}">
                <a16:creationId xmlns="" xmlns:a14="http://schemas.microsoft.com/office/drawing/2010/main" xmlns:p14="http://schemas.microsoft.com/office/powerpoint/2010/main" xmlns:a16="http://schemas.microsoft.com/office/drawing/2014/main" id="{80BC71FA-544D-4D61-B59C-146B791929D6}"/>
              </a:ext>
            </a:extLst>
          </p:cNvPr>
          <p:cNvSpPr txBox="1"/>
          <p:nvPr/>
        </p:nvSpPr>
        <p:spPr>
          <a:xfrm>
            <a:off x="1429232" y="2877649"/>
            <a:ext cx="3427557" cy="1569660"/>
          </a:xfrm>
          <a:prstGeom prst="rect">
            <a:avLst/>
          </a:prstGeom>
          <a:noFill/>
        </p:spPr>
        <p:txBody>
          <a:bodyPr wrap="square" lIns="91438" tIns="45719" rIns="91438" bIns="45719" rtlCol="0">
            <a:spAutoFit/>
          </a:bodyPr>
          <a:lstStyle/>
          <a:p>
            <a:r>
              <a:rPr lang="en-US" altLang="zh-CN" sz="9600" i="1" dirty="0">
                <a:solidFill>
                  <a:schemeClr val="bg1"/>
                </a:solidFill>
                <a:cs typeface="+mn-ea"/>
                <a:sym typeface="+mn-lt"/>
              </a:rPr>
              <a:t>PART</a:t>
            </a:r>
            <a:endParaRPr lang="zh-CN" altLang="en-US" sz="9600" i="1" dirty="0">
              <a:solidFill>
                <a:schemeClr val="bg1"/>
              </a:solidFill>
              <a:cs typeface="+mn-ea"/>
              <a:sym typeface="+mn-lt"/>
            </a:endParaRPr>
          </a:p>
        </p:txBody>
      </p:sp>
      <p:sp>
        <p:nvSpPr>
          <p:cNvPr id="17" name="文本框 16">
            <a:extLst>
              <a:ext uri="{FF2B5EF4-FFF2-40B4-BE49-F238E27FC236}">
                <a16:creationId xmlns="" xmlns:a14="http://schemas.microsoft.com/office/drawing/2010/main" xmlns:p14="http://schemas.microsoft.com/office/powerpoint/2010/main" xmlns:a16="http://schemas.microsoft.com/office/drawing/2014/main" id="{96393C60-D3C1-4416-9A20-9674B3691B3E}"/>
              </a:ext>
            </a:extLst>
          </p:cNvPr>
          <p:cNvSpPr txBox="1"/>
          <p:nvPr/>
        </p:nvSpPr>
        <p:spPr>
          <a:xfrm>
            <a:off x="6649907" y="986059"/>
            <a:ext cx="3697319" cy="2215991"/>
          </a:xfrm>
          <a:prstGeom prst="rect">
            <a:avLst/>
          </a:prstGeom>
          <a:noFill/>
        </p:spPr>
        <p:txBody>
          <a:bodyPr wrap="square" lIns="91438" tIns="45719" rIns="91438" bIns="45719" rtlCol="0">
            <a:spAutoFit/>
          </a:bodyPr>
          <a:lstStyle/>
          <a:p>
            <a:pPr algn="ctr"/>
            <a:r>
              <a:rPr lang="en-US" altLang="zh-CN" sz="13900" b="1" i="1" dirty="0">
                <a:ln>
                  <a:solidFill>
                    <a:srgbClr val="0F74A1"/>
                  </a:solidFill>
                </a:ln>
                <a:noFill/>
                <a:cs typeface="+mn-ea"/>
                <a:sym typeface="+mn-lt"/>
              </a:rPr>
              <a:t>03</a:t>
            </a:r>
            <a:endParaRPr lang="zh-CN" altLang="en-US" sz="13900" b="1" i="1" dirty="0">
              <a:ln>
                <a:solidFill>
                  <a:srgbClr val="0F74A1"/>
                </a:solidFill>
              </a:ln>
              <a:noFill/>
              <a:cs typeface="+mn-ea"/>
              <a:sym typeface="+mn-lt"/>
            </a:endParaRPr>
          </a:p>
        </p:txBody>
      </p:sp>
      <p:sp>
        <p:nvSpPr>
          <p:cNvPr id="18" name="文本框 17">
            <a:extLst>
              <a:ext uri="{FF2B5EF4-FFF2-40B4-BE49-F238E27FC236}">
                <a16:creationId xmlns="" xmlns:a14="http://schemas.microsoft.com/office/drawing/2010/main" xmlns:p14="http://schemas.microsoft.com/office/powerpoint/2010/main" xmlns:a16="http://schemas.microsoft.com/office/drawing/2014/main" id="{7BC58AC5-D0B5-47C0-AFB7-7A15F5E5A3C0}"/>
              </a:ext>
            </a:extLst>
          </p:cNvPr>
          <p:cNvSpPr txBox="1"/>
          <p:nvPr/>
        </p:nvSpPr>
        <p:spPr>
          <a:xfrm>
            <a:off x="6544119" y="3049407"/>
            <a:ext cx="4381893" cy="830995"/>
          </a:xfrm>
          <a:prstGeom prst="rect">
            <a:avLst/>
          </a:prstGeom>
          <a:noFill/>
        </p:spPr>
        <p:txBody>
          <a:bodyPr wrap="square" lIns="91438" tIns="45719" rIns="91438" bIns="45719" rtlCol="0">
            <a:spAutoFit/>
          </a:bodyPr>
          <a:lstStyle/>
          <a:p>
            <a:pPr algn="ctr"/>
            <a:r>
              <a:rPr lang="zh-CN" altLang="en-US" sz="2400" b="1" dirty="0" smtClean="0">
                <a:solidFill>
                  <a:schemeClr val="accent1"/>
                </a:solidFill>
              </a:rPr>
              <a:t>当前</a:t>
            </a:r>
            <a:r>
              <a:rPr lang="en-US" altLang="zh-CN" sz="2400" b="1" dirty="0" smtClean="0">
                <a:solidFill>
                  <a:schemeClr val="accent1"/>
                </a:solidFill>
              </a:rPr>
              <a:t>《</a:t>
            </a:r>
            <a:r>
              <a:rPr lang="zh-CN" altLang="en-US" sz="2400" b="1" dirty="0" smtClean="0">
                <a:solidFill>
                  <a:schemeClr val="accent1"/>
                </a:solidFill>
              </a:rPr>
              <a:t>海事事故调查表</a:t>
            </a:r>
            <a:r>
              <a:rPr lang="en-US" altLang="zh-CN" sz="2400" b="1" dirty="0" smtClean="0">
                <a:solidFill>
                  <a:schemeClr val="accent1"/>
                </a:solidFill>
              </a:rPr>
              <a:t>》</a:t>
            </a:r>
            <a:r>
              <a:rPr lang="zh-CN" altLang="en-US" sz="2400" b="1" dirty="0" smtClean="0">
                <a:solidFill>
                  <a:schemeClr val="accent1"/>
                </a:solidFill>
              </a:rPr>
              <a:t>使用效果不好的缘由</a:t>
            </a:r>
            <a:endParaRPr lang="zh-CN" altLang="en-US" sz="2400" b="1" spc="600" dirty="0">
              <a:solidFill>
                <a:schemeClr val="accent1"/>
              </a:solidFill>
              <a:cs typeface="+mn-ea"/>
              <a:sym typeface="+mn-lt"/>
            </a:endParaRPr>
          </a:p>
        </p:txBody>
      </p:sp>
    </p:spTree>
    <p:extLst>
      <p:ext uri="{BB962C8B-B14F-4D97-AF65-F5344CB8AC3E}">
        <p14:creationId xmlns:p14="http://schemas.microsoft.com/office/powerpoint/2010/main" val="32883612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5000" b="-25000"/>
          </a:stretch>
        </a:blip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p14="http://schemas.microsoft.com/office/powerpoint/2010/main" xmlns:a16="http://schemas.microsoft.com/office/drawing/2014/main" id="{21C9CB24-E735-463E-B53F-4DB482990286}"/>
              </a:ext>
            </a:extLst>
          </p:cNvPr>
          <p:cNvSpPr/>
          <p:nvPr/>
        </p:nvSpPr>
        <p:spPr>
          <a:xfrm>
            <a:off x="964547" y="1090245"/>
            <a:ext cx="10201683" cy="5345723"/>
          </a:xfrm>
          <a:prstGeom prst="roundRect">
            <a:avLst/>
          </a:prstGeom>
          <a:solidFill>
            <a:schemeClr val="bg1">
              <a:alpha val="46000"/>
            </a:schemeClr>
          </a:solidFill>
          <a:ln>
            <a:solidFill>
              <a:schemeClr val="bg1"/>
            </a:solidFill>
          </a:ln>
          <a:effectLst>
            <a:outerShdw blurRad="368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0F74A1"/>
              </a:solidFill>
              <a:cs typeface="+mn-ea"/>
              <a:sym typeface="+mn-lt"/>
            </a:endParaRPr>
          </a:p>
        </p:txBody>
      </p:sp>
      <p:sp>
        <p:nvSpPr>
          <p:cNvPr id="7" name="文本框 6">
            <a:extLst>
              <a:ext uri="{FF2B5EF4-FFF2-40B4-BE49-F238E27FC236}">
                <a16:creationId xmlns="" xmlns:p14="http://schemas.microsoft.com/office/powerpoint/2010/main" xmlns:a16="http://schemas.microsoft.com/office/drawing/2014/main" id="{589C6601-D94B-4CBB-BFFE-6D2DB7A51222}"/>
              </a:ext>
            </a:extLst>
          </p:cNvPr>
          <p:cNvSpPr txBox="1"/>
          <p:nvPr/>
        </p:nvSpPr>
        <p:spPr>
          <a:xfrm>
            <a:off x="1189546" y="1306155"/>
            <a:ext cx="9387600" cy="566820"/>
          </a:xfrm>
          <a:prstGeom prst="rect">
            <a:avLst/>
          </a:prstGeom>
          <a:noFill/>
        </p:spPr>
        <p:txBody>
          <a:bodyPr wrap="square" lIns="91438" tIns="45719" rIns="91438" bIns="45719" rtlCol="0">
            <a:spAutoFit/>
          </a:bodyPr>
          <a:lstStyle/>
          <a:p>
            <a:pPr algn="ctr">
              <a:lnSpc>
                <a:spcPts val="3700"/>
              </a:lnSpc>
            </a:pPr>
            <a:r>
              <a:rPr lang="zh-CN" altLang="en-US" sz="2400" dirty="0" smtClean="0"/>
              <a:t>一、受利益驱动，无制约规定，当事人消极填写</a:t>
            </a:r>
            <a:endParaRPr lang="zh-CN" altLang="en-US" sz="2400" b="1" spc="300" dirty="0">
              <a:solidFill>
                <a:srgbClr val="0F74A1"/>
              </a:solidFill>
              <a:cs typeface="+mn-ea"/>
              <a:sym typeface="+mn-lt"/>
            </a:endParaRPr>
          </a:p>
        </p:txBody>
      </p:sp>
      <p:grpSp>
        <p:nvGrpSpPr>
          <p:cNvPr id="8" name="组合 7">
            <a:extLst>
              <a:ext uri="{FF2B5EF4-FFF2-40B4-BE49-F238E27FC236}">
                <a16:creationId xmlns="" xmlns:p14="http://schemas.microsoft.com/office/powerpoint/2010/main" xmlns:a16="http://schemas.microsoft.com/office/drawing/2014/main" id="{08DCDAFB-2784-4809-A55B-EB37211A8D60}"/>
              </a:ext>
            </a:extLst>
          </p:cNvPr>
          <p:cNvGrpSpPr/>
          <p:nvPr/>
        </p:nvGrpSpPr>
        <p:grpSpPr>
          <a:xfrm>
            <a:off x="1241333" y="1925515"/>
            <a:ext cx="9467698" cy="211465"/>
            <a:chOff x="1288127" y="2571645"/>
            <a:chExt cx="5259977" cy="50456"/>
          </a:xfrm>
        </p:grpSpPr>
        <p:cxnSp>
          <p:nvCxnSpPr>
            <p:cNvPr id="9" name="直线连接符 10">
              <a:extLst>
                <a:ext uri="{FF2B5EF4-FFF2-40B4-BE49-F238E27FC236}">
                  <a16:creationId xmlns="" xmlns:p14="http://schemas.microsoft.com/office/powerpoint/2010/main" xmlns:a16="http://schemas.microsoft.com/office/drawing/2014/main" id="{E8593D54-52D9-4C06-B7D8-349720AC402C}"/>
                </a:ext>
              </a:extLst>
            </p:cNvPr>
            <p:cNvCxnSpPr>
              <a:cxnSpLocks/>
            </p:cNvCxnSpPr>
            <p:nvPr/>
          </p:nvCxnSpPr>
          <p:spPr>
            <a:xfrm>
              <a:off x="1288127" y="2571645"/>
              <a:ext cx="5259977" cy="0"/>
            </a:xfrm>
            <a:prstGeom prst="line">
              <a:avLst/>
            </a:prstGeom>
            <a:ln w="19050">
              <a:solidFill>
                <a:srgbClr val="0F74A1"/>
              </a:solidFill>
            </a:ln>
          </p:spPr>
          <p:style>
            <a:lnRef idx="1">
              <a:schemeClr val="accent1"/>
            </a:lnRef>
            <a:fillRef idx="0">
              <a:schemeClr val="accent1"/>
            </a:fillRef>
            <a:effectRef idx="0">
              <a:schemeClr val="accent1"/>
            </a:effectRef>
            <a:fontRef idx="minor">
              <a:schemeClr val="tx1"/>
            </a:fontRef>
          </p:style>
        </p:cxnSp>
        <p:cxnSp>
          <p:nvCxnSpPr>
            <p:cNvPr id="10" name="直线连接符 12">
              <a:extLst>
                <a:ext uri="{FF2B5EF4-FFF2-40B4-BE49-F238E27FC236}">
                  <a16:creationId xmlns="" xmlns:p14="http://schemas.microsoft.com/office/powerpoint/2010/main" xmlns:a16="http://schemas.microsoft.com/office/drawing/2014/main" id="{5AA8C09A-56EC-4205-A252-83F0735A5265}"/>
                </a:ext>
              </a:extLst>
            </p:cNvPr>
            <p:cNvCxnSpPr>
              <a:cxnSpLocks/>
            </p:cNvCxnSpPr>
            <p:nvPr/>
          </p:nvCxnSpPr>
          <p:spPr>
            <a:xfrm>
              <a:off x="1288127" y="2622101"/>
              <a:ext cx="5259977" cy="0"/>
            </a:xfrm>
            <a:prstGeom prst="line">
              <a:avLst/>
            </a:prstGeom>
            <a:ln w="12700">
              <a:solidFill>
                <a:srgbClr val="0F74A1"/>
              </a:solidFill>
            </a:ln>
          </p:spPr>
          <p:style>
            <a:lnRef idx="1">
              <a:schemeClr val="accent1"/>
            </a:lnRef>
            <a:fillRef idx="0">
              <a:schemeClr val="accent1"/>
            </a:fillRef>
            <a:effectRef idx="0">
              <a:schemeClr val="accent1"/>
            </a:effectRef>
            <a:fontRef idx="minor">
              <a:schemeClr val="tx1"/>
            </a:fontRef>
          </p:style>
        </p:cxnSp>
      </p:grpSp>
      <p:sp>
        <p:nvSpPr>
          <p:cNvPr id="19" name="文本框 18">
            <a:extLst>
              <a:ext uri="{FF2B5EF4-FFF2-40B4-BE49-F238E27FC236}">
                <a16:creationId xmlns="" xmlns:p14="http://schemas.microsoft.com/office/powerpoint/2010/main" xmlns:a16="http://schemas.microsoft.com/office/drawing/2014/main" id="{AC05173C-C37A-4044-9A41-6889214D26F9}"/>
              </a:ext>
            </a:extLst>
          </p:cNvPr>
          <p:cNvSpPr txBox="1"/>
          <p:nvPr/>
        </p:nvSpPr>
        <p:spPr>
          <a:xfrm>
            <a:off x="1195845" y="2250832"/>
            <a:ext cx="9609902" cy="3888242"/>
          </a:xfrm>
          <a:prstGeom prst="rect">
            <a:avLst/>
          </a:prstGeom>
          <a:noFill/>
        </p:spPr>
        <p:txBody>
          <a:bodyPr wrap="square" lIns="91438" tIns="45719" rIns="91438" bIns="45719" rtlCol="0">
            <a:spAutoFit/>
          </a:bodyPr>
          <a:lstStyle/>
          <a:p>
            <a:pPr>
              <a:lnSpc>
                <a:spcPts val="3700"/>
              </a:lnSpc>
            </a:pPr>
            <a:r>
              <a:rPr lang="zh-CN" altLang="en-US" sz="1600" dirty="0" smtClean="0">
                <a:solidFill>
                  <a:schemeClr val="bg1"/>
                </a:solidFill>
              </a:rPr>
              <a:t>鉴于</a:t>
            </a:r>
            <a:r>
              <a:rPr lang="en-US" altLang="zh-CN" sz="1600" dirty="0" smtClean="0">
                <a:solidFill>
                  <a:schemeClr val="bg1"/>
                </a:solidFill>
              </a:rPr>
              <a:t>《</a:t>
            </a:r>
            <a:r>
              <a:rPr lang="zh-CN" altLang="en-US" sz="1600" dirty="0" smtClean="0">
                <a:solidFill>
                  <a:schemeClr val="bg1"/>
                </a:solidFill>
              </a:rPr>
              <a:t>海事事故调查表</a:t>
            </a:r>
            <a:r>
              <a:rPr lang="en-US" altLang="zh-CN" sz="1600" dirty="0" smtClean="0">
                <a:solidFill>
                  <a:schemeClr val="bg1"/>
                </a:solidFill>
              </a:rPr>
              <a:t>》</a:t>
            </a:r>
            <a:r>
              <a:rPr lang="zh-CN" altLang="en-US" sz="1600" dirty="0" smtClean="0">
                <a:solidFill>
                  <a:schemeClr val="bg1"/>
                </a:solidFill>
              </a:rPr>
              <a:t>在未获知对方证据的情况下，要求己方对案情重要事实作出全面陈述，该陈述会限制当事人在获知对方证据情形下回旋的余地，当事人担心先行作出的陈述，如果对方就此无证据证明就会变成自认而被法院采信，故当事人以各种理由不填写或者不充分填写，即使填写也是不如实填写，将所有责任都推给对方，以便在对方披露证据时给自己较大的回旋余地，争取最大的诉讼利益。笔者在审理一宗船舶碰撞案情中，当事人以填写</a:t>
            </a:r>
            <a:r>
              <a:rPr lang="en-US" altLang="zh-CN" sz="1600" dirty="0" smtClean="0">
                <a:solidFill>
                  <a:schemeClr val="bg1"/>
                </a:solidFill>
              </a:rPr>
              <a:t>《</a:t>
            </a:r>
            <a:r>
              <a:rPr lang="zh-CN" altLang="en-US" sz="1600" dirty="0" smtClean="0">
                <a:solidFill>
                  <a:schemeClr val="bg1"/>
                </a:solidFill>
              </a:rPr>
              <a:t>海事事故调查表</a:t>
            </a:r>
            <a:r>
              <a:rPr lang="en-US" altLang="zh-CN" sz="1600" dirty="0" smtClean="0">
                <a:solidFill>
                  <a:schemeClr val="bg1"/>
                </a:solidFill>
              </a:rPr>
              <a:t>》</a:t>
            </a:r>
            <a:r>
              <a:rPr lang="zh-CN" altLang="en-US" sz="1600" dirty="0" smtClean="0">
                <a:solidFill>
                  <a:schemeClr val="bg1"/>
                </a:solidFill>
              </a:rPr>
              <a:t>为其权利为由，要求不填写</a:t>
            </a:r>
            <a:r>
              <a:rPr lang="en-US" altLang="zh-CN" sz="1600" dirty="0" smtClean="0">
                <a:solidFill>
                  <a:schemeClr val="bg1"/>
                </a:solidFill>
              </a:rPr>
              <a:t>《</a:t>
            </a:r>
            <a:r>
              <a:rPr lang="zh-CN" altLang="en-US" sz="1600" dirty="0" smtClean="0">
                <a:solidFill>
                  <a:schemeClr val="bg1"/>
                </a:solidFill>
              </a:rPr>
              <a:t>海事事故调查表</a:t>
            </a:r>
            <a:r>
              <a:rPr lang="en-US" altLang="zh-CN" sz="1600" dirty="0" smtClean="0">
                <a:solidFill>
                  <a:schemeClr val="bg1"/>
                </a:solidFill>
              </a:rPr>
              <a:t>》</a:t>
            </a:r>
            <a:r>
              <a:rPr lang="zh-CN" altLang="en-US" sz="1600" dirty="0" smtClean="0">
                <a:solidFill>
                  <a:schemeClr val="bg1"/>
                </a:solidFill>
              </a:rPr>
              <a:t>，笔者当场予以驳斥，指出根据我国</a:t>
            </a:r>
            <a:r>
              <a:rPr lang="en-US" altLang="zh-CN" sz="1600" dirty="0" smtClean="0">
                <a:solidFill>
                  <a:schemeClr val="bg1"/>
                </a:solidFill>
              </a:rPr>
              <a:t>《</a:t>
            </a:r>
            <a:r>
              <a:rPr lang="zh-CN" altLang="en-US" sz="1600" dirty="0" smtClean="0">
                <a:solidFill>
                  <a:schemeClr val="bg1"/>
                </a:solidFill>
              </a:rPr>
              <a:t>海事诉讼特别程序法</a:t>
            </a:r>
            <a:r>
              <a:rPr lang="en-US" altLang="zh-CN" sz="1600" dirty="0" smtClean="0">
                <a:solidFill>
                  <a:schemeClr val="bg1"/>
                </a:solidFill>
              </a:rPr>
              <a:t>》</a:t>
            </a:r>
            <a:r>
              <a:rPr lang="zh-CN" altLang="en-US" sz="1600" dirty="0" smtClean="0">
                <a:solidFill>
                  <a:schemeClr val="bg1"/>
                </a:solidFill>
              </a:rPr>
              <a:t>第八十二、八十五条的规定，填写</a:t>
            </a:r>
            <a:r>
              <a:rPr lang="en-US" altLang="zh-CN" sz="1600" dirty="0" smtClean="0">
                <a:solidFill>
                  <a:schemeClr val="bg1"/>
                </a:solidFill>
              </a:rPr>
              <a:t>《</a:t>
            </a:r>
            <a:r>
              <a:rPr lang="zh-CN" altLang="en-US" sz="1600" dirty="0" smtClean="0">
                <a:solidFill>
                  <a:schemeClr val="bg1"/>
                </a:solidFill>
              </a:rPr>
              <a:t>海事事故调查表</a:t>
            </a:r>
            <a:r>
              <a:rPr lang="en-US" altLang="zh-CN" sz="1600" dirty="0" smtClean="0">
                <a:solidFill>
                  <a:schemeClr val="bg1"/>
                </a:solidFill>
              </a:rPr>
              <a:t>》</a:t>
            </a:r>
            <a:r>
              <a:rPr lang="zh-CN" altLang="en-US" sz="1600" dirty="0" smtClean="0">
                <a:solidFill>
                  <a:schemeClr val="bg1"/>
                </a:solidFill>
              </a:rPr>
              <a:t>为当事人义务，如果拒不填写，法庭将不能将对方证据交换给他，最终迫使该当事人填写</a:t>
            </a:r>
            <a:r>
              <a:rPr lang="en-US" altLang="zh-CN" sz="1600" dirty="0" smtClean="0">
                <a:solidFill>
                  <a:schemeClr val="bg1"/>
                </a:solidFill>
              </a:rPr>
              <a:t>《</a:t>
            </a:r>
            <a:r>
              <a:rPr lang="zh-CN" altLang="en-US" sz="1600" dirty="0" smtClean="0">
                <a:solidFill>
                  <a:schemeClr val="bg1"/>
                </a:solidFill>
              </a:rPr>
              <a:t>海事事故调查表</a:t>
            </a:r>
            <a:r>
              <a:rPr lang="en-US" altLang="zh-CN" sz="1600" dirty="0" smtClean="0">
                <a:solidFill>
                  <a:schemeClr val="bg1"/>
                </a:solidFill>
              </a:rPr>
              <a:t>》</a:t>
            </a:r>
            <a:endParaRPr lang="zh-CN" altLang="en-US" sz="1500" spc="300" dirty="0">
              <a:solidFill>
                <a:schemeClr val="bg1"/>
              </a:solidFill>
              <a:cs typeface="+mn-ea"/>
              <a:sym typeface="+mn-lt"/>
            </a:endParaRPr>
          </a:p>
        </p:txBody>
      </p:sp>
    </p:spTree>
    <p:extLst>
      <p:ext uri="{BB962C8B-B14F-4D97-AF65-F5344CB8AC3E}">
        <p14:creationId xmlns:p14="http://schemas.microsoft.com/office/powerpoint/2010/main" val="22557765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5000" b="-25000"/>
          </a:stretch>
        </a:blip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p14="http://schemas.microsoft.com/office/powerpoint/2010/main" xmlns:a16="http://schemas.microsoft.com/office/drawing/2014/main" id="{21C9CB24-E735-463E-B53F-4DB482990286}"/>
              </a:ext>
            </a:extLst>
          </p:cNvPr>
          <p:cNvSpPr/>
          <p:nvPr/>
        </p:nvSpPr>
        <p:spPr>
          <a:xfrm>
            <a:off x="964547" y="1090245"/>
            <a:ext cx="10201683" cy="5345723"/>
          </a:xfrm>
          <a:prstGeom prst="roundRect">
            <a:avLst/>
          </a:prstGeom>
          <a:solidFill>
            <a:schemeClr val="bg1">
              <a:alpha val="46000"/>
            </a:schemeClr>
          </a:solidFill>
          <a:ln>
            <a:solidFill>
              <a:schemeClr val="bg1"/>
            </a:solidFill>
          </a:ln>
          <a:effectLst>
            <a:outerShdw blurRad="368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0F74A1"/>
              </a:solidFill>
              <a:cs typeface="+mn-ea"/>
              <a:sym typeface="+mn-lt"/>
            </a:endParaRPr>
          </a:p>
        </p:txBody>
      </p:sp>
      <p:sp>
        <p:nvSpPr>
          <p:cNvPr id="7" name="文本框 6">
            <a:extLst>
              <a:ext uri="{FF2B5EF4-FFF2-40B4-BE49-F238E27FC236}">
                <a16:creationId xmlns="" xmlns:p14="http://schemas.microsoft.com/office/powerpoint/2010/main" xmlns:a16="http://schemas.microsoft.com/office/drawing/2014/main" id="{589C6601-D94B-4CBB-BFFE-6D2DB7A51222}"/>
              </a:ext>
            </a:extLst>
          </p:cNvPr>
          <p:cNvSpPr txBox="1"/>
          <p:nvPr/>
        </p:nvSpPr>
        <p:spPr>
          <a:xfrm>
            <a:off x="1189546" y="1306155"/>
            <a:ext cx="9387600" cy="566820"/>
          </a:xfrm>
          <a:prstGeom prst="rect">
            <a:avLst/>
          </a:prstGeom>
          <a:noFill/>
        </p:spPr>
        <p:txBody>
          <a:bodyPr wrap="square" lIns="91438" tIns="45719" rIns="91438" bIns="45719" rtlCol="0">
            <a:spAutoFit/>
          </a:bodyPr>
          <a:lstStyle/>
          <a:p>
            <a:pPr algn="ctr">
              <a:lnSpc>
                <a:spcPts val="3700"/>
              </a:lnSpc>
            </a:pPr>
            <a:r>
              <a:rPr lang="zh-CN" altLang="en-US" sz="2400" dirty="0" smtClean="0"/>
              <a:t>二、法官图省事、不重视</a:t>
            </a:r>
            <a:endParaRPr lang="zh-CN" altLang="en-US" sz="2400" b="1" spc="300" dirty="0">
              <a:solidFill>
                <a:srgbClr val="0F74A1"/>
              </a:solidFill>
              <a:cs typeface="+mn-ea"/>
              <a:sym typeface="+mn-lt"/>
            </a:endParaRPr>
          </a:p>
        </p:txBody>
      </p:sp>
      <p:grpSp>
        <p:nvGrpSpPr>
          <p:cNvPr id="2" name="组合 7">
            <a:extLst>
              <a:ext uri="{FF2B5EF4-FFF2-40B4-BE49-F238E27FC236}">
                <a16:creationId xmlns="" xmlns:p14="http://schemas.microsoft.com/office/powerpoint/2010/main" xmlns:a16="http://schemas.microsoft.com/office/drawing/2014/main" id="{08DCDAFB-2784-4809-A55B-EB37211A8D60}"/>
              </a:ext>
            </a:extLst>
          </p:cNvPr>
          <p:cNvGrpSpPr/>
          <p:nvPr/>
        </p:nvGrpSpPr>
        <p:grpSpPr>
          <a:xfrm>
            <a:off x="1241333" y="1925515"/>
            <a:ext cx="9467698" cy="211465"/>
            <a:chOff x="1288127" y="2571645"/>
            <a:chExt cx="5259977" cy="50456"/>
          </a:xfrm>
        </p:grpSpPr>
        <p:cxnSp>
          <p:nvCxnSpPr>
            <p:cNvPr id="9" name="直线连接符 10">
              <a:extLst>
                <a:ext uri="{FF2B5EF4-FFF2-40B4-BE49-F238E27FC236}">
                  <a16:creationId xmlns="" xmlns:p14="http://schemas.microsoft.com/office/powerpoint/2010/main" xmlns:a16="http://schemas.microsoft.com/office/drawing/2014/main" id="{E8593D54-52D9-4C06-B7D8-349720AC402C}"/>
                </a:ext>
              </a:extLst>
            </p:cNvPr>
            <p:cNvCxnSpPr>
              <a:cxnSpLocks/>
            </p:cNvCxnSpPr>
            <p:nvPr/>
          </p:nvCxnSpPr>
          <p:spPr>
            <a:xfrm>
              <a:off x="1288127" y="2571645"/>
              <a:ext cx="5259977" cy="0"/>
            </a:xfrm>
            <a:prstGeom prst="line">
              <a:avLst/>
            </a:prstGeom>
            <a:ln w="19050">
              <a:solidFill>
                <a:srgbClr val="0F74A1"/>
              </a:solidFill>
            </a:ln>
          </p:spPr>
          <p:style>
            <a:lnRef idx="1">
              <a:schemeClr val="accent1"/>
            </a:lnRef>
            <a:fillRef idx="0">
              <a:schemeClr val="accent1"/>
            </a:fillRef>
            <a:effectRef idx="0">
              <a:schemeClr val="accent1"/>
            </a:effectRef>
            <a:fontRef idx="minor">
              <a:schemeClr val="tx1"/>
            </a:fontRef>
          </p:style>
        </p:cxnSp>
        <p:cxnSp>
          <p:nvCxnSpPr>
            <p:cNvPr id="10" name="直线连接符 12">
              <a:extLst>
                <a:ext uri="{FF2B5EF4-FFF2-40B4-BE49-F238E27FC236}">
                  <a16:creationId xmlns="" xmlns:p14="http://schemas.microsoft.com/office/powerpoint/2010/main" xmlns:a16="http://schemas.microsoft.com/office/drawing/2014/main" id="{5AA8C09A-56EC-4205-A252-83F0735A5265}"/>
                </a:ext>
              </a:extLst>
            </p:cNvPr>
            <p:cNvCxnSpPr>
              <a:cxnSpLocks/>
            </p:cNvCxnSpPr>
            <p:nvPr/>
          </p:nvCxnSpPr>
          <p:spPr>
            <a:xfrm>
              <a:off x="1288127" y="2622101"/>
              <a:ext cx="5259977" cy="0"/>
            </a:xfrm>
            <a:prstGeom prst="line">
              <a:avLst/>
            </a:prstGeom>
            <a:ln w="12700">
              <a:solidFill>
                <a:srgbClr val="0F74A1"/>
              </a:solidFill>
            </a:ln>
          </p:spPr>
          <p:style>
            <a:lnRef idx="1">
              <a:schemeClr val="accent1"/>
            </a:lnRef>
            <a:fillRef idx="0">
              <a:schemeClr val="accent1"/>
            </a:fillRef>
            <a:effectRef idx="0">
              <a:schemeClr val="accent1"/>
            </a:effectRef>
            <a:fontRef idx="minor">
              <a:schemeClr val="tx1"/>
            </a:fontRef>
          </p:style>
        </p:cxnSp>
      </p:grpSp>
      <p:sp>
        <p:nvSpPr>
          <p:cNvPr id="19" name="文本框 18">
            <a:extLst>
              <a:ext uri="{FF2B5EF4-FFF2-40B4-BE49-F238E27FC236}">
                <a16:creationId xmlns="" xmlns:p14="http://schemas.microsoft.com/office/powerpoint/2010/main" xmlns:a16="http://schemas.microsoft.com/office/drawing/2014/main" id="{AC05173C-C37A-4044-9A41-6889214D26F9}"/>
              </a:ext>
            </a:extLst>
          </p:cNvPr>
          <p:cNvSpPr txBox="1"/>
          <p:nvPr/>
        </p:nvSpPr>
        <p:spPr>
          <a:xfrm>
            <a:off x="1195845" y="2250832"/>
            <a:ext cx="9609902" cy="2869501"/>
          </a:xfrm>
          <a:prstGeom prst="rect">
            <a:avLst/>
          </a:prstGeom>
          <a:noFill/>
        </p:spPr>
        <p:txBody>
          <a:bodyPr wrap="square" lIns="91438" tIns="45719" rIns="91438" bIns="45719" rtlCol="0">
            <a:spAutoFit/>
          </a:bodyPr>
          <a:lstStyle/>
          <a:p>
            <a:pPr>
              <a:lnSpc>
                <a:spcPts val="3700"/>
              </a:lnSpc>
            </a:pPr>
            <a:r>
              <a:rPr lang="zh-CN" altLang="en-US" sz="1600" b="1" dirty="0" smtClean="0">
                <a:solidFill>
                  <a:schemeClr val="bg1"/>
                </a:solidFill>
              </a:rPr>
              <a:t>有不少法官认为，当事人填不填</a:t>
            </a:r>
            <a:r>
              <a:rPr lang="en-US" altLang="zh-CN" sz="1600" b="1" dirty="0" smtClean="0">
                <a:solidFill>
                  <a:schemeClr val="bg1"/>
                </a:solidFill>
              </a:rPr>
              <a:t>《</a:t>
            </a:r>
            <a:r>
              <a:rPr lang="zh-CN" altLang="en-US" sz="1600" b="1" dirty="0" smtClean="0">
                <a:solidFill>
                  <a:schemeClr val="bg1"/>
                </a:solidFill>
              </a:rPr>
              <a:t>海事事故调查表</a:t>
            </a:r>
            <a:r>
              <a:rPr lang="en-US" altLang="zh-CN" sz="1600" b="1" dirty="0" smtClean="0">
                <a:solidFill>
                  <a:schemeClr val="bg1"/>
                </a:solidFill>
              </a:rPr>
              <a:t>》</a:t>
            </a:r>
            <a:r>
              <a:rPr lang="zh-CN" altLang="en-US" sz="1600" b="1" dirty="0" smtClean="0">
                <a:solidFill>
                  <a:schemeClr val="bg1"/>
                </a:solidFill>
              </a:rPr>
              <a:t>无所谓，反正海事部门已经进行过事故调查，会出具海事事故调查报告。当事人即使填写了</a:t>
            </a:r>
            <a:r>
              <a:rPr lang="en-US" altLang="zh-CN" sz="1600" b="1" dirty="0" smtClean="0">
                <a:solidFill>
                  <a:schemeClr val="bg1"/>
                </a:solidFill>
              </a:rPr>
              <a:t>《</a:t>
            </a:r>
            <a:r>
              <a:rPr lang="zh-CN" altLang="en-US" sz="1600" b="1" dirty="0" smtClean="0">
                <a:solidFill>
                  <a:schemeClr val="bg1"/>
                </a:solidFill>
              </a:rPr>
              <a:t>海事事故调查表</a:t>
            </a:r>
            <a:r>
              <a:rPr lang="en-US" altLang="zh-CN" sz="1600" b="1" dirty="0" smtClean="0">
                <a:solidFill>
                  <a:schemeClr val="bg1"/>
                </a:solidFill>
              </a:rPr>
              <a:t>》</a:t>
            </a:r>
            <a:r>
              <a:rPr lang="zh-CN" altLang="en-US" sz="1600" b="1" dirty="0" smtClean="0">
                <a:solidFill>
                  <a:schemeClr val="bg1"/>
                </a:solidFill>
              </a:rPr>
              <a:t>，一般情况下也不会采信</a:t>
            </a:r>
            <a:r>
              <a:rPr lang="en-US" altLang="zh-CN" sz="1600" b="1" dirty="0" smtClean="0">
                <a:solidFill>
                  <a:schemeClr val="bg1"/>
                </a:solidFill>
              </a:rPr>
              <a:t>《</a:t>
            </a:r>
            <a:r>
              <a:rPr lang="zh-CN" altLang="en-US" sz="1600" b="1" dirty="0" smtClean="0">
                <a:solidFill>
                  <a:schemeClr val="bg1"/>
                </a:solidFill>
              </a:rPr>
              <a:t>海事事故调查表</a:t>
            </a:r>
            <a:r>
              <a:rPr lang="en-US" altLang="zh-CN" sz="1600" b="1" dirty="0" smtClean="0">
                <a:solidFill>
                  <a:schemeClr val="bg1"/>
                </a:solidFill>
              </a:rPr>
              <a:t>》</a:t>
            </a:r>
            <a:r>
              <a:rPr lang="zh-CN" altLang="en-US" sz="1600" b="1" dirty="0" smtClean="0">
                <a:solidFill>
                  <a:schemeClr val="bg1"/>
                </a:solidFill>
              </a:rPr>
              <a:t>，而是采信海事事故调查报告，故不愿再花精力去审查</a:t>
            </a:r>
            <a:r>
              <a:rPr lang="en-US" altLang="zh-CN" sz="1600" b="1" dirty="0" smtClean="0">
                <a:solidFill>
                  <a:schemeClr val="bg1"/>
                </a:solidFill>
              </a:rPr>
              <a:t>《</a:t>
            </a:r>
            <a:r>
              <a:rPr lang="zh-CN" altLang="en-US" sz="1600" b="1" dirty="0" smtClean="0">
                <a:solidFill>
                  <a:schemeClr val="bg1"/>
                </a:solidFill>
              </a:rPr>
              <a:t>海事事故调查表</a:t>
            </a:r>
            <a:r>
              <a:rPr lang="en-US" altLang="zh-CN" sz="1600" b="1" dirty="0" smtClean="0">
                <a:solidFill>
                  <a:schemeClr val="bg1"/>
                </a:solidFill>
              </a:rPr>
              <a:t>》</a:t>
            </a:r>
            <a:r>
              <a:rPr lang="zh-CN" altLang="en-US" sz="1600" b="1" dirty="0" smtClean="0">
                <a:solidFill>
                  <a:schemeClr val="bg1"/>
                </a:solidFill>
              </a:rPr>
              <a:t>的内容。其实这种想法非常有害，首先，根据最高人民法院</a:t>
            </a:r>
            <a:r>
              <a:rPr lang="en-US" altLang="zh-CN" sz="1600" b="1" dirty="0" smtClean="0">
                <a:solidFill>
                  <a:schemeClr val="bg1"/>
                </a:solidFill>
              </a:rPr>
              <a:t>《</a:t>
            </a:r>
            <a:r>
              <a:rPr lang="zh-CN" altLang="en-US" sz="1600" b="1" dirty="0" smtClean="0">
                <a:solidFill>
                  <a:schemeClr val="bg1"/>
                </a:solidFill>
              </a:rPr>
              <a:t>关于审理船舶碰撞纠纷案件若干问题的规定</a:t>
            </a:r>
            <a:r>
              <a:rPr lang="en-US" altLang="zh-CN" sz="1600" b="1" dirty="0" smtClean="0">
                <a:solidFill>
                  <a:schemeClr val="bg1"/>
                </a:solidFill>
              </a:rPr>
              <a:t>》</a:t>
            </a:r>
            <a:r>
              <a:rPr lang="zh-CN" altLang="en-US" sz="1600" b="1" dirty="0" smtClean="0">
                <a:solidFill>
                  <a:schemeClr val="bg1"/>
                </a:solidFill>
              </a:rPr>
              <a:t>第十一条规定，海事部门调查取得的材料，必须程序合法，经过当事人或有关人员确认，还必须无其他证据推翻，才能当作认定案件事实的依据。</a:t>
            </a:r>
            <a:endParaRPr lang="zh-CN" altLang="en-US" sz="1500" b="1" spc="300" dirty="0">
              <a:solidFill>
                <a:schemeClr val="bg1"/>
              </a:solidFill>
              <a:cs typeface="+mn-ea"/>
              <a:sym typeface="+mn-lt"/>
            </a:endParaRPr>
          </a:p>
        </p:txBody>
      </p:sp>
    </p:spTree>
    <p:extLst>
      <p:ext uri="{BB962C8B-B14F-4D97-AF65-F5344CB8AC3E}">
        <p14:creationId xmlns:p14="http://schemas.microsoft.com/office/powerpoint/2010/main" val="22557765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5000" b="-25000"/>
          </a:stretch>
        </a:blip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p14="http://schemas.microsoft.com/office/powerpoint/2010/main" xmlns:a16="http://schemas.microsoft.com/office/drawing/2014/main" id="{21C9CB24-E735-463E-B53F-4DB482990286}"/>
              </a:ext>
            </a:extLst>
          </p:cNvPr>
          <p:cNvSpPr/>
          <p:nvPr/>
        </p:nvSpPr>
        <p:spPr>
          <a:xfrm>
            <a:off x="964547" y="1090245"/>
            <a:ext cx="10201683" cy="5345723"/>
          </a:xfrm>
          <a:prstGeom prst="roundRect">
            <a:avLst/>
          </a:prstGeom>
          <a:solidFill>
            <a:schemeClr val="bg1">
              <a:alpha val="46000"/>
            </a:schemeClr>
          </a:solidFill>
          <a:ln>
            <a:solidFill>
              <a:schemeClr val="bg1"/>
            </a:solidFill>
          </a:ln>
          <a:effectLst>
            <a:outerShdw blurRad="368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rgbClr val="0F74A1"/>
              </a:solidFill>
              <a:cs typeface="+mn-ea"/>
              <a:sym typeface="+mn-lt"/>
            </a:endParaRPr>
          </a:p>
        </p:txBody>
      </p:sp>
      <p:cxnSp>
        <p:nvCxnSpPr>
          <p:cNvPr id="10" name="直线连接符 12">
            <a:extLst>
              <a:ext uri="{FF2B5EF4-FFF2-40B4-BE49-F238E27FC236}">
                <a16:creationId xmlns="" xmlns:p14="http://schemas.microsoft.com/office/powerpoint/2010/main" xmlns:a16="http://schemas.microsoft.com/office/drawing/2014/main" id="{5AA8C09A-56EC-4205-A252-83F0735A5265}"/>
              </a:ext>
            </a:extLst>
          </p:cNvPr>
          <p:cNvCxnSpPr>
            <a:cxnSpLocks/>
          </p:cNvCxnSpPr>
          <p:nvPr/>
        </p:nvCxnSpPr>
        <p:spPr>
          <a:xfrm>
            <a:off x="1346841" y="1468765"/>
            <a:ext cx="9467698" cy="0"/>
          </a:xfrm>
          <a:prstGeom prst="line">
            <a:avLst/>
          </a:prstGeom>
          <a:ln w="12700">
            <a:solidFill>
              <a:srgbClr val="0F74A1"/>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 xmlns:p14="http://schemas.microsoft.com/office/powerpoint/2010/main" xmlns:a16="http://schemas.microsoft.com/office/drawing/2014/main" id="{AC05173C-C37A-4044-9A41-6889214D26F9}"/>
              </a:ext>
            </a:extLst>
          </p:cNvPr>
          <p:cNvSpPr txBox="1"/>
          <p:nvPr/>
        </p:nvSpPr>
        <p:spPr>
          <a:xfrm>
            <a:off x="1257391" y="1556240"/>
            <a:ext cx="9609902" cy="4767457"/>
          </a:xfrm>
          <a:prstGeom prst="rect">
            <a:avLst/>
          </a:prstGeom>
          <a:noFill/>
        </p:spPr>
        <p:txBody>
          <a:bodyPr wrap="square" lIns="91438" tIns="45719" rIns="91438" bIns="45719" rtlCol="0">
            <a:spAutoFit/>
          </a:bodyPr>
          <a:lstStyle/>
          <a:p>
            <a:pPr>
              <a:lnSpc>
                <a:spcPts val="3700"/>
              </a:lnSpc>
            </a:pPr>
            <a:r>
              <a:rPr lang="zh-CN" altLang="en-US" sz="1600" b="1" dirty="0" smtClean="0">
                <a:solidFill>
                  <a:schemeClr val="bg1"/>
                </a:solidFill>
              </a:rPr>
              <a:t>另外，如果海事部门未作调查，或者调查了但未出具海事事故调查报告。前者如有一宗船舶碰撞案情，由于事发时正处于台风登陆期间，碰撞事故频发，海事部门人手紧张，对于非重大事故，建议当事人自行和解，双方当时也同意，故海事部门未予调查，但是时隔几个月后和解不成，诉至法院，此时</a:t>
            </a:r>
            <a:r>
              <a:rPr lang="en-US" altLang="zh-CN" sz="1600" b="1" dirty="0" smtClean="0">
                <a:solidFill>
                  <a:schemeClr val="bg1"/>
                </a:solidFill>
              </a:rPr>
              <a:t>《</a:t>
            </a:r>
            <a:r>
              <a:rPr lang="zh-CN" altLang="en-US" sz="1600" b="1" dirty="0" smtClean="0">
                <a:solidFill>
                  <a:schemeClr val="bg1"/>
                </a:solidFill>
              </a:rPr>
              <a:t>海事事故调查表</a:t>
            </a:r>
            <a:r>
              <a:rPr lang="en-US" altLang="zh-CN" sz="1600" b="1" dirty="0" smtClean="0">
                <a:solidFill>
                  <a:schemeClr val="bg1"/>
                </a:solidFill>
              </a:rPr>
              <a:t>》</a:t>
            </a:r>
            <a:r>
              <a:rPr lang="zh-CN" altLang="en-US" sz="1600" b="1" dirty="0" smtClean="0">
                <a:solidFill>
                  <a:schemeClr val="bg1"/>
                </a:solidFill>
              </a:rPr>
              <a:t>作为当事人庭审前的陈述，起到固定案件事实重要作用，甚至成为确定事故责任决定性证据。此外，香港和澳门的海事部门，在事故发生后，仅仅对当事人进行询问，不出具事故调查报告，此时责任的判定就需要依靠法官强大的航海专业能力，结合</a:t>
            </a:r>
            <a:r>
              <a:rPr lang="en-US" altLang="zh-CN" sz="1600" b="1" dirty="0" smtClean="0">
                <a:solidFill>
                  <a:schemeClr val="bg1"/>
                </a:solidFill>
              </a:rPr>
              <a:t>《</a:t>
            </a:r>
            <a:r>
              <a:rPr lang="zh-CN" altLang="en-US" sz="1600" b="1" dirty="0" smtClean="0">
                <a:solidFill>
                  <a:schemeClr val="bg1"/>
                </a:solidFill>
              </a:rPr>
              <a:t>海事事故调查表</a:t>
            </a:r>
            <a:r>
              <a:rPr lang="en-US" altLang="zh-CN" sz="1600" b="1" dirty="0" smtClean="0">
                <a:solidFill>
                  <a:schemeClr val="bg1"/>
                </a:solidFill>
              </a:rPr>
              <a:t>》</a:t>
            </a:r>
            <a:r>
              <a:rPr lang="zh-CN" altLang="en-US" sz="1600" b="1" dirty="0" smtClean="0">
                <a:solidFill>
                  <a:schemeClr val="bg1"/>
                </a:solidFill>
              </a:rPr>
              <a:t>，去伪存真，按照优势证据原则认定事实。最后，海事部门出具的海事调查报告，也只是作为优势证据存在，在有充分证据的情况下可以推翻，如果涉及推翻海事调查报告，</a:t>
            </a:r>
            <a:r>
              <a:rPr lang="en-US" altLang="zh-CN" sz="1600" b="1" dirty="0" smtClean="0">
                <a:solidFill>
                  <a:schemeClr val="bg1"/>
                </a:solidFill>
              </a:rPr>
              <a:t>《</a:t>
            </a:r>
            <a:r>
              <a:rPr lang="zh-CN" altLang="en-US" sz="1600" b="1" dirty="0" smtClean="0">
                <a:solidFill>
                  <a:schemeClr val="bg1"/>
                </a:solidFill>
              </a:rPr>
              <a:t>海事事故调查表</a:t>
            </a:r>
            <a:r>
              <a:rPr lang="en-US" altLang="zh-CN" sz="1600" b="1" dirty="0" smtClean="0">
                <a:solidFill>
                  <a:schemeClr val="bg1"/>
                </a:solidFill>
              </a:rPr>
              <a:t>》</a:t>
            </a:r>
            <a:r>
              <a:rPr lang="zh-CN" altLang="en-US" sz="1600" b="1" dirty="0" smtClean="0">
                <a:solidFill>
                  <a:schemeClr val="bg1"/>
                </a:solidFill>
              </a:rPr>
              <a:t>的作用就不是可有可无，而是非常重要。认为</a:t>
            </a:r>
            <a:r>
              <a:rPr lang="en-US" altLang="zh-CN" sz="1600" b="1" dirty="0" smtClean="0">
                <a:solidFill>
                  <a:schemeClr val="bg1"/>
                </a:solidFill>
              </a:rPr>
              <a:t>《</a:t>
            </a:r>
            <a:r>
              <a:rPr lang="zh-CN" altLang="en-US" sz="1600" b="1" dirty="0" smtClean="0">
                <a:solidFill>
                  <a:schemeClr val="bg1"/>
                </a:solidFill>
              </a:rPr>
              <a:t>海事事故调查表</a:t>
            </a:r>
            <a:r>
              <a:rPr lang="en-US" altLang="zh-CN" sz="1600" b="1" dirty="0" smtClean="0">
                <a:solidFill>
                  <a:schemeClr val="bg1"/>
                </a:solidFill>
              </a:rPr>
              <a:t>》</a:t>
            </a:r>
            <a:r>
              <a:rPr lang="zh-CN" altLang="en-US" sz="1600" b="1" dirty="0" smtClean="0">
                <a:solidFill>
                  <a:schemeClr val="bg1"/>
                </a:solidFill>
              </a:rPr>
              <a:t>可有可无的法官，是以结论倒推过程，即先入为主采信海事事故调查报告得结论，进而否定</a:t>
            </a:r>
            <a:r>
              <a:rPr lang="en-US" altLang="zh-CN" sz="1600" b="1" dirty="0" smtClean="0">
                <a:solidFill>
                  <a:schemeClr val="bg1"/>
                </a:solidFill>
              </a:rPr>
              <a:t>《</a:t>
            </a:r>
            <a:r>
              <a:rPr lang="zh-CN" altLang="en-US" sz="1600" b="1" dirty="0" smtClean="0">
                <a:solidFill>
                  <a:schemeClr val="bg1"/>
                </a:solidFill>
              </a:rPr>
              <a:t>海事事故调查表</a:t>
            </a:r>
            <a:r>
              <a:rPr lang="en-US" altLang="zh-CN" sz="1600" b="1" dirty="0" smtClean="0">
                <a:solidFill>
                  <a:schemeClr val="bg1"/>
                </a:solidFill>
              </a:rPr>
              <a:t>》</a:t>
            </a:r>
            <a:r>
              <a:rPr lang="zh-CN" altLang="en-US" sz="1600" b="1" dirty="0" smtClean="0">
                <a:solidFill>
                  <a:schemeClr val="bg1"/>
                </a:solidFill>
              </a:rPr>
              <a:t>的作用，此思维与审判思维背道而驰，严重影响案件的公正处理。</a:t>
            </a:r>
            <a:endParaRPr lang="zh-CN" altLang="en-US" sz="1500" b="1" spc="300" dirty="0">
              <a:solidFill>
                <a:schemeClr val="bg1"/>
              </a:solidFill>
              <a:cs typeface="+mn-ea"/>
              <a:sym typeface="+mn-lt"/>
            </a:endParaRPr>
          </a:p>
        </p:txBody>
      </p:sp>
    </p:spTree>
    <p:extLst>
      <p:ext uri="{BB962C8B-B14F-4D97-AF65-F5344CB8AC3E}">
        <p14:creationId xmlns:p14="http://schemas.microsoft.com/office/powerpoint/2010/main" val="22557765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F74A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 xmlns:a14="http://schemas.microsoft.com/office/drawing/2010/main" xmlns:p14="http://schemas.microsoft.com/office/powerpoint/2010/main" xmlns:a16="http://schemas.microsoft.com/office/drawing/2014/main" id="{DB03B60C-3553-4326-A9A7-9EF8C4081F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96" y="1730087"/>
            <a:ext cx="6424895" cy="4270664"/>
          </a:xfrm>
          <a:prstGeom prst="rect">
            <a:avLst/>
          </a:prstGeom>
          <a:effectLst>
            <a:outerShdw blurRad="342900" sx="102000" sy="102000" algn="ctr" rotWithShape="0">
              <a:prstClr val="black">
                <a:alpha val="40000"/>
              </a:prstClr>
            </a:outerShdw>
          </a:effectLst>
        </p:spPr>
      </p:pic>
      <p:sp>
        <p:nvSpPr>
          <p:cNvPr id="4" name="矩形 3">
            <a:extLst>
              <a:ext uri="{FF2B5EF4-FFF2-40B4-BE49-F238E27FC236}">
                <a16:creationId xmlns="" xmlns:a14="http://schemas.microsoft.com/office/drawing/2010/main" xmlns:p14="http://schemas.microsoft.com/office/powerpoint/2010/main" xmlns:a16="http://schemas.microsoft.com/office/drawing/2014/main" id="{B4200E88-0FF7-4D10-BB80-5EEF33C24DAA}"/>
              </a:ext>
            </a:extLst>
          </p:cNvPr>
          <p:cNvSpPr/>
          <p:nvPr/>
        </p:nvSpPr>
        <p:spPr>
          <a:xfrm>
            <a:off x="6157625" y="458798"/>
            <a:ext cx="5348311" cy="5922819"/>
          </a:xfrm>
          <a:prstGeom prst="rect">
            <a:avLst/>
          </a:prstGeom>
          <a:solidFill>
            <a:schemeClr val="bg1"/>
          </a:solidFill>
          <a:ln>
            <a:noFill/>
          </a:ln>
          <a:effectLst>
            <a:outerShdw blurRad="228600" dist="635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grpSp>
        <p:nvGrpSpPr>
          <p:cNvPr id="9" name="组合 8">
            <a:extLst>
              <a:ext uri="{FF2B5EF4-FFF2-40B4-BE49-F238E27FC236}">
                <a16:creationId xmlns="" xmlns:a14="http://schemas.microsoft.com/office/drawing/2010/main" xmlns:p14="http://schemas.microsoft.com/office/powerpoint/2010/main" xmlns:a16="http://schemas.microsoft.com/office/drawing/2014/main" id="{D87EF56C-322F-4464-9222-9DA60122CF8A}"/>
              </a:ext>
            </a:extLst>
          </p:cNvPr>
          <p:cNvGrpSpPr/>
          <p:nvPr/>
        </p:nvGrpSpPr>
        <p:grpSpPr>
          <a:xfrm>
            <a:off x="949035" y="1143001"/>
            <a:ext cx="1414556" cy="818195"/>
            <a:chOff x="668068" y="202823"/>
            <a:chExt cx="1414556" cy="337529"/>
          </a:xfrm>
          <a:solidFill>
            <a:schemeClr val="bg1"/>
          </a:solidFill>
        </p:grpSpPr>
        <p:sp>
          <p:nvSpPr>
            <p:cNvPr id="10" name="箭头: V 形 9">
              <a:extLst>
                <a:ext uri="{FF2B5EF4-FFF2-40B4-BE49-F238E27FC236}">
                  <a16:creationId xmlns="" xmlns:a14="http://schemas.microsoft.com/office/drawing/2010/main" xmlns:p14="http://schemas.microsoft.com/office/powerpoint/2010/main" xmlns:a16="http://schemas.microsoft.com/office/drawing/2014/main" id="{0241725E-AA3E-4243-BDE4-2773F031C4EC}"/>
                </a:ext>
              </a:extLst>
            </p:cNvPr>
            <p:cNvSpPr/>
            <p:nvPr/>
          </p:nvSpPr>
          <p:spPr>
            <a:xfrm>
              <a:off x="668068" y="202823"/>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箭头: V 形 10">
              <a:extLst>
                <a:ext uri="{FF2B5EF4-FFF2-40B4-BE49-F238E27FC236}">
                  <a16:creationId xmlns="" xmlns:a14="http://schemas.microsoft.com/office/drawing/2010/main" xmlns:p14="http://schemas.microsoft.com/office/powerpoint/2010/main" xmlns:a16="http://schemas.microsoft.com/office/drawing/2014/main" id="{D5F397C2-0283-4F32-916B-F28BF2DA9C86}"/>
                </a:ext>
              </a:extLst>
            </p:cNvPr>
            <p:cNvSpPr/>
            <p:nvPr/>
          </p:nvSpPr>
          <p:spPr>
            <a:xfrm>
              <a:off x="1003739" y="202823"/>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箭头: V 形 11">
              <a:extLst>
                <a:ext uri="{FF2B5EF4-FFF2-40B4-BE49-F238E27FC236}">
                  <a16:creationId xmlns="" xmlns:a14="http://schemas.microsoft.com/office/drawing/2010/main" xmlns:p14="http://schemas.microsoft.com/office/powerpoint/2010/main" xmlns:a16="http://schemas.microsoft.com/office/drawing/2014/main" id="{363DE5DA-C96E-4A41-B08D-6F2286BD1A5C}"/>
                </a:ext>
              </a:extLst>
            </p:cNvPr>
            <p:cNvSpPr/>
            <p:nvPr/>
          </p:nvSpPr>
          <p:spPr>
            <a:xfrm>
              <a:off x="1335082" y="211208"/>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 name="箭头: V 形 12">
              <a:extLst>
                <a:ext uri="{FF2B5EF4-FFF2-40B4-BE49-F238E27FC236}">
                  <a16:creationId xmlns="" xmlns:a14="http://schemas.microsoft.com/office/drawing/2010/main" xmlns:p14="http://schemas.microsoft.com/office/powerpoint/2010/main" xmlns:a16="http://schemas.microsoft.com/office/drawing/2014/main" id="{1D4398A1-018A-404A-962E-0166F5AB3C9A}"/>
                </a:ext>
              </a:extLst>
            </p:cNvPr>
            <p:cNvSpPr/>
            <p:nvPr/>
          </p:nvSpPr>
          <p:spPr>
            <a:xfrm>
              <a:off x="1670753" y="211208"/>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16" name="文本框 15">
            <a:extLst>
              <a:ext uri="{FF2B5EF4-FFF2-40B4-BE49-F238E27FC236}">
                <a16:creationId xmlns="" xmlns:a14="http://schemas.microsoft.com/office/drawing/2010/main" xmlns:p14="http://schemas.microsoft.com/office/powerpoint/2010/main" xmlns:a16="http://schemas.microsoft.com/office/drawing/2014/main" id="{80BC71FA-544D-4D61-B59C-146B791929D6}"/>
              </a:ext>
            </a:extLst>
          </p:cNvPr>
          <p:cNvSpPr txBox="1"/>
          <p:nvPr/>
        </p:nvSpPr>
        <p:spPr>
          <a:xfrm>
            <a:off x="1429232" y="2877649"/>
            <a:ext cx="3427557" cy="1569660"/>
          </a:xfrm>
          <a:prstGeom prst="rect">
            <a:avLst/>
          </a:prstGeom>
          <a:noFill/>
        </p:spPr>
        <p:txBody>
          <a:bodyPr wrap="square" lIns="91438" tIns="45719" rIns="91438" bIns="45719" rtlCol="0">
            <a:spAutoFit/>
          </a:bodyPr>
          <a:lstStyle/>
          <a:p>
            <a:r>
              <a:rPr lang="en-US" altLang="zh-CN" sz="9600" i="1" dirty="0">
                <a:solidFill>
                  <a:schemeClr val="bg1"/>
                </a:solidFill>
                <a:cs typeface="+mn-ea"/>
                <a:sym typeface="+mn-lt"/>
              </a:rPr>
              <a:t>PART</a:t>
            </a:r>
            <a:endParaRPr lang="zh-CN" altLang="en-US" sz="9600" i="1" dirty="0">
              <a:solidFill>
                <a:schemeClr val="bg1"/>
              </a:solidFill>
              <a:cs typeface="+mn-ea"/>
              <a:sym typeface="+mn-lt"/>
            </a:endParaRPr>
          </a:p>
        </p:txBody>
      </p:sp>
      <p:sp>
        <p:nvSpPr>
          <p:cNvPr id="17" name="文本框 16">
            <a:extLst>
              <a:ext uri="{FF2B5EF4-FFF2-40B4-BE49-F238E27FC236}">
                <a16:creationId xmlns="" xmlns:a14="http://schemas.microsoft.com/office/drawing/2010/main" xmlns:p14="http://schemas.microsoft.com/office/powerpoint/2010/main" xmlns:a16="http://schemas.microsoft.com/office/drawing/2014/main" id="{96393C60-D3C1-4416-9A20-9674B3691B3E}"/>
              </a:ext>
            </a:extLst>
          </p:cNvPr>
          <p:cNvSpPr txBox="1"/>
          <p:nvPr/>
        </p:nvSpPr>
        <p:spPr>
          <a:xfrm>
            <a:off x="6649907" y="986059"/>
            <a:ext cx="3697319" cy="2215991"/>
          </a:xfrm>
          <a:prstGeom prst="rect">
            <a:avLst/>
          </a:prstGeom>
          <a:noFill/>
        </p:spPr>
        <p:txBody>
          <a:bodyPr wrap="square" lIns="91438" tIns="45719" rIns="91438" bIns="45719" rtlCol="0">
            <a:spAutoFit/>
          </a:bodyPr>
          <a:lstStyle/>
          <a:p>
            <a:pPr algn="ctr"/>
            <a:r>
              <a:rPr lang="en-US" altLang="zh-CN" sz="13900" b="1" i="1" dirty="0">
                <a:ln>
                  <a:solidFill>
                    <a:srgbClr val="0F74A1"/>
                  </a:solidFill>
                </a:ln>
                <a:noFill/>
                <a:cs typeface="+mn-ea"/>
                <a:sym typeface="+mn-lt"/>
              </a:rPr>
              <a:t>04</a:t>
            </a:r>
            <a:endParaRPr lang="zh-CN" altLang="en-US" sz="13900" b="1" i="1" dirty="0">
              <a:ln>
                <a:solidFill>
                  <a:srgbClr val="0F74A1"/>
                </a:solidFill>
              </a:ln>
              <a:noFill/>
              <a:cs typeface="+mn-ea"/>
              <a:sym typeface="+mn-lt"/>
            </a:endParaRPr>
          </a:p>
        </p:txBody>
      </p:sp>
      <p:sp>
        <p:nvSpPr>
          <p:cNvPr id="18" name="文本框 17">
            <a:extLst>
              <a:ext uri="{FF2B5EF4-FFF2-40B4-BE49-F238E27FC236}">
                <a16:creationId xmlns="" xmlns:a14="http://schemas.microsoft.com/office/drawing/2010/main" xmlns:p14="http://schemas.microsoft.com/office/powerpoint/2010/main" xmlns:a16="http://schemas.microsoft.com/office/drawing/2014/main" id="{7BC58AC5-D0B5-47C0-AFB7-7A15F5E5A3C0}"/>
              </a:ext>
            </a:extLst>
          </p:cNvPr>
          <p:cNvSpPr txBox="1"/>
          <p:nvPr/>
        </p:nvSpPr>
        <p:spPr>
          <a:xfrm>
            <a:off x="6535327" y="3418684"/>
            <a:ext cx="4381893" cy="830995"/>
          </a:xfrm>
          <a:prstGeom prst="rect">
            <a:avLst/>
          </a:prstGeom>
          <a:noFill/>
        </p:spPr>
        <p:txBody>
          <a:bodyPr wrap="square" lIns="91438" tIns="45719" rIns="91438" bIns="45719" rtlCol="0">
            <a:spAutoFit/>
          </a:bodyPr>
          <a:lstStyle/>
          <a:p>
            <a:pPr algn="ctr"/>
            <a:r>
              <a:rPr lang="zh-CN" altLang="en-US" sz="2400" b="1" dirty="0" smtClean="0">
                <a:solidFill>
                  <a:schemeClr val="accent1"/>
                </a:solidFill>
              </a:rPr>
              <a:t>海事诉讼法修改时应强化</a:t>
            </a:r>
            <a:r>
              <a:rPr lang="en-US" altLang="zh-CN" sz="2400" b="1" dirty="0" smtClean="0">
                <a:solidFill>
                  <a:schemeClr val="accent1"/>
                </a:solidFill>
              </a:rPr>
              <a:t>《</a:t>
            </a:r>
            <a:r>
              <a:rPr lang="zh-CN" altLang="en-US" sz="2400" b="1" dirty="0" smtClean="0">
                <a:solidFill>
                  <a:schemeClr val="accent1"/>
                </a:solidFill>
              </a:rPr>
              <a:t>海事事故调查表</a:t>
            </a:r>
            <a:r>
              <a:rPr lang="en-US" altLang="zh-CN" sz="2400" b="1" dirty="0" smtClean="0">
                <a:solidFill>
                  <a:schemeClr val="accent1"/>
                </a:solidFill>
              </a:rPr>
              <a:t>》</a:t>
            </a:r>
            <a:r>
              <a:rPr lang="zh-CN" altLang="en-US" sz="2400" b="1" dirty="0" smtClean="0">
                <a:solidFill>
                  <a:schemeClr val="accent1"/>
                </a:solidFill>
              </a:rPr>
              <a:t>的规定</a:t>
            </a:r>
            <a:endParaRPr lang="zh-CN" altLang="en-US" sz="2400" b="1" spc="600" dirty="0">
              <a:solidFill>
                <a:schemeClr val="accent1"/>
              </a:solidFill>
              <a:cs typeface="+mn-ea"/>
              <a:sym typeface="+mn-lt"/>
            </a:endParaRPr>
          </a:p>
        </p:txBody>
      </p:sp>
    </p:spTree>
    <p:extLst>
      <p:ext uri="{BB962C8B-B14F-4D97-AF65-F5344CB8AC3E}">
        <p14:creationId xmlns:p14="http://schemas.microsoft.com/office/powerpoint/2010/main" val="15233182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4" name="直接连接符 3">
            <a:extLst>
              <a:ext uri="{FF2B5EF4-FFF2-40B4-BE49-F238E27FC236}">
                <a16:creationId xmlns="" xmlns:p14="http://schemas.microsoft.com/office/powerpoint/2010/main" xmlns:a16="http://schemas.microsoft.com/office/drawing/2014/main" id="{EA315509-4EB7-47CE-BCF8-32D9B30313FF}"/>
              </a:ext>
            </a:extLst>
          </p:cNvPr>
          <p:cNvCxnSpPr/>
          <p:nvPr/>
        </p:nvCxnSpPr>
        <p:spPr>
          <a:xfrm>
            <a:off x="727493" y="1322626"/>
            <a:ext cx="97874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14400" y="888023"/>
            <a:ext cx="5064370" cy="384721"/>
          </a:xfrm>
          <a:prstGeom prst="rect">
            <a:avLst/>
          </a:prstGeom>
          <a:noFill/>
        </p:spPr>
        <p:txBody>
          <a:bodyPr wrap="square" rtlCol="0">
            <a:spAutoFit/>
          </a:bodyPr>
          <a:lstStyle/>
          <a:p>
            <a:r>
              <a:rPr lang="zh-CN" altLang="en-US" b="1" dirty="0" smtClean="0">
                <a:solidFill>
                  <a:schemeClr val="accent1"/>
                </a:solidFill>
              </a:rPr>
              <a:t>一、增加最大诚信条款</a:t>
            </a:r>
            <a:endParaRPr lang="zh-CN" altLang="en-US" b="1" dirty="0">
              <a:solidFill>
                <a:schemeClr val="accent1"/>
              </a:solidFill>
            </a:endParaRPr>
          </a:p>
        </p:txBody>
      </p:sp>
      <p:sp>
        <p:nvSpPr>
          <p:cNvPr id="34" name="TextBox 33"/>
          <p:cNvSpPr txBox="1"/>
          <p:nvPr/>
        </p:nvSpPr>
        <p:spPr>
          <a:xfrm>
            <a:off x="764931" y="1406769"/>
            <a:ext cx="9785838" cy="4185761"/>
          </a:xfrm>
          <a:prstGeom prst="rect">
            <a:avLst/>
          </a:prstGeom>
          <a:noFill/>
        </p:spPr>
        <p:txBody>
          <a:bodyPr wrap="square" rtlCol="0">
            <a:spAutoFit/>
          </a:bodyPr>
          <a:lstStyle/>
          <a:p>
            <a:r>
              <a:rPr lang="zh-CN" altLang="en-US" dirty="0" smtClean="0"/>
              <a:t>最大诚信制度最早规定在我国海商法第二百二十二条，要求在海上保险中被保险人要最大诚信的作出陈述，该规定以解决海上保险中信息不对称的问题。而在水上事故案件中，由于现场的特殊性，当事人有趋利避害本能，很少会客观陈述全部事实。而我国的民事诉讼理念和民众对司法的要求，均追求案情客观真实，不满足于法律真实。作为我国诚信诉讼规定的鼻祖海事诉讼特别程序法，修改时应针对海事案件特别是船舶碰撞案件的特殊性，加大对当事人如实陈述事实和如实向法院按时提交证据的规定，如此既能保证最大限度查清客观事实，也能满足我国民众对司法的要求。虽然我国民诉法和有关司法解释对此虽作了一些规定，但远不能满足海事案件特别船舶碰撞类案件审理的需要。如我国民事诉讼法在第十三条作了原则性规定。民事诉讼法司法解释第一百一十条规定：人民法院认为有必要的，可以要求当事人本人到庭，就案件有关事实接受询问，在询问当事人之前，可以要求其签署保证书，保证书应当载明据实陈述、如有虚假陈述愿意接受处罚等内容。当事人应当在保证书上签名或者捺印。负有举证证明责任的当事人拒绝到庭、拒绝接受询问或者拒绝签署保证书，待证事实又欠缺其他证据证明的，人民法院对其主张的事实不予认定。该规定虽然较细，但是也不能满足海事案件审理的特殊需要要。 </a:t>
            </a:r>
            <a:r>
              <a:rPr lang="en-US" dirty="0" smtClean="0"/>
              <a:t>  </a:t>
            </a:r>
            <a:endParaRPr lang="zh-CN" altLang="en-US" dirty="0"/>
          </a:p>
        </p:txBody>
      </p:sp>
    </p:spTree>
    <p:extLst>
      <p:ext uri="{BB962C8B-B14F-4D97-AF65-F5344CB8AC3E}">
        <p14:creationId xmlns:p14="http://schemas.microsoft.com/office/powerpoint/2010/main" val="14029111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4" name="直接连接符 3">
            <a:extLst>
              <a:ext uri="{FF2B5EF4-FFF2-40B4-BE49-F238E27FC236}">
                <a16:creationId xmlns="" xmlns:p14="http://schemas.microsoft.com/office/powerpoint/2010/main" xmlns:a16="http://schemas.microsoft.com/office/drawing/2014/main" id="{EA315509-4EB7-47CE-BCF8-32D9B30313FF}"/>
              </a:ext>
            </a:extLst>
          </p:cNvPr>
          <p:cNvCxnSpPr/>
          <p:nvPr/>
        </p:nvCxnSpPr>
        <p:spPr>
          <a:xfrm>
            <a:off x="727493" y="1322626"/>
            <a:ext cx="97874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79231" y="896815"/>
            <a:ext cx="5064370" cy="384721"/>
          </a:xfrm>
          <a:prstGeom prst="rect">
            <a:avLst/>
          </a:prstGeom>
          <a:noFill/>
        </p:spPr>
        <p:txBody>
          <a:bodyPr wrap="square" rtlCol="0">
            <a:spAutoFit/>
          </a:bodyPr>
          <a:lstStyle/>
          <a:p>
            <a:r>
              <a:rPr lang="zh-CN" altLang="en-US" b="1" dirty="0" smtClean="0">
                <a:solidFill>
                  <a:schemeClr val="accent1"/>
                </a:solidFill>
              </a:rPr>
              <a:t>二、</a:t>
            </a:r>
            <a:r>
              <a:rPr lang="zh-CN" altLang="en-US" dirty="0" smtClean="0">
                <a:solidFill>
                  <a:schemeClr val="accent1"/>
                </a:solidFill>
              </a:rPr>
              <a:t>增加罚则</a:t>
            </a:r>
            <a:endParaRPr lang="zh-CN" altLang="en-US" b="1" dirty="0">
              <a:solidFill>
                <a:schemeClr val="accent1"/>
              </a:solidFill>
            </a:endParaRPr>
          </a:p>
        </p:txBody>
      </p:sp>
      <p:sp>
        <p:nvSpPr>
          <p:cNvPr id="34" name="TextBox 33"/>
          <p:cNvSpPr txBox="1"/>
          <p:nvPr/>
        </p:nvSpPr>
        <p:spPr>
          <a:xfrm>
            <a:off x="764931" y="1406769"/>
            <a:ext cx="9785838" cy="3308598"/>
          </a:xfrm>
          <a:prstGeom prst="rect">
            <a:avLst/>
          </a:prstGeom>
          <a:noFill/>
        </p:spPr>
        <p:txBody>
          <a:bodyPr wrap="square" rtlCol="0">
            <a:spAutoFit/>
          </a:bodyPr>
          <a:lstStyle/>
          <a:p>
            <a:r>
              <a:rPr lang="zh-CN" altLang="en-US" dirty="0" smtClean="0"/>
              <a:t>对于目前当事人消极填写</a:t>
            </a:r>
            <a:r>
              <a:rPr lang="en-US" altLang="zh-CN" dirty="0" smtClean="0"/>
              <a:t>《</a:t>
            </a:r>
            <a:r>
              <a:rPr lang="zh-CN" altLang="en-US" dirty="0" smtClean="0"/>
              <a:t>海事事故调查表</a:t>
            </a:r>
            <a:r>
              <a:rPr lang="en-US" altLang="zh-CN" dirty="0" smtClean="0"/>
              <a:t>》</a:t>
            </a:r>
            <a:r>
              <a:rPr lang="zh-CN" altLang="en-US" dirty="0" smtClean="0"/>
              <a:t>的情况，海诉法应新增相应的罚则。</a:t>
            </a:r>
            <a:r>
              <a:rPr lang="en-US" altLang="zh-CN" dirty="0" smtClean="0"/>
              <a:t>《</a:t>
            </a:r>
            <a:r>
              <a:rPr lang="zh-CN" altLang="en-US" dirty="0" smtClean="0"/>
              <a:t>海事事故调查表</a:t>
            </a:r>
            <a:r>
              <a:rPr lang="en-US" altLang="zh-CN" dirty="0" smtClean="0"/>
              <a:t>》</a:t>
            </a:r>
            <a:r>
              <a:rPr lang="zh-CN" altLang="en-US" dirty="0" smtClean="0"/>
              <a:t>有禁止反言的重要功能，如果一方当事人填写真实全面，而对方不如实填写，会导致如实填写一方处于不利地位，不如实填写的一方反而获益的情形。在英国，如果诉讼当事人不如实填写初步文书，法庭审理时不如实问答某些问题，其行为就会被认定为是一种试图误导法官的行为，构成藐视法庭。鉴于此，笔者建议在海诉法修改时，对拒不按规定填写</a:t>
            </a:r>
            <a:r>
              <a:rPr lang="en-US" altLang="zh-CN" dirty="0" smtClean="0"/>
              <a:t>《</a:t>
            </a:r>
            <a:r>
              <a:rPr lang="zh-CN" altLang="en-US" dirty="0" smtClean="0"/>
              <a:t>海事事故调查表</a:t>
            </a:r>
            <a:r>
              <a:rPr lang="en-US" altLang="zh-CN" dirty="0" smtClean="0"/>
              <a:t>》</a:t>
            </a:r>
            <a:r>
              <a:rPr lang="zh-CN" altLang="en-US" dirty="0" smtClean="0"/>
              <a:t>的当事人，法院可以训诫并责令其限期填写，如仍然拒不填写，法院可视情况对其罚款。对于故意虚假填写的，鉴于</a:t>
            </a:r>
            <a:r>
              <a:rPr lang="en-US" altLang="zh-CN" dirty="0" smtClean="0"/>
              <a:t>《</a:t>
            </a:r>
            <a:r>
              <a:rPr lang="zh-CN" altLang="en-US" dirty="0" smtClean="0"/>
              <a:t>海事事故调查表</a:t>
            </a:r>
            <a:r>
              <a:rPr lang="en-US" altLang="zh-CN" dirty="0" smtClean="0"/>
              <a:t>》</a:t>
            </a:r>
            <a:r>
              <a:rPr lang="zh-CN" altLang="en-US" dirty="0" smtClean="0"/>
              <a:t>的内容对船舶碰撞案件审理很重要，当事人陈述亦为民事诉讼证据之一，故可以参照</a:t>
            </a:r>
            <a:r>
              <a:rPr lang="en-US" altLang="zh-CN" dirty="0" smtClean="0"/>
              <a:t>《</a:t>
            </a:r>
            <a:r>
              <a:rPr lang="zh-CN" altLang="en-US" dirty="0" smtClean="0"/>
              <a:t>民事诉讼法</a:t>
            </a:r>
            <a:r>
              <a:rPr lang="en-US" altLang="zh-CN" dirty="0" smtClean="0"/>
              <a:t>》</a:t>
            </a:r>
            <a:r>
              <a:rPr lang="zh-CN" altLang="en-US" dirty="0" smtClean="0"/>
              <a:t>第一百一十一条第一款的规定，以当事人伪造重要证据妨碍法院审理案件，规定法院可以视情况予以罚款、拘留或者追究刑事责任</a:t>
            </a:r>
          </a:p>
          <a:p>
            <a:endParaRPr lang="zh-CN" altLang="en-US" dirty="0"/>
          </a:p>
        </p:txBody>
      </p:sp>
    </p:spTree>
    <p:extLst>
      <p:ext uri="{BB962C8B-B14F-4D97-AF65-F5344CB8AC3E}">
        <p14:creationId xmlns:p14="http://schemas.microsoft.com/office/powerpoint/2010/main" val="14029111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 xmlns:a14="http://schemas.microsoft.com/office/drawing/2010/main" xmlns:p14="http://schemas.microsoft.com/office/powerpoint/2010/main" xmlns:a16="http://schemas.microsoft.com/office/drawing/2014/main" id="{DB03B60C-3553-4326-A9A7-9EF8C4081F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97" y="1811215"/>
            <a:ext cx="4998941" cy="4189536"/>
          </a:xfrm>
          <a:prstGeom prst="rect">
            <a:avLst/>
          </a:prstGeom>
          <a:effectLst>
            <a:outerShdw blurRad="342900" sx="102000" sy="102000" algn="ctr" rotWithShape="0">
              <a:prstClr val="black">
                <a:alpha val="40000"/>
              </a:prstClr>
            </a:outerShdw>
          </a:effectLst>
        </p:spPr>
      </p:pic>
      <p:sp>
        <p:nvSpPr>
          <p:cNvPr id="4" name="矩形 3">
            <a:extLst>
              <a:ext uri="{FF2B5EF4-FFF2-40B4-BE49-F238E27FC236}">
                <a16:creationId xmlns="" xmlns:a14="http://schemas.microsoft.com/office/drawing/2010/main" xmlns:p14="http://schemas.microsoft.com/office/powerpoint/2010/main" xmlns:a16="http://schemas.microsoft.com/office/drawing/2014/main" id="{B4200E88-0FF7-4D10-BB80-5EEF33C24DAA}"/>
              </a:ext>
            </a:extLst>
          </p:cNvPr>
          <p:cNvSpPr/>
          <p:nvPr/>
        </p:nvSpPr>
        <p:spPr>
          <a:xfrm>
            <a:off x="4906109" y="404446"/>
            <a:ext cx="6749298" cy="5898040"/>
          </a:xfrm>
          <a:prstGeom prst="rect">
            <a:avLst/>
          </a:prstGeom>
          <a:solidFill>
            <a:schemeClr val="bg1"/>
          </a:solidFill>
          <a:ln>
            <a:noFill/>
          </a:ln>
          <a:effectLst>
            <a:outerShdw blurRad="228600" dist="635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grpSp>
        <p:nvGrpSpPr>
          <p:cNvPr id="2" name="组合 8">
            <a:extLst>
              <a:ext uri="{FF2B5EF4-FFF2-40B4-BE49-F238E27FC236}">
                <a16:creationId xmlns="" xmlns:a14="http://schemas.microsoft.com/office/drawing/2010/main" xmlns:p14="http://schemas.microsoft.com/office/powerpoint/2010/main" xmlns:a16="http://schemas.microsoft.com/office/drawing/2014/main" id="{D87EF56C-322F-4464-9222-9DA60122CF8A}"/>
              </a:ext>
            </a:extLst>
          </p:cNvPr>
          <p:cNvGrpSpPr/>
          <p:nvPr/>
        </p:nvGrpSpPr>
        <p:grpSpPr>
          <a:xfrm>
            <a:off x="949035" y="1143001"/>
            <a:ext cx="1414556" cy="818195"/>
            <a:chOff x="668068" y="202823"/>
            <a:chExt cx="1414556" cy="337529"/>
          </a:xfrm>
          <a:solidFill>
            <a:schemeClr val="bg1"/>
          </a:solidFill>
        </p:grpSpPr>
        <p:sp>
          <p:nvSpPr>
            <p:cNvPr id="10" name="箭头: V 形 9">
              <a:extLst>
                <a:ext uri="{FF2B5EF4-FFF2-40B4-BE49-F238E27FC236}">
                  <a16:creationId xmlns="" xmlns:a14="http://schemas.microsoft.com/office/drawing/2010/main" xmlns:p14="http://schemas.microsoft.com/office/powerpoint/2010/main" xmlns:a16="http://schemas.microsoft.com/office/drawing/2014/main" id="{0241725E-AA3E-4243-BDE4-2773F031C4EC}"/>
                </a:ext>
              </a:extLst>
            </p:cNvPr>
            <p:cNvSpPr/>
            <p:nvPr/>
          </p:nvSpPr>
          <p:spPr>
            <a:xfrm>
              <a:off x="668068" y="202823"/>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箭头: V 形 10">
              <a:extLst>
                <a:ext uri="{FF2B5EF4-FFF2-40B4-BE49-F238E27FC236}">
                  <a16:creationId xmlns="" xmlns:a14="http://schemas.microsoft.com/office/drawing/2010/main" xmlns:p14="http://schemas.microsoft.com/office/powerpoint/2010/main" xmlns:a16="http://schemas.microsoft.com/office/drawing/2014/main" id="{D5F397C2-0283-4F32-916B-F28BF2DA9C86}"/>
                </a:ext>
              </a:extLst>
            </p:cNvPr>
            <p:cNvSpPr/>
            <p:nvPr/>
          </p:nvSpPr>
          <p:spPr>
            <a:xfrm>
              <a:off x="1003739" y="202823"/>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箭头: V 形 11">
              <a:extLst>
                <a:ext uri="{FF2B5EF4-FFF2-40B4-BE49-F238E27FC236}">
                  <a16:creationId xmlns="" xmlns:a14="http://schemas.microsoft.com/office/drawing/2010/main" xmlns:p14="http://schemas.microsoft.com/office/powerpoint/2010/main" xmlns:a16="http://schemas.microsoft.com/office/drawing/2014/main" id="{363DE5DA-C96E-4A41-B08D-6F2286BD1A5C}"/>
                </a:ext>
              </a:extLst>
            </p:cNvPr>
            <p:cNvSpPr/>
            <p:nvPr/>
          </p:nvSpPr>
          <p:spPr>
            <a:xfrm>
              <a:off x="1335082" y="211208"/>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 name="箭头: V 形 12">
              <a:extLst>
                <a:ext uri="{FF2B5EF4-FFF2-40B4-BE49-F238E27FC236}">
                  <a16:creationId xmlns="" xmlns:a14="http://schemas.microsoft.com/office/drawing/2010/main" xmlns:p14="http://schemas.microsoft.com/office/powerpoint/2010/main" xmlns:a16="http://schemas.microsoft.com/office/drawing/2014/main" id="{1D4398A1-018A-404A-962E-0166F5AB3C9A}"/>
                </a:ext>
              </a:extLst>
            </p:cNvPr>
            <p:cNvSpPr/>
            <p:nvPr/>
          </p:nvSpPr>
          <p:spPr>
            <a:xfrm>
              <a:off x="1670753" y="211208"/>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16" name="文本框 15">
            <a:extLst>
              <a:ext uri="{FF2B5EF4-FFF2-40B4-BE49-F238E27FC236}">
                <a16:creationId xmlns="" xmlns:a14="http://schemas.microsoft.com/office/drawing/2010/main" xmlns:p14="http://schemas.microsoft.com/office/powerpoint/2010/main" xmlns:a16="http://schemas.microsoft.com/office/drawing/2014/main" id="{80BC71FA-544D-4D61-B59C-146B791929D6}"/>
              </a:ext>
            </a:extLst>
          </p:cNvPr>
          <p:cNvSpPr txBox="1"/>
          <p:nvPr/>
        </p:nvSpPr>
        <p:spPr>
          <a:xfrm>
            <a:off x="1429232" y="2877649"/>
            <a:ext cx="3427557" cy="1569660"/>
          </a:xfrm>
          <a:prstGeom prst="rect">
            <a:avLst/>
          </a:prstGeom>
          <a:noFill/>
        </p:spPr>
        <p:txBody>
          <a:bodyPr wrap="square" lIns="91438" tIns="45719" rIns="91438" bIns="45719" rtlCol="0">
            <a:spAutoFit/>
          </a:bodyPr>
          <a:lstStyle/>
          <a:p>
            <a:r>
              <a:rPr lang="en-US" altLang="zh-CN" sz="9600" i="1" dirty="0">
                <a:solidFill>
                  <a:schemeClr val="bg1"/>
                </a:solidFill>
                <a:cs typeface="+mn-ea"/>
                <a:sym typeface="+mn-lt"/>
              </a:rPr>
              <a:t>PART</a:t>
            </a:r>
            <a:endParaRPr lang="zh-CN" altLang="en-US" sz="9600" i="1" dirty="0">
              <a:solidFill>
                <a:schemeClr val="bg1"/>
              </a:solidFill>
              <a:cs typeface="+mn-ea"/>
              <a:sym typeface="+mn-lt"/>
            </a:endParaRPr>
          </a:p>
        </p:txBody>
      </p:sp>
      <p:sp>
        <p:nvSpPr>
          <p:cNvPr id="17" name="文本框 16">
            <a:extLst>
              <a:ext uri="{FF2B5EF4-FFF2-40B4-BE49-F238E27FC236}">
                <a16:creationId xmlns="" xmlns:a14="http://schemas.microsoft.com/office/drawing/2010/main" xmlns:p14="http://schemas.microsoft.com/office/powerpoint/2010/main" xmlns:a16="http://schemas.microsoft.com/office/drawing/2014/main" id="{96393C60-D3C1-4416-9A20-9674B3691B3E}"/>
              </a:ext>
            </a:extLst>
          </p:cNvPr>
          <p:cNvSpPr txBox="1"/>
          <p:nvPr/>
        </p:nvSpPr>
        <p:spPr>
          <a:xfrm>
            <a:off x="4891445" y="660745"/>
            <a:ext cx="3259024" cy="1446548"/>
          </a:xfrm>
          <a:prstGeom prst="rect">
            <a:avLst/>
          </a:prstGeom>
          <a:noFill/>
        </p:spPr>
        <p:txBody>
          <a:bodyPr wrap="square" lIns="91438" tIns="45719" rIns="91438" bIns="45719" rtlCol="0">
            <a:spAutoFit/>
          </a:bodyPr>
          <a:lstStyle/>
          <a:p>
            <a:pPr algn="ctr"/>
            <a:r>
              <a:rPr lang="en-US" altLang="zh-CN" sz="8800" b="1" i="1" dirty="0" smtClean="0">
                <a:ln>
                  <a:solidFill>
                    <a:srgbClr val="0F74A1"/>
                  </a:solidFill>
                </a:ln>
                <a:noFill/>
                <a:cs typeface="+mn-ea"/>
                <a:sym typeface="+mn-lt"/>
              </a:rPr>
              <a:t>05</a:t>
            </a:r>
            <a:endParaRPr lang="zh-CN" altLang="en-US" sz="8800" b="1" i="1" dirty="0">
              <a:ln>
                <a:solidFill>
                  <a:srgbClr val="0F74A1"/>
                </a:solidFill>
              </a:ln>
              <a:noFill/>
              <a:cs typeface="+mn-ea"/>
              <a:sym typeface="+mn-lt"/>
            </a:endParaRPr>
          </a:p>
        </p:txBody>
      </p:sp>
      <p:sp>
        <p:nvSpPr>
          <p:cNvPr id="18" name="文本框 17">
            <a:extLst>
              <a:ext uri="{FF2B5EF4-FFF2-40B4-BE49-F238E27FC236}">
                <a16:creationId xmlns="" xmlns:a14="http://schemas.microsoft.com/office/drawing/2010/main" xmlns:p14="http://schemas.microsoft.com/office/powerpoint/2010/main" xmlns:a16="http://schemas.microsoft.com/office/drawing/2014/main" id="{7BC58AC5-D0B5-47C0-AFB7-7A15F5E5A3C0}"/>
              </a:ext>
            </a:extLst>
          </p:cNvPr>
          <p:cNvSpPr txBox="1"/>
          <p:nvPr/>
        </p:nvSpPr>
        <p:spPr>
          <a:xfrm>
            <a:off x="7291465" y="1018385"/>
            <a:ext cx="4381893" cy="646329"/>
          </a:xfrm>
          <a:prstGeom prst="rect">
            <a:avLst/>
          </a:prstGeom>
          <a:noFill/>
        </p:spPr>
        <p:txBody>
          <a:bodyPr wrap="square" lIns="91438" tIns="45719" rIns="91438" bIns="45719" rtlCol="0">
            <a:spAutoFit/>
          </a:bodyPr>
          <a:lstStyle/>
          <a:p>
            <a:pPr algn="ctr"/>
            <a:r>
              <a:rPr lang="zh-CN" altLang="en-US" sz="3600" b="1" spc="600" dirty="0" smtClean="0">
                <a:solidFill>
                  <a:schemeClr val="accent1"/>
                </a:solidFill>
                <a:cs typeface="+mn-ea"/>
                <a:sym typeface="+mn-lt"/>
              </a:rPr>
              <a:t>结论</a:t>
            </a:r>
            <a:endParaRPr lang="zh-CN" altLang="en-US" sz="3600" b="1" spc="600" dirty="0">
              <a:solidFill>
                <a:schemeClr val="accent1"/>
              </a:solidFill>
              <a:cs typeface="+mn-ea"/>
              <a:sym typeface="+mn-lt"/>
            </a:endParaRPr>
          </a:p>
        </p:txBody>
      </p:sp>
      <p:sp>
        <p:nvSpPr>
          <p:cNvPr id="14" name="TextBox 13"/>
          <p:cNvSpPr txBox="1"/>
          <p:nvPr/>
        </p:nvSpPr>
        <p:spPr>
          <a:xfrm>
            <a:off x="5829300" y="2294793"/>
            <a:ext cx="5372100" cy="3016210"/>
          </a:xfrm>
          <a:prstGeom prst="rect">
            <a:avLst/>
          </a:prstGeom>
          <a:noFill/>
        </p:spPr>
        <p:txBody>
          <a:bodyPr wrap="square" rtlCol="0">
            <a:spAutoFit/>
          </a:bodyPr>
          <a:lstStyle/>
          <a:p>
            <a:r>
              <a:rPr lang="en-US" altLang="zh-CN" dirty="0" smtClean="0">
                <a:solidFill>
                  <a:schemeClr val="accent1"/>
                </a:solidFill>
              </a:rPr>
              <a:t>《</a:t>
            </a:r>
            <a:r>
              <a:rPr lang="zh-CN" altLang="en-US" dirty="0" smtClean="0">
                <a:solidFill>
                  <a:schemeClr val="accent1"/>
                </a:solidFill>
              </a:rPr>
              <a:t>海事事故调查表</a:t>
            </a:r>
            <a:r>
              <a:rPr lang="en-US" altLang="zh-CN" dirty="0" smtClean="0">
                <a:solidFill>
                  <a:schemeClr val="accent1"/>
                </a:solidFill>
              </a:rPr>
              <a:t>》</a:t>
            </a:r>
            <a:r>
              <a:rPr lang="zh-CN" altLang="en-US" dirty="0" smtClean="0">
                <a:solidFill>
                  <a:schemeClr val="accent1"/>
                </a:solidFill>
              </a:rPr>
              <a:t>作为推动我国民事诉讼诚信诉讼的吹哨人，推动了我国民事诉讼法对诚信诉讼的规定。无论从诚信诉讼角度还是从经济诉讼角度来看，我国海诉法修改时，应对</a:t>
            </a:r>
            <a:r>
              <a:rPr lang="en-US" altLang="zh-CN" dirty="0" smtClean="0">
                <a:solidFill>
                  <a:schemeClr val="accent1"/>
                </a:solidFill>
              </a:rPr>
              <a:t>《</a:t>
            </a:r>
            <a:r>
              <a:rPr lang="zh-CN" altLang="en-US" dirty="0" smtClean="0">
                <a:solidFill>
                  <a:schemeClr val="accent1"/>
                </a:solidFill>
              </a:rPr>
              <a:t>海事事故调查表</a:t>
            </a:r>
            <a:r>
              <a:rPr lang="en-US" altLang="zh-CN" dirty="0" smtClean="0">
                <a:solidFill>
                  <a:schemeClr val="accent1"/>
                </a:solidFill>
              </a:rPr>
              <a:t>》</a:t>
            </a:r>
            <a:r>
              <a:rPr lang="zh-CN" altLang="en-US" dirty="0" smtClean="0">
                <a:solidFill>
                  <a:schemeClr val="accent1"/>
                </a:solidFill>
              </a:rPr>
              <a:t>填写予以加强，而不能削弱或取消。海诉法修改的终极目标应是，让法庭之上无谎言，让事实查明将变得简单，让审判结果更加客观公正，让中国海事司法走向世界海事司法的中央，更好地服务一带一路建设。</a:t>
            </a:r>
          </a:p>
          <a:p>
            <a:endParaRPr lang="zh-CN" altLang="en-US" dirty="0">
              <a:solidFill>
                <a:schemeClr val="accent1"/>
              </a:solidFill>
            </a:endParaRPr>
          </a:p>
        </p:txBody>
      </p:sp>
    </p:spTree>
    <p:extLst>
      <p:ext uri="{BB962C8B-B14F-4D97-AF65-F5344CB8AC3E}">
        <p14:creationId xmlns:p14="http://schemas.microsoft.com/office/powerpoint/2010/main" val="15233182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组合 160">
            <a:extLst>
              <a:ext uri="{FF2B5EF4-FFF2-40B4-BE49-F238E27FC236}">
                <a16:creationId xmlns="" xmlns:p14="http://schemas.microsoft.com/office/powerpoint/2010/main" xmlns:a16="http://schemas.microsoft.com/office/drawing/2014/main" id="{68FED1A4-EDC0-4F2D-A657-E5111BDE0D9E}"/>
              </a:ext>
            </a:extLst>
          </p:cNvPr>
          <p:cNvGrpSpPr/>
          <p:nvPr/>
        </p:nvGrpSpPr>
        <p:grpSpPr>
          <a:xfrm>
            <a:off x="0" y="-11121"/>
            <a:ext cx="6096000" cy="6858000"/>
            <a:chOff x="0" y="0"/>
            <a:chExt cx="6096000" cy="6858000"/>
          </a:xfrm>
        </p:grpSpPr>
        <p:cxnSp>
          <p:nvCxnSpPr>
            <p:cNvPr id="56" name="直接连接符 55">
              <a:extLst>
                <a:ext uri="{FF2B5EF4-FFF2-40B4-BE49-F238E27FC236}">
                  <a16:creationId xmlns="" xmlns:p14="http://schemas.microsoft.com/office/powerpoint/2010/main" xmlns:a16="http://schemas.microsoft.com/office/drawing/2014/main" id="{1399874A-5F72-4267-B545-27FDDF5ECB6C}"/>
                </a:ext>
              </a:extLst>
            </p:cNvPr>
            <p:cNvCxnSpPr>
              <a:cxnSpLocks/>
            </p:cNvCxnSpPr>
            <p:nvPr/>
          </p:nvCxnSpPr>
          <p:spPr>
            <a:xfrm>
              <a:off x="0" y="161364"/>
              <a:ext cx="6096000" cy="0"/>
            </a:xfrm>
            <a:prstGeom prst="line">
              <a:avLst/>
            </a:prstGeom>
            <a:ln w="3175">
              <a:solidFill>
                <a:srgbClr val="D9E3F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 xmlns:p14="http://schemas.microsoft.com/office/powerpoint/2010/main" xmlns:a16="http://schemas.microsoft.com/office/drawing/2014/main" id="{BE044592-86E4-4091-937D-7E70E1618C7F}"/>
                </a:ext>
              </a:extLst>
            </p:cNvPr>
            <p:cNvCxnSpPr>
              <a:cxnSpLocks/>
            </p:cNvCxnSpPr>
            <p:nvPr/>
          </p:nvCxnSpPr>
          <p:spPr>
            <a:xfrm>
              <a:off x="0" y="289507"/>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 xmlns:p14="http://schemas.microsoft.com/office/powerpoint/2010/main" xmlns:a16="http://schemas.microsoft.com/office/drawing/2014/main" id="{D11E8419-5DD4-4235-8A5A-11FEDD2F8414}"/>
                </a:ext>
              </a:extLst>
            </p:cNvPr>
            <p:cNvCxnSpPr>
              <a:cxnSpLocks/>
            </p:cNvCxnSpPr>
            <p:nvPr/>
          </p:nvCxnSpPr>
          <p:spPr>
            <a:xfrm>
              <a:off x="0" y="417649"/>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 xmlns:p14="http://schemas.microsoft.com/office/powerpoint/2010/main" xmlns:a16="http://schemas.microsoft.com/office/drawing/2014/main" id="{4D975D91-1822-46E3-8072-626C5647C190}"/>
                </a:ext>
              </a:extLst>
            </p:cNvPr>
            <p:cNvCxnSpPr>
              <a:cxnSpLocks/>
            </p:cNvCxnSpPr>
            <p:nvPr/>
          </p:nvCxnSpPr>
          <p:spPr>
            <a:xfrm>
              <a:off x="0" y="545792"/>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 xmlns:p14="http://schemas.microsoft.com/office/powerpoint/2010/main" xmlns:a16="http://schemas.microsoft.com/office/drawing/2014/main" id="{C9EFACA4-FDAE-469B-9A30-2E7B031E2E47}"/>
                </a:ext>
              </a:extLst>
            </p:cNvPr>
            <p:cNvCxnSpPr>
              <a:cxnSpLocks/>
            </p:cNvCxnSpPr>
            <p:nvPr/>
          </p:nvCxnSpPr>
          <p:spPr>
            <a:xfrm>
              <a:off x="0" y="673934"/>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 xmlns:p14="http://schemas.microsoft.com/office/powerpoint/2010/main" xmlns:a16="http://schemas.microsoft.com/office/drawing/2014/main" id="{0860BF97-850F-419C-85A8-2C355933F440}"/>
                </a:ext>
              </a:extLst>
            </p:cNvPr>
            <p:cNvCxnSpPr>
              <a:cxnSpLocks/>
            </p:cNvCxnSpPr>
            <p:nvPr/>
          </p:nvCxnSpPr>
          <p:spPr>
            <a:xfrm>
              <a:off x="0" y="802077"/>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 xmlns:p14="http://schemas.microsoft.com/office/powerpoint/2010/main" xmlns:a16="http://schemas.microsoft.com/office/drawing/2014/main" id="{9CA5DF30-6334-44FD-9A74-8B59EEF211ED}"/>
                </a:ext>
              </a:extLst>
            </p:cNvPr>
            <p:cNvCxnSpPr>
              <a:cxnSpLocks/>
            </p:cNvCxnSpPr>
            <p:nvPr/>
          </p:nvCxnSpPr>
          <p:spPr>
            <a:xfrm>
              <a:off x="0" y="930220"/>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 xmlns:p14="http://schemas.microsoft.com/office/powerpoint/2010/main" xmlns:a16="http://schemas.microsoft.com/office/drawing/2014/main" id="{469A88BE-23FE-4813-B8A7-1C3DEA543271}"/>
                </a:ext>
              </a:extLst>
            </p:cNvPr>
            <p:cNvCxnSpPr>
              <a:cxnSpLocks/>
            </p:cNvCxnSpPr>
            <p:nvPr/>
          </p:nvCxnSpPr>
          <p:spPr>
            <a:xfrm>
              <a:off x="0" y="1058362"/>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 xmlns:p14="http://schemas.microsoft.com/office/powerpoint/2010/main" xmlns:a16="http://schemas.microsoft.com/office/drawing/2014/main" id="{F682AA7B-3460-4472-B0B4-EFB1104A13D7}"/>
                </a:ext>
              </a:extLst>
            </p:cNvPr>
            <p:cNvCxnSpPr>
              <a:cxnSpLocks/>
            </p:cNvCxnSpPr>
            <p:nvPr/>
          </p:nvCxnSpPr>
          <p:spPr>
            <a:xfrm>
              <a:off x="0" y="1186505"/>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 xmlns:p14="http://schemas.microsoft.com/office/powerpoint/2010/main" xmlns:a16="http://schemas.microsoft.com/office/drawing/2014/main" id="{9079E5D7-FA5A-4534-BD89-3AC5EAA0AEFD}"/>
                </a:ext>
              </a:extLst>
            </p:cNvPr>
            <p:cNvCxnSpPr>
              <a:cxnSpLocks/>
            </p:cNvCxnSpPr>
            <p:nvPr/>
          </p:nvCxnSpPr>
          <p:spPr>
            <a:xfrm>
              <a:off x="0" y="1314647"/>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 xmlns:p14="http://schemas.microsoft.com/office/powerpoint/2010/main" xmlns:a16="http://schemas.microsoft.com/office/drawing/2014/main" id="{D8B00F4A-9975-4FA0-A4C3-12FCC2E69C78}"/>
                </a:ext>
              </a:extLst>
            </p:cNvPr>
            <p:cNvCxnSpPr>
              <a:cxnSpLocks/>
            </p:cNvCxnSpPr>
            <p:nvPr/>
          </p:nvCxnSpPr>
          <p:spPr>
            <a:xfrm>
              <a:off x="0" y="1442790"/>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 xmlns:p14="http://schemas.microsoft.com/office/powerpoint/2010/main" xmlns:a16="http://schemas.microsoft.com/office/drawing/2014/main" id="{EF14683C-08AB-4DC6-B85A-E3667DF6A7F1}"/>
                </a:ext>
              </a:extLst>
            </p:cNvPr>
            <p:cNvCxnSpPr>
              <a:cxnSpLocks/>
            </p:cNvCxnSpPr>
            <p:nvPr/>
          </p:nvCxnSpPr>
          <p:spPr>
            <a:xfrm>
              <a:off x="0" y="1570933"/>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 xmlns:p14="http://schemas.microsoft.com/office/powerpoint/2010/main" xmlns:a16="http://schemas.microsoft.com/office/drawing/2014/main" id="{30E7B753-E382-4D68-A96E-2BE0D0876A31}"/>
                </a:ext>
              </a:extLst>
            </p:cNvPr>
            <p:cNvCxnSpPr>
              <a:cxnSpLocks/>
            </p:cNvCxnSpPr>
            <p:nvPr/>
          </p:nvCxnSpPr>
          <p:spPr>
            <a:xfrm>
              <a:off x="0" y="1699075"/>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 xmlns:p14="http://schemas.microsoft.com/office/powerpoint/2010/main" xmlns:a16="http://schemas.microsoft.com/office/drawing/2014/main" id="{79149E38-4401-4AAD-8DFB-17A8742B6896}"/>
                </a:ext>
              </a:extLst>
            </p:cNvPr>
            <p:cNvCxnSpPr>
              <a:cxnSpLocks/>
            </p:cNvCxnSpPr>
            <p:nvPr/>
          </p:nvCxnSpPr>
          <p:spPr>
            <a:xfrm>
              <a:off x="0" y="1827218"/>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 xmlns:p14="http://schemas.microsoft.com/office/powerpoint/2010/main" xmlns:a16="http://schemas.microsoft.com/office/drawing/2014/main" id="{D4872053-9894-4458-AFAD-663C2522F965}"/>
                </a:ext>
              </a:extLst>
            </p:cNvPr>
            <p:cNvCxnSpPr>
              <a:cxnSpLocks/>
            </p:cNvCxnSpPr>
            <p:nvPr/>
          </p:nvCxnSpPr>
          <p:spPr>
            <a:xfrm>
              <a:off x="0" y="1955360"/>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 xmlns:p14="http://schemas.microsoft.com/office/powerpoint/2010/main" xmlns:a16="http://schemas.microsoft.com/office/drawing/2014/main" id="{D4C5CA80-D2DA-4E8A-8549-A5D2B536EF54}"/>
                </a:ext>
              </a:extLst>
            </p:cNvPr>
            <p:cNvCxnSpPr>
              <a:cxnSpLocks/>
            </p:cNvCxnSpPr>
            <p:nvPr/>
          </p:nvCxnSpPr>
          <p:spPr>
            <a:xfrm>
              <a:off x="0" y="2083503"/>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 xmlns:p14="http://schemas.microsoft.com/office/powerpoint/2010/main" xmlns:a16="http://schemas.microsoft.com/office/drawing/2014/main" id="{A8A042CF-9A98-4DA9-A856-9B7C0116C1B9}"/>
                </a:ext>
              </a:extLst>
            </p:cNvPr>
            <p:cNvCxnSpPr>
              <a:cxnSpLocks/>
            </p:cNvCxnSpPr>
            <p:nvPr/>
          </p:nvCxnSpPr>
          <p:spPr>
            <a:xfrm>
              <a:off x="0" y="2211645"/>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 xmlns:p14="http://schemas.microsoft.com/office/powerpoint/2010/main" xmlns:a16="http://schemas.microsoft.com/office/drawing/2014/main" id="{5496EC65-9501-4418-9789-12785B537E59}"/>
                </a:ext>
              </a:extLst>
            </p:cNvPr>
            <p:cNvCxnSpPr>
              <a:cxnSpLocks/>
            </p:cNvCxnSpPr>
            <p:nvPr/>
          </p:nvCxnSpPr>
          <p:spPr>
            <a:xfrm>
              <a:off x="0" y="2339788"/>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 xmlns:p14="http://schemas.microsoft.com/office/powerpoint/2010/main" xmlns:a16="http://schemas.microsoft.com/office/drawing/2014/main" id="{C3127CA5-19D5-436D-AE4E-AE04FB595802}"/>
                </a:ext>
              </a:extLst>
            </p:cNvPr>
            <p:cNvCxnSpPr>
              <a:cxnSpLocks/>
            </p:cNvCxnSpPr>
            <p:nvPr/>
          </p:nvCxnSpPr>
          <p:spPr>
            <a:xfrm>
              <a:off x="0" y="2467931"/>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 xmlns:p14="http://schemas.microsoft.com/office/powerpoint/2010/main" xmlns:a16="http://schemas.microsoft.com/office/drawing/2014/main" id="{4C1A8506-6E5F-44D4-8897-A3F05E5A1781}"/>
                </a:ext>
              </a:extLst>
            </p:cNvPr>
            <p:cNvCxnSpPr>
              <a:cxnSpLocks/>
            </p:cNvCxnSpPr>
            <p:nvPr/>
          </p:nvCxnSpPr>
          <p:spPr>
            <a:xfrm>
              <a:off x="0" y="2596073"/>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 xmlns:p14="http://schemas.microsoft.com/office/powerpoint/2010/main" xmlns:a16="http://schemas.microsoft.com/office/drawing/2014/main" id="{CA7C132F-C291-4820-A55E-366256EDD79A}"/>
                </a:ext>
              </a:extLst>
            </p:cNvPr>
            <p:cNvCxnSpPr>
              <a:cxnSpLocks/>
            </p:cNvCxnSpPr>
            <p:nvPr/>
          </p:nvCxnSpPr>
          <p:spPr>
            <a:xfrm>
              <a:off x="0" y="2724216"/>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 xmlns:p14="http://schemas.microsoft.com/office/powerpoint/2010/main" xmlns:a16="http://schemas.microsoft.com/office/drawing/2014/main" id="{88E7368D-0852-4C83-ADD3-9340B2A4EB09}"/>
                </a:ext>
              </a:extLst>
            </p:cNvPr>
            <p:cNvCxnSpPr>
              <a:cxnSpLocks/>
            </p:cNvCxnSpPr>
            <p:nvPr/>
          </p:nvCxnSpPr>
          <p:spPr>
            <a:xfrm>
              <a:off x="0" y="2852358"/>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 xmlns:p14="http://schemas.microsoft.com/office/powerpoint/2010/main" xmlns:a16="http://schemas.microsoft.com/office/drawing/2014/main" id="{4A496093-DD7E-43ED-9787-2D15705487F9}"/>
                </a:ext>
              </a:extLst>
            </p:cNvPr>
            <p:cNvCxnSpPr>
              <a:cxnSpLocks/>
            </p:cNvCxnSpPr>
            <p:nvPr/>
          </p:nvCxnSpPr>
          <p:spPr>
            <a:xfrm>
              <a:off x="0" y="2980501"/>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 xmlns:p14="http://schemas.microsoft.com/office/powerpoint/2010/main" xmlns:a16="http://schemas.microsoft.com/office/drawing/2014/main" id="{AE469DA1-1477-4C47-9B5B-AC1A007ACA20}"/>
                </a:ext>
              </a:extLst>
            </p:cNvPr>
            <p:cNvCxnSpPr>
              <a:cxnSpLocks/>
            </p:cNvCxnSpPr>
            <p:nvPr/>
          </p:nvCxnSpPr>
          <p:spPr>
            <a:xfrm>
              <a:off x="0" y="3108644"/>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 xmlns:p14="http://schemas.microsoft.com/office/powerpoint/2010/main" xmlns:a16="http://schemas.microsoft.com/office/drawing/2014/main" id="{A70640CD-00AD-41E3-9FED-786432104F93}"/>
                </a:ext>
              </a:extLst>
            </p:cNvPr>
            <p:cNvCxnSpPr>
              <a:cxnSpLocks/>
            </p:cNvCxnSpPr>
            <p:nvPr/>
          </p:nvCxnSpPr>
          <p:spPr>
            <a:xfrm>
              <a:off x="0" y="3236786"/>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 xmlns:p14="http://schemas.microsoft.com/office/powerpoint/2010/main" xmlns:a16="http://schemas.microsoft.com/office/drawing/2014/main" id="{02BD95C8-D2FB-455A-B51D-F033C2DA360F}"/>
                </a:ext>
              </a:extLst>
            </p:cNvPr>
            <p:cNvCxnSpPr>
              <a:cxnSpLocks/>
            </p:cNvCxnSpPr>
            <p:nvPr/>
          </p:nvCxnSpPr>
          <p:spPr>
            <a:xfrm>
              <a:off x="0" y="3364929"/>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 xmlns:p14="http://schemas.microsoft.com/office/powerpoint/2010/main" xmlns:a16="http://schemas.microsoft.com/office/drawing/2014/main" id="{C481565F-2E93-4AC0-A520-96E5A53FC34C}"/>
                </a:ext>
              </a:extLst>
            </p:cNvPr>
            <p:cNvCxnSpPr>
              <a:cxnSpLocks/>
            </p:cNvCxnSpPr>
            <p:nvPr/>
          </p:nvCxnSpPr>
          <p:spPr>
            <a:xfrm>
              <a:off x="0" y="3493071"/>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 xmlns:p14="http://schemas.microsoft.com/office/powerpoint/2010/main" xmlns:a16="http://schemas.microsoft.com/office/drawing/2014/main" id="{63AAB675-362F-4C75-8AA7-016F9D8757E4}"/>
                </a:ext>
              </a:extLst>
            </p:cNvPr>
            <p:cNvCxnSpPr>
              <a:cxnSpLocks/>
            </p:cNvCxnSpPr>
            <p:nvPr/>
          </p:nvCxnSpPr>
          <p:spPr>
            <a:xfrm>
              <a:off x="0" y="3621214"/>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 xmlns:p14="http://schemas.microsoft.com/office/powerpoint/2010/main" xmlns:a16="http://schemas.microsoft.com/office/drawing/2014/main" id="{1F9E04EA-5F8B-4C65-9460-90EE5387A173}"/>
                </a:ext>
              </a:extLst>
            </p:cNvPr>
            <p:cNvCxnSpPr>
              <a:cxnSpLocks/>
            </p:cNvCxnSpPr>
            <p:nvPr/>
          </p:nvCxnSpPr>
          <p:spPr>
            <a:xfrm>
              <a:off x="0" y="3749356"/>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 xmlns:p14="http://schemas.microsoft.com/office/powerpoint/2010/main" xmlns:a16="http://schemas.microsoft.com/office/drawing/2014/main" id="{4746025B-8E82-45D9-B74B-8EAFE697DB66}"/>
                </a:ext>
              </a:extLst>
            </p:cNvPr>
            <p:cNvCxnSpPr>
              <a:cxnSpLocks/>
            </p:cNvCxnSpPr>
            <p:nvPr/>
          </p:nvCxnSpPr>
          <p:spPr>
            <a:xfrm>
              <a:off x="0" y="3877499"/>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 xmlns:p14="http://schemas.microsoft.com/office/powerpoint/2010/main" xmlns:a16="http://schemas.microsoft.com/office/drawing/2014/main" id="{0DD9093B-38B0-485D-B61A-02565C122C95}"/>
                </a:ext>
              </a:extLst>
            </p:cNvPr>
            <p:cNvCxnSpPr>
              <a:cxnSpLocks/>
            </p:cNvCxnSpPr>
            <p:nvPr/>
          </p:nvCxnSpPr>
          <p:spPr>
            <a:xfrm>
              <a:off x="0" y="4005642"/>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 xmlns:p14="http://schemas.microsoft.com/office/powerpoint/2010/main" xmlns:a16="http://schemas.microsoft.com/office/drawing/2014/main" id="{B0E21EAC-97C9-4AB4-9CA9-DE576A8A6092}"/>
                </a:ext>
              </a:extLst>
            </p:cNvPr>
            <p:cNvCxnSpPr>
              <a:cxnSpLocks/>
            </p:cNvCxnSpPr>
            <p:nvPr/>
          </p:nvCxnSpPr>
          <p:spPr>
            <a:xfrm>
              <a:off x="0" y="4133785"/>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 xmlns:p14="http://schemas.microsoft.com/office/powerpoint/2010/main" xmlns:a16="http://schemas.microsoft.com/office/drawing/2014/main" id="{01A0825A-F218-412D-9078-75C21BC0D42E}"/>
                </a:ext>
              </a:extLst>
            </p:cNvPr>
            <p:cNvCxnSpPr>
              <a:cxnSpLocks/>
            </p:cNvCxnSpPr>
            <p:nvPr/>
          </p:nvCxnSpPr>
          <p:spPr>
            <a:xfrm>
              <a:off x="0" y="4261927"/>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 xmlns:p14="http://schemas.microsoft.com/office/powerpoint/2010/main" xmlns:a16="http://schemas.microsoft.com/office/drawing/2014/main" id="{CEBE8046-EB96-46D7-96CA-0379F5462CED}"/>
                </a:ext>
              </a:extLst>
            </p:cNvPr>
            <p:cNvCxnSpPr>
              <a:cxnSpLocks/>
            </p:cNvCxnSpPr>
            <p:nvPr/>
          </p:nvCxnSpPr>
          <p:spPr>
            <a:xfrm>
              <a:off x="0" y="4390070"/>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 xmlns:p14="http://schemas.microsoft.com/office/powerpoint/2010/main" xmlns:a16="http://schemas.microsoft.com/office/drawing/2014/main" id="{37E2A795-3245-41DA-AFF4-9F24CFE7B021}"/>
                </a:ext>
              </a:extLst>
            </p:cNvPr>
            <p:cNvCxnSpPr>
              <a:cxnSpLocks/>
            </p:cNvCxnSpPr>
            <p:nvPr/>
          </p:nvCxnSpPr>
          <p:spPr>
            <a:xfrm>
              <a:off x="0" y="4518212"/>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 xmlns:p14="http://schemas.microsoft.com/office/powerpoint/2010/main" xmlns:a16="http://schemas.microsoft.com/office/drawing/2014/main" id="{000AA60C-1C37-42AD-97DD-107B1E1C9831}"/>
                </a:ext>
              </a:extLst>
            </p:cNvPr>
            <p:cNvCxnSpPr>
              <a:cxnSpLocks/>
            </p:cNvCxnSpPr>
            <p:nvPr/>
          </p:nvCxnSpPr>
          <p:spPr>
            <a:xfrm>
              <a:off x="0" y="4646355"/>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 xmlns:p14="http://schemas.microsoft.com/office/powerpoint/2010/main" xmlns:a16="http://schemas.microsoft.com/office/drawing/2014/main" id="{BDA67E11-37C6-4972-A131-579087B6DF0D}"/>
                </a:ext>
              </a:extLst>
            </p:cNvPr>
            <p:cNvCxnSpPr>
              <a:cxnSpLocks/>
            </p:cNvCxnSpPr>
            <p:nvPr/>
          </p:nvCxnSpPr>
          <p:spPr>
            <a:xfrm>
              <a:off x="0" y="4774497"/>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 xmlns:p14="http://schemas.microsoft.com/office/powerpoint/2010/main" xmlns:a16="http://schemas.microsoft.com/office/drawing/2014/main" id="{FBE3952B-1D31-4CD2-8652-2C619EC9F037}"/>
                </a:ext>
              </a:extLst>
            </p:cNvPr>
            <p:cNvCxnSpPr>
              <a:cxnSpLocks/>
            </p:cNvCxnSpPr>
            <p:nvPr/>
          </p:nvCxnSpPr>
          <p:spPr>
            <a:xfrm>
              <a:off x="0" y="4902640"/>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 xmlns:p14="http://schemas.microsoft.com/office/powerpoint/2010/main" xmlns:a16="http://schemas.microsoft.com/office/drawing/2014/main" id="{25B9829A-0592-4BB9-90EE-CB9BFBF82727}"/>
                </a:ext>
              </a:extLst>
            </p:cNvPr>
            <p:cNvCxnSpPr>
              <a:cxnSpLocks/>
            </p:cNvCxnSpPr>
            <p:nvPr/>
          </p:nvCxnSpPr>
          <p:spPr>
            <a:xfrm>
              <a:off x="0" y="5030782"/>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 xmlns:p14="http://schemas.microsoft.com/office/powerpoint/2010/main" xmlns:a16="http://schemas.microsoft.com/office/drawing/2014/main" id="{20EC7626-3A8D-4077-B318-1F7F96D6A7EC}"/>
                </a:ext>
              </a:extLst>
            </p:cNvPr>
            <p:cNvCxnSpPr>
              <a:cxnSpLocks/>
            </p:cNvCxnSpPr>
            <p:nvPr/>
          </p:nvCxnSpPr>
          <p:spPr>
            <a:xfrm>
              <a:off x="0" y="5158925"/>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 xmlns:p14="http://schemas.microsoft.com/office/powerpoint/2010/main" xmlns:a16="http://schemas.microsoft.com/office/drawing/2014/main" id="{9F28852F-98D8-424B-9469-D7E9D7053577}"/>
                </a:ext>
              </a:extLst>
            </p:cNvPr>
            <p:cNvCxnSpPr>
              <a:cxnSpLocks/>
            </p:cNvCxnSpPr>
            <p:nvPr/>
          </p:nvCxnSpPr>
          <p:spPr>
            <a:xfrm>
              <a:off x="0" y="5287068"/>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 xmlns:p14="http://schemas.microsoft.com/office/powerpoint/2010/main" xmlns:a16="http://schemas.microsoft.com/office/drawing/2014/main" id="{55407CB5-3966-4071-8438-C4E7A1999586}"/>
                </a:ext>
              </a:extLst>
            </p:cNvPr>
            <p:cNvCxnSpPr>
              <a:cxnSpLocks/>
            </p:cNvCxnSpPr>
            <p:nvPr/>
          </p:nvCxnSpPr>
          <p:spPr>
            <a:xfrm>
              <a:off x="0" y="5415210"/>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 xmlns:p14="http://schemas.microsoft.com/office/powerpoint/2010/main" xmlns:a16="http://schemas.microsoft.com/office/drawing/2014/main" id="{C397864B-FF08-4AB2-AE31-069DEE2B1FBB}"/>
                </a:ext>
              </a:extLst>
            </p:cNvPr>
            <p:cNvCxnSpPr>
              <a:cxnSpLocks/>
            </p:cNvCxnSpPr>
            <p:nvPr/>
          </p:nvCxnSpPr>
          <p:spPr>
            <a:xfrm>
              <a:off x="0" y="5543353"/>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 xmlns:p14="http://schemas.microsoft.com/office/powerpoint/2010/main" xmlns:a16="http://schemas.microsoft.com/office/drawing/2014/main" id="{DE4073AA-CEE9-415C-A762-DCA26F594DC1}"/>
                </a:ext>
              </a:extLst>
            </p:cNvPr>
            <p:cNvCxnSpPr>
              <a:cxnSpLocks/>
            </p:cNvCxnSpPr>
            <p:nvPr/>
          </p:nvCxnSpPr>
          <p:spPr>
            <a:xfrm>
              <a:off x="0" y="5671495"/>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 xmlns:p14="http://schemas.microsoft.com/office/powerpoint/2010/main" xmlns:a16="http://schemas.microsoft.com/office/drawing/2014/main" id="{F2B6E83A-ACE5-4CAB-ADD8-5BD149D42C01}"/>
                </a:ext>
              </a:extLst>
            </p:cNvPr>
            <p:cNvCxnSpPr>
              <a:cxnSpLocks/>
            </p:cNvCxnSpPr>
            <p:nvPr/>
          </p:nvCxnSpPr>
          <p:spPr>
            <a:xfrm>
              <a:off x="0" y="5799638"/>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 xmlns:p14="http://schemas.microsoft.com/office/powerpoint/2010/main" xmlns:a16="http://schemas.microsoft.com/office/drawing/2014/main" id="{5B37B738-C8B0-450E-8C52-558260DE69D5}"/>
                </a:ext>
              </a:extLst>
            </p:cNvPr>
            <p:cNvCxnSpPr>
              <a:cxnSpLocks/>
            </p:cNvCxnSpPr>
            <p:nvPr/>
          </p:nvCxnSpPr>
          <p:spPr>
            <a:xfrm>
              <a:off x="0" y="5927781"/>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 xmlns:p14="http://schemas.microsoft.com/office/powerpoint/2010/main" xmlns:a16="http://schemas.microsoft.com/office/drawing/2014/main" id="{6FF41800-3A35-4BD6-8208-B32B9D190FC3}"/>
                </a:ext>
              </a:extLst>
            </p:cNvPr>
            <p:cNvCxnSpPr>
              <a:cxnSpLocks/>
            </p:cNvCxnSpPr>
            <p:nvPr/>
          </p:nvCxnSpPr>
          <p:spPr>
            <a:xfrm>
              <a:off x="0" y="6055923"/>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 xmlns:p14="http://schemas.microsoft.com/office/powerpoint/2010/main" xmlns:a16="http://schemas.microsoft.com/office/drawing/2014/main" id="{2D5A5BBE-8896-4062-9C2F-A9D5B888E9B2}"/>
                </a:ext>
              </a:extLst>
            </p:cNvPr>
            <p:cNvCxnSpPr>
              <a:cxnSpLocks/>
            </p:cNvCxnSpPr>
            <p:nvPr/>
          </p:nvCxnSpPr>
          <p:spPr>
            <a:xfrm>
              <a:off x="0" y="6184066"/>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 xmlns:p14="http://schemas.microsoft.com/office/powerpoint/2010/main" xmlns:a16="http://schemas.microsoft.com/office/drawing/2014/main" id="{AD72A741-FF58-4250-8856-740D7AC43044}"/>
                </a:ext>
              </a:extLst>
            </p:cNvPr>
            <p:cNvCxnSpPr>
              <a:cxnSpLocks/>
            </p:cNvCxnSpPr>
            <p:nvPr/>
          </p:nvCxnSpPr>
          <p:spPr>
            <a:xfrm>
              <a:off x="0" y="6312209"/>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 xmlns:p14="http://schemas.microsoft.com/office/powerpoint/2010/main" xmlns:a16="http://schemas.microsoft.com/office/drawing/2014/main" id="{CFDE1C9E-DCDD-47BD-9C31-56DE875DC1A3}"/>
                </a:ext>
              </a:extLst>
            </p:cNvPr>
            <p:cNvCxnSpPr>
              <a:cxnSpLocks/>
            </p:cNvCxnSpPr>
            <p:nvPr/>
          </p:nvCxnSpPr>
          <p:spPr>
            <a:xfrm>
              <a:off x="0" y="6440351"/>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 xmlns:p14="http://schemas.microsoft.com/office/powerpoint/2010/main" xmlns:a16="http://schemas.microsoft.com/office/drawing/2014/main" id="{8E2B0FC7-4DCD-40A0-BE31-758B21873504}"/>
                </a:ext>
              </a:extLst>
            </p:cNvPr>
            <p:cNvCxnSpPr>
              <a:cxnSpLocks/>
            </p:cNvCxnSpPr>
            <p:nvPr/>
          </p:nvCxnSpPr>
          <p:spPr>
            <a:xfrm>
              <a:off x="0" y="6568494"/>
              <a:ext cx="6096000" cy="0"/>
            </a:xfrm>
            <a:prstGeom prst="line">
              <a:avLst/>
            </a:prstGeom>
            <a:ln w="3175"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 xmlns:p14="http://schemas.microsoft.com/office/powerpoint/2010/main" xmlns:a16="http://schemas.microsoft.com/office/drawing/2014/main" id="{339D7C92-7EC8-4F3C-8393-90D8253B8270}"/>
                </a:ext>
              </a:extLst>
            </p:cNvPr>
            <p:cNvCxnSpPr>
              <a:cxnSpLocks/>
            </p:cNvCxnSpPr>
            <p:nvPr/>
          </p:nvCxnSpPr>
          <p:spPr>
            <a:xfrm>
              <a:off x="0" y="6696636"/>
              <a:ext cx="6096000" cy="0"/>
            </a:xfrm>
            <a:prstGeom prst="line">
              <a:avLst/>
            </a:prstGeom>
            <a:ln w="3175">
              <a:solidFill>
                <a:srgbClr val="D9E3FF"/>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 xmlns:p14="http://schemas.microsoft.com/office/powerpoint/2010/main" xmlns:a16="http://schemas.microsoft.com/office/drawing/2014/main" id="{CFA41B1E-A78F-4B16-8E30-8DA5D132A9C5}"/>
                </a:ext>
              </a:extLst>
            </p:cNvPr>
            <p:cNvCxnSpPr/>
            <p:nvPr/>
          </p:nvCxnSpPr>
          <p:spPr>
            <a:xfrm>
              <a:off x="143436" y="0"/>
              <a:ext cx="0" cy="6858000"/>
            </a:xfrm>
            <a:prstGeom prst="line">
              <a:avLst/>
            </a:prstGeom>
            <a:ln>
              <a:solidFill>
                <a:srgbClr val="D9E3FF"/>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 xmlns:p14="http://schemas.microsoft.com/office/powerpoint/2010/main" xmlns:a16="http://schemas.microsoft.com/office/drawing/2014/main" id="{2F59E38A-672F-4094-BE2A-3B3C03E5EF1F}"/>
                </a:ext>
              </a:extLst>
            </p:cNvPr>
            <p:cNvCxnSpPr>
              <a:cxnSpLocks/>
            </p:cNvCxnSpPr>
            <p:nvPr/>
          </p:nvCxnSpPr>
          <p:spPr>
            <a:xfrm>
              <a:off x="257165"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 xmlns:p14="http://schemas.microsoft.com/office/powerpoint/2010/main" xmlns:a16="http://schemas.microsoft.com/office/drawing/2014/main" id="{7307C56C-1AEF-4305-AE31-EB12F5D54173}"/>
                </a:ext>
              </a:extLst>
            </p:cNvPr>
            <p:cNvCxnSpPr>
              <a:cxnSpLocks/>
            </p:cNvCxnSpPr>
            <p:nvPr/>
          </p:nvCxnSpPr>
          <p:spPr>
            <a:xfrm>
              <a:off x="370893"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 xmlns:p14="http://schemas.microsoft.com/office/powerpoint/2010/main" xmlns:a16="http://schemas.microsoft.com/office/drawing/2014/main" id="{6F6034EB-6836-4ACD-9F0E-7949C98B645C}"/>
                </a:ext>
              </a:extLst>
            </p:cNvPr>
            <p:cNvCxnSpPr>
              <a:cxnSpLocks/>
            </p:cNvCxnSpPr>
            <p:nvPr/>
          </p:nvCxnSpPr>
          <p:spPr>
            <a:xfrm>
              <a:off x="484622"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 xmlns:p14="http://schemas.microsoft.com/office/powerpoint/2010/main" xmlns:a16="http://schemas.microsoft.com/office/drawing/2014/main" id="{6D526320-E4F5-49B7-BEB9-7E6A68841D76}"/>
                </a:ext>
              </a:extLst>
            </p:cNvPr>
            <p:cNvCxnSpPr>
              <a:cxnSpLocks/>
            </p:cNvCxnSpPr>
            <p:nvPr/>
          </p:nvCxnSpPr>
          <p:spPr>
            <a:xfrm>
              <a:off x="598351"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 xmlns:p14="http://schemas.microsoft.com/office/powerpoint/2010/main" xmlns:a16="http://schemas.microsoft.com/office/drawing/2014/main" id="{EBD18E9E-8BD1-4AD9-9690-AE325BC3DAC7}"/>
                </a:ext>
              </a:extLst>
            </p:cNvPr>
            <p:cNvCxnSpPr>
              <a:cxnSpLocks/>
            </p:cNvCxnSpPr>
            <p:nvPr/>
          </p:nvCxnSpPr>
          <p:spPr>
            <a:xfrm>
              <a:off x="712080"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 xmlns:p14="http://schemas.microsoft.com/office/powerpoint/2010/main" xmlns:a16="http://schemas.microsoft.com/office/drawing/2014/main" id="{7723B4D9-C98F-429A-9DF1-C41654E172E5}"/>
                </a:ext>
              </a:extLst>
            </p:cNvPr>
            <p:cNvCxnSpPr>
              <a:cxnSpLocks/>
            </p:cNvCxnSpPr>
            <p:nvPr/>
          </p:nvCxnSpPr>
          <p:spPr>
            <a:xfrm>
              <a:off x="825808"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 xmlns:p14="http://schemas.microsoft.com/office/powerpoint/2010/main" xmlns:a16="http://schemas.microsoft.com/office/drawing/2014/main" id="{F08AA9C6-84EC-445C-ADD5-E04505BD87FB}"/>
                </a:ext>
              </a:extLst>
            </p:cNvPr>
            <p:cNvCxnSpPr>
              <a:cxnSpLocks/>
            </p:cNvCxnSpPr>
            <p:nvPr/>
          </p:nvCxnSpPr>
          <p:spPr>
            <a:xfrm>
              <a:off x="939537"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 xmlns:p14="http://schemas.microsoft.com/office/powerpoint/2010/main" xmlns:a16="http://schemas.microsoft.com/office/drawing/2014/main" id="{603EB5CE-7455-44BB-8AC2-6CBE81C98F22}"/>
                </a:ext>
              </a:extLst>
            </p:cNvPr>
            <p:cNvCxnSpPr>
              <a:cxnSpLocks/>
            </p:cNvCxnSpPr>
            <p:nvPr/>
          </p:nvCxnSpPr>
          <p:spPr>
            <a:xfrm>
              <a:off x="1053266"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 xmlns:p14="http://schemas.microsoft.com/office/powerpoint/2010/main" xmlns:a16="http://schemas.microsoft.com/office/drawing/2014/main" id="{D01F6F37-D387-4D6A-A3B1-6071DBF6BD92}"/>
                </a:ext>
              </a:extLst>
            </p:cNvPr>
            <p:cNvCxnSpPr>
              <a:cxnSpLocks/>
            </p:cNvCxnSpPr>
            <p:nvPr/>
          </p:nvCxnSpPr>
          <p:spPr>
            <a:xfrm>
              <a:off x="1166995"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 xmlns:p14="http://schemas.microsoft.com/office/powerpoint/2010/main" xmlns:a16="http://schemas.microsoft.com/office/drawing/2014/main" id="{3C28958F-C9D9-46CD-A054-5805658964D9}"/>
                </a:ext>
              </a:extLst>
            </p:cNvPr>
            <p:cNvCxnSpPr>
              <a:cxnSpLocks/>
            </p:cNvCxnSpPr>
            <p:nvPr/>
          </p:nvCxnSpPr>
          <p:spPr>
            <a:xfrm>
              <a:off x="1280723"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 xmlns:p14="http://schemas.microsoft.com/office/powerpoint/2010/main" xmlns:a16="http://schemas.microsoft.com/office/drawing/2014/main" id="{91C42EDD-6A1F-4DD8-826E-23EFBB620A08}"/>
                </a:ext>
              </a:extLst>
            </p:cNvPr>
            <p:cNvCxnSpPr>
              <a:cxnSpLocks/>
            </p:cNvCxnSpPr>
            <p:nvPr/>
          </p:nvCxnSpPr>
          <p:spPr>
            <a:xfrm>
              <a:off x="1394452"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 xmlns:p14="http://schemas.microsoft.com/office/powerpoint/2010/main" xmlns:a16="http://schemas.microsoft.com/office/drawing/2014/main" id="{D23349A4-419D-483B-8C11-D64E62EF1918}"/>
                </a:ext>
              </a:extLst>
            </p:cNvPr>
            <p:cNvCxnSpPr>
              <a:cxnSpLocks/>
            </p:cNvCxnSpPr>
            <p:nvPr/>
          </p:nvCxnSpPr>
          <p:spPr>
            <a:xfrm>
              <a:off x="1508181"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 xmlns:p14="http://schemas.microsoft.com/office/powerpoint/2010/main" xmlns:a16="http://schemas.microsoft.com/office/drawing/2014/main" id="{E239CE72-502A-43DE-898C-E42527E3ACFD}"/>
                </a:ext>
              </a:extLst>
            </p:cNvPr>
            <p:cNvCxnSpPr>
              <a:cxnSpLocks/>
            </p:cNvCxnSpPr>
            <p:nvPr/>
          </p:nvCxnSpPr>
          <p:spPr>
            <a:xfrm>
              <a:off x="1621909"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 xmlns:p14="http://schemas.microsoft.com/office/powerpoint/2010/main" xmlns:a16="http://schemas.microsoft.com/office/drawing/2014/main" id="{E96A933A-2356-4462-A03B-71EE02460188}"/>
                </a:ext>
              </a:extLst>
            </p:cNvPr>
            <p:cNvCxnSpPr>
              <a:cxnSpLocks/>
            </p:cNvCxnSpPr>
            <p:nvPr/>
          </p:nvCxnSpPr>
          <p:spPr>
            <a:xfrm>
              <a:off x="1735638"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 xmlns:p14="http://schemas.microsoft.com/office/powerpoint/2010/main" xmlns:a16="http://schemas.microsoft.com/office/drawing/2014/main" id="{A7EBD2A9-608D-4C32-8EB3-F6511AAD7051}"/>
                </a:ext>
              </a:extLst>
            </p:cNvPr>
            <p:cNvCxnSpPr>
              <a:cxnSpLocks/>
            </p:cNvCxnSpPr>
            <p:nvPr/>
          </p:nvCxnSpPr>
          <p:spPr>
            <a:xfrm>
              <a:off x="1849367"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 xmlns:p14="http://schemas.microsoft.com/office/powerpoint/2010/main" xmlns:a16="http://schemas.microsoft.com/office/drawing/2014/main" id="{83731B87-9E56-42DA-8AD2-E58CB1FDC525}"/>
                </a:ext>
              </a:extLst>
            </p:cNvPr>
            <p:cNvCxnSpPr>
              <a:cxnSpLocks/>
            </p:cNvCxnSpPr>
            <p:nvPr/>
          </p:nvCxnSpPr>
          <p:spPr>
            <a:xfrm>
              <a:off x="1963096"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 xmlns:p14="http://schemas.microsoft.com/office/powerpoint/2010/main" xmlns:a16="http://schemas.microsoft.com/office/drawing/2014/main" id="{56CB26BC-2E56-411B-A8EE-8C8D8CC0FD65}"/>
                </a:ext>
              </a:extLst>
            </p:cNvPr>
            <p:cNvCxnSpPr>
              <a:cxnSpLocks/>
            </p:cNvCxnSpPr>
            <p:nvPr/>
          </p:nvCxnSpPr>
          <p:spPr>
            <a:xfrm>
              <a:off x="2076824"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 xmlns:p14="http://schemas.microsoft.com/office/powerpoint/2010/main" xmlns:a16="http://schemas.microsoft.com/office/drawing/2014/main" id="{7FCA853E-2A34-43E4-9AA0-D94827EC8F84}"/>
                </a:ext>
              </a:extLst>
            </p:cNvPr>
            <p:cNvCxnSpPr>
              <a:cxnSpLocks/>
            </p:cNvCxnSpPr>
            <p:nvPr/>
          </p:nvCxnSpPr>
          <p:spPr>
            <a:xfrm>
              <a:off x="2190553"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 xmlns:p14="http://schemas.microsoft.com/office/powerpoint/2010/main" xmlns:a16="http://schemas.microsoft.com/office/drawing/2014/main" id="{622C74AB-9AA8-4699-AA0C-1B2C820F5CC6}"/>
                </a:ext>
              </a:extLst>
            </p:cNvPr>
            <p:cNvCxnSpPr>
              <a:cxnSpLocks/>
            </p:cNvCxnSpPr>
            <p:nvPr/>
          </p:nvCxnSpPr>
          <p:spPr>
            <a:xfrm>
              <a:off x="2304282"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 xmlns:p14="http://schemas.microsoft.com/office/powerpoint/2010/main" xmlns:a16="http://schemas.microsoft.com/office/drawing/2014/main" id="{19C8A346-E561-49C7-9B90-4A937782FD93}"/>
                </a:ext>
              </a:extLst>
            </p:cNvPr>
            <p:cNvCxnSpPr>
              <a:cxnSpLocks/>
            </p:cNvCxnSpPr>
            <p:nvPr/>
          </p:nvCxnSpPr>
          <p:spPr>
            <a:xfrm>
              <a:off x="2418011"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 xmlns:p14="http://schemas.microsoft.com/office/powerpoint/2010/main" xmlns:a16="http://schemas.microsoft.com/office/drawing/2014/main" id="{84DACF87-19B4-4208-AC48-B290183927D2}"/>
                </a:ext>
              </a:extLst>
            </p:cNvPr>
            <p:cNvCxnSpPr>
              <a:cxnSpLocks/>
            </p:cNvCxnSpPr>
            <p:nvPr/>
          </p:nvCxnSpPr>
          <p:spPr>
            <a:xfrm>
              <a:off x="2531739"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 xmlns:p14="http://schemas.microsoft.com/office/powerpoint/2010/main" xmlns:a16="http://schemas.microsoft.com/office/drawing/2014/main" id="{9C0DB6AC-2B10-4C82-B22A-9C2B0DF43769}"/>
                </a:ext>
              </a:extLst>
            </p:cNvPr>
            <p:cNvCxnSpPr>
              <a:cxnSpLocks/>
            </p:cNvCxnSpPr>
            <p:nvPr/>
          </p:nvCxnSpPr>
          <p:spPr>
            <a:xfrm>
              <a:off x="2645468"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 xmlns:p14="http://schemas.microsoft.com/office/powerpoint/2010/main" xmlns:a16="http://schemas.microsoft.com/office/drawing/2014/main" id="{11E5DCA5-0FD1-42F4-8A0C-E93D5B69A0DE}"/>
                </a:ext>
              </a:extLst>
            </p:cNvPr>
            <p:cNvCxnSpPr>
              <a:cxnSpLocks/>
            </p:cNvCxnSpPr>
            <p:nvPr/>
          </p:nvCxnSpPr>
          <p:spPr>
            <a:xfrm>
              <a:off x="2759197"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 xmlns:p14="http://schemas.microsoft.com/office/powerpoint/2010/main" xmlns:a16="http://schemas.microsoft.com/office/drawing/2014/main" id="{E53FA361-A20D-45EA-84C4-9915C306170A}"/>
                </a:ext>
              </a:extLst>
            </p:cNvPr>
            <p:cNvCxnSpPr>
              <a:cxnSpLocks/>
            </p:cNvCxnSpPr>
            <p:nvPr/>
          </p:nvCxnSpPr>
          <p:spPr>
            <a:xfrm>
              <a:off x="2872925"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 xmlns:p14="http://schemas.microsoft.com/office/powerpoint/2010/main" xmlns:a16="http://schemas.microsoft.com/office/drawing/2014/main" id="{039648CA-8686-46BE-B879-1A385ED63CBD}"/>
                </a:ext>
              </a:extLst>
            </p:cNvPr>
            <p:cNvCxnSpPr>
              <a:cxnSpLocks/>
            </p:cNvCxnSpPr>
            <p:nvPr/>
          </p:nvCxnSpPr>
          <p:spPr>
            <a:xfrm>
              <a:off x="2986654"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 xmlns:p14="http://schemas.microsoft.com/office/powerpoint/2010/main" xmlns:a16="http://schemas.microsoft.com/office/drawing/2014/main" id="{37DF6B5D-C31D-47FD-8C56-355DF990A3D6}"/>
                </a:ext>
              </a:extLst>
            </p:cNvPr>
            <p:cNvCxnSpPr>
              <a:cxnSpLocks/>
            </p:cNvCxnSpPr>
            <p:nvPr/>
          </p:nvCxnSpPr>
          <p:spPr>
            <a:xfrm>
              <a:off x="3100383"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 xmlns:p14="http://schemas.microsoft.com/office/powerpoint/2010/main" xmlns:a16="http://schemas.microsoft.com/office/drawing/2014/main" id="{A74FFE6B-CEF5-4E01-9E20-64942646892B}"/>
                </a:ext>
              </a:extLst>
            </p:cNvPr>
            <p:cNvCxnSpPr>
              <a:cxnSpLocks/>
            </p:cNvCxnSpPr>
            <p:nvPr/>
          </p:nvCxnSpPr>
          <p:spPr>
            <a:xfrm>
              <a:off x="3214112"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 xmlns:p14="http://schemas.microsoft.com/office/powerpoint/2010/main" xmlns:a16="http://schemas.microsoft.com/office/drawing/2014/main" id="{DE30AD2F-D28D-4FE4-8A7D-92EBF8755432}"/>
                </a:ext>
              </a:extLst>
            </p:cNvPr>
            <p:cNvCxnSpPr>
              <a:cxnSpLocks/>
            </p:cNvCxnSpPr>
            <p:nvPr/>
          </p:nvCxnSpPr>
          <p:spPr>
            <a:xfrm>
              <a:off x="3327840"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 xmlns:p14="http://schemas.microsoft.com/office/powerpoint/2010/main" xmlns:a16="http://schemas.microsoft.com/office/drawing/2014/main" id="{0930F5AA-EDA7-4D53-AE54-E0B006848D96}"/>
                </a:ext>
              </a:extLst>
            </p:cNvPr>
            <p:cNvCxnSpPr>
              <a:cxnSpLocks/>
            </p:cNvCxnSpPr>
            <p:nvPr/>
          </p:nvCxnSpPr>
          <p:spPr>
            <a:xfrm>
              <a:off x="3441569"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 xmlns:p14="http://schemas.microsoft.com/office/powerpoint/2010/main" xmlns:a16="http://schemas.microsoft.com/office/drawing/2014/main" id="{351F67D0-2847-4169-8945-3F553B2797E1}"/>
                </a:ext>
              </a:extLst>
            </p:cNvPr>
            <p:cNvCxnSpPr>
              <a:cxnSpLocks/>
            </p:cNvCxnSpPr>
            <p:nvPr/>
          </p:nvCxnSpPr>
          <p:spPr>
            <a:xfrm>
              <a:off x="3555298"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 xmlns:p14="http://schemas.microsoft.com/office/powerpoint/2010/main" xmlns:a16="http://schemas.microsoft.com/office/drawing/2014/main" id="{00C393EF-1E7A-4D7F-8899-2970717E3919}"/>
                </a:ext>
              </a:extLst>
            </p:cNvPr>
            <p:cNvCxnSpPr>
              <a:cxnSpLocks/>
            </p:cNvCxnSpPr>
            <p:nvPr/>
          </p:nvCxnSpPr>
          <p:spPr>
            <a:xfrm>
              <a:off x="3669026"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 xmlns:p14="http://schemas.microsoft.com/office/powerpoint/2010/main" xmlns:a16="http://schemas.microsoft.com/office/drawing/2014/main" id="{B2206094-0162-46EC-A51B-1BACF5FD56A2}"/>
                </a:ext>
              </a:extLst>
            </p:cNvPr>
            <p:cNvCxnSpPr>
              <a:cxnSpLocks/>
            </p:cNvCxnSpPr>
            <p:nvPr/>
          </p:nvCxnSpPr>
          <p:spPr>
            <a:xfrm>
              <a:off x="3782755"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 xmlns:p14="http://schemas.microsoft.com/office/powerpoint/2010/main" xmlns:a16="http://schemas.microsoft.com/office/drawing/2014/main" id="{5C08B493-8DD8-4709-AABC-18D558DD166C}"/>
                </a:ext>
              </a:extLst>
            </p:cNvPr>
            <p:cNvCxnSpPr>
              <a:cxnSpLocks/>
            </p:cNvCxnSpPr>
            <p:nvPr/>
          </p:nvCxnSpPr>
          <p:spPr>
            <a:xfrm>
              <a:off x="3896484"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 xmlns:p14="http://schemas.microsoft.com/office/powerpoint/2010/main" xmlns:a16="http://schemas.microsoft.com/office/drawing/2014/main" id="{B4DC462D-2A3E-4B22-8271-56FB80939E8D}"/>
                </a:ext>
              </a:extLst>
            </p:cNvPr>
            <p:cNvCxnSpPr>
              <a:cxnSpLocks/>
            </p:cNvCxnSpPr>
            <p:nvPr/>
          </p:nvCxnSpPr>
          <p:spPr>
            <a:xfrm>
              <a:off x="4010213"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 xmlns:p14="http://schemas.microsoft.com/office/powerpoint/2010/main" xmlns:a16="http://schemas.microsoft.com/office/drawing/2014/main" id="{E3385B88-5EC2-41D0-981A-5809BA094B95}"/>
                </a:ext>
              </a:extLst>
            </p:cNvPr>
            <p:cNvCxnSpPr>
              <a:cxnSpLocks/>
            </p:cNvCxnSpPr>
            <p:nvPr/>
          </p:nvCxnSpPr>
          <p:spPr>
            <a:xfrm>
              <a:off x="4123942"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 xmlns:p14="http://schemas.microsoft.com/office/powerpoint/2010/main" xmlns:a16="http://schemas.microsoft.com/office/drawing/2014/main" id="{C02FDE56-4507-4CD5-98D1-7440E509D6E5}"/>
                </a:ext>
              </a:extLst>
            </p:cNvPr>
            <p:cNvCxnSpPr>
              <a:cxnSpLocks/>
            </p:cNvCxnSpPr>
            <p:nvPr/>
          </p:nvCxnSpPr>
          <p:spPr>
            <a:xfrm>
              <a:off x="4237670"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 xmlns:p14="http://schemas.microsoft.com/office/powerpoint/2010/main" xmlns:a16="http://schemas.microsoft.com/office/drawing/2014/main" id="{4164AC8C-939B-44F9-8CAD-A04178593B0F}"/>
                </a:ext>
              </a:extLst>
            </p:cNvPr>
            <p:cNvCxnSpPr>
              <a:cxnSpLocks/>
            </p:cNvCxnSpPr>
            <p:nvPr/>
          </p:nvCxnSpPr>
          <p:spPr>
            <a:xfrm>
              <a:off x="4351399"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 xmlns:p14="http://schemas.microsoft.com/office/powerpoint/2010/main" xmlns:a16="http://schemas.microsoft.com/office/drawing/2014/main" id="{7FE6CBCE-5FE6-499B-99DE-706EA29D679B}"/>
                </a:ext>
              </a:extLst>
            </p:cNvPr>
            <p:cNvCxnSpPr>
              <a:cxnSpLocks/>
            </p:cNvCxnSpPr>
            <p:nvPr/>
          </p:nvCxnSpPr>
          <p:spPr>
            <a:xfrm>
              <a:off x="4465128"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 xmlns:p14="http://schemas.microsoft.com/office/powerpoint/2010/main" xmlns:a16="http://schemas.microsoft.com/office/drawing/2014/main" id="{695B5B60-D3D0-491F-ABB0-82B2B377D4D9}"/>
                </a:ext>
              </a:extLst>
            </p:cNvPr>
            <p:cNvCxnSpPr>
              <a:cxnSpLocks/>
            </p:cNvCxnSpPr>
            <p:nvPr/>
          </p:nvCxnSpPr>
          <p:spPr>
            <a:xfrm>
              <a:off x="4578857"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 xmlns:p14="http://schemas.microsoft.com/office/powerpoint/2010/main" xmlns:a16="http://schemas.microsoft.com/office/drawing/2014/main" id="{6BE74D3E-6ACD-4728-B6B0-A965C431230A}"/>
                </a:ext>
              </a:extLst>
            </p:cNvPr>
            <p:cNvCxnSpPr>
              <a:cxnSpLocks/>
            </p:cNvCxnSpPr>
            <p:nvPr/>
          </p:nvCxnSpPr>
          <p:spPr>
            <a:xfrm>
              <a:off x="4692585"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 xmlns:p14="http://schemas.microsoft.com/office/powerpoint/2010/main" xmlns:a16="http://schemas.microsoft.com/office/drawing/2014/main" id="{4BAD1DF0-0BB2-445D-9037-55841C8E8859}"/>
                </a:ext>
              </a:extLst>
            </p:cNvPr>
            <p:cNvCxnSpPr>
              <a:cxnSpLocks/>
            </p:cNvCxnSpPr>
            <p:nvPr/>
          </p:nvCxnSpPr>
          <p:spPr>
            <a:xfrm>
              <a:off x="4806314"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0" name="直接连接符 149">
              <a:extLst>
                <a:ext uri="{FF2B5EF4-FFF2-40B4-BE49-F238E27FC236}">
                  <a16:creationId xmlns="" xmlns:p14="http://schemas.microsoft.com/office/powerpoint/2010/main" xmlns:a16="http://schemas.microsoft.com/office/drawing/2014/main" id="{54ED779F-20C4-4E8E-8909-B53003B03BBC}"/>
                </a:ext>
              </a:extLst>
            </p:cNvPr>
            <p:cNvCxnSpPr>
              <a:cxnSpLocks/>
            </p:cNvCxnSpPr>
            <p:nvPr/>
          </p:nvCxnSpPr>
          <p:spPr>
            <a:xfrm>
              <a:off x="4920043"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 xmlns:p14="http://schemas.microsoft.com/office/powerpoint/2010/main" xmlns:a16="http://schemas.microsoft.com/office/drawing/2014/main" id="{B34BADF9-51B1-4C93-984B-2BA601597AC9}"/>
                </a:ext>
              </a:extLst>
            </p:cNvPr>
            <p:cNvCxnSpPr>
              <a:cxnSpLocks/>
            </p:cNvCxnSpPr>
            <p:nvPr/>
          </p:nvCxnSpPr>
          <p:spPr>
            <a:xfrm>
              <a:off x="5033771"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 xmlns:p14="http://schemas.microsoft.com/office/powerpoint/2010/main" xmlns:a16="http://schemas.microsoft.com/office/drawing/2014/main" id="{B1A2223D-4C54-4EAE-8E32-EE3BDC1E9092}"/>
                </a:ext>
              </a:extLst>
            </p:cNvPr>
            <p:cNvCxnSpPr>
              <a:cxnSpLocks/>
            </p:cNvCxnSpPr>
            <p:nvPr/>
          </p:nvCxnSpPr>
          <p:spPr>
            <a:xfrm>
              <a:off x="5147500"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3" name="直接连接符 152">
              <a:extLst>
                <a:ext uri="{FF2B5EF4-FFF2-40B4-BE49-F238E27FC236}">
                  <a16:creationId xmlns="" xmlns:p14="http://schemas.microsoft.com/office/powerpoint/2010/main" xmlns:a16="http://schemas.microsoft.com/office/drawing/2014/main" id="{11954A80-47FA-4AD2-B8B9-66AB2C78EDC0}"/>
                </a:ext>
              </a:extLst>
            </p:cNvPr>
            <p:cNvCxnSpPr>
              <a:cxnSpLocks/>
            </p:cNvCxnSpPr>
            <p:nvPr/>
          </p:nvCxnSpPr>
          <p:spPr>
            <a:xfrm>
              <a:off x="5261229"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 xmlns:p14="http://schemas.microsoft.com/office/powerpoint/2010/main" xmlns:a16="http://schemas.microsoft.com/office/drawing/2014/main" id="{D28DFEFC-072B-4E22-A470-1B9F2BC8240E}"/>
                </a:ext>
              </a:extLst>
            </p:cNvPr>
            <p:cNvCxnSpPr>
              <a:cxnSpLocks/>
            </p:cNvCxnSpPr>
            <p:nvPr/>
          </p:nvCxnSpPr>
          <p:spPr>
            <a:xfrm>
              <a:off x="5374958"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 xmlns:p14="http://schemas.microsoft.com/office/powerpoint/2010/main" xmlns:a16="http://schemas.microsoft.com/office/drawing/2014/main" id="{CA169089-D0E3-4E49-A267-E854F583B7F0}"/>
                </a:ext>
              </a:extLst>
            </p:cNvPr>
            <p:cNvCxnSpPr>
              <a:cxnSpLocks/>
            </p:cNvCxnSpPr>
            <p:nvPr/>
          </p:nvCxnSpPr>
          <p:spPr>
            <a:xfrm>
              <a:off x="5488686"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 xmlns:p14="http://schemas.microsoft.com/office/powerpoint/2010/main" xmlns:a16="http://schemas.microsoft.com/office/drawing/2014/main" id="{02D594E9-7B53-4A4B-B222-2B2B60CF172D}"/>
                </a:ext>
              </a:extLst>
            </p:cNvPr>
            <p:cNvCxnSpPr>
              <a:cxnSpLocks/>
            </p:cNvCxnSpPr>
            <p:nvPr/>
          </p:nvCxnSpPr>
          <p:spPr>
            <a:xfrm>
              <a:off x="5602415"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 xmlns:p14="http://schemas.microsoft.com/office/powerpoint/2010/main" xmlns:a16="http://schemas.microsoft.com/office/drawing/2014/main" id="{3C3375CB-59FF-449B-BDF7-1289277F3090}"/>
                </a:ext>
              </a:extLst>
            </p:cNvPr>
            <p:cNvCxnSpPr>
              <a:cxnSpLocks/>
            </p:cNvCxnSpPr>
            <p:nvPr/>
          </p:nvCxnSpPr>
          <p:spPr>
            <a:xfrm>
              <a:off x="5716144"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8" name="直接连接符 157">
              <a:extLst>
                <a:ext uri="{FF2B5EF4-FFF2-40B4-BE49-F238E27FC236}">
                  <a16:creationId xmlns="" xmlns:p14="http://schemas.microsoft.com/office/powerpoint/2010/main" xmlns:a16="http://schemas.microsoft.com/office/drawing/2014/main" id="{A84DCF75-8EE9-4ED9-96BC-73353383ADD7}"/>
                </a:ext>
              </a:extLst>
            </p:cNvPr>
            <p:cNvCxnSpPr>
              <a:cxnSpLocks/>
            </p:cNvCxnSpPr>
            <p:nvPr/>
          </p:nvCxnSpPr>
          <p:spPr>
            <a:xfrm>
              <a:off x="5829872" y="0"/>
              <a:ext cx="0" cy="6858000"/>
            </a:xfrm>
            <a:prstGeom prst="line">
              <a:avLst/>
            </a:prstGeom>
            <a:ln w="6350" cap="flat" cmpd="sng" algn="ctr">
              <a:solidFill>
                <a:srgbClr val="D9E3FF"/>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9" name="直接连接符 158">
              <a:extLst>
                <a:ext uri="{FF2B5EF4-FFF2-40B4-BE49-F238E27FC236}">
                  <a16:creationId xmlns="" xmlns:p14="http://schemas.microsoft.com/office/powerpoint/2010/main" xmlns:a16="http://schemas.microsoft.com/office/drawing/2014/main" id="{B924CF8E-9F9C-40CD-98DF-6860F06B7DA2}"/>
                </a:ext>
              </a:extLst>
            </p:cNvPr>
            <p:cNvCxnSpPr/>
            <p:nvPr/>
          </p:nvCxnSpPr>
          <p:spPr>
            <a:xfrm>
              <a:off x="5943601" y="0"/>
              <a:ext cx="0" cy="6858000"/>
            </a:xfrm>
            <a:prstGeom prst="line">
              <a:avLst/>
            </a:prstGeom>
            <a:ln>
              <a:solidFill>
                <a:srgbClr val="D9E3FF"/>
              </a:solidFill>
            </a:ln>
          </p:spPr>
          <p:style>
            <a:lnRef idx="1">
              <a:schemeClr val="accent1"/>
            </a:lnRef>
            <a:fillRef idx="0">
              <a:schemeClr val="accent1"/>
            </a:fillRef>
            <a:effectRef idx="0">
              <a:schemeClr val="accent1"/>
            </a:effectRef>
            <a:fontRef idx="minor">
              <a:schemeClr val="tx1"/>
            </a:fontRef>
          </p:style>
        </p:cxnSp>
      </p:grpSp>
      <p:sp>
        <p:nvSpPr>
          <p:cNvPr id="162" name="矩形 161">
            <a:extLst>
              <a:ext uri="{FF2B5EF4-FFF2-40B4-BE49-F238E27FC236}">
                <a16:creationId xmlns="" xmlns:p14="http://schemas.microsoft.com/office/powerpoint/2010/main" xmlns:a16="http://schemas.microsoft.com/office/drawing/2014/main" id="{131A2DE6-C5A2-4BA2-8AB2-5347DC687B34}"/>
              </a:ext>
            </a:extLst>
          </p:cNvPr>
          <p:cNvSpPr/>
          <p:nvPr/>
        </p:nvSpPr>
        <p:spPr>
          <a:xfrm>
            <a:off x="6115875" y="0"/>
            <a:ext cx="6095995" cy="6858000"/>
          </a:xfrm>
          <a:prstGeom prst="rect">
            <a:avLst/>
          </a:prstGeom>
          <a:solidFill>
            <a:srgbClr val="0F74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2000" dirty="0">
              <a:solidFill>
                <a:srgbClr val="FF0000"/>
              </a:solidFill>
              <a:cs typeface="+mn-ea"/>
              <a:sym typeface="+mn-lt"/>
            </a:endParaRPr>
          </a:p>
        </p:txBody>
      </p:sp>
      <p:sp>
        <p:nvSpPr>
          <p:cNvPr id="4" name="矩形: 圆角 3">
            <a:extLst>
              <a:ext uri="{FF2B5EF4-FFF2-40B4-BE49-F238E27FC236}">
                <a16:creationId xmlns="" xmlns:p14="http://schemas.microsoft.com/office/powerpoint/2010/main" xmlns:a16="http://schemas.microsoft.com/office/drawing/2014/main" id="{095A4BD5-55DE-4CFA-84B2-F683DE68A322}"/>
              </a:ext>
            </a:extLst>
          </p:cNvPr>
          <p:cNvSpPr/>
          <p:nvPr/>
        </p:nvSpPr>
        <p:spPr>
          <a:xfrm>
            <a:off x="825808" y="1638511"/>
            <a:ext cx="10516823" cy="4501215"/>
          </a:xfrm>
          <a:prstGeom prst="roundRect">
            <a:avLst>
              <a:gd name="adj" fmla="val 6751"/>
            </a:avLst>
          </a:prstGeom>
          <a:solidFill>
            <a:schemeClr val="bg1"/>
          </a:solidFill>
          <a:ln>
            <a:noFill/>
          </a:ln>
          <a:effectLst>
            <a:outerShdw blurRad="190500" dist="254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cs typeface="+mn-ea"/>
              <a:sym typeface="+mn-lt"/>
            </a:endParaRPr>
          </a:p>
        </p:txBody>
      </p:sp>
      <p:sp>
        <p:nvSpPr>
          <p:cNvPr id="167" name="文本框 166">
            <a:extLst>
              <a:ext uri="{FF2B5EF4-FFF2-40B4-BE49-F238E27FC236}">
                <a16:creationId xmlns="" xmlns:p14="http://schemas.microsoft.com/office/powerpoint/2010/main" xmlns:a16="http://schemas.microsoft.com/office/drawing/2014/main" id="{E885FA54-271E-4CDF-8242-AF1940F3A81A}"/>
              </a:ext>
            </a:extLst>
          </p:cNvPr>
          <p:cNvSpPr txBox="1"/>
          <p:nvPr/>
        </p:nvSpPr>
        <p:spPr>
          <a:xfrm>
            <a:off x="4169230" y="465453"/>
            <a:ext cx="3853543" cy="1015661"/>
          </a:xfrm>
          <a:prstGeom prst="rect">
            <a:avLst/>
          </a:prstGeom>
          <a:noFill/>
        </p:spPr>
        <p:txBody>
          <a:bodyPr wrap="square" lIns="91438" tIns="45719" rIns="91438" bIns="45719" rtlCol="0">
            <a:spAutoFit/>
          </a:bodyPr>
          <a:lstStyle/>
          <a:p>
            <a:pPr algn="ctr"/>
            <a:r>
              <a:rPr lang="zh-CN" altLang="en-US" sz="3600" b="1" dirty="0">
                <a:solidFill>
                  <a:srgbClr val="0F74A1"/>
                </a:solidFill>
                <a:cs typeface="+mn-ea"/>
                <a:sym typeface="+mn-lt"/>
              </a:rPr>
              <a:t>目</a:t>
            </a:r>
            <a:r>
              <a:rPr lang="zh-CN" altLang="en-US" sz="3600" b="1" dirty="0">
                <a:gradFill>
                  <a:gsLst>
                    <a:gs pos="30000">
                      <a:srgbClr val="0D4E81"/>
                    </a:gs>
                    <a:gs pos="100000">
                      <a:srgbClr val="037FBD"/>
                    </a:gs>
                  </a:gsLst>
                  <a:lin ang="2700000" scaled="1"/>
                </a:gradFill>
                <a:cs typeface="+mn-ea"/>
                <a:sym typeface="+mn-lt"/>
              </a:rPr>
              <a:t>  </a:t>
            </a:r>
            <a:r>
              <a:rPr lang="zh-CN" altLang="en-US" sz="3600" b="1" dirty="0">
                <a:solidFill>
                  <a:schemeClr val="bg1"/>
                </a:solidFill>
                <a:cs typeface="+mn-ea"/>
                <a:sym typeface="+mn-lt"/>
              </a:rPr>
              <a:t>录</a:t>
            </a:r>
            <a:endParaRPr lang="en-US" altLang="zh-CN" sz="3600" b="1" dirty="0">
              <a:solidFill>
                <a:schemeClr val="bg1"/>
              </a:solidFill>
              <a:cs typeface="+mn-ea"/>
              <a:sym typeface="+mn-lt"/>
            </a:endParaRPr>
          </a:p>
          <a:p>
            <a:pPr algn="ctr"/>
            <a:r>
              <a:rPr lang="en-US" altLang="zh-CN" sz="2400" dirty="0">
                <a:solidFill>
                  <a:schemeClr val="accent5">
                    <a:lumMod val="50000"/>
                  </a:schemeClr>
                </a:solidFill>
                <a:cs typeface="+mn-ea"/>
                <a:sym typeface="+mn-lt"/>
              </a:rPr>
              <a:t>cont</a:t>
            </a:r>
            <a:r>
              <a:rPr lang="en-US" altLang="zh-CN" sz="2400" dirty="0">
                <a:solidFill>
                  <a:schemeClr val="bg1"/>
                </a:solidFill>
                <a:cs typeface="+mn-ea"/>
                <a:sym typeface="+mn-lt"/>
              </a:rPr>
              <a:t>ents</a:t>
            </a:r>
            <a:endParaRPr lang="zh-CN" altLang="en-US" sz="2400" dirty="0">
              <a:solidFill>
                <a:schemeClr val="bg1"/>
              </a:solidFill>
              <a:cs typeface="+mn-ea"/>
              <a:sym typeface="+mn-lt"/>
            </a:endParaRPr>
          </a:p>
        </p:txBody>
      </p:sp>
      <p:grpSp>
        <p:nvGrpSpPr>
          <p:cNvPr id="168" name="组合 167">
            <a:extLst>
              <a:ext uri="{FF2B5EF4-FFF2-40B4-BE49-F238E27FC236}">
                <a16:creationId xmlns="" xmlns:p14="http://schemas.microsoft.com/office/powerpoint/2010/main" xmlns:a16="http://schemas.microsoft.com/office/drawing/2014/main" id="{A114B1A2-3B05-487F-8573-EB12A77C6D03}"/>
              </a:ext>
            </a:extLst>
          </p:cNvPr>
          <p:cNvGrpSpPr/>
          <p:nvPr/>
        </p:nvGrpSpPr>
        <p:grpSpPr>
          <a:xfrm>
            <a:off x="5317675" y="436198"/>
            <a:ext cx="190500" cy="135319"/>
            <a:chOff x="5372100" y="500744"/>
            <a:chExt cx="190500" cy="135318"/>
          </a:xfrm>
        </p:grpSpPr>
        <p:cxnSp>
          <p:nvCxnSpPr>
            <p:cNvPr id="169" name="直接连接符 168">
              <a:extLst>
                <a:ext uri="{FF2B5EF4-FFF2-40B4-BE49-F238E27FC236}">
                  <a16:creationId xmlns="" xmlns:p14="http://schemas.microsoft.com/office/powerpoint/2010/main" xmlns:a16="http://schemas.microsoft.com/office/drawing/2014/main" id="{8B35CBA2-5645-4B6E-966C-C5A35DE67567}"/>
                </a:ext>
              </a:extLst>
            </p:cNvPr>
            <p:cNvCxnSpPr/>
            <p:nvPr/>
          </p:nvCxnSpPr>
          <p:spPr>
            <a:xfrm>
              <a:off x="5372100" y="500744"/>
              <a:ext cx="190500" cy="0"/>
            </a:xfrm>
            <a:prstGeom prst="line">
              <a:avLst/>
            </a:prstGeom>
            <a:ln>
              <a:solidFill>
                <a:srgbClr val="0D4E81"/>
              </a:solidFill>
            </a:ln>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 xmlns:p14="http://schemas.microsoft.com/office/powerpoint/2010/main" xmlns:a16="http://schemas.microsoft.com/office/drawing/2014/main" id="{8559D8FA-525D-4DBA-83BF-650A61D75CF4}"/>
                </a:ext>
              </a:extLst>
            </p:cNvPr>
            <p:cNvCxnSpPr/>
            <p:nvPr/>
          </p:nvCxnSpPr>
          <p:spPr>
            <a:xfrm>
              <a:off x="5372100" y="500744"/>
              <a:ext cx="0" cy="135318"/>
            </a:xfrm>
            <a:prstGeom prst="line">
              <a:avLst/>
            </a:prstGeom>
            <a:ln>
              <a:solidFill>
                <a:srgbClr val="0D4E81"/>
              </a:solidFill>
            </a:ln>
          </p:spPr>
          <p:style>
            <a:lnRef idx="1">
              <a:schemeClr val="accent1"/>
            </a:lnRef>
            <a:fillRef idx="0">
              <a:schemeClr val="accent1"/>
            </a:fillRef>
            <a:effectRef idx="0">
              <a:schemeClr val="accent1"/>
            </a:effectRef>
            <a:fontRef idx="minor">
              <a:schemeClr val="tx1"/>
            </a:fontRef>
          </p:style>
        </p:cxnSp>
      </p:grpSp>
      <p:grpSp>
        <p:nvGrpSpPr>
          <p:cNvPr id="171" name="组合 170">
            <a:extLst>
              <a:ext uri="{FF2B5EF4-FFF2-40B4-BE49-F238E27FC236}">
                <a16:creationId xmlns="" xmlns:p14="http://schemas.microsoft.com/office/powerpoint/2010/main" xmlns:a16="http://schemas.microsoft.com/office/drawing/2014/main" id="{ACF829D2-BBB6-4BA3-9707-05C0E53C583B}"/>
              </a:ext>
            </a:extLst>
          </p:cNvPr>
          <p:cNvGrpSpPr/>
          <p:nvPr/>
        </p:nvGrpSpPr>
        <p:grpSpPr>
          <a:xfrm flipH="1" flipV="1">
            <a:off x="6697439" y="1313309"/>
            <a:ext cx="190500" cy="135319"/>
            <a:chOff x="5372100" y="500744"/>
            <a:chExt cx="190500" cy="135318"/>
          </a:xfrm>
        </p:grpSpPr>
        <p:cxnSp>
          <p:nvCxnSpPr>
            <p:cNvPr id="172" name="直接连接符 171">
              <a:extLst>
                <a:ext uri="{FF2B5EF4-FFF2-40B4-BE49-F238E27FC236}">
                  <a16:creationId xmlns="" xmlns:p14="http://schemas.microsoft.com/office/powerpoint/2010/main" xmlns:a16="http://schemas.microsoft.com/office/drawing/2014/main" id="{14ABF40E-BAFF-4C9D-AEAD-484B7B31BAAA}"/>
                </a:ext>
              </a:extLst>
            </p:cNvPr>
            <p:cNvCxnSpPr/>
            <p:nvPr/>
          </p:nvCxnSpPr>
          <p:spPr>
            <a:xfrm>
              <a:off x="5372100" y="500744"/>
              <a:ext cx="190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直接连接符 172">
              <a:extLst>
                <a:ext uri="{FF2B5EF4-FFF2-40B4-BE49-F238E27FC236}">
                  <a16:creationId xmlns="" xmlns:p14="http://schemas.microsoft.com/office/powerpoint/2010/main" xmlns:a16="http://schemas.microsoft.com/office/drawing/2014/main" id="{03E61168-0708-4D49-95DB-7231D13A0093}"/>
                </a:ext>
              </a:extLst>
            </p:cNvPr>
            <p:cNvCxnSpPr/>
            <p:nvPr/>
          </p:nvCxnSpPr>
          <p:spPr>
            <a:xfrm>
              <a:off x="5372100" y="500744"/>
              <a:ext cx="0" cy="1353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4" name="文本框 173">
            <a:extLst>
              <a:ext uri="{FF2B5EF4-FFF2-40B4-BE49-F238E27FC236}">
                <a16:creationId xmlns="" xmlns:p14="http://schemas.microsoft.com/office/powerpoint/2010/main" xmlns:a16="http://schemas.microsoft.com/office/drawing/2014/main" id="{7EB41B70-4195-4332-A589-04FF768C398E}"/>
              </a:ext>
            </a:extLst>
          </p:cNvPr>
          <p:cNvSpPr txBox="1"/>
          <p:nvPr/>
        </p:nvSpPr>
        <p:spPr>
          <a:xfrm>
            <a:off x="1872345" y="2892919"/>
            <a:ext cx="1992084" cy="1123382"/>
          </a:xfrm>
          <a:prstGeom prst="rect">
            <a:avLst/>
          </a:prstGeom>
          <a:noFill/>
        </p:spPr>
        <p:txBody>
          <a:bodyPr wrap="square" lIns="91438" tIns="45719" rIns="91438" bIns="45719" rtlCol="0">
            <a:spAutoFit/>
          </a:bodyPr>
          <a:lstStyle/>
          <a:p>
            <a:r>
              <a:rPr lang="en-US" altLang="zh-CN" sz="6700" i="1" dirty="0">
                <a:ln>
                  <a:solidFill>
                    <a:schemeClr val="accent5">
                      <a:lumMod val="50000"/>
                    </a:schemeClr>
                  </a:solidFill>
                </a:ln>
                <a:noFill/>
                <a:cs typeface="+mn-ea"/>
                <a:sym typeface="+mn-lt"/>
              </a:rPr>
              <a:t>01</a:t>
            </a:r>
            <a:endParaRPr lang="zh-CN" altLang="en-US" sz="6700" i="1" dirty="0">
              <a:ln>
                <a:solidFill>
                  <a:schemeClr val="accent5">
                    <a:lumMod val="50000"/>
                  </a:schemeClr>
                </a:solidFill>
              </a:ln>
              <a:noFill/>
              <a:cs typeface="+mn-ea"/>
              <a:sym typeface="+mn-lt"/>
            </a:endParaRPr>
          </a:p>
        </p:txBody>
      </p:sp>
      <p:sp>
        <p:nvSpPr>
          <p:cNvPr id="175" name="文本框 174">
            <a:extLst>
              <a:ext uri="{FF2B5EF4-FFF2-40B4-BE49-F238E27FC236}">
                <a16:creationId xmlns="" xmlns:p14="http://schemas.microsoft.com/office/powerpoint/2010/main" xmlns:a16="http://schemas.microsoft.com/office/drawing/2014/main" id="{6F621FF7-2343-457A-9EA8-C2A3AF5B58B9}"/>
              </a:ext>
            </a:extLst>
          </p:cNvPr>
          <p:cNvSpPr txBox="1"/>
          <p:nvPr/>
        </p:nvSpPr>
        <p:spPr>
          <a:xfrm>
            <a:off x="769917" y="4071257"/>
            <a:ext cx="3026229" cy="461663"/>
          </a:xfrm>
          <a:prstGeom prst="rect">
            <a:avLst/>
          </a:prstGeom>
          <a:noFill/>
        </p:spPr>
        <p:txBody>
          <a:bodyPr wrap="square" lIns="91438" tIns="45719" rIns="91438" bIns="45719" rtlCol="0">
            <a:spAutoFit/>
          </a:bodyPr>
          <a:lstStyle/>
          <a:p>
            <a:pPr algn="ctr"/>
            <a:r>
              <a:rPr lang="zh-CN" altLang="en-US" sz="2400" b="1" dirty="0" smtClean="0">
                <a:solidFill>
                  <a:schemeClr val="accent5">
                    <a:lumMod val="50000"/>
                  </a:schemeClr>
                </a:solidFill>
                <a:cs typeface="+mn-ea"/>
                <a:sym typeface="+mn-lt"/>
              </a:rPr>
              <a:t>诚信诉讼的重要性</a:t>
            </a:r>
          </a:p>
        </p:txBody>
      </p:sp>
      <p:sp>
        <p:nvSpPr>
          <p:cNvPr id="176" name="文本框 175">
            <a:extLst>
              <a:ext uri="{FF2B5EF4-FFF2-40B4-BE49-F238E27FC236}">
                <a16:creationId xmlns="" xmlns:p14="http://schemas.microsoft.com/office/powerpoint/2010/main" xmlns:a16="http://schemas.microsoft.com/office/drawing/2014/main" id="{BCC58376-5D9D-4BFA-B2F5-38EA57D994DD}"/>
              </a:ext>
            </a:extLst>
          </p:cNvPr>
          <p:cNvSpPr txBox="1"/>
          <p:nvPr/>
        </p:nvSpPr>
        <p:spPr>
          <a:xfrm>
            <a:off x="4321631" y="2892919"/>
            <a:ext cx="1992084" cy="1123382"/>
          </a:xfrm>
          <a:prstGeom prst="rect">
            <a:avLst/>
          </a:prstGeom>
          <a:noFill/>
        </p:spPr>
        <p:txBody>
          <a:bodyPr wrap="square" lIns="91438" tIns="45719" rIns="91438" bIns="45719" rtlCol="0">
            <a:spAutoFit/>
          </a:bodyPr>
          <a:lstStyle/>
          <a:p>
            <a:r>
              <a:rPr lang="en-US" altLang="zh-CN" sz="6700" i="1" dirty="0">
                <a:ln>
                  <a:solidFill>
                    <a:schemeClr val="accent5">
                      <a:lumMod val="50000"/>
                    </a:schemeClr>
                  </a:solidFill>
                </a:ln>
                <a:noFill/>
                <a:cs typeface="+mn-ea"/>
                <a:sym typeface="+mn-lt"/>
              </a:rPr>
              <a:t>02</a:t>
            </a:r>
            <a:endParaRPr lang="zh-CN" altLang="en-US" sz="6700" i="1" dirty="0">
              <a:ln>
                <a:solidFill>
                  <a:schemeClr val="accent5">
                    <a:lumMod val="50000"/>
                  </a:schemeClr>
                </a:solidFill>
              </a:ln>
              <a:noFill/>
              <a:cs typeface="+mn-ea"/>
              <a:sym typeface="+mn-lt"/>
            </a:endParaRPr>
          </a:p>
        </p:txBody>
      </p:sp>
      <p:sp>
        <p:nvSpPr>
          <p:cNvPr id="177" name="文本框 176">
            <a:extLst>
              <a:ext uri="{FF2B5EF4-FFF2-40B4-BE49-F238E27FC236}">
                <a16:creationId xmlns="" xmlns:p14="http://schemas.microsoft.com/office/powerpoint/2010/main" xmlns:a16="http://schemas.microsoft.com/office/drawing/2014/main" id="{973FC59F-7AAC-4FB6-8B87-03A70306BFFE}"/>
              </a:ext>
            </a:extLst>
          </p:cNvPr>
          <p:cNvSpPr txBox="1"/>
          <p:nvPr/>
        </p:nvSpPr>
        <p:spPr>
          <a:xfrm>
            <a:off x="3501836" y="4087882"/>
            <a:ext cx="3026229" cy="461663"/>
          </a:xfrm>
          <a:prstGeom prst="rect">
            <a:avLst/>
          </a:prstGeom>
          <a:noFill/>
        </p:spPr>
        <p:txBody>
          <a:bodyPr wrap="square" lIns="91438" tIns="45719" rIns="91438" bIns="45719" rtlCol="0">
            <a:spAutoFit/>
          </a:bodyPr>
          <a:lstStyle/>
          <a:p>
            <a:pPr algn="ctr"/>
            <a:r>
              <a:rPr lang="zh-CN" altLang="en-US" sz="2400" b="1" dirty="0" smtClean="0">
                <a:solidFill>
                  <a:schemeClr val="accent5">
                    <a:lumMod val="50000"/>
                  </a:schemeClr>
                </a:solidFill>
                <a:cs typeface="+mn-ea"/>
                <a:sym typeface="+mn-lt"/>
              </a:rPr>
              <a:t>诚信诉讼的诞生</a:t>
            </a:r>
          </a:p>
        </p:txBody>
      </p:sp>
      <p:sp>
        <p:nvSpPr>
          <p:cNvPr id="178" name="文本框 177">
            <a:extLst>
              <a:ext uri="{FF2B5EF4-FFF2-40B4-BE49-F238E27FC236}">
                <a16:creationId xmlns="" xmlns:p14="http://schemas.microsoft.com/office/powerpoint/2010/main" xmlns:a16="http://schemas.microsoft.com/office/drawing/2014/main" id="{C57CC7F4-B1B9-4D7E-891C-2D1B5FD02BF7}"/>
              </a:ext>
            </a:extLst>
          </p:cNvPr>
          <p:cNvSpPr txBox="1"/>
          <p:nvPr/>
        </p:nvSpPr>
        <p:spPr>
          <a:xfrm>
            <a:off x="6792687" y="2892919"/>
            <a:ext cx="1992084" cy="1123382"/>
          </a:xfrm>
          <a:prstGeom prst="rect">
            <a:avLst/>
          </a:prstGeom>
          <a:noFill/>
        </p:spPr>
        <p:txBody>
          <a:bodyPr wrap="square" lIns="91438" tIns="45719" rIns="91438" bIns="45719" rtlCol="0">
            <a:spAutoFit/>
          </a:bodyPr>
          <a:lstStyle/>
          <a:p>
            <a:r>
              <a:rPr lang="en-US" altLang="zh-CN" sz="6700" i="1" dirty="0">
                <a:ln>
                  <a:solidFill>
                    <a:schemeClr val="accent5">
                      <a:lumMod val="50000"/>
                    </a:schemeClr>
                  </a:solidFill>
                </a:ln>
                <a:noFill/>
                <a:cs typeface="+mn-ea"/>
                <a:sym typeface="+mn-lt"/>
              </a:rPr>
              <a:t>03</a:t>
            </a:r>
            <a:endParaRPr lang="zh-CN" altLang="en-US" sz="6700" i="1" dirty="0">
              <a:ln>
                <a:solidFill>
                  <a:schemeClr val="accent5">
                    <a:lumMod val="50000"/>
                  </a:schemeClr>
                </a:solidFill>
              </a:ln>
              <a:noFill/>
              <a:cs typeface="+mn-ea"/>
              <a:sym typeface="+mn-lt"/>
            </a:endParaRPr>
          </a:p>
        </p:txBody>
      </p:sp>
      <p:sp>
        <p:nvSpPr>
          <p:cNvPr id="179" name="文本框 178">
            <a:extLst>
              <a:ext uri="{FF2B5EF4-FFF2-40B4-BE49-F238E27FC236}">
                <a16:creationId xmlns="" xmlns:p14="http://schemas.microsoft.com/office/powerpoint/2010/main" xmlns:a16="http://schemas.microsoft.com/office/drawing/2014/main" id="{2686BE6D-4D0D-4911-8BD5-C034C9CEC6F0}"/>
              </a:ext>
            </a:extLst>
          </p:cNvPr>
          <p:cNvSpPr txBox="1"/>
          <p:nvPr/>
        </p:nvSpPr>
        <p:spPr>
          <a:xfrm>
            <a:off x="5856515" y="4071257"/>
            <a:ext cx="3026229" cy="830995"/>
          </a:xfrm>
          <a:prstGeom prst="rect">
            <a:avLst/>
          </a:prstGeom>
          <a:noFill/>
        </p:spPr>
        <p:txBody>
          <a:bodyPr wrap="square" lIns="91438" tIns="45719" rIns="91438" bIns="45719" rtlCol="0">
            <a:spAutoFit/>
          </a:bodyPr>
          <a:lstStyle/>
          <a:p>
            <a:pPr algn="ctr"/>
            <a:r>
              <a:rPr lang="en-US" altLang="zh-CN" sz="2400" b="1" dirty="0" smtClean="0">
                <a:solidFill>
                  <a:schemeClr val="accent5">
                    <a:lumMod val="50000"/>
                  </a:schemeClr>
                </a:solidFill>
                <a:cs typeface="+mn-ea"/>
                <a:sym typeface="+mn-lt"/>
              </a:rPr>
              <a:t>《</a:t>
            </a:r>
            <a:r>
              <a:rPr lang="zh-CN" altLang="en-US" sz="2400" b="1" dirty="0" smtClean="0">
                <a:solidFill>
                  <a:schemeClr val="accent5">
                    <a:lumMod val="50000"/>
                  </a:schemeClr>
                </a:solidFill>
                <a:cs typeface="+mn-ea"/>
                <a:sym typeface="+mn-lt"/>
              </a:rPr>
              <a:t>海事事故调查表</a:t>
            </a:r>
            <a:r>
              <a:rPr lang="en-US" altLang="zh-CN" sz="2400" b="1" dirty="0" smtClean="0">
                <a:solidFill>
                  <a:schemeClr val="accent5">
                    <a:lumMod val="50000"/>
                  </a:schemeClr>
                </a:solidFill>
                <a:cs typeface="+mn-ea"/>
                <a:sym typeface="+mn-lt"/>
              </a:rPr>
              <a:t>》</a:t>
            </a:r>
            <a:r>
              <a:rPr lang="zh-CN" altLang="en-US" sz="2400" b="1" dirty="0" smtClean="0">
                <a:solidFill>
                  <a:schemeClr val="accent5">
                    <a:lumMod val="50000"/>
                  </a:schemeClr>
                </a:solidFill>
                <a:cs typeface="+mn-ea"/>
                <a:sym typeface="+mn-lt"/>
              </a:rPr>
              <a:t>使用效果不好的缘由</a:t>
            </a:r>
            <a:endParaRPr lang="zh-CN" altLang="en-US" sz="2400" b="1" dirty="0">
              <a:solidFill>
                <a:schemeClr val="accent5">
                  <a:lumMod val="50000"/>
                </a:schemeClr>
              </a:solidFill>
              <a:cs typeface="+mn-ea"/>
              <a:sym typeface="+mn-lt"/>
            </a:endParaRPr>
          </a:p>
        </p:txBody>
      </p:sp>
      <p:sp>
        <p:nvSpPr>
          <p:cNvPr id="180" name="文本框 179">
            <a:extLst>
              <a:ext uri="{FF2B5EF4-FFF2-40B4-BE49-F238E27FC236}">
                <a16:creationId xmlns="" xmlns:p14="http://schemas.microsoft.com/office/powerpoint/2010/main" xmlns:a16="http://schemas.microsoft.com/office/drawing/2014/main" id="{3FC9924C-73AF-484F-BE2F-DA13E6702428}"/>
              </a:ext>
            </a:extLst>
          </p:cNvPr>
          <p:cNvSpPr txBox="1"/>
          <p:nvPr/>
        </p:nvSpPr>
        <p:spPr>
          <a:xfrm>
            <a:off x="9165773" y="2892919"/>
            <a:ext cx="1992084" cy="1123382"/>
          </a:xfrm>
          <a:prstGeom prst="rect">
            <a:avLst/>
          </a:prstGeom>
          <a:noFill/>
        </p:spPr>
        <p:txBody>
          <a:bodyPr wrap="square" lIns="91438" tIns="45719" rIns="91438" bIns="45719" rtlCol="0">
            <a:spAutoFit/>
          </a:bodyPr>
          <a:lstStyle/>
          <a:p>
            <a:r>
              <a:rPr lang="en-US" altLang="zh-CN" sz="6700" i="1" dirty="0">
                <a:ln>
                  <a:solidFill>
                    <a:schemeClr val="accent5">
                      <a:lumMod val="50000"/>
                    </a:schemeClr>
                  </a:solidFill>
                </a:ln>
                <a:noFill/>
                <a:cs typeface="+mn-ea"/>
                <a:sym typeface="+mn-lt"/>
              </a:rPr>
              <a:t>04</a:t>
            </a:r>
            <a:endParaRPr lang="zh-CN" altLang="en-US" sz="6700" i="1" dirty="0">
              <a:ln>
                <a:solidFill>
                  <a:schemeClr val="accent5">
                    <a:lumMod val="50000"/>
                  </a:schemeClr>
                </a:solidFill>
              </a:ln>
              <a:noFill/>
              <a:cs typeface="+mn-ea"/>
              <a:sym typeface="+mn-lt"/>
            </a:endParaRPr>
          </a:p>
        </p:txBody>
      </p:sp>
      <p:sp>
        <p:nvSpPr>
          <p:cNvPr id="181" name="文本框 180">
            <a:extLst>
              <a:ext uri="{FF2B5EF4-FFF2-40B4-BE49-F238E27FC236}">
                <a16:creationId xmlns="" xmlns:p14="http://schemas.microsoft.com/office/powerpoint/2010/main" xmlns:a16="http://schemas.microsoft.com/office/drawing/2014/main" id="{490017F1-DBC8-46DC-BFB2-D9DB13617C30}"/>
              </a:ext>
            </a:extLst>
          </p:cNvPr>
          <p:cNvSpPr txBox="1"/>
          <p:nvPr/>
        </p:nvSpPr>
        <p:spPr>
          <a:xfrm>
            <a:off x="8478981" y="4087883"/>
            <a:ext cx="3026229" cy="830995"/>
          </a:xfrm>
          <a:prstGeom prst="rect">
            <a:avLst/>
          </a:prstGeom>
          <a:noFill/>
        </p:spPr>
        <p:txBody>
          <a:bodyPr wrap="square" lIns="91438" tIns="45719" rIns="91438" bIns="45719" rtlCol="0">
            <a:spAutoFit/>
          </a:bodyPr>
          <a:lstStyle/>
          <a:p>
            <a:pPr algn="ctr"/>
            <a:r>
              <a:rPr lang="en-US" altLang="zh-CN" sz="2400" b="1" dirty="0" smtClean="0">
                <a:solidFill>
                  <a:schemeClr val="accent5">
                    <a:lumMod val="50000"/>
                  </a:schemeClr>
                </a:solidFill>
                <a:cs typeface="+mn-ea"/>
                <a:sym typeface="+mn-lt"/>
              </a:rPr>
              <a:t>《</a:t>
            </a:r>
            <a:r>
              <a:rPr lang="zh-CN" altLang="en-US" sz="2400" b="1" dirty="0" smtClean="0">
                <a:solidFill>
                  <a:schemeClr val="accent5">
                    <a:lumMod val="50000"/>
                  </a:schemeClr>
                </a:solidFill>
                <a:cs typeface="+mn-ea"/>
                <a:sym typeface="+mn-lt"/>
              </a:rPr>
              <a:t>海事事故调查表</a:t>
            </a:r>
            <a:r>
              <a:rPr lang="en-US" altLang="zh-CN" sz="2400" b="1" dirty="0" smtClean="0">
                <a:solidFill>
                  <a:schemeClr val="accent5">
                    <a:lumMod val="50000"/>
                  </a:schemeClr>
                </a:solidFill>
                <a:cs typeface="+mn-ea"/>
                <a:sym typeface="+mn-lt"/>
              </a:rPr>
              <a:t>》</a:t>
            </a:r>
            <a:r>
              <a:rPr lang="zh-CN" altLang="en-US" sz="2400" b="1" dirty="0" smtClean="0">
                <a:solidFill>
                  <a:schemeClr val="accent5">
                    <a:lumMod val="50000"/>
                  </a:schemeClr>
                </a:solidFill>
                <a:cs typeface="+mn-ea"/>
                <a:sym typeface="+mn-lt"/>
              </a:rPr>
              <a:t>的发展方向</a:t>
            </a:r>
          </a:p>
        </p:txBody>
      </p:sp>
      <p:cxnSp>
        <p:nvCxnSpPr>
          <p:cNvPr id="182" name="直接连接符 181">
            <a:extLst>
              <a:ext uri="{FF2B5EF4-FFF2-40B4-BE49-F238E27FC236}">
                <a16:creationId xmlns="" xmlns:p14="http://schemas.microsoft.com/office/powerpoint/2010/main" xmlns:a16="http://schemas.microsoft.com/office/drawing/2014/main" id="{67D9F490-DC22-4484-A826-B6030E9B8E34}"/>
              </a:ext>
            </a:extLst>
          </p:cNvPr>
          <p:cNvCxnSpPr>
            <a:cxnSpLocks/>
          </p:cNvCxnSpPr>
          <p:nvPr/>
        </p:nvCxnSpPr>
        <p:spPr>
          <a:xfrm>
            <a:off x="3668487" y="3274623"/>
            <a:ext cx="0" cy="970804"/>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a:extLst>
              <a:ext uri="{FF2B5EF4-FFF2-40B4-BE49-F238E27FC236}">
                <a16:creationId xmlns="" xmlns:p14="http://schemas.microsoft.com/office/powerpoint/2010/main" xmlns:a16="http://schemas.microsoft.com/office/drawing/2014/main" id="{FBE60CEA-0CF4-46DF-ABEC-98B91412139D}"/>
              </a:ext>
            </a:extLst>
          </p:cNvPr>
          <p:cNvCxnSpPr>
            <a:cxnSpLocks/>
          </p:cNvCxnSpPr>
          <p:nvPr/>
        </p:nvCxnSpPr>
        <p:spPr>
          <a:xfrm>
            <a:off x="6150431" y="3274623"/>
            <a:ext cx="0" cy="970804"/>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a:extLst>
              <a:ext uri="{FF2B5EF4-FFF2-40B4-BE49-F238E27FC236}">
                <a16:creationId xmlns="" xmlns:p14="http://schemas.microsoft.com/office/powerpoint/2010/main" xmlns:a16="http://schemas.microsoft.com/office/drawing/2014/main" id="{4EA6D641-961D-499B-9C82-7CAB8F5BA833}"/>
              </a:ext>
            </a:extLst>
          </p:cNvPr>
          <p:cNvCxnSpPr>
            <a:cxnSpLocks/>
          </p:cNvCxnSpPr>
          <p:nvPr/>
        </p:nvCxnSpPr>
        <p:spPr>
          <a:xfrm>
            <a:off x="8588831" y="3274623"/>
            <a:ext cx="0" cy="970804"/>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644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fill="hold"/>
                                        <p:tgtEl>
                                          <p:spTgt spid="174"/>
                                        </p:tgtEl>
                                        <p:attrNameLst>
                                          <p:attrName>ppt_x</p:attrName>
                                        </p:attrNameLst>
                                      </p:cBhvr>
                                      <p:tavLst>
                                        <p:tav tm="0">
                                          <p:val>
                                            <p:strVal val="#ppt_x"/>
                                          </p:val>
                                        </p:tav>
                                        <p:tav tm="100000">
                                          <p:val>
                                            <p:strVal val="#ppt_x"/>
                                          </p:val>
                                        </p:tav>
                                      </p:tavLst>
                                    </p:anim>
                                    <p:anim calcmode="lin" valueType="num">
                                      <p:cBhvr additive="base">
                                        <p:cTn id="8" dur="500" fill="hold"/>
                                        <p:tgtEl>
                                          <p:spTgt spid="1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5"/>
                                        </p:tgtEl>
                                        <p:attrNameLst>
                                          <p:attrName>style.visibility</p:attrName>
                                        </p:attrNameLst>
                                      </p:cBhvr>
                                      <p:to>
                                        <p:strVal val="visible"/>
                                      </p:to>
                                    </p:set>
                                    <p:anim calcmode="lin" valueType="num">
                                      <p:cBhvr additive="base">
                                        <p:cTn id="11" dur="500" fill="hold"/>
                                        <p:tgtEl>
                                          <p:spTgt spid="175"/>
                                        </p:tgtEl>
                                        <p:attrNameLst>
                                          <p:attrName>ppt_x</p:attrName>
                                        </p:attrNameLst>
                                      </p:cBhvr>
                                      <p:tavLst>
                                        <p:tav tm="0">
                                          <p:val>
                                            <p:strVal val="#ppt_x"/>
                                          </p:val>
                                        </p:tav>
                                        <p:tav tm="100000">
                                          <p:val>
                                            <p:strVal val="#ppt_x"/>
                                          </p:val>
                                        </p:tav>
                                      </p:tavLst>
                                    </p:anim>
                                    <p:anim calcmode="lin" valueType="num">
                                      <p:cBhvr additive="base">
                                        <p:cTn id="12" dur="500" fill="hold"/>
                                        <p:tgtEl>
                                          <p:spTgt spid="17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6"/>
                                        </p:tgtEl>
                                        <p:attrNameLst>
                                          <p:attrName>style.visibility</p:attrName>
                                        </p:attrNameLst>
                                      </p:cBhvr>
                                      <p:to>
                                        <p:strVal val="visible"/>
                                      </p:to>
                                    </p:set>
                                    <p:anim calcmode="lin" valueType="num">
                                      <p:cBhvr additive="base">
                                        <p:cTn id="15" dur="500" fill="hold"/>
                                        <p:tgtEl>
                                          <p:spTgt spid="176"/>
                                        </p:tgtEl>
                                        <p:attrNameLst>
                                          <p:attrName>ppt_x</p:attrName>
                                        </p:attrNameLst>
                                      </p:cBhvr>
                                      <p:tavLst>
                                        <p:tav tm="0">
                                          <p:val>
                                            <p:strVal val="#ppt_x"/>
                                          </p:val>
                                        </p:tav>
                                        <p:tav tm="100000">
                                          <p:val>
                                            <p:strVal val="#ppt_x"/>
                                          </p:val>
                                        </p:tav>
                                      </p:tavLst>
                                    </p:anim>
                                    <p:anim calcmode="lin" valueType="num">
                                      <p:cBhvr additive="base">
                                        <p:cTn id="16" dur="500" fill="hold"/>
                                        <p:tgtEl>
                                          <p:spTgt spid="17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7"/>
                                        </p:tgtEl>
                                        <p:attrNameLst>
                                          <p:attrName>style.visibility</p:attrName>
                                        </p:attrNameLst>
                                      </p:cBhvr>
                                      <p:to>
                                        <p:strVal val="visible"/>
                                      </p:to>
                                    </p:set>
                                    <p:anim calcmode="lin" valueType="num">
                                      <p:cBhvr additive="base">
                                        <p:cTn id="19" dur="500" fill="hold"/>
                                        <p:tgtEl>
                                          <p:spTgt spid="177"/>
                                        </p:tgtEl>
                                        <p:attrNameLst>
                                          <p:attrName>ppt_x</p:attrName>
                                        </p:attrNameLst>
                                      </p:cBhvr>
                                      <p:tavLst>
                                        <p:tav tm="0">
                                          <p:val>
                                            <p:strVal val="#ppt_x"/>
                                          </p:val>
                                        </p:tav>
                                        <p:tav tm="100000">
                                          <p:val>
                                            <p:strVal val="#ppt_x"/>
                                          </p:val>
                                        </p:tav>
                                      </p:tavLst>
                                    </p:anim>
                                    <p:anim calcmode="lin" valueType="num">
                                      <p:cBhvr additive="base">
                                        <p:cTn id="20" dur="500" fill="hold"/>
                                        <p:tgtEl>
                                          <p:spTgt spid="17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8"/>
                                        </p:tgtEl>
                                        <p:attrNameLst>
                                          <p:attrName>style.visibility</p:attrName>
                                        </p:attrNameLst>
                                      </p:cBhvr>
                                      <p:to>
                                        <p:strVal val="visible"/>
                                      </p:to>
                                    </p:set>
                                    <p:anim calcmode="lin" valueType="num">
                                      <p:cBhvr additive="base">
                                        <p:cTn id="23" dur="500" fill="hold"/>
                                        <p:tgtEl>
                                          <p:spTgt spid="178"/>
                                        </p:tgtEl>
                                        <p:attrNameLst>
                                          <p:attrName>ppt_x</p:attrName>
                                        </p:attrNameLst>
                                      </p:cBhvr>
                                      <p:tavLst>
                                        <p:tav tm="0">
                                          <p:val>
                                            <p:strVal val="#ppt_x"/>
                                          </p:val>
                                        </p:tav>
                                        <p:tav tm="100000">
                                          <p:val>
                                            <p:strVal val="#ppt_x"/>
                                          </p:val>
                                        </p:tav>
                                      </p:tavLst>
                                    </p:anim>
                                    <p:anim calcmode="lin" valueType="num">
                                      <p:cBhvr additive="base">
                                        <p:cTn id="24" dur="500" fill="hold"/>
                                        <p:tgtEl>
                                          <p:spTgt spid="17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9"/>
                                        </p:tgtEl>
                                        <p:attrNameLst>
                                          <p:attrName>style.visibility</p:attrName>
                                        </p:attrNameLst>
                                      </p:cBhvr>
                                      <p:to>
                                        <p:strVal val="visible"/>
                                      </p:to>
                                    </p:set>
                                    <p:anim calcmode="lin" valueType="num">
                                      <p:cBhvr additive="base">
                                        <p:cTn id="27" dur="500" fill="hold"/>
                                        <p:tgtEl>
                                          <p:spTgt spid="179"/>
                                        </p:tgtEl>
                                        <p:attrNameLst>
                                          <p:attrName>ppt_x</p:attrName>
                                        </p:attrNameLst>
                                      </p:cBhvr>
                                      <p:tavLst>
                                        <p:tav tm="0">
                                          <p:val>
                                            <p:strVal val="#ppt_x"/>
                                          </p:val>
                                        </p:tav>
                                        <p:tav tm="100000">
                                          <p:val>
                                            <p:strVal val="#ppt_x"/>
                                          </p:val>
                                        </p:tav>
                                      </p:tavLst>
                                    </p:anim>
                                    <p:anim calcmode="lin" valueType="num">
                                      <p:cBhvr additive="base">
                                        <p:cTn id="28" dur="500" fill="hold"/>
                                        <p:tgtEl>
                                          <p:spTgt spid="17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0"/>
                                        </p:tgtEl>
                                        <p:attrNameLst>
                                          <p:attrName>style.visibility</p:attrName>
                                        </p:attrNameLst>
                                      </p:cBhvr>
                                      <p:to>
                                        <p:strVal val="visible"/>
                                      </p:to>
                                    </p:set>
                                    <p:anim calcmode="lin" valueType="num">
                                      <p:cBhvr additive="base">
                                        <p:cTn id="31" dur="500" fill="hold"/>
                                        <p:tgtEl>
                                          <p:spTgt spid="180"/>
                                        </p:tgtEl>
                                        <p:attrNameLst>
                                          <p:attrName>ppt_x</p:attrName>
                                        </p:attrNameLst>
                                      </p:cBhvr>
                                      <p:tavLst>
                                        <p:tav tm="0">
                                          <p:val>
                                            <p:strVal val="#ppt_x"/>
                                          </p:val>
                                        </p:tav>
                                        <p:tav tm="100000">
                                          <p:val>
                                            <p:strVal val="#ppt_x"/>
                                          </p:val>
                                        </p:tav>
                                      </p:tavLst>
                                    </p:anim>
                                    <p:anim calcmode="lin" valueType="num">
                                      <p:cBhvr additive="base">
                                        <p:cTn id="32" dur="500" fill="hold"/>
                                        <p:tgtEl>
                                          <p:spTgt spid="18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1"/>
                                        </p:tgtEl>
                                        <p:attrNameLst>
                                          <p:attrName>style.visibility</p:attrName>
                                        </p:attrNameLst>
                                      </p:cBhvr>
                                      <p:to>
                                        <p:strVal val="visible"/>
                                      </p:to>
                                    </p:set>
                                    <p:anim calcmode="lin" valueType="num">
                                      <p:cBhvr additive="base">
                                        <p:cTn id="35" dur="500" fill="hold"/>
                                        <p:tgtEl>
                                          <p:spTgt spid="181"/>
                                        </p:tgtEl>
                                        <p:attrNameLst>
                                          <p:attrName>ppt_x</p:attrName>
                                        </p:attrNameLst>
                                      </p:cBhvr>
                                      <p:tavLst>
                                        <p:tav tm="0">
                                          <p:val>
                                            <p:strVal val="#ppt_x"/>
                                          </p:val>
                                        </p:tav>
                                        <p:tav tm="100000">
                                          <p:val>
                                            <p:strVal val="#ppt_x"/>
                                          </p:val>
                                        </p:tav>
                                      </p:tavLst>
                                    </p:anim>
                                    <p:anim calcmode="lin" valueType="num">
                                      <p:cBhvr additive="base">
                                        <p:cTn id="36" dur="500" fill="hold"/>
                                        <p:tgtEl>
                                          <p:spTgt spid="18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2"/>
                                        </p:tgtEl>
                                        <p:attrNameLst>
                                          <p:attrName>style.visibility</p:attrName>
                                        </p:attrNameLst>
                                      </p:cBhvr>
                                      <p:to>
                                        <p:strVal val="visible"/>
                                      </p:to>
                                    </p:set>
                                    <p:anim calcmode="lin" valueType="num">
                                      <p:cBhvr additive="base">
                                        <p:cTn id="39" dur="500" fill="hold"/>
                                        <p:tgtEl>
                                          <p:spTgt spid="182"/>
                                        </p:tgtEl>
                                        <p:attrNameLst>
                                          <p:attrName>ppt_x</p:attrName>
                                        </p:attrNameLst>
                                      </p:cBhvr>
                                      <p:tavLst>
                                        <p:tav tm="0">
                                          <p:val>
                                            <p:strVal val="#ppt_x"/>
                                          </p:val>
                                        </p:tav>
                                        <p:tav tm="100000">
                                          <p:val>
                                            <p:strVal val="#ppt_x"/>
                                          </p:val>
                                        </p:tav>
                                      </p:tavLst>
                                    </p:anim>
                                    <p:anim calcmode="lin" valueType="num">
                                      <p:cBhvr additive="base">
                                        <p:cTn id="40" dur="500" fill="hold"/>
                                        <p:tgtEl>
                                          <p:spTgt spid="18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3"/>
                                        </p:tgtEl>
                                        <p:attrNameLst>
                                          <p:attrName>style.visibility</p:attrName>
                                        </p:attrNameLst>
                                      </p:cBhvr>
                                      <p:to>
                                        <p:strVal val="visible"/>
                                      </p:to>
                                    </p:set>
                                    <p:anim calcmode="lin" valueType="num">
                                      <p:cBhvr additive="base">
                                        <p:cTn id="43" dur="500" fill="hold"/>
                                        <p:tgtEl>
                                          <p:spTgt spid="183"/>
                                        </p:tgtEl>
                                        <p:attrNameLst>
                                          <p:attrName>ppt_x</p:attrName>
                                        </p:attrNameLst>
                                      </p:cBhvr>
                                      <p:tavLst>
                                        <p:tav tm="0">
                                          <p:val>
                                            <p:strVal val="#ppt_x"/>
                                          </p:val>
                                        </p:tav>
                                        <p:tav tm="100000">
                                          <p:val>
                                            <p:strVal val="#ppt_x"/>
                                          </p:val>
                                        </p:tav>
                                      </p:tavLst>
                                    </p:anim>
                                    <p:anim calcmode="lin" valueType="num">
                                      <p:cBhvr additive="base">
                                        <p:cTn id="44" dur="500" fill="hold"/>
                                        <p:tgtEl>
                                          <p:spTgt spid="18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4"/>
                                        </p:tgtEl>
                                        <p:attrNameLst>
                                          <p:attrName>style.visibility</p:attrName>
                                        </p:attrNameLst>
                                      </p:cBhvr>
                                      <p:to>
                                        <p:strVal val="visible"/>
                                      </p:to>
                                    </p:set>
                                    <p:anim calcmode="lin" valueType="num">
                                      <p:cBhvr additive="base">
                                        <p:cTn id="47" dur="500" fill="hold"/>
                                        <p:tgtEl>
                                          <p:spTgt spid="184"/>
                                        </p:tgtEl>
                                        <p:attrNameLst>
                                          <p:attrName>ppt_x</p:attrName>
                                        </p:attrNameLst>
                                      </p:cBhvr>
                                      <p:tavLst>
                                        <p:tav tm="0">
                                          <p:val>
                                            <p:strVal val="#ppt_x"/>
                                          </p:val>
                                        </p:tav>
                                        <p:tav tm="100000">
                                          <p:val>
                                            <p:strVal val="#ppt_x"/>
                                          </p:val>
                                        </p:tav>
                                      </p:tavLst>
                                    </p:anim>
                                    <p:anim calcmode="lin" valueType="num">
                                      <p:cBhvr additive="base">
                                        <p:cTn id="48" dur="500" fill="hold"/>
                                        <p:tgtEl>
                                          <p:spTgt spid="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175" grpId="0"/>
      <p:bldP spid="176" grpId="0"/>
      <p:bldP spid="177" grpId="0"/>
      <p:bldP spid="178" grpId="0"/>
      <p:bldP spid="179" grpId="0"/>
      <p:bldP spid="180" grpId="0"/>
      <p:bldP spid="1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15575" y="417505"/>
            <a:ext cx="11853333" cy="2015932"/>
          </a:xfrm>
          <a:prstGeom prst="rect">
            <a:avLst/>
          </a:prstGeom>
          <a:effectLst>
            <a:glow rad="63500">
              <a:schemeClr val="accent2">
                <a:satMod val="175000"/>
                <a:alpha val="40000"/>
              </a:schemeClr>
            </a:glow>
          </a:effectLst>
        </p:spPr>
        <p:txBody>
          <a:bodyPr wrap="square" lIns="91436" tIns="45718" rIns="91436" bIns="45718">
            <a:spAutoFit/>
          </a:bodyPr>
          <a:lstStyle/>
          <a:p>
            <a:pPr algn="ctr" defTabSz="457178">
              <a:lnSpc>
                <a:spcPts val="15000"/>
              </a:lnSpc>
              <a:defRPr/>
            </a:pPr>
            <a:r>
              <a:rPr lang="zh-CN" altLang="en-US" sz="3600" b="1" dirty="0" smtClean="0"/>
              <a:t>从诚信诉讼角度看</a:t>
            </a:r>
            <a:r>
              <a:rPr lang="en-US" altLang="zh-CN" sz="3600" b="1" dirty="0" smtClean="0"/>
              <a:t>《</a:t>
            </a:r>
            <a:r>
              <a:rPr lang="zh-CN" altLang="en-US" sz="3600" b="1" dirty="0" smtClean="0"/>
              <a:t>海事事故调查表</a:t>
            </a:r>
            <a:r>
              <a:rPr lang="en-US" altLang="zh-CN" sz="3600" b="1" dirty="0" smtClean="0"/>
              <a:t>》</a:t>
            </a:r>
            <a:r>
              <a:rPr lang="zh-CN" altLang="en-US" sz="3600" b="1" dirty="0" smtClean="0"/>
              <a:t>的重要性</a:t>
            </a:r>
            <a:endParaRPr lang="en-US" altLang="zh-CN" sz="3600" b="1" dirty="0" smtClean="0">
              <a:solidFill>
                <a:srgbClr val="FF0000"/>
              </a:solidFill>
              <a:effectLst>
                <a:outerShdw blurRad="50800" dist="38100" dir="2700000" algn="tl" rotWithShape="0">
                  <a:prstClr val="black">
                    <a:alpha val="40000"/>
                  </a:prstClr>
                </a:outerShdw>
              </a:effectLst>
              <a:latin typeface="黑体" pitchFamily="49" charset="-122"/>
              <a:ea typeface="黑体" pitchFamily="49" charset="-122"/>
              <a:cs typeface="+mn-ea"/>
            </a:endParaRPr>
          </a:p>
        </p:txBody>
      </p:sp>
      <p:sp>
        <p:nvSpPr>
          <p:cNvPr id="4" name="TextBox 3"/>
          <p:cNvSpPr txBox="1"/>
          <p:nvPr/>
        </p:nvSpPr>
        <p:spPr>
          <a:xfrm>
            <a:off x="6597814" y="2455661"/>
            <a:ext cx="6112933" cy="461661"/>
          </a:xfrm>
          <a:prstGeom prst="rect">
            <a:avLst/>
          </a:prstGeom>
          <a:noFill/>
        </p:spPr>
        <p:txBody>
          <a:bodyPr wrap="square" lIns="91436" tIns="45718" rIns="91436" bIns="45718" rtlCol="0">
            <a:spAutoFit/>
          </a:bodyPr>
          <a:lstStyle/>
          <a:p>
            <a:r>
              <a:rPr lang="zh-CN" altLang="en-US" sz="2400" b="1" dirty="0"/>
              <a:t>汇报</a:t>
            </a:r>
            <a:r>
              <a:rPr lang="zh-CN" altLang="en-US" sz="2400" b="1" dirty="0" smtClean="0"/>
              <a:t>人</a:t>
            </a:r>
            <a:r>
              <a:rPr lang="zh-CN" altLang="en-US" sz="2400" b="1" dirty="0" smtClean="0"/>
              <a:t>：尹忠烈</a:t>
            </a:r>
            <a:endParaRPr lang="zh-CN" altLang="en-US" sz="2400" b="1" dirty="0"/>
          </a:p>
        </p:txBody>
      </p:sp>
      <p:sp>
        <p:nvSpPr>
          <p:cNvPr id="6" name="矩形 5"/>
          <p:cNvSpPr/>
          <p:nvPr/>
        </p:nvSpPr>
        <p:spPr>
          <a:xfrm>
            <a:off x="2860222" y="3290823"/>
            <a:ext cx="6417141" cy="923330"/>
          </a:xfrm>
          <a:prstGeom prst="rect">
            <a:avLst/>
          </a:prstGeom>
          <a:noFill/>
        </p:spPr>
        <p:txBody>
          <a:bodyPr wrap="none" lIns="91440" tIns="45720" rIns="91440" bIns="45720">
            <a:spAutoFit/>
          </a:bodyPr>
          <a:lstStyle/>
          <a:p>
            <a:pPr algn="ctr"/>
            <a:r>
              <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汇报</a:t>
            </a:r>
            <a:r>
              <a:rPr lang="zh-CN" alt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结</a:t>
            </a:r>
            <a:r>
              <a:rPr lang="zh-CN" alt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束，感</a:t>
            </a:r>
            <a:r>
              <a:rPr lang="zh-CN" alt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谢聆</a:t>
            </a:r>
            <a:r>
              <a:rPr lang="zh-CN" alt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听</a:t>
            </a:r>
            <a:endParaRPr lang="zh-CN"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882341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 xmlns:p14="http://schemas.microsoft.com/office/powerpoint/2010/main" xmlns:a16="http://schemas.microsoft.com/office/drawing/2014/main" id="{D7BB0FED-2861-434B-B8A5-9A5B39AE113F}"/>
              </a:ext>
            </a:extLst>
          </p:cNvPr>
          <p:cNvSpPr/>
          <p:nvPr/>
        </p:nvSpPr>
        <p:spPr>
          <a:xfrm>
            <a:off x="1335158" y="1511485"/>
            <a:ext cx="9521687" cy="2425148"/>
          </a:xfrm>
          <a:prstGeom prst="round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sp>
        <p:nvSpPr>
          <p:cNvPr id="6" name="文本框 5">
            <a:extLst>
              <a:ext uri="{FF2B5EF4-FFF2-40B4-BE49-F238E27FC236}">
                <a16:creationId xmlns="" xmlns:p14="http://schemas.microsoft.com/office/powerpoint/2010/main" xmlns:a16="http://schemas.microsoft.com/office/drawing/2014/main" id="{01D09B16-2CDB-4AC6-AFB2-BCAC293E1D55}"/>
              </a:ext>
            </a:extLst>
          </p:cNvPr>
          <p:cNvSpPr txBox="1"/>
          <p:nvPr/>
        </p:nvSpPr>
        <p:spPr>
          <a:xfrm>
            <a:off x="4823791" y="716355"/>
            <a:ext cx="2544419" cy="584775"/>
          </a:xfrm>
          <a:prstGeom prst="rect">
            <a:avLst/>
          </a:prstGeom>
          <a:noFill/>
        </p:spPr>
        <p:txBody>
          <a:bodyPr wrap="square" lIns="91438" tIns="45719" rIns="91438" bIns="45719" rtlCol="0">
            <a:spAutoFit/>
          </a:bodyPr>
          <a:lstStyle/>
          <a:p>
            <a:pPr algn="ctr"/>
            <a:r>
              <a:rPr lang="zh-CN" altLang="en-US" sz="3200" b="1" spc="600" dirty="0">
                <a:solidFill>
                  <a:schemeClr val="bg1"/>
                </a:solidFill>
                <a:cs typeface="+mn-ea"/>
                <a:sym typeface="+mn-lt"/>
              </a:rPr>
              <a:t>摘要</a:t>
            </a:r>
          </a:p>
        </p:txBody>
      </p:sp>
      <p:sp>
        <p:nvSpPr>
          <p:cNvPr id="7" name="文本框 6">
            <a:extLst>
              <a:ext uri="{FF2B5EF4-FFF2-40B4-BE49-F238E27FC236}">
                <a16:creationId xmlns="" xmlns:p14="http://schemas.microsoft.com/office/powerpoint/2010/main" xmlns:a16="http://schemas.microsoft.com/office/drawing/2014/main" id="{90CC7F24-88DC-4270-A212-061EDA327B12}"/>
              </a:ext>
            </a:extLst>
          </p:cNvPr>
          <p:cNvSpPr txBox="1"/>
          <p:nvPr/>
        </p:nvSpPr>
        <p:spPr>
          <a:xfrm>
            <a:off x="1591734" y="1934451"/>
            <a:ext cx="9008535" cy="1968614"/>
          </a:xfrm>
          <a:prstGeom prst="rect">
            <a:avLst/>
          </a:prstGeom>
          <a:noFill/>
        </p:spPr>
        <p:txBody>
          <a:bodyPr wrap="square" lIns="91438" tIns="45719" rIns="91438" bIns="45719" rtlCol="0">
            <a:spAutoFit/>
          </a:bodyPr>
          <a:lstStyle/>
          <a:p>
            <a:pPr>
              <a:lnSpc>
                <a:spcPts val="3000"/>
              </a:lnSpc>
            </a:pPr>
            <a:r>
              <a:rPr lang="en-US" altLang="zh-CN" sz="1600" dirty="0" smtClean="0"/>
              <a:t>《</a:t>
            </a:r>
            <a:r>
              <a:rPr lang="zh-CN" altLang="en-US" sz="1600" dirty="0" smtClean="0"/>
              <a:t>海事事故调查表</a:t>
            </a:r>
            <a:r>
              <a:rPr lang="en-US" altLang="zh-CN" sz="1600" dirty="0" smtClean="0"/>
              <a:t>》</a:t>
            </a:r>
            <a:r>
              <a:rPr lang="zh-CN" altLang="en-US" sz="1600" dirty="0" smtClean="0"/>
              <a:t>是我国民事诉讼法律体系中第一次对诚信诉讼作出的规定，具有划时代的意义。在船舶碰撞类案件审理中，</a:t>
            </a:r>
            <a:r>
              <a:rPr lang="en-US" altLang="zh-CN" sz="1600" dirty="0" smtClean="0"/>
              <a:t>《</a:t>
            </a:r>
            <a:r>
              <a:rPr lang="zh-CN" altLang="en-US" sz="1600" dirty="0" smtClean="0"/>
              <a:t>海事事故调查表</a:t>
            </a:r>
            <a:r>
              <a:rPr lang="en-US" altLang="zh-CN" sz="1600" dirty="0" smtClean="0"/>
              <a:t>》</a:t>
            </a:r>
            <a:r>
              <a:rPr lang="zh-CN" altLang="en-US" sz="1600" dirty="0" smtClean="0"/>
              <a:t>有利于快速查清案情事实，节省司法资源，减少当事人举证负担，是民事诉讼和海事诉讼改革的方向，只能加强不能减弱。当前</a:t>
            </a:r>
            <a:r>
              <a:rPr lang="en-US" altLang="zh-CN" sz="1600" dirty="0" smtClean="0"/>
              <a:t>《</a:t>
            </a:r>
            <a:r>
              <a:rPr lang="zh-CN" altLang="en-US" sz="1600" dirty="0" smtClean="0"/>
              <a:t>海事事故调查表</a:t>
            </a:r>
            <a:r>
              <a:rPr lang="en-US" altLang="zh-CN" sz="1600" dirty="0" smtClean="0"/>
              <a:t>》</a:t>
            </a:r>
            <a:r>
              <a:rPr lang="zh-CN" altLang="en-US" sz="1600" dirty="0" smtClean="0"/>
              <a:t>使用效果不明显，既有法律规定的原因，也有当事人消极填写和法官不专业、图省事的原因，对此在修改海诉法时应予完善。</a:t>
            </a:r>
            <a:endParaRPr lang="zh-CN" altLang="en-US" sz="1500" dirty="0">
              <a:solidFill>
                <a:schemeClr val="bg1"/>
              </a:solidFill>
              <a:cs typeface="+mn-ea"/>
              <a:sym typeface="+mn-lt"/>
            </a:endParaRPr>
          </a:p>
        </p:txBody>
      </p:sp>
      <p:sp>
        <p:nvSpPr>
          <p:cNvPr id="8" name="矩形: 圆角 7">
            <a:extLst>
              <a:ext uri="{FF2B5EF4-FFF2-40B4-BE49-F238E27FC236}">
                <a16:creationId xmlns="" xmlns:p14="http://schemas.microsoft.com/office/powerpoint/2010/main" xmlns:a16="http://schemas.microsoft.com/office/drawing/2014/main" id="{382D376D-1AA0-4B0A-A68C-23C9E19F5AA6}"/>
              </a:ext>
            </a:extLst>
          </p:cNvPr>
          <p:cNvSpPr/>
          <p:nvPr/>
        </p:nvSpPr>
        <p:spPr>
          <a:xfrm>
            <a:off x="1335157" y="4538133"/>
            <a:ext cx="2254711" cy="1862667"/>
          </a:xfrm>
          <a:prstGeom prst="roundRect">
            <a:avLst/>
          </a:prstGeom>
          <a:solidFill>
            <a:schemeClr val="bg1"/>
          </a:solidFill>
          <a:effectLst>
            <a:outerShdw blurRad="215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cs typeface="+mn-ea"/>
              <a:sym typeface="+mn-lt"/>
            </a:endParaRPr>
          </a:p>
        </p:txBody>
      </p:sp>
      <p:sp>
        <p:nvSpPr>
          <p:cNvPr id="9" name="矩形: 圆角 8">
            <a:extLst>
              <a:ext uri="{FF2B5EF4-FFF2-40B4-BE49-F238E27FC236}">
                <a16:creationId xmlns="" xmlns:p14="http://schemas.microsoft.com/office/powerpoint/2010/main" xmlns:a16="http://schemas.microsoft.com/office/drawing/2014/main" id="{01219382-1C98-4251-95DC-36DC39C8A009}"/>
              </a:ext>
            </a:extLst>
          </p:cNvPr>
          <p:cNvSpPr/>
          <p:nvPr/>
        </p:nvSpPr>
        <p:spPr>
          <a:xfrm>
            <a:off x="3993690" y="4538133"/>
            <a:ext cx="2254711" cy="1862667"/>
          </a:xfrm>
          <a:prstGeom prst="roundRect">
            <a:avLst/>
          </a:prstGeom>
          <a:solidFill>
            <a:schemeClr val="bg1"/>
          </a:solidFill>
          <a:effectLst>
            <a:outerShdw blurRad="215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cs typeface="+mn-ea"/>
              <a:sym typeface="+mn-lt"/>
            </a:endParaRPr>
          </a:p>
        </p:txBody>
      </p:sp>
      <p:sp>
        <p:nvSpPr>
          <p:cNvPr id="10" name="矩形: 圆角 9">
            <a:extLst>
              <a:ext uri="{FF2B5EF4-FFF2-40B4-BE49-F238E27FC236}">
                <a16:creationId xmlns="" xmlns:p14="http://schemas.microsoft.com/office/powerpoint/2010/main" xmlns:a16="http://schemas.microsoft.com/office/drawing/2014/main" id="{387CD274-51BF-4134-90C5-4BB5806451B9}"/>
              </a:ext>
            </a:extLst>
          </p:cNvPr>
          <p:cNvSpPr/>
          <p:nvPr/>
        </p:nvSpPr>
        <p:spPr>
          <a:xfrm>
            <a:off x="6652223" y="4538133"/>
            <a:ext cx="2254711" cy="1862667"/>
          </a:xfrm>
          <a:prstGeom prst="roundRect">
            <a:avLst/>
          </a:prstGeom>
          <a:solidFill>
            <a:schemeClr val="bg1"/>
          </a:solidFill>
          <a:effectLst>
            <a:outerShdw blurRad="215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cs typeface="+mn-ea"/>
              <a:sym typeface="+mn-lt"/>
            </a:endParaRPr>
          </a:p>
        </p:txBody>
      </p:sp>
      <p:sp>
        <p:nvSpPr>
          <p:cNvPr id="11" name="文本框 10">
            <a:extLst>
              <a:ext uri="{FF2B5EF4-FFF2-40B4-BE49-F238E27FC236}">
                <a16:creationId xmlns="" xmlns:p14="http://schemas.microsoft.com/office/powerpoint/2010/main" xmlns:a16="http://schemas.microsoft.com/office/drawing/2014/main" id="{E7FB4288-98CF-4ADB-9DC6-3BCCF6373564}"/>
              </a:ext>
            </a:extLst>
          </p:cNvPr>
          <p:cNvSpPr txBox="1"/>
          <p:nvPr/>
        </p:nvSpPr>
        <p:spPr>
          <a:xfrm>
            <a:off x="9428553" y="5047847"/>
            <a:ext cx="1504491" cy="523220"/>
          </a:xfrm>
          <a:prstGeom prst="rect">
            <a:avLst/>
          </a:prstGeom>
          <a:noFill/>
        </p:spPr>
        <p:txBody>
          <a:bodyPr wrap="square" lIns="91438" tIns="45719" rIns="91438" bIns="45719" rtlCol="0">
            <a:spAutoFit/>
          </a:bodyPr>
          <a:lstStyle/>
          <a:p>
            <a:r>
              <a:rPr lang="zh-CN" altLang="en-US" sz="2800" b="1" dirty="0">
                <a:solidFill>
                  <a:schemeClr val="accent1"/>
                </a:solidFill>
                <a:cs typeface="+mn-ea"/>
                <a:sym typeface="+mn-lt"/>
              </a:rPr>
              <a:t>关键词</a:t>
            </a:r>
          </a:p>
        </p:txBody>
      </p:sp>
      <p:sp>
        <p:nvSpPr>
          <p:cNvPr id="12" name="文本框 11">
            <a:extLst>
              <a:ext uri="{FF2B5EF4-FFF2-40B4-BE49-F238E27FC236}">
                <a16:creationId xmlns="" xmlns:p14="http://schemas.microsoft.com/office/powerpoint/2010/main" xmlns:a16="http://schemas.microsoft.com/office/drawing/2014/main" id="{954462B2-6181-417F-B7E1-CC4D9FC3AF22}"/>
              </a:ext>
            </a:extLst>
          </p:cNvPr>
          <p:cNvSpPr txBox="1"/>
          <p:nvPr/>
        </p:nvSpPr>
        <p:spPr>
          <a:xfrm>
            <a:off x="9504753" y="5603334"/>
            <a:ext cx="1352091" cy="384719"/>
          </a:xfrm>
          <a:prstGeom prst="rect">
            <a:avLst/>
          </a:prstGeom>
          <a:noFill/>
        </p:spPr>
        <p:txBody>
          <a:bodyPr wrap="square" lIns="91438" tIns="45719" rIns="91438" bIns="45719" rtlCol="0">
            <a:spAutoFit/>
          </a:bodyPr>
          <a:lstStyle/>
          <a:p>
            <a:r>
              <a:rPr lang="en-US" altLang="zh-CN" dirty="0">
                <a:solidFill>
                  <a:schemeClr val="accent1"/>
                </a:solidFill>
                <a:cs typeface="+mn-ea"/>
                <a:sym typeface="+mn-lt"/>
              </a:rPr>
              <a:t>keyword</a:t>
            </a:r>
            <a:endParaRPr lang="zh-CN" altLang="en-US" dirty="0">
              <a:solidFill>
                <a:schemeClr val="accent1"/>
              </a:solidFill>
              <a:cs typeface="+mn-ea"/>
              <a:sym typeface="+mn-lt"/>
            </a:endParaRPr>
          </a:p>
        </p:txBody>
      </p:sp>
      <p:sp>
        <p:nvSpPr>
          <p:cNvPr id="13" name="文本框 12">
            <a:extLst>
              <a:ext uri="{FF2B5EF4-FFF2-40B4-BE49-F238E27FC236}">
                <a16:creationId xmlns="" xmlns:p14="http://schemas.microsoft.com/office/powerpoint/2010/main" xmlns:a16="http://schemas.microsoft.com/office/drawing/2014/main" id="{E2180B63-2900-4FB0-AA3F-2A8A7F95ABE6}"/>
              </a:ext>
            </a:extLst>
          </p:cNvPr>
          <p:cNvSpPr txBox="1"/>
          <p:nvPr/>
        </p:nvSpPr>
        <p:spPr>
          <a:xfrm>
            <a:off x="1591733" y="5277845"/>
            <a:ext cx="2060715" cy="390811"/>
          </a:xfrm>
          <a:prstGeom prst="rect">
            <a:avLst/>
          </a:prstGeom>
          <a:noFill/>
        </p:spPr>
        <p:txBody>
          <a:bodyPr wrap="square" lIns="91438" tIns="45719" rIns="91438" bIns="45719" rtlCol="0">
            <a:spAutoFit/>
          </a:bodyPr>
          <a:lstStyle/>
          <a:p>
            <a:pPr>
              <a:lnSpc>
                <a:spcPts val="2500"/>
              </a:lnSpc>
            </a:pPr>
            <a:r>
              <a:rPr lang="zh-CN" altLang="en-US" sz="1600" b="1" dirty="0" smtClean="0">
                <a:solidFill>
                  <a:schemeClr val="accent1"/>
                </a:solidFill>
              </a:rPr>
              <a:t>诚信诉讼</a:t>
            </a:r>
            <a:endParaRPr lang="zh-CN" altLang="en-US" sz="1600" dirty="0">
              <a:solidFill>
                <a:schemeClr val="accent1"/>
              </a:solidFill>
              <a:cs typeface="+mn-ea"/>
              <a:sym typeface="+mn-lt"/>
            </a:endParaRPr>
          </a:p>
        </p:txBody>
      </p:sp>
      <p:sp>
        <p:nvSpPr>
          <p:cNvPr id="14" name="文本框 13">
            <a:extLst>
              <a:ext uri="{FF2B5EF4-FFF2-40B4-BE49-F238E27FC236}">
                <a16:creationId xmlns="" xmlns:p14="http://schemas.microsoft.com/office/powerpoint/2010/main" xmlns:a16="http://schemas.microsoft.com/office/drawing/2014/main" id="{EF92A07C-F524-4ADE-8FDD-CEB07567472F}"/>
              </a:ext>
            </a:extLst>
          </p:cNvPr>
          <p:cNvSpPr txBox="1"/>
          <p:nvPr/>
        </p:nvSpPr>
        <p:spPr>
          <a:xfrm>
            <a:off x="4181070" y="5294470"/>
            <a:ext cx="2060715" cy="381641"/>
          </a:xfrm>
          <a:prstGeom prst="rect">
            <a:avLst/>
          </a:prstGeom>
          <a:noFill/>
        </p:spPr>
        <p:txBody>
          <a:bodyPr wrap="square" lIns="91438" tIns="45719" rIns="91438" bIns="45719" rtlCol="0">
            <a:spAutoFit/>
          </a:bodyPr>
          <a:lstStyle/>
          <a:p>
            <a:pPr>
              <a:lnSpc>
                <a:spcPts val="2500"/>
              </a:lnSpc>
            </a:pPr>
            <a:r>
              <a:rPr lang="en-US" altLang="zh-CN" sz="1600" b="1" dirty="0" smtClean="0">
                <a:solidFill>
                  <a:schemeClr val="accent1"/>
                </a:solidFill>
              </a:rPr>
              <a:t>《</a:t>
            </a:r>
            <a:r>
              <a:rPr lang="zh-CN" altLang="en-US" sz="1600" b="1" dirty="0" smtClean="0">
                <a:solidFill>
                  <a:schemeClr val="accent1"/>
                </a:solidFill>
              </a:rPr>
              <a:t>海事事故调查表</a:t>
            </a:r>
            <a:r>
              <a:rPr lang="en-US" altLang="zh-CN" sz="1600" b="1" dirty="0" smtClean="0">
                <a:solidFill>
                  <a:schemeClr val="accent1"/>
                </a:solidFill>
              </a:rPr>
              <a:t>》</a:t>
            </a:r>
            <a:endParaRPr lang="zh-CN" altLang="en-US" sz="1600" dirty="0">
              <a:solidFill>
                <a:schemeClr val="accent1"/>
              </a:solidFill>
              <a:cs typeface="+mn-ea"/>
              <a:sym typeface="+mn-lt"/>
            </a:endParaRPr>
          </a:p>
        </p:txBody>
      </p:sp>
      <p:sp>
        <p:nvSpPr>
          <p:cNvPr id="15" name="文本框 14">
            <a:extLst>
              <a:ext uri="{FF2B5EF4-FFF2-40B4-BE49-F238E27FC236}">
                <a16:creationId xmlns="" xmlns:p14="http://schemas.microsoft.com/office/powerpoint/2010/main" xmlns:a16="http://schemas.microsoft.com/office/drawing/2014/main" id="{6B5A040D-ECEA-42C9-9CDE-EEAA8DE762AA}"/>
              </a:ext>
            </a:extLst>
          </p:cNvPr>
          <p:cNvSpPr txBox="1"/>
          <p:nvPr/>
        </p:nvSpPr>
        <p:spPr>
          <a:xfrm>
            <a:off x="6989232" y="5274644"/>
            <a:ext cx="2060715" cy="390811"/>
          </a:xfrm>
          <a:prstGeom prst="rect">
            <a:avLst/>
          </a:prstGeom>
          <a:noFill/>
        </p:spPr>
        <p:txBody>
          <a:bodyPr wrap="square" lIns="91438" tIns="45719" rIns="91438" bIns="45719" rtlCol="0">
            <a:spAutoFit/>
          </a:bodyPr>
          <a:lstStyle/>
          <a:p>
            <a:pPr>
              <a:lnSpc>
                <a:spcPts val="2500"/>
              </a:lnSpc>
            </a:pPr>
            <a:r>
              <a:rPr lang="zh-CN" altLang="en-US" sz="1600" b="1" dirty="0" smtClean="0">
                <a:solidFill>
                  <a:schemeClr val="accent1"/>
                </a:solidFill>
              </a:rPr>
              <a:t>加强</a:t>
            </a:r>
            <a:endParaRPr lang="zh-CN" altLang="en-US" sz="1600" dirty="0">
              <a:solidFill>
                <a:schemeClr val="accent1"/>
              </a:solidFill>
              <a:cs typeface="+mn-ea"/>
              <a:sym typeface="+mn-lt"/>
            </a:endParaRPr>
          </a:p>
        </p:txBody>
      </p:sp>
    </p:spTree>
    <p:extLst>
      <p:ext uri="{BB962C8B-B14F-4D97-AF65-F5344CB8AC3E}">
        <p14:creationId xmlns:p14="http://schemas.microsoft.com/office/powerpoint/2010/main" val="42672572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3200" dirty="0" smtClean="0"/>
              <a:t>孔子曰：人而无信，不知其可也。大车无輗，小车五軏，其何以行之</a:t>
            </a:r>
            <a:r>
              <a:rPr lang="zh-CN" altLang="en-US" sz="3200" smtClean="0"/>
              <a:t>哉？鲁迅</a:t>
            </a:r>
            <a:r>
              <a:rPr lang="zh-CN" altLang="en-US" sz="3200" dirty="0" smtClean="0"/>
              <a:t>认为，诚信为人之本。可见我国人民对于诚信的重视程度。作为社会纠纷最后一道防线的诉讼，在庄严法庭上，当事人更应诚信，这也是为什么国外法院在证人作证时要求先起誓，我国现行的民事诉讼法要求证人宣读保证书，保证陈述真实。在法庭上虚假陈述，扰乱审判秩序，蔑视法律权威。</a:t>
            </a:r>
          </a:p>
          <a:p>
            <a:endParaRPr lang="zh-CN" altLang="en-US" dirty="0"/>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74A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 xmlns:a14="http://schemas.microsoft.com/office/drawing/2010/main" xmlns:p14="http://schemas.microsoft.com/office/powerpoint/2010/main" xmlns:a16="http://schemas.microsoft.com/office/drawing/2014/main" id="{DB03B60C-3553-4326-A9A7-9EF8C4081F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96" y="1730087"/>
            <a:ext cx="6424895" cy="4270664"/>
          </a:xfrm>
          <a:prstGeom prst="rect">
            <a:avLst/>
          </a:prstGeom>
          <a:effectLst>
            <a:outerShdw blurRad="342900" sx="102000" sy="102000" algn="ctr" rotWithShape="0">
              <a:prstClr val="black">
                <a:alpha val="40000"/>
              </a:prstClr>
            </a:outerShdw>
          </a:effectLst>
        </p:spPr>
      </p:pic>
      <p:sp>
        <p:nvSpPr>
          <p:cNvPr id="4" name="矩形 3">
            <a:extLst>
              <a:ext uri="{FF2B5EF4-FFF2-40B4-BE49-F238E27FC236}">
                <a16:creationId xmlns="" xmlns:a14="http://schemas.microsoft.com/office/drawing/2010/main" xmlns:p14="http://schemas.microsoft.com/office/powerpoint/2010/main" xmlns:a16="http://schemas.microsoft.com/office/drawing/2014/main" id="{B4200E88-0FF7-4D10-BB80-5EEF33C24DAA}"/>
              </a:ext>
            </a:extLst>
          </p:cNvPr>
          <p:cNvSpPr/>
          <p:nvPr/>
        </p:nvSpPr>
        <p:spPr>
          <a:xfrm>
            <a:off x="6060910" y="467591"/>
            <a:ext cx="5348311" cy="5922819"/>
          </a:xfrm>
          <a:prstGeom prst="rect">
            <a:avLst/>
          </a:prstGeom>
          <a:solidFill>
            <a:schemeClr val="bg1"/>
          </a:solidFill>
          <a:ln>
            <a:noFill/>
          </a:ln>
          <a:effectLst>
            <a:outerShdw blurRad="228600" dist="635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grpSp>
        <p:nvGrpSpPr>
          <p:cNvPr id="9" name="组合 8">
            <a:extLst>
              <a:ext uri="{FF2B5EF4-FFF2-40B4-BE49-F238E27FC236}">
                <a16:creationId xmlns="" xmlns:a14="http://schemas.microsoft.com/office/drawing/2010/main" xmlns:p14="http://schemas.microsoft.com/office/powerpoint/2010/main" xmlns:a16="http://schemas.microsoft.com/office/drawing/2014/main" id="{D87EF56C-322F-4464-9222-9DA60122CF8A}"/>
              </a:ext>
            </a:extLst>
          </p:cNvPr>
          <p:cNvGrpSpPr/>
          <p:nvPr/>
        </p:nvGrpSpPr>
        <p:grpSpPr>
          <a:xfrm>
            <a:off x="949035" y="1143001"/>
            <a:ext cx="1414556" cy="818195"/>
            <a:chOff x="668068" y="202823"/>
            <a:chExt cx="1414556" cy="337529"/>
          </a:xfrm>
          <a:solidFill>
            <a:schemeClr val="bg1"/>
          </a:solidFill>
        </p:grpSpPr>
        <p:sp>
          <p:nvSpPr>
            <p:cNvPr id="10" name="箭头: V 形 9">
              <a:extLst>
                <a:ext uri="{FF2B5EF4-FFF2-40B4-BE49-F238E27FC236}">
                  <a16:creationId xmlns="" xmlns:a14="http://schemas.microsoft.com/office/drawing/2010/main" xmlns:p14="http://schemas.microsoft.com/office/powerpoint/2010/main" xmlns:a16="http://schemas.microsoft.com/office/drawing/2014/main" id="{0241725E-AA3E-4243-BDE4-2773F031C4EC}"/>
                </a:ext>
              </a:extLst>
            </p:cNvPr>
            <p:cNvSpPr/>
            <p:nvPr/>
          </p:nvSpPr>
          <p:spPr>
            <a:xfrm>
              <a:off x="668068" y="202823"/>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箭头: V 形 10">
              <a:extLst>
                <a:ext uri="{FF2B5EF4-FFF2-40B4-BE49-F238E27FC236}">
                  <a16:creationId xmlns="" xmlns:a14="http://schemas.microsoft.com/office/drawing/2010/main" xmlns:p14="http://schemas.microsoft.com/office/powerpoint/2010/main" xmlns:a16="http://schemas.microsoft.com/office/drawing/2014/main" id="{D5F397C2-0283-4F32-916B-F28BF2DA9C86}"/>
                </a:ext>
              </a:extLst>
            </p:cNvPr>
            <p:cNvSpPr/>
            <p:nvPr/>
          </p:nvSpPr>
          <p:spPr>
            <a:xfrm>
              <a:off x="1003739" y="202823"/>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箭头: V 形 11">
              <a:extLst>
                <a:ext uri="{FF2B5EF4-FFF2-40B4-BE49-F238E27FC236}">
                  <a16:creationId xmlns="" xmlns:a14="http://schemas.microsoft.com/office/drawing/2010/main" xmlns:p14="http://schemas.microsoft.com/office/powerpoint/2010/main" xmlns:a16="http://schemas.microsoft.com/office/drawing/2014/main" id="{363DE5DA-C96E-4A41-B08D-6F2286BD1A5C}"/>
                </a:ext>
              </a:extLst>
            </p:cNvPr>
            <p:cNvSpPr/>
            <p:nvPr/>
          </p:nvSpPr>
          <p:spPr>
            <a:xfrm>
              <a:off x="1335082" y="211208"/>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 name="箭头: V 形 12">
              <a:extLst>
                <a:ext uri="{FF2B5EF4-FFF2-40B4-BE49-F238E27FC236}">
                  <a16:creationId xmlns="" xmlns:a14="http://schemas.microsoft.com/office/drawing/2010/main" xmlns:p14="http://schemas.microsoft.com/office/powerpoint/2010/main" xmlns:a16="http://schemas.microsoft.com/office/drawing/2014/main" id="{1D4398A1-018A-404A-962E-0166F5AB3C9A}"/>
                </a:ext>
              </a:extLst>
            </p:cNvPr>
            <p:cNvSpPr/>
            <p:nvPr/>
          </p:nvSpPr>
          <p:spPr>
            <a:xfrm>
              <a:off x="1670753" y="211208"/>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16" name="文本框 15">
            <a:extLst>
              <a:ext uri="{FF2B5EF4-FFF2-40B4-BE49-F238E27FC236}">
                <a16:creationId xmlns="" xmlns:a14="http://schemas.microsoft.com/office/drawing/2010/main" xmlns:p14="http://schemas.microsoft.com/office/powerpoint/2010/main" xmlns:a16="http://schemas.microsoft.com/office/drawing/2014/main" id="{80BC71FA-544D-4D61-B59C-146B791929D6}"/>
              </a:ext>
            </a:extLst>
          </p:cNvPr>
          <p:cNvSpPr txBox="1"/>
          <p:nvPr/>
        </p:nvSpPr>
        <p:spPr>
          <a:xfrm>
            <a:off x="1429232" y="2877649"/>
            <a:ext cx="3427557" cy="1569660"/>
          </a:xfrm>
          <a:prstGeom prst="rect">
            <a:avLst/>
          </a:prstGeom>
          <a:noFill/>
        </p:spPr>
        <p:txBody>
          <a:bodyPr wrap="square" lIns="91438" tIns="45719" rIns="91438" bIns="45719" rtlCol="0">
            <a:spAutoFit/>
          </a:bodyPr>
          <a:lstStyle/>
          <a:p>
            <a:r>
              <a:rPr lang="en-US" altLang="zh-CN" sz="9600" i="1" dirty="0">
                <a:solidFill>
                  <a:schemeClr val="bg1"/>
                </a:solidFill>
                <a:cs typeface="+mn-ea"/>
                <a:sym typeface="+mn-lt"/>
              </a:rPr>
              <a:t>PART</a:t>
            </a:r>
            <a:endParaRPr lang="zh-CN" altLang="en-US" sz="9600" i="1" dirty="0">
              <a:solidFill>
                <a:schemeClr val="bg1"/>
              </a:solidFill>
              <a:cs typeface="+mn-ea"/>
              <a:sym typeface="+mn-lt"/>
            </a:endParaRPr>
          </a:p>
        </p:txBody>
      </p:sp>
      <p:sp>
        <p:nvSpPr>
          <p:cNvPr id="17" name="文本框 16">
            <a:extLst>
              <a:ext uri="{FF2B5EF4-FFF2-40B4-BE49-F238E27FC236}">
                <a16:creationId xmlns="" xmlns:a14="http://schemas.microsoft.com/office/drawing/2010/main" xmlns:p14="http://schemas.microsoft.com/office/powerpoint/2010/main" xmlns:a16="http://schemas.microsoft.com/office/drawing/2014/main" id="{96393C60-D3C1-4416-9A20-9674B3691B3E}"/>
              </a:ext>
            </a:extLst>
          </p:cNvPr>
          <p:cNvSpPr txBox="1"/>
          <p:nvPr/>
        </p:nvSpPr>
        <p:spPr>
          <a:xfrm>
            <a:off x="6649907" y="986059"/>
            <a:ext cx="3697319" cy="2215991"/>
          </a:xfrm>
          <a:prstGeom prst="rect">
            <a:avLst/>
          </a:prstGeom>
          <a:noFill/>
        </p:spPr>
        <p:txBody>
          <a:bodyPr wrap="square" lIns="91438" tIns="45719" rIns="91438" bIns="45719" rtlCol="0">
            <a:spAutoFit/>
          </a:bodyPr>
          <a:lstStyle/>
          <a:p>
            <a:pPr algn="ctr"/>
            <a:r>
              <a:rPr lang="en-US" altLang="zh-CN" sz="13900" b="1" i="1" dirty="0">
                <a:ln>
                  <a:solidFill>
                    <a:srgbClr val="0F74A1"/>
                  </a:solidFill>
                </a:ln>
                <a:noFill/>
                <a:cs typeface="+mn-ea"/>
                <a:sym typeface="+mn-lt"/>
              </a:rPr>
              <a:t>01</a:t>
            </a:r>
            <a:endParaRPr lang="zh-CN" altLang="en-US" sz="13900" b="1" i="1" dirty="0">
              <a:ln>
                <a:solidFill>
                  <a:srgbClr val="0F74A1"/>
                </a:solidFill>
              </a:ln>
              <a:noFill/>
              <a:cs typeface="+mn-ea"/>
              <a:sym typeface="+mn-lt"/>
            </a:endParaRPr>
          </a:p>
        </p:txBody>
      </p:sp>
      <p:sp>
        <p:nvSpPr>
          <p:cNvPr id="18" name="文本框 17">
            <a:extLst>
              <a:ext uri="{FF2B5EF4-FFF2-40B4-BE49-F238E27FC236}">
                <a16:creationId xmlns="" xmlns:a14="http://schemas.microsoft.com/office/drawing/2010/main" xmlns:p14="http://schemas.microsoft.com/office/powerpoint/2010/main" xmlns:a16="http://schemas.microsoft.com/office/drawing/2014/main" id="{7BC58AC5-D0B5-47C0-AFB7-7A15F5E5A3C0}"/>
              </a:ext>
            </a:extLst>
          </p:cNvPr>
          <p:cNvSpPr txBox="1"/>
          <p:nvPr/>
        </p:nvSpPr>
        <p:spPr>
          <a:xfrm>
            <a:off x="6544118" y="3465043"/>
            <a:ext cx="4381893" cy="2123656"/>
          </a:xfrm>
          <a:prstGeom prst="rect">
            <a:avLst/>
          </a:prstGeom>
          <a:noFill/>
        </p:spPr>
        <p:txBody>
          <a:bodyPr wrap="square" lIns="91438" tIns="45719" rIns="91438" bIns="45719" rtlCol="0">
            <a:spAutoFit/>
          </a:bodyPr>
          <a:lstStyle/>
          <a:p>
            <a:pPr algn="ctr"/>
            <a:r>
              <a:rPr lang="zh-CN" altLang="en-US" sz="4400" b="1" dirty="0" smtClean="0">
                <a:solidFill>
                  <a:schemeClr val="accent1"/>
                </a:solidFill>
              </a:rPr>
              <a:t>诚信诉讼在我国民事诉讼的越来越重要</a:t>
            </a:r>
            <a:endParaRPr lang="zh-CN" altLang="en-US" sz="4400" b="1" spc="600" dirty="0">
              <a:solidFill>
                <a:schemeClr val="accent1"/>
              </a:solidFill>
              <a:cs typeface="+mn-ea"/>
              <a:sym typeface="+mn-lt"/>
            </a:endParaRPr>
          </a:p>
        </p:txBody>
      </p:sp>
    </p:spTree>
    <p:extLst>
      <p:ext uri="{BB962C8B-B14F-4D97-AF65-F5344CB8AC3E}">
        <p14:creationId xmlns:p14="http://schemas.microsoft.com/office/powerpoint/2010/main" val="27582595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 name="矩形 29">
            <a:extLst>
              <a:ext uri="{FF2B5EF4-FFF2-40B4-BE49-F238E27FC236}">
                <a16:creationId xmlns="" xmlns:p14="http://schemas.microsoft.com/office/powerpoint/2010/main" xmlns:a16="http://schemas.microsoft.com/office/drawing/2014/main" id="{DF0F3C43-CBE9-43FC-A978-70E50DAC175B}"/>
              </a:ext>
            </a:extLst>
          </p:cNvPr>
          <p:cNvSpPr/>
          <p:nvPr/>
        </p:nvSpPr>
        <p:spPr>
          <a:xfrm>
            <a:off x="914400" y="2128058"/>
            <a:ext cx="10096503" cy="4291793"/>
          </a:xfrm>
          <a:prstGeom prst="rect">
            <a:avLst/>
          </a:prstGeom>
          <a:solidFill>
            <a:schemeClr val="bg1">
              <a:alpha val="32000"/>
            </a:schemeClr>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sp>
        <p:nvSpPr>
          <p:cNvPr id="35" name="文本框 34">
            <a:extLst>
              <a:ext uri="{FF2B5EF4-FFF2-40B4-BE49-F238E27FC236}">
                <a16:creationId xmlns="" xmlns:p14="http://schemas.microsoft.com/office/powerpoint/2010/main" xmlns:a16="http://schemas.microsoft.com/office/drawing/2014/main" id="{9C3575CC-FD78-422C-A873-05B3F02E7A37}"/>
              </a:ext>
            </a:extLst>
          </p:cNvPr>
          <p:cNvSpPr txBox="1"/>
          <p:nvPr/>
        </p:nvSpPr>
        <p:spPr>
          <a:xfrm>
            <a:off x="466726" y="1204627"/>
            <a:ext cx="11254219" cy="584773"/>
          </a:xfrm>
          <a:prstGeom prst="rect">
            <a:avLst/>
          </a:prstGeom>
          <a:noFill/>
        </p:spPr>
        <p:txBody>
          <a:bodyPr wrap="square" lIns="91438" tIns="45719" rIns="91438" bIns="45719" rtlCol="0">
            <a:spAutoFit/>
          </a:bodyPr>
          <a:lstStyle/>
          <a:p>
            <a:r>
              <a:rPr lang="zh-CN" altLang="en-US" sz="1600" dirty="0" smtClean="0">
                <a:solidFill>
                  <a:schemeClr val="bg1"/>
                </a:solidFill>
              </a:rPr>
              <a:t>史尚宽认为诚实信用是“帝王条款，临全法之基本原则”。</a:t>
            </a:r>
            <a:r>
              <a:rPr lang="en-US" altLang="zh-CN" sz="1600" dirty="0" smtClean="0">
                <a:solidFill>
                  <a:schemeClr val="bg1"/>
                </a:solidFill>
              </a:rPr>
              <a:t>《</a:t>
            </a:r>
            <a:r>
              <a:rPr lang="zh-CN" altLang="en-US" sz="1600" dirty="0" smtClean="0">
                <a:solidFill>
                  <a:schemeClr val="bg1"/>
                </a:solidFill>
              </a:rPr>
              <a:t>民法通则</a:t>
            </a:r>
            <a:r>
              <a:rPr lang="en-US" altLang="zh-CN" sz="1600" dirty="0" smtClean="0">
                <a:solidFill>
                  <a:schemeClr val="bg1"/>
                </a:solidFill>
              </a:rPr>
              <a:t>》</a:t>
            </a:r>
            <a:r>
              <a:rPr lang="zh-CN" altLang="en-US" sz="1600" dirty="0" smtClean="0">
                <a:solidFill>
                  <a:schemeClr val="bg1"/>
                </a:solidFill>
              </a:rPr>
              <a:t>第四条规定：民事活动应当遵循自愿、公平、等价有偿、诚实信用的原则。</a:t>
            </a:r>
            <a:r>
              <a:rPr lang="en-US" altLang="zh-CN" sz="1600" dirty="0" smtClean="0">
                <a:solidFill>
                  <a:schemeClr val="bg1"/>
                </a:solidFill>
              </a:rPr>
              <a:t>《</a:t>
            </a:r>
            <a:r>
              <a:rPr lang="zh-CN" altLang="en-US" sz="1600" dirty="0" smtClean="0">
                <a:solidFill>
                  <a:schemeClr val="bg1"/>
                </a:solidFill>
              </a:rPr>
              <a:t>民法典</a:t>
            </a:r>
            <a:r>
              <a:rPr lang="en-US" altLang="zh-CN" sz="1600" dirty="0" smtClean="0">
                <a:solidFill>
                  <a:schemeClr val="bg1"/>
                </a:solidFill>
              </a:rPr>
              <a:t>》</a:t>
            </a:r>
            <a:r>
              <a:rPr lang="zh-CN" altLang="en-US" sz="1600" dirty="0" smtClean="0">
                <a:solidFill>
                  <a:schemeClr val="bg1"/>
                </a:solidFill>
              </a:rPr>
              <a:t>第七条规定：民事主体从事民事活动，应当遵循诚信原则，秉持诚实，恪守承诺。</a:t>
            </a:r>
            <a:endParaRPr lang="zh-CN" altLang="en-US" sz="1600" dirty="0">
              <a:solidFill>
                <a:schemeClr val="bg1"/>
              </a:solidFill>
            </a:endParaRPr>
          </a:p>
        </p:txBody>
      </p:sp>
      <p:sp>
        <p:nvSpPr>
          <p:cNvPr id="37" name="文本框 36">
            <a:extLst>
              <a:ext uri="{FF2B5EF4-FFF2-40B4-BE49-F238E27FC236}">
                <a16:creationId xmlns="" xmlns:p14="http://schemas.microsoft.com/office/powerpoint/2010/main" xmlns:a16="http://schemas.microsoft.com/office/drawing/2014/main" id="{9B026292-04BE-45B8-92B3-0CDE544A1B80}"/>
              </a:ext>
            </a:extLst>
          </p:cNvPr>
          <p:cNvSpPr txBox="1"/>
          <p:nvPr/>
        </p:nvSpPr>
        <p:spPr>
          <a:xfrm>
            <a:off x="554649" y="792852"/>
            <a:ext cx="4537536" cy="400108"/>
          </a:xfrm>
          <a:prstGeom prst="rect">
            <a:avLst/>
          </a:prstGeom>
          <a:noFill/>
        </p:spPr>
        <p:txBody>
          <a:bodyPr wrap="square" lIns="91438" tIns="45719" rIns="91438" bIns="45719" rtlCol="0">
            <a:spAutoFit/>
          </a:bodyPr>
          <a:lstStyle/>
          <a:p>
            <a:r>
              <a:rPr lang="zh-CN" altLang="en-US" sz="2000" b="1" dirty="0" smtClean="0">
                <a:solidFill>
                  <a:schemeClr val="bg1"/>
                </a:solidFill>
              </a:rPr>
              <a:t>诚信诉讼在我国民事诉讼的越来越重要</a:t>
            </a:r>
            <a:endParaRPr lang="zh-CN" altLang="en-US" dirty="0">
              <a:solidFill>
                <a:schemeClr val="bg1"/>
              </a:solidFill>
              <a:cs typeface="+mn-ea"/>
              <a:sym typeface="+mn-lt"/>
            </a:endParaRPr>
          </a:p>
        </p:txBody>
      </p:sp>
      <p:sp>
        <p:nvSpPr>
          <p:cNvPr id="51" name="文本框 50">
            <a:extLst>
              <a:ext uri="{FF2B5EF4-FFF2-40B4-BE49-F238E27FC236}">
                <a16:creationId xmlns="" xmlns:p14="http://schemas.microsoft.com/office/powerpoint/2010/main" xmlns:a16="http://schemas.microsoft.com/office/drawing/2014/main" id="{D7E4ECE7-4F5C-46C6-B5DC-7510B818CF88}"/>
              </a:ext>
            </a:extLst>
          </p:cNvPr>
          <p:cNvSpPr txBox="1"/>
          <p:nvPr/>
        </p:nvSpPr>
        <p:spPr>
          <a:xfrm>
            <a:off x="1113905" y="2277687"/>
            <a:ext cx="9609513" cy="3914339"/>
          </a:xfrm>
          <a:prstGeom prst="rect">
            <a:avLst/>
          </a:prstGeom>
          <a:noFill/>
        </p:spPr>
        <p:txBody>
          <a:bodyPr wrap="square" lIns="91438" tIns="45719" rIns="91438" bIns="45719" rtlCol="0">
            <a:spAutoFit/>
          </a:bodyPr>
          <a:lstStyle/>
          <a:p>
            <a:pPr>
              <a:lnSpc>
                <a:spcPts val="2500"/>
              </a:lnSpc>
            </a:pPr>
            <a:r>
              <a:rPr lang="zh-CN" altLang="en-US" sz="1800" dirty="0" smtClean="0"/>
              <a:t>在我国民事诉讼法中，不管是</a:t>
            </a:r>
            <a:r>
              <a:rPr lang="en-US" sz="1800" dirty="0" smtClean="0"/>
              <a:t>1982</a:t>
            </a:r>
            <a:r>
              <a:rPr lang="zh-CN" altLang="en-US" sz="1800" dirty="0" smtClean="0"/>
              <a:t>年通过的民事诉讼法（试行），还是</a:t>
            </a:r>
            <a:r>
              <a:rPr lang="en-US" sz="1800" dirty="0" smtClean="0"/>
              <a:t>2007</a:t>
            </a:r>
            <a:r>
              <a:rPr lang="zh-CN" altLang="en-US" sz="1800" dirty="0" smtClean="0"/>
              <a:t>年修订的民事诉讼法，均对此未作规定，由于民事诉讼法未作规定，导致我国民事诉讼中诚信度越来越低，法庭甚至成为谎言的天堂。虚假陈述，作假证，最后发展至虚假诉讼，骗取法院的裁判文书以实现不正当的利益，损害他人利益，规避法院强制执行。此情况愈演愈烈，大有燎原之势。至此，我国被迫在</a:t>
            </a:r>
            <a:r>
              <a:rPr lang="en-US" sz="1800" dirty="0" smtClean="0"/>
              <a:t>2012</a:t>
            </a:r>
            <a:r>
              <a:rPr lang="zh-CN" altLang="en-US" sz="1800" dirty="0" smtClean="0"/>
              <a:t>年民事诉讼法修订中，专门在第十三条规定，“民事诉讼应当遵循诚实信用原则”，并将其放在该条“当事人有权在法律规定的范围内处分自己的民事权利和诉讼权利”前作为第一款，以体现诚实信用在民事诉讼中的重要性，即使当事人处分自己的民事权利和诉讼权利，仍不得违反诚实信用原则。</a:t>
            </a:r>
            <a:r>
              <a:rPr lang="en-US" sz="1800" dirty="0" smtClean="0"/>
              <a:t>2014</a:t>
            </a:r>
            <a:r>
              <a:rPr lang="zh-CN" altLang="en-US" sz="1800" dirty="0" smtClean="0"/>
              <a:t>年公布的</a:t>
            </a:r>
            <a:r>
              <a:rPr lang="en-US" altLang="zh-CN" sz="1800" dirty="0" smtClean="0"/>
              <a:t>《</a:t>
            </a:r>
            <a:r>
              <a:rPr lang="zh-CN" altLang="en-US" sz="1800" dirty="0" smtClean="0"/>
              <a:t>最高人民法院关于适用</a:t>
            </a:r>
            <a:r>
              <a:rPr lang="en-US" altLang="zh-CN" sz="1800" dirty="0" smtClean="0"/>
              <a:t>《</a:t>
            </a:r>
            <a:r>
              <a:rPr lang="zh-CN" altLang="en-US" sz="1800" dirty="0" smtClean="0"/>
              <a:t>中华人民共和国民事诉讼法</a:t>
            </a:r>
            <a:r>
              <a:rPr lang="en-US" altLang="zh-CN" sz="1800" dirty="0" smtClean="0"/>
              <a:t>》</a:t>
            </a:r>
            <a:r>
              <a:rPr lang="zh-CN" altLang="en-US" sz="1800" dirty="0" smtClean="0"/>
              <a:t>的解释</a:t>
            </a:r>
            <a:r>
              <a:rPr lang="en-US" altLang="zh-CN" sz="1800" dirty="0" smtClean="0"/>
              <a:t>》</a:t>
            </a:r>
            <a:r>
              <a:rPr lang="zh-CN" altLang="en-US" sz="1800" dirty="0" smtClean="0"/>
              <a:t>第一百一十条规定，法院可以要求当事人本人到庭，就案件有关事实接受询问，询问前，可以要求其签署保证书以保证据实陈述，如拒绝接受询问或者拒绝签署保证书，将严重影响其主张事实的认定。对于证人，该司法解释第一百一十九条也作了类似规定。</a:t>
            </a:r>
            <a:endParaRPr lang="zh-CN" altLang="en-US" sz="18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6705443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p:bldP spid="37"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0" name="矩形 29">
            <a:extLst>
              <a:ext uri="{FF2B5EF4-FFF2-40B4-BE49-F238E27FC236}">
                <a16:creationId xmlns="" xmlns:p14="http://schemas.microsoft.com/office/powerpoint/2010/main" xmlns:a16="http://schemas.microsoft.com/office/drawing/2014/main" id="{DF0F3C43-CBE9-43FC-A978-70E50DAC175B}"/>
              </a:ext>
            </a:extLst>
          </p:cNvPr>
          <p:cNvSpPr/>
          <p:nvPr/>
        </p:nvSpPr>
        <p:spPr>
          <a:xfrm>
            <a:off x="914400" y="2128058"/>
            <a:ext cx="10096503" cy="4291793"/>
          </a:xfrm>
          <a:prstGeom prst="rect">
            <a:avLst/>
          </a:prstGeom>
          <a:solidFill>
            <a:schemeClr val="bg1">
              <a:alpha val="0"/>
            </a:schemeClr>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sp>
        <p:nvSpPr>
          <p:cNvPr id="37" name="文本框 36">
            <a:extLst>
              <a:ext uri="{FF2B5EF4-FFF2-40B4-BE49-F238E27FC236}">
                <a16:creationId xmlns="" xmlns:p14="http://schemas.microsoft.com/office/powerpoint/2010/main" xmlns:a16="http://schemas.microsoft.com/office/drawing/2014/main" id="{9B026292-04BE-45B8-92B3-0CDE544A1B80}"/>
              </a:ext>
            </a:extLst>
          </p:cNvPr>
          <p:cNvSpPr txBox="1"/>
          <p:nvPr/>
        </p:nvSpPr>
        <p:spPr>
          <a:xfrm>
            <a:off x="632980" y="887009"/>
            <a:ext cx="6183457" cy="461663"/>
          </a:xfrm>
          <a:prstGeom prst="rect">
            <a:avLst/>
          </a:prstGeom>
          <a:noFill/>
        </p:spPr>
        <p:txBody>
          <a:bodyPr wrap="square" lIns="91438" tIns="45719" rIns="91438" bIns="45719" rtlCol="0">
            <a:spAutoFit/>
          </a:bodyPr>
          <a:lstStyle/>
          <a:p>
            <a:r>
              <a:rPr lang="zh-CN" altLang="en-US" sz="2400" b="1" dirty="0" smtClean="0">
                <a:solidFill>
                  <a:schemeClr val="accent1"/>
                </a:solidFill>
              </a:rPr>
              <a:t>诚信诉讼在我国民事诉讼的越来越重要</a:t>
            </a:r>
            <a:endParaRPr lang="zh-CN" altLang="en-US" sz="2400" dirty="0">
              <a:solidFill>
                <a:schemeClr val="accent1"/>
              </a:solidFill>
              <a:cs typeface="+mn-ea"/>
              <a:sym typeface="+mn-lt"/>
            </a:endParaRPr>
          </a:p>
        </p:txBody>
      </p:sp>
      <p:sp>
        <p:nvSpPr>
          <p:cNvPr id="51" name="文本框 50">
            <a:extLst>
              <a:ext uri="{FF2B5EF4-FFF2-40B4-BE49-F238E27FC236}">
                <a16:creationId xmlns="" xmlns:p14="http://schemas.microsoft.com/office/powerpoint/2010/main" xmlns:a16="http://schemas.microsoft.com/office/drawing/2014/main" id="{D7E4ECE7-4F5C-46C6-B5DC-7510B818CF88}"/>
              </a:ext>
            </a:extLst>
          </p:cNvPr>
          <p:cNvSpPr txBox="1"/>
          <p:nvPr/>
        </p:nvSpPr>
        <p:spPr>
          <a:xfrm>
            <a:off x="1113905" y="2277687"/>
            <a:ext cx="9609513" cy="2977736"/>
          </a:xfrm>
          <a:prstGeom prst="rect">
            <a:avLst/>
          </a:prstGeom>
          <a:noFill/>
        </p:spPr>
        <p:txBody>
          <a:bodyPr wrap="square" lIns="91438" tIns="45719" rIns="91438" bIns="45719" rtlCol="0">
            <a:spAutoFit/>
          </a:bodyPr>
          <a:lstStyle/>
          <a:p>
            <a:pPr>
              <a:lnSpc>
                <a:spcPts val="2500"/>
              </a:lnSpc>
            </a:pPr>
            <a:r>
              <a:rPr lang="zh-CN" altLang="en-US" sz="2000" dirty="0" smtClean="0"/>
              <a:t>但是，我国不诚信诉讼并未得到全面改善，被告不在法定期限内答辩，热衷于当庭答辩搞突袭，原告在起诉时越来越不愿意全面陈述，也不愿意披露全部证据和事实，当事人热衷搞证据突袭，庭审俨然成为一场攻防突袭战，庭审效果和效率越来越差。而我国由于文化背景的原因，诉讼偏重于客观事实的查明，而不是法律事实，导致举证期限没有实质作用，当事人可以随时提交证据，举证期限形同虚设。最后发展成为直接挑战民事诉讼制度，利用诉讼逃避债务，规避法院执行。鉴于虚假诉讼的普遍性和后果的严重性，最高院和最高检不得不于</a:t>
            </a:r>
            <a:r>
              <a:rPr lang="en-US" sz="2000" dirty="0" smtClean="0"/>
              <a:t>2018</a:t>
            </a:r>
            <a:r>
              <a:rPr lang="zh-CN" altLang="en-US" sz="2000" dirty="0" smtClean="0"/>
              <a:t>年联合颁布</a:t>
            </a:r>
            <a:r>
              <a:rPr lang="en-US" altLang="zh-CN" sz="2000" dirty="0" smtClean="0"/>
              <a:t>《</a:t>
            </a:r>
            <a:r>
              <a:rPr lang="zh-CN" altLang="en-US" sz="2000" dirty="0" smtClean="0"/>
              <a:t>最高人民法院 最高人民检察院关于办理虚假诉讼刑事案件适用法律若干问题的解释</a:t>
            </a:r>
            <a:r>
              <a:rPr lang="en-US" altLang="zh-CN" sz="2000" dirty="0" smtClean="0"/>
              <a:t>》</a:t>
            </a:r>
            <a:r>
              <a:rPr lang="zh-CN" altLang="en-US" sz="2000" dirty="0" smtClean="0"/>
              <a:t>，以刑事手段打击虚假诉讼。可见加强对诚信诉讼的法律规定，落实诚信诉讼制度有多重要多急迫。</a:t>
            </a:r>
            <a:endParaRPr lang="zh-CN" altLang="en-US" sz="20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6705443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74A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 xmlns:a14="http://schemas.microsoft.com/office/drawing/2010/main" xmlns:p14="http://schemas.microsoft.com/office/powerpoint/2010/main" xmlns:a16="http://schemas.microsoft.com/office/drawing/2014/main" id="{DB03B60C-3553-4326-A9A7-9EF8C4081F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96" y="1730087"/>
            <a:ext cx="6424895" cy="4270664"/>
          </a:xfrm>
          <a:prstGeom prst="rect">
            <a:avLst/>
          </a:prstGeom>
          <a:effectLst>
            <a:outerShdw blurRad="342900" sx="102000" sy="102000" algn="ctr" rotWithShape="0">
              <a:prstClr val="black">
                <a:alpha val="40000"/>
              </a:prstClr>
            </a:outerShdw>
          </a:effectLst>
        </p:spPr>
      </p:pic>
      <p:sp>
        <p:nvSpPr>
          <p:cNvPr id="4" name="矩形 3">
            <a:extLst>
              <a:ext uri="{FF2B5EF4-FFF2-40B4-BE49-F238E27FC236}">
                <a16:creationId xmlns="" xmlns:a14="http://schemas.microsoft.com/office/drawing/2010/main" xmlns:p14="http://schemas.microsoft.com/office/powerpoint/2010/main" xmlns:a16="http://schemas.microsoft.com/office/drawing/2014/main" id="{B4200E88-0FF7-4D10-BB80-5EEF33C24DAA}"/>
              </a:ext>
            </a:extLst>
          </p:cNvPr>
          <p:cNvSpPr/>
          <p:nvPr/>
        </p:nvSpPr>
        <p:spPr>
          <a:xfrm>
            <a:off x="6069702" y="450007"/>
            <a:ext cx="5348311" cy="5922819"/>
          </a:xfrm>
          <a:prstGeom prst="rect">
            <a:avLst/>
          </a:prstGeom>
          <a:solidFill>
            <a:schemeClr val="bg1"/>
          </a:solidFill>
          <a:ln>
            <a:noFill/>
          </a:ln>
          <a:effectLst>
            <a:outerShdw blurRad="228600" dist="635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grpSp>
        <p:nvGrpSpPr>
          <p:cNvPr id="9" name="组合 8">
            <a:extLst>
              <a:ext uri="{FF2B5EF4-FFF2-40B4-BE49-F238E27FC236}">
                <a16:creationId xmlns="" xmlns:a14="http://schemas.microsoft.com/office/drawing/2010/main" xmlns:p14="http://schemas.microsoft.com/office/powerpoint/2010/main" xmlns:a16="http://schemas.microsoft.com/office/drawing/2014/main" id="{D87EF56C-322F-4464-9222-9DA60122CF8A}"/>
              </a:ext>
            </a:extLst>
          </p:cNvPr>
          <p:cNvGrpSpPr/>
          <p:nvPr/>
        </p:nvGrpSpPr>
        <p:grpSpPr>
          <a:xfrm>
            <a:off x="949035" y="1143001"/>
            <a:ext cx="1414556" cy="818195"/>
            <a:chOff x="668068" y="202823"/>
            <a:chExt cx="1414556" cy="337529"/>
          </a:xfrm>
          <a:solidFill>
            <a:schemeClr val="bg1"/>
          </a:solidFill>
        </p:grpSpPr>
        <p:sp>
          <p:nvSpPr>
            <p:cNvPr id="10" name="箭头: V 形 9">
              <a:extLst>
                <a:ext uri="{FF2B5EF4-FFF2-40B4-BE49-F238E27FC236}">
                  <a16:creationId xmlns="" xmlns:a14="http://schemas.microsoft.com/office/drawing/2010/main" xmlns:p14="http://schemas.microsoft.com/office/powerpoint/2010/main" xmlns:a16="http://schemas.microsoft.com/office/drawing/2014/main" id="{0241725E-AA3E-4243-BDE4-2773F031C4EC}"/>
                </a:ext>
              </a:extLst>
            </p:cNvPr>
            <p:cNvSpPr/>
            <p:nvPr/>
          </p:nvSpPr>
          <p:spPr>
            <a:xfrm>
              <a:off x="668068" y="202823"/>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箭头: V 形 10">
              <a:extLst>
                <a:ext uri="{FF2B5EF4-FFF2-40B4-BE49-F238E27FC236}">
                  <a16:creationId xmlns="" xmlns:a14="http://schemas.microsoft.com/office/drawing/2010/main" xmlns:p14="http://schemas.microsoft.com/office/powerpoint/2010/main" xmlns:a16="http://schemas.microsoft.com/office/drawing/2014/main" id="{D5F397C2-0283-4F32-916B-F28BF2DA9C86}"/>
                </a:ext>
              </a:extLst>
            </p:cNvPr>
            <p:cNvSpPr/>
            <p:nvPr/>
          </p:nvSpPr>
          <p:spPr>
            <a:xfrm>
              <a:off x="1003739" y="202823"/>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箭头: V 形 11">
              <a:extLst>
                <a:ext uri="{FF2B5EF4-FFF2-40B4-BE49-F238E27FC236}">
                  <a16:creationId xmlns="" xmlns:a14="http://schemas.microsoft.com/office/drawing/2010/main" xmlns:p14="http://schemas.microsoft.com/office/powerpoint/2010/main" xmlns:a16="http://schemas.microsoft.com/office/drawing/2014/main" id="{363DE5DA-C96E-4A41-B08D-6F2286BD1A5C}"/>
                </a:ext>
              </a:extLst>
            </p:cNvPr>
            <p:cNvSpPr/>
            <p:nvPr/>
          </p:nvSpPr>
          <p:spPr>
            <a:xfrm>
              <a:off x="1335082" y="211208"/>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 name="箭头: V 形 12">
              <a:extLst>
                <a:ext uri="{FF2B5EF4-FFF2-40B4-BE49-F238E27FC236}">
                  <a16:creationId xmlns="" xmlns:a14="http://schemas.microsoft.com/office/drawing/2010/main" xmlns:p14="http://schemas.microsoft.com/office/powerpoint/2010/main" xmlns:a16="http://schemas.microsoft.com/office/drawing/2014/main" id="{1D4398A1-018A-404A-962E-0166F5AB3C9A}"/>
                </a:ext>
              </a:extLst>
            </p:cNvPr>
            <p:cNvSpPr/>
            <p:nvPr/>
          </p:nvSpPr>
          <p:spPr>
            <a:xfrm>
              <a:off x="1670753" y="211208"/>
              <a:ext cx="411871" cy="32914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16" name="文本框 15">
            <a:extLst>
              <a:ext uri="{FF2B5EF4-FFF2-40B4-BE49-F238E27FC236}">
                <a16:creationId xmlns="" xmlns:a14="http://schemas.microsoft.com/office/drawing/2010/main" xmlns:p14="http://schemas.microsoft.com/office/powerpoint/2010/main" xmlns:a16="http://schemas.microsoft.com/office/drawing/2014/main" id="{80BC71FA-544D-4D61-B59C-146B791929D6}"/>
              </a:ext>
            </a:extLst>
          </p:cNvPr>
          <p:cNvSpPr txBox="1"/>
          <p:nvPr/>
        </p:nvSpPr>
        <p:spPr>
          <a:xfrm>
            <a:off x="1429232" y="2877649"/>
            <a:ext cx="3427557" cy="1569660"/>
          </a:xfrm>
          <a:prstGeom prst="rect">
            <a:avLst/>
          </a:prstGeom>
          <a:noFill/>
        </p:spPr>
        <p:txBody>
          <a:bodyPr wrap="square" lIns="91438" tIns="45719" rIns="91438" bIns="45719" rtlCol="0">
            <a:spAutoFit/>
          </a:bodyPr>
          <a:lstStyle/>
          <a:p>
            <a:r>
              <a:rPr lang="en-US" altLang="zh-CN" sz="9600" i="1" dirty="0">
                <a:solidFill>
                  <a:schemeClr val="bg1"/>
                </a:solidFill>
                <a:cs typeface="+mn-ea"/>
                <a:sym typeface="+mn-lt"/>
              </a:rPr>
              <a:t>PART</a:t>
            </a:r>
            <a:endParaRPr lang="zh-CN" altLang="en-US" sz="9600" i="1" dirty="0">
              <a:solidFill>
                <a:schemeClr val="bg1"/>
              </a:solidFill>
              <a:cs typeface="+mn-ea"/>
              <a:sym typeface="+mn-lt"/>
            </a:endParaRPr>
          </a:p>
        </p:txBody>
      </p:sp>
      <p:sp>
        <p:nvSpPr>
          <p:cNvPr id="17" name="文本框 16">
            <a:extLst>
              <a:ext uri="{FF2B5EF4-FFF2-40B4-BE49-F238E27FC236}">
                <a16:creationId xmlns="" xmlns:a14="http://schemas.microsoft.com/office/drawing/2010/main" xmlns:p14="http://schemas.microsoft.com/office/powerpoint/2010/main" xmlns:a16="http://schemas.microsoft.com/office/drawing/2014/main" id="{96393C60-D3C1-4416-9A20-9674B3691B3E}"/>
              </a:ext>
            </a:extLst>
          </p:cNvPr>
          <p:cNvSpPr txBox="1"/>
          <p:nvPr/>
        </p:nvSpPr>
        <p:spPr>
          <a:xfrm>
            <a:off x="6649907" y="986059"/>
            <a:ext cx="3697319" cy="2215991"/>
          </a:xfrm>
          <a:prstGeom prst="rect">
            <a:avLst/>
          </a:prstGeom>
          <a:noFill/>
        </p:spPr>
        <p:txBody>
          <a:bodyPr wrap="square" lIns="91438" tIns="45719" rIns="91438" bIns="45719" rtlCol="0">
            <a:spAutoFit/>
          </a:bodyPr>
          <a:lstStyle/>
          <a:p>
            <a:pPr algn="ctr"/>
            <a:r>
              <a:rPr lang="en-US" altLang="zh-CN" sz="13900" b="1" i="1" dirty="0">
                <a:ln>
                  <a:solidFill>
                    <a:srgbClr val="0F74A1"/>
                  </a:solidFill>
                </a:ln>
                <a:noFill/>
                <a:cs typeface="+mn-ea"/>
                <a:sym typeface="+mn-lt"/>
              </a:rPr>
              <a:t>02</a:t>
            </a:r>
            <a:endParaRPr lang="zh-CN" altLang="en-US" sz="13900" b="1" i="1" dirty="0">
              <a:ln>
                <a:solidFill>
                  <a:srgbClr val="0F74A1"/>
                </a:solidFill>
              </a:ln>
              <a:noFill/>
              <a:cs typeface="+mn-ea"/>
              <a:sym typeface="+mn-lt"/>
            </a:endParaRPr>
          </a:p>
        </p:txBody>
      </p:sp>
      <p:sp>
        <p:nvSpPr>
          <p:cNvPr id="18" name="文本框 17">
            <a:extLst>
              <a:ext uri="{FF2B5EF4-FFF2-40B4-BE49-F238E27FC236}">
                <a16:creationId xmlns="" xmlns:a14="http://schemas.microsoft.com/office/drawing/2010/main" xmlns:p14="http://schemas.microsoft.com/office/powerpoint/2010/main" xmlns:a16="http://schemas.microsoft.com/office/drawing/2014/main" id="{7BC58AC5-D0B5-47C0-AFB7-7A15F5E5A3C0}"/>
              </a:ext>
            </a:extLst>
          </p:cNvPr>
          <p:cNvSpPr txBox="1"/>
          <p:nvPr/>
        </p:nvSpPr>
        <p:spPr>
          <a:xfrm>
            <a:off x="6614457" y="3401100"/>
            <a:ext cx="4381893" cy="830995"/>
          </a:xfrm>
          <a:prstGeom prst="rect">
            <a:avLst/>
          </a:prstGeom>
          <a:noFill/>
        </p:spPr>
        <p:txBody>
          <a:bodyPr wrap="square" lIns="91438" tIns="45719" rIns="91438" bIns="45719" rtlCol="0">
            <a:spAutoFit/>
          </a:bodyPr>
          <a:lstStyle/>
          <a:p>
            <a:pPr algn="ctr"/>
            <a:r>
              <a:rPr lang="zh-CN" altLang="en-US" sz="2400" b="1" dirty="0" smtClean="0">
                <a:solidFill>
                  <a:schemeClr val="accent1"/>
                </a:solidFill>
              </a:rPr>
              <a:t>海事诉讼法以</a:t>
            </a:r>
            <a:r>
              <a:rPr lang="en-US" altLang="zh-CN" sz="2400" b="1" dirty="0" smtClean="0">
                <a:solidFill>
                  <a:schemeClr val="accent1"/>
                </a:solidFill>
              </a:rPr>
              <a:t>《</a:t>
            </a:r>
            <a:r>
              <a:rPr lang="zh-CN" altLang="en-US" sz="2400" b="1" dirty="0" smtClean="0">
                <a:solidFill>
                  <a:schemeClr val="accent1"/>
                </a:solidFill>
              </a:rPr>
              <a:t>海事事故调查表</a:t>
            </a:r>
            <a:r>
              <a:rPr lang="en-US" altLang="zh-CN" sz="2400" b="1" dirty="0" smtClean="0">
                <a:solidFill>
                  <a:schemeClr val="accent1"/>
                </a:solidFill>
              </a:rPr>
              <a:t>》</a:t>
            </a:r>
            <a:r>
              <a:rPr lang="zh-CN" altLang="en-US" sz="2400" b="1" dirty="0" smtClean="0">
                <a:solidFill>
                  <a:schemeClr val="accent1"/>
                </a:solidFill>
              </a:rPr>
              <a:t>的形式首次规定诚信诉讼</a:t>
            </a:r>
            <a:endParaRPr lang="zh-CN" altLang="en-US" sz="2400" b="1" spc="600" dirty="0">
              <a:solidFill>
                <a:schemeClr val="accent1"/>
              </a:solidFill>
              <a:cs typeface="+mn-ea"/>
              <a:sym typeface="+mn-lt"/>
            </a:endParaRPr>
          </a:p>
        </p:txBody>
      </p:sp>
    </p:spTree>
    <p:extLst>
      <p:ext uri="{BB962C8B-B14F-4D97-AF65-F5344CB8AC3E}">
        <p14:creationId xmlns:p14="http://schemas.microsoft.com/office/powerpoint/2010/main" val="24786088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5000" b="-25000"/>
          </a:stretch>
        </a:blipFill>
        <a:effectLst/>
      </p:bgPr>
    </p:bg>
    <p:spTree>
      <p:nvGrpSpPr>
        <p:cNvPr id="1" name=""/>
        <p:cNvGrpSpPr/>
        <p:nvPr/>
      </p:nvGrpSpPr>
      <p:grpSpPr>
        <a:xfrm>
          <a:off x="0" y="0"/>
          <a:ext cx="0" cy="0"/>
          <a:chOff x="0" y="0"/>
          <a:chExt cx="0" cy="0"/>
        </a:xfrm>
      </p:grpSpPr>
      <p:sp>
        <p:nvSpPr>
          <p:cNvPr id="28" name="矩形: 圆角 27">
            <a:extLst>
              <a:ext uri="{FF2B5EF4-FFF2-40B4-BE49-F238E27FC236}">
                <a16:creationId xmlns="" xmlns:p14="http://schemas.microsoft.com/office/powerpoint/2010/main" xmlns:a16="http://schemas.microsoft.com/office/drawing/2014/main" id="{12737FB9-AF4C-4DD3-B400-B92C92A02516}"/>
              </a:ext>
            </a:extLst>
          </p:cNvPr>
          <p:cNvSpPr/>
          <p:nvPr/>
        </p:nvSpPr>
        <p:spPr>
          <a:xfrm>
            <a:off x="4534621" y="727365"/>
            <a:ext cx="7072491" cy="5548744"/>
          </a:xfrm>
          <a:prstGeom prst="roundRect">
            <a:avLst>
              <a:gd name="adj" fmla="val 7678"/>
            </a:avLst>
          </a:prstGeom>
          <a:solidFill>
            <a:schemeClr val="bg1">
              <a:alpha val="22000"/>
            </a:schemeClr>
          </a:solidFill>
          <a:ln>
            <a:noFill/>
          </a:ln>
          <a:effectLst>
            <a:outerShdw blurRad="228600" dist="635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cs typeface="+mn-ea"/>
              <a:sym typeface="+mn-lt"/>
            </a:endParaRPr>
          </a:p>
        </p:txBody>
      </p:sp>
      <p:sp>
        <p:nvSpPr>
          <p:cNvPr id="20" name="iconfont-1191-801540">
            <a:extLst>
              <a:ext uri="{FF2B5EF4-FFF2-40B4-BE49-F238E27FC236}">
                <a16:creationId xmlns="" xmlns:p14="http://schemas.microsoft.com/office/powerpoint/2010/main" xmlns:a16="http://schemas.microsoft.com/office/drawing/2014/main" id="{E7E561D5-4F49-4D5B-9F0F-C4B43B62FD09}"/>
              </a:ext>
            </a:extLst>
          </p:cNvPr>
          <p:cNvSpPr>
            <a:spLocks noChangeAspect="1"/>
          </p:cNvSpPr>
          <p:nvPr/>
        </p:nvSpPr>
        <p:spPr bwMode="auto">
          <a:xfrm>
            <a:off x="4956978" y="3163551"/>
            <a:ext cx="609525" cy="609685"/>
          </a:xfrm>
          <a:custGeom>
            <a:avLst/>
            <a:gdLst>
              <a:gd name="T0" fmla="*/ 3982 w 7964"/>
              <a:gd name="T1" fmla="*/ 4878 h 7964"/>
              <a:gd name="T2" fmla="*/ 5082 w 7964"/>
              <a:gd name="T3" fmla="*/ 3086 h 7964"/>
              <a:gd name="T4" fmla="*/ 2882 w 7964"/>
              <a:gd name="T5" fmla="*/ 3086 h 7964"/>
              <a:gd name="T6" fmla="*/ 3982 w 7964"/>
              <a:gd name="T7" fmla="*/ 4878 h 7964"/>
              <a:gd name="T8" fmla="*/ 7651 w 7964"/>
              <a:gd name="T9" fmla="*/ 2432 h 7964"/>
              <a:gd name="T10" fmla="*/ 6798 w 7964"/>
              <a:gd name="T11" fmla="*/ 1166 h 7964"/>
              <a:gd name="T12" fmla="*/ 5532 w 7964"/>
              <a:gd name="T13" fmla="*/ 313 h 7964"/>
              <a:gd name="T14" fmla="*/ 3982 w 7964"/>
              <a:gd name="T15" fmla="*/ 0 h 7964"/>
              <a:gd name="T16" fmla="*/ 2432 w 7964"/>
              <a:gd name="T17" fmla="*/ 313 h 7964"/>
              <a:gd name="T18" fmla="*/ 1166 w 7964"/>
              <a:gd name="T19" fmla="*/ 1166 h 7964"/>
              <a:gd name="T20" fmla="*/ 313 w 7964"/>
              <a:gd name="T21" fmla="*/ 2432 h 7964"/>
              <a:gd name="T22" fmla="*/ 0 w 7964"/>
              <a:gd name="T23" fmla="*/ 3982 h 7964"/>
              <a:gd name="T24" fmla="*/ 313 w 7964"/>
              <a:gd name="T25" fmla="*/ 5532 h 7964"/>
              <a:gd name="T26" fmla="*/ 1166 w 7964"/>
              <a:gd name="T27" fmla="*/ 6798 h 7964"/>
              <a:gd name="T28" fmla="*/ 2432 w 7964"/>
              <a:gd name="T29" fmla="*/ 7651 h 7964"/>
              <a:gd name="T30" fmla="*/ 3982 w 7964"/>
              <a:gd name="T31" fmla="*/ 7964 h 7964"/>
              <a:gd name="T32" fmla="*/ 5532 w 7964"/>
              <a:gd name="T33" fmla="*/ 7651 h 7964"/>
              <a:gd name="T34" fmla="*/ 6798 w 7964"/>
              <a:gd name="T35" fmla="*/ 6798 h 7964"/>
              <a:gd name="T36" fmla="*/ 7651 w 7964"/>
              <a:gd name="T37" fmla="*/ 5532 h 7964"/>
              <a:gd name="T38" fmla="*/ 7964 w 7964"/>
              <a:gd name="T39" fmla="*/ 3982 h 7964"/>
              <a:gd name="T40" fmla="*/ 7651 w 7964"/>
              <a:gd name="T41" fmla="*/ 2432 h 7964"/>
              <a:gd name="T42" fmla="*/ 5288 w 7964"/>
              <a:gd name="T43" fmla="*/ 3224 h 7964"/>
              <a:gd name="T44" fmla="*/ 4188 w 7964"/>
              <a:gd name="T45" fmla="*/ 5017 h 7964"/>
              <a:gd name="T46" fmla="*/ 3982 w 7964"/>
              <a:gd name="T47" fmla="*/ 5134 h 7964"/>
              <a:gd name="T48" fmla="*/ 3776 w 7964"/>
              <a:gd name="T49" fmla="*/ 5017 h 7964"/>
              <a:gd name="T50" fmla="*/ 2676 w 7964"/>
              <a:gd name="T51" fmla="*/ 3224 h 7964"/>
              <a:gd name="T52" fmla="*/ 2637 w 7964"/>
              <a:gd name="T53" fmla="*/ 3086 h 7964"/>
              <a:gd name="T54" fmla="*/ 2667 w 7964"/>
              <a:gd name="T55" fmla="*/ 2963 h 7964"/>
              <a:gd name="T56" fmla="*/ 2882 w 7964"/>
              <a:gd name="T57" fmla="*/ 2830 h 7964"/>
              <a:gd name="T58" fmla="*/ 5082 w 7964"/>
              <a:gd name="T59" fmla="*/ 2830 h 7964"/>
              <a:gd name="T60" fmla="*/ 5297 w 7964"/>
              <a:gd name="T61" fmla="*/ 2963 h 7964"/>
              <a:gd name="T62" fmla="*/ 5326 w 7964"/>
              <a:gd name="T63" fmla="*/ 3086 h 7964"/>
              <a:gd name="T64" fmla="*/ 5288 w 7964"/>
              <a:gd name="T65" fmla="*/ 3224 h 7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64" h="7964">
                <a:moveTo>
                  <a:pt x="3982" y="4878"/>
                </a:moveTo>
                <a:lnTo>
                  <a:pt x="5082" y="3086"/>
                </a:lnTo>
                <a:lnTo>
                  <a:pt x="2882" y="3086"/>
                </a:lnTo>
                <a:lnTo>
                  <a:pt x="3982" y="4878"/>
                </a:lnTo>
                <a:close/>
                <a:moveTo>
                  <a:pt x="7651" y="2432"/>
                </a:moveTo>
                <a:cubicBezTo>
                  <a:pt x="7451" y="1958"/>
                  <a:pt x="7164" y="1532"/>
                  <a:pt x="6798" y="1166"/>
                </a:cubicBezTo>
                <a:cubicBezTo>
                  <a:pt x="6432" y="800"/>
                  <a:pt x="6006" y="513"/>
                  <a:pt x="5532" y="313"/>
                </a:cubicBezTo>
                <a:cubicBezTo>
                  <a:pt x="5041" y="105"/>
                  <a:pt x="4520" y="0"/>
                  <a:pt x="3982" y="0"/>
                </a:cubicBezTo>
                <a:cubicBezTo>
                  <a:pt x="3444" y="0"/>
                  <a:pt x="2923" y="105"/>
                  <a:pt x="2432" y="313"/>
                </a:cubicBezTo>
                <a:cubicBezTo>
                  <a:pt x="1958" y="513"/>
                  <a:pt x="1532" y="800"/>
                  <a:pt x="1166" y="1166"/>
                </a:cubicBezTo>
                <a:cubicBezTo>
                  <a:pt x="800" y="1532"/>
                  <a:pt x="513" y="1958"/>
                  <a:pt x="313" y="2432"/>
                </a:cubicBezTo>
                <a:cubicBezTo>
                  <a:pt x="105" y="2923"/>
                  <a:pt x="0" y="3444"/>
                  <a:pt x="0" y="3982"/>
                </a:cubicBezTo>
                <a:cubicBezTo>
                  <a:pt x="0" y="4520"/>
                  <a:pt x="105" y="5041"/>
                  <a:pt x="313" y="5532"/>
                </a:cubicBezTo>
                <a:cubicBezTo>
                  <a:pt x="513" y="6006"/>
                  <a:pt x="800" y="6432"/>
                  <a:pt x="1166" y="6798"/>
                </a:cubicBezTo>
                <a:cubicBezTo>
                  <a:pt x="1532" y="7164"/>
                  <a:pt x="1958" y="7451"/>
                  <a:pt x="2432" y="7651"/>
                </a:cubicBezTo>
                <a:cubicBezTo>
                  <a:pt x="2923" y="7859"/>
                  <a:pt x="3444" y="7964"/>
                  <a:pt x="3982" y="7964"/>
                </a:cubicBezTo>
                <a:cubicBezTo>
                  <a:pt x="4520" y="7964"/>
                  <a:pt x="5041" y="7859"/>
                  <a:pt x="5532" y="7651"/>
                </a:cubicBezTo>
                <a:cubicBezTo>
                  <a:pt x="6006" y="7451"/>
                  <a:pt x="6432" y="7164"/>
                  <a:pt x="6798" y="6798"/>
                </a:cubicBezTo>
                <a:cubicBezTo>
                  <a:pt x="7164" y="6432"/>
                  <a:pt x="7451" y="6006"/>
                  <a:pt x="7651" y="5532"/>
                </a:cubicBezTo>
                <a:cubicBezTo>
                  <a:pt x="7859" y="5041"/>
                  <a:pt x="7964" y="4520"/>
                  <a:pt x="7964" y="3982"/>
                </a:cubicBezTo>
                <a:cubicBezTo>
                  <a:pt x="7964" y="3444"/>
                  <a:pt x="7859" y="2923"/>
                  <a:pt x="7651" y="2432"/>
                </a:cubicBezTo>
                <a:close/>
                <a:moveTo>
                  <a:pt x="5288" y="3224"/>
                </a:moveTo>
                <a:lnTo>
                  <a:pt x="4188" y="5017"/>
                </a:lnTo>
                <a:cubicBezTo>
                  <a:pt x="4143" y="5090"/>
                  <a:pt x="4065" y="5134"/>
                  <a:pt x="3982" y="5134"/>
                </a:cubicBezTo>
                <a:cubicBezTo>
                  <a:pt x="3899" y="5134"/>
                  <a:pt x="3821" y="5090"/>
                  <a:pt x="3776" y="5017"/>
                </a:cubicBezTo>
                <a:lnTo>
                  <a:pt x="2676" y="3224"/>
                </a:lnTo>
                <a:cubicBezTo>
                  <a:pt x="2651" y="3182"/>
                  <a:pt x="2637" y="3134"/>
                  <a:pt x="2637" y="3086"/>
                </a:cubicBezTo>
                <a:cubicBezTo>
                  <a:pt x="2637" y="3044"/>
                  <a:pt x="2647" y="3001"/>
                  <a:pt x="2667" y="2963"/>
                </a:cubicBezTo>
                <a:cubicBezTo>
                  <a:pt x="2710" y="2881"/>
                  <a:pt x="2792" y="2830"/>
                  <a:pt x="2882" y="2830"/>
                </a:cubicBezTo>
                <a:lnTo>
                  <a:pt x="5082" y="2830"/>
                </a:lnTo>
                <a:cubicBezTo>
                  <a:pt x="5171" y="2830"/>
                  <a:pt x="5254" y="2881"/>
                  <a:pt x="5297" y="2963"/>
                </a:cubicBezTo>
                <a:cubicBezTo>
                  <a:pt x="5317" y="3001"/>
                  <a:pt x="5326" y="3044"/>
                  <a:pt x="5326" y="3086"/>
                </a:cubicBezTo>
                <a:cubicBezTo>
                  <a:pt x="5326" y="3134"/>
                  <a:pt x="5313" y="3182"/>
                  <a:pt x="5288" y="3224"/>
                </a:cubicBezTo>
                <a:close/>
              </a:path>
            </a:pathLst>
          </a:custGeom>
          <a:solidFill>
            <a:srgbClr val="0F74A1"/>
          </a:solidFill>
          <a:ln>
            <a:noFill/>
          </a:ln>
        </p:spPr>
        <p:txBody>
          <a:bodyPr lIns="91438" tIns="45719" rIns="91438" bIns="45719"/>
          <a:lstStyle/>
          <a:p>
            <a:endParaRPr lang="zh-CN" altLang="en-US">
              <a:cs typeface="+mn-ea"/>
              <a:sym typeface="+mn-lt"/>
            </a:endParaRPr>
          </a:p>
        </p:txBody>
      </p:sp>
      <p:sp>
        <p:nvSpPr>
          <p:cNvPr id="14" name="文本框 13">
            <a:extLst>
              <a:ext uri="{FF2B5EF4-FFF2-40B4-BE49-F238E27FC236}">
                <a16:creationId xmlns="" xmlns:p14="http://schemas.microsoft.com/office/powerpoint/2010/main" xmlns:a16="http://schemas.microsoft.com/office/drawing/2014/main" id="{12FF13C9-CAC8-4CE9-B2EB-48C0CE1C70E8}"/>
              </a:ext>
            </a:extLst>
          </p:cNvPr>
          <p:cNvSpPr txBox="1"/>
          <p:nvPr/>
        </p:nvSpPr>
        <p:spPr>
          <a:xfrm>
            <a:off x="5690799" y="3016442"/>
            <a:ext cx="5246952" cy="1664043"/>
          </a:xfrm>
          <a:prstGeom prst="rect">
            <a:avLst/>
          </a:prstGeom>
          <a:noFill/>
        </p:spPr>
        <p:txBody>
          <a:bodyPr wrap="square" lIns="91438" tIns="45719" rIns="91438" bIns="45719" rtlCol="0">
            <a:spAutoFit/>
          </a:bodyPr>
          <a:lstStyle/>
          <a:p>
            <a:pPr>
              <a:lnSpc>
                <a:spcPts val="2500"/>
              </a:lnSpc>
            </a:pPr>
            <a:r>
              <a:rPr lang="en-US" altLang="zh-CN" sz="1600" dirty="0" smtClean="0">
                <a:solidFill>
                  <a:schemeClr val="bg1"/>
                </a:solidFill>
              </a:rPr>
              <a:t>《</a:t>
            </a:r>
            <a:r>
              <a:rPr lang="zh-CN" altLang="en-US" sz="1600" dirty="0" smtClean="0">
                <a:solidFill>
                  <a:schemeClr val="bg1"/>
                </a:solidFill>
              </a:rPr>
              <a:t>海上交通事故调查条例</a:t>
            </a:r>
            <a:r>
              <a:rPr lang="en-US" altLang="zh-CN" sz="1600" dirty="0" smtClean="0">
                <a:solidFill>
                  <a:schemeClr val="bg1"/>
                </a:solidFill>
              </a:rPr>
              <a:t>》</a:t>
            </a:r>
            <a:r>
              <a:rPr lang="zh-CN" altLang="en-US" sz="1600" dirty="0" smtClean="0">
                <a:solidFill>
                  <a:schemeClr val="bg1"/>
                </a:solidFill>
              </a:rPr>
              <a:t>第五条规定，事故发生后必须立即向海事行政机关报告，报告的内容应当包括：船舶或设施的名称、呼号、国籍、起迄港，船舶或设施的所有人或经营人名称，事故发生的时间、地点、海况以及船舶、设施的损害程度、救助要求等。</a:t>
            </a:r>
            <a:endParaRPr lang="zh-CN" altLang="en-US" sz="1500" dirty="0">
              <a:solidFill>
                <a:schemeClr val="bg1"/>
              </a:solidFill>
              <a:cs typeface="+mn-ea"/>
              <a:sym typeface="+mn-lt"/>
            </a:endParaRPr>
          </a:p>
        </p:txBody>
      </p:sp>
      <p:sp>
        <p:nvSpPr>
          <p:cNvPr id="23" name="iconfont-1191-801540">
            <a:extLst>
              <a:ext uri="{FF2B5EF4-FFF2-40B4-BE49-F238E27FC236}">
                <a16:creationId xmlns="" xmlns:p14="http://schemas.microsoft.com/office/powerpoint/2010/main" xmlns:a16="http://schemas.microsoft.com/office/drawing/2014/main" id="{06BE77FD-617E-42FB-813B-B4EDA0C7DF91}"/>
              </a:ext>
            </a:extLst>
          </p:cNvPr>
          <p:cNvSpPr>
            <a:spLocks noChangeAspect="1"/>
          </p:cNvSpPr>
          <p:nvPr/>
        </p:nvSpPr>
        <p:spPr bwMode="auto">
          <a:xfrm>
            <a:off x="4956979" y="4945246"/>
            <a:ext cx="609525" cy="609685"/>
          </a:xfrm>
          <a:custGeom>
            <a:avLst/>
            <a:gdLst>
              <a:gd name="T0" fmla="*/ 3982 w 7964"/>
              <a:gd name="T1" fmla="*/ 4878 h 7964"/>
              <a:gd name="T2" fmla="*/ 5082 w 7964"/>
              <a:gd name="T3" fmla="*/ 3086 h 7964"/>
              <a:gd name="T4" fmla="*/ 2882 w 7964"/>
              <a:gd name="T5" fmla="*/ 3086 h 7964"/>
              <a:gd name="T6" fmla="*/ 3982 w 7964"/>
              <a:gd name="T7" fmla="*/ 4878 h 7964"/>
              <a:gd name="T8" fmla="*/ 7651 w 7964"/>
              <a:gd name="T9" fmla="*/ 2432 h 7964"/>
              <a:gd name="T10" fmla="*/ 6798 w 7964"/>
              <a:gd name="T11" fmla="*/ 1166 h 7964"/>
              <a:gd name="T12" fmla="*/ 5532 w 7964"/>
              <a:gd name="T13" fmla="*/ 313 h 7964"/>
              <a:gd name="T14" fmla="*/ 3982 w 7964"/>
              <a:gd name="T15" fmla="*/ 0 h 7964"/>
              <a:gd name="T16" fmla="*/ 2432 w 7964"/>
              <a:gd name="T17" fmla="*/ 313 h 7964"/>
              <a:gd name="T18" fmla="*/ 1166 w 7964"/>
              <a:gd name="T19" fmla="*/ 1166 h 7964"/>
              <a:gd name="T20" fmla="*/ 313 w 7964"/>
              <a:gd name="T21" fmla="*/ 2432 h 7964"/>
              <a:gd name="T22" fmla="*/ 0 w 7964"/>
              <a:gd name="T23" fmla="*/ 3982 h 7964"/>
              <a:gd name="T24" fmla="*/ 313 w 7964"/>
              <a:gd name="T25" fmla="*/ 5532 h 7964"/>
              <a:gd name="T26" fmla="*/ 1166 w 7964"/>
              <a:gd name="T27" fmla="*/ 6798 h 7964"/>
              <a:gd name="T28" fmla="*/ 2432 w 7964"/>
              <a:gd name="T29" fmla="*/ 7651 h 7964"/>
              <a:gd name="T30" fmla="*/ 3982 w 7964"/>
              <a:gd name="T31" fmla="*/ 7964 h 7964"/>
              <a:gd name="T32" fmla="*/ 5532 w 7964"/>
              <a:gd name="T33" fmla="*/ 7651 h 7964"/>
              <a:gd name="T34" fmla="*/ 6798 w 7964"/>
              <a:gd name="T35" fmla="*/ 6798 h 7964"/>
              <a:gd name="T36" fmla="*/ 7651 w 7964"/>
              <a:gd name="T37" fmla="*/ 5532 h 7964"/>
              <a:gd name="T38" fmla="*/ 7964 w 7964"/>
              <a:gd name="T39" fmla="*/ 3982 h 7964"/>
              <a:gd name="T40" fmla="*/ 7651 w 7964"/>
              <a:gd name="T41" fmla="*/ 2432 h 7964"/>
              <a:gd name="T42" fmla="*/ 5288 w 7964"/>
              <a:gd name="T43" fmla="*/ 3224 h 7964"/>
              <a:gd name="T44" fmla="*/ 4188 w 7964"/>
              <a:gd name="T45" fmla="*/ 5017 h 7964"/>
              <a:gd name="T46" fmla="*/ 3982 w 7964"/>
              <a:gd name="T47" fmla="*/ 5134 h 7964"/>
              <a:gd name="T48" fmla="*/ 3776 w 7964"/>
              <a:gd name="T49" fmla="*/ 5017 h 7964"/>
              <a:gd name="T50" fmla="*/ 2676 w 7964"/>
              <a:gd name="T51" fmla="*/ 3224 h 7964"/>
              <a:gd name="T52" fmla="*/ 2637 w 7964"/>
              <a:gd name="T53" fmla="*/ 3086 h 7964"/>
              <a:gd name="T54" fmla="*/ 2667 w 7964"/>
              <a:gd name="T55" fmla="*/ 2963 h 7964"/>
              <a:gd name="T56" fmla="*/ 2882 w 7964"/>
              <a:gd name="T57" fmla="*/ 2830 h 7964"/>
              <a:gd name="T58" fmla="*/ 5082 w 7964"/>
              <a:gd name="T59" fmla="*/ 2830 h 7964"/>
              <a:gd name="T60" fmla="*/ 5297 w 7964"/>
              <a:gd name="T61" fmla="*/ 2963 h 7964"/>
              <a:gd name="T62" fmla="*/ 5326 w 7964"/>
              <a:gd name="T63" fmla="*/ 3086 h 7964"/>
              <a:gd name="T64" fmla="*/ 5288 w 7964"/>
              <a:gd name="T65" fmla="*/ 3224 h 7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64" h="7964">
                <a:moveTo>
                  <a:pt x="3982" y="4878"/>
                </a:moveTo>
                <a:lnTo>
                  <a:pt x="5082" y="3086"/>
                </a:lnTo>
                <a:lnTo>
                  <a:pt x="2882" y="3086"/>
                </a:lnTo>
                <a:lnTo>
                  <a:pt x="3982" y="4878"/>
                </a:lnTo>
                <a:close/>
                <a:moveTo>
                  <a:pt x="7651" y="2432"/>
                </a:moveTo>
                <a:cubicBezTo>
                  <a:pt x="7451" y="1958"/>
                  <a:pt x="7164" y="1532"/>
                  <a:pt x="6798" y="1166"/>
                </a:cubicBezTo>
                <a:cubicBezTo>
                  <a:pt x="6432" y="800"/>
                  <a:pt x="6006" y="513"/>
                  <a:pt x="5532" y="313"/>
                </a:cubicBezTo>
                <a:cubicBezTo>
                  <a:pt x="5041" y="105"/>
                  <a:pt x="4520" y="0"/>
                  <a:pt x="3982" y="0"/>
                </a:cubicBezTo>
                <a:cubicBezTo>
                  <a:pt x="3444" y="0"/>
                  <a:pt x="2923" y="105"/>
                  <a:pt x="2432" y="313"/>
                </a:cubicBezTo>
                <a:cubicBezTo>
                  <a:pt x="1958" y="513"/>
                  <a:pt x="1532" y="800"/>
                  <a:pt x="1166" y="1166"/>
                </a:cubicBezTo>
                <a:cubicBezTo>
                  <a:pt x="800" y="1532"/>
                  <a:pt x="513" y="1958"/>
                  <a:pt x="313" y="2432"/>
                </a:cubicBezTo>
                <a:cubicBezTo>
                  <a:pt x="105" y="2923"/>
                  <a:pt x="0" y="3444"/>
                  <a:pt x="0" y="3982"/>
                </a:cubicBezTo>
                <a:cubicBezTo>
                  <a:pt x="0" y="4520"/>
                  <a:pt x="105" y="5041"/>
                  <a:pt x="313" y="5532"/>
                </a:cubicBezTo>
                <a:cubicBezTo>
                  <a:pt x="513" y="6006"/>
                  <a:pt x="800" y="6432"/>
                  <a:pt x="1166" y="6798"/>
                </a:cubicBezTo>
                <a:cubicBezTo>
                  <a:pt x="1532" y="7164"/>
                  <a:pt x="1958" y="7451"/>
                  <a:pt x="2432" y="7651"/>
                </a:cubicBezTo>
                <a:cubicBezTo>
                  <a:pt x="2923" y="7859"/>
                  <a:pt x="3444" y="7964"/>
                  <a:pt x="3982" y="7964"/>
                </a:cubicBezTo>
                <a:cubicBezTo>
                  <a:pt x="4520" y="7964"/>
                  <a:pt x="5041" y="7859"/>
                  <a:pt x="5532" y="7651"/>
                </a:cubicBezTo>
                <a:cubicBezTo>
                  <a:pt x="6006" y="7451"/>
                  <a:pt x="6432" y="7164"/>
                  <a:pt x="6798" y="6798"/>
                </a:cubicBezTo>
                <a:cubicBezTo>
                  <a:pt x="7164" y="6432"/>
                  <a:pt x="7451" y="6006"/>
                  <a:pt x="7651" y="5532"/>
                </a:cubicBezTo>
                <a:cubicBezTo>
                  <a:pt x="7859" y="5041"/>
                  <a:pt x="7964" y="4520"/>
                  <a:pt x="7964" y="3982"/>
                </a:cubicBezTo>
                <a:cubicBezTo>
                  <a:pt x="7964" y="3444"/>
                  <a:pt x="7859" y="2923"/>
                  <a:pt x="7651" y="2432"/>
                </a:cubicBezTo>
                <a:close/>
                <a:moveTo>
                  <a:pt x="5288" y="3224"/>
                </a:moveTo>
                <a:lnTo>
                  <a:pt x="4188" y="5017"/>
                </a:lnTo>
                <a:cubicBezTo>
                  <a:pt x="4143" y="5090"/>
                  <a:pt x="4065" y="5134"/>
                  <a:pt x="3982" y="5134"/>
                </a:cubicBezTo>
                <a:cubicBezTo>
                  <a:pt x="3899" y="5134"/>
                  <a:pt x="3821" y="5090"/>
                  <a:pt x="3776" y="5017"/>
                </a:cubicBezTo>
                <a:lnTo>
                  <a:pt x="2676" y="3224"/>
                </a:lnTo>
                <a:cubicBezTo>
                  <a:pt x="2651" y="3182"/>
                  <a:pt x="2637" y="3134"/>
                  <a:pt x="2637" y="3086"/>
                </a:cubicBezTo>
                <a:cubicBezTo>
                  <a:pt x="2637" y="3044"/>
                  <a:pt x="2647" y="3001"/>
                  <a:pt x="2667" y="2963"/>
                </a:cubicBezTo>
                <a:cubicBezTo>
                  <a:pt x="2710" y="2881"/>
                  <a:pt x="2792" y="2830"/>
                  <a:pt x="2882" y="2830"/>
                </a:cubicBezTo>
                <a:lnTo>
                  <a:pt x="5082" y="2830"/>
                </a:lnTo>
                <a:cubicBezTo>
                  <a:pt x="5171" y="2830"/>
                  <a:pt x="5254" y="2881"/>
                  <a:pt x="5297" y="2963"/>
                </a:cubicBezTo>
                <a:cubicBezTo>
                  <a:pt x="5317" y="3001"/>
                  <a:pt x="5326" y="3044"/>
                  <a:pt x="5326" y="3086"/>
                </a:cubicBezTo>
                <a:cubicBezTo>
                  <a:pt x="5326" y="3134"/>
                  <a:pt x="5313" y="3182"/>
                  <a:pt x="5288" y="3224"/>
                </a:cubicBezTo>
                <a:close/>
              </a:path>
            </a:pathLst>
          </a:custGeom>
          <a:solidFill>
            <a:srgbClr val="0F74A1"/>
          </a:solidFill>
          <a:ln>
            <a:noFill/>
          </a:ln>
        </p:spPr>
        <p:txBody>
          <a:bodyPr lIns="91438" tIns="45719" rIns="91438" bIns="45719"/>
          <a:lstStyle/>
          <a:p>
            <a:endParaRPr lang="zh-CN" altLang="en-US">
              <a:cs typeface="+mn-ea"/>
              <a:sym typeface="+mn-lt"/>
            </a:endParaRPr>
          </a:p>
        </p:txBody>
      </p:sp>
      <p:sp>
        <p:nvSpPr>
          <p:cNvPr id="24" name="文本框 23">
            <a:extLst>
              <a:ext uri="{FF2B5EF4-FFF2-40B4-BE49-F238E27FC236}">
                <a16:creationId xmlns="" xmlns:p14="http://schemas.microsoft.com/office/powerpoint/2010/main" xmlns:a16="http://schemas.microsoft.com/office/drawing/2014/main" id="{DFEB7480-5751-43FE-B768-3FDDBD7C9790}"/>
              </a:ext>
            </a:extLst>
          </p:cNvPr>
          <p:cNvSpPr txBox="1"/>
          <p:nvPr/>
        </p:nvSpPr>
        <p:spPr>
          <a:xfrm>
            <a:off x="5740676" y="4881264"/>
            <a:ext cx="5246952" cy="1022842"/>
          </a:xfrm>
          <a:prstGeom prst="rect">
            <a:avLst/>
          </a:prstGeom>
          <a:noFill/>
        </p:spPr>
        <p:txBody>
          <a:bodyPr wrap="square" lIns="91438" tIns="45719" rIns="91438" bIns="45719" rtlCol="0">
            <a:spAutoFit/>
          </a:bodyPr>
          <a:lstStyle/>
          <a:p>
            <a:pPr>
              <a:lnSpc>
                <a:spcPts val="2500"/>
              </a:lnSpc>
            </a:pPr>
            <a:r>
              <a:rPr lang="zh-CN" altLang="en-US" sz="1600" dirty="0" smtClean="0">
                <a:solidFill>
                  <a:schemeClr val="bg1"/>
                </a:solidFill>
              </a:rPr>
              <a:t>第六条规定必须在事故发生后在规定时间内尽快向海事部门提交</a:t>
            </a:r>
            <a:r>
              <a:rPr lang="en-US" altLang="zh-CN" sz="1600" dirty="0" smtClean="0">
                <a:solidFill>
                  <a:schemeClr val="bg1"/>
                </a:solidFill>
              </a:rPr>
              <a:t>《</a:t>
            </a:r>
            <a:r>
              <a:rPr lang="zh-CN" altLang="en-US" sz="1600" dirty="0" smtClean="0">
                <a:solidFill>
                  <a:schemeClr val="bg1"/>
                </a:solidFill>
              </a:rPr>
              <a:t>海上交通事故报告书</a:t>
            </a:r>
            <a:r>
              <a:rPr lang="en-US" altLang="zh-CN" sz="1600" dirty="0" smtClean="0">
                <a:solidFill>
                  <a:schemeClr val="bg1"/>
                </a:solidFill>
              </a:rPr>
              <a:t>》</a:t>
            </a:r>
            <a:r>
              <a:rPr lang="zh-CN" altLang="en-US" sz="1600" dirty="0" smtClean="0">
                <a:solidFill>
                  <a:schemeClr val="bg1"/>
                </a:solidFill>
              </a:rPr>
              <a:t>，内容要求必须真实，不得隐瞒或捏造，否则将被处罚。</a:t>
            </a:r>
            <a:endParaRPr lang="zh-CN" altLang="en-US" sz="1500" dirty="0">
              <a:solidFill>
                <a:schemeClr val="bg1"/>
              </a:solidFill>
              <a:cs typeface="+mn-ea"/>
              <a:sym typeface="+mn-lt"/>
            </a:endParaRPr>
          </a:p>
        </p:txBody>
      </p:sp>
      <p:sp>
        <p:nvSpPr>
          <p:cNvPr id="27" name="文本框 26">
            <a:extLst>
              <a:ext uri="{FF2B5EF4-FFF2-40B4-BE49-F238E27FC236}">
                <a16:creationId xmlns="" xmlns:p14="http://schemas.microsoft.com/office/powerpoint/2010/main" xmlns:a16="http://schemas.microsoft.com/office/drawing/2014/main" id="{91DF776D-D1F1-4E5C-B425-09C52ACC32AF}"/>
              </a:ext>
            </a:extLst>
          </p:cNvPr>
          <p:cNvSpPr txBox="1"/>
          <p:nvPr/>
        </p:nvSpPr>
        <p:spPr>
          <a:xfrm>
            <a:off x="4973605" y="2281946"/>
            <a:ext cx="6030649" cy="702242"/>
          </a:xfrm>
          <a:prstGeom prst="rect">
            <a:avLst/>
          </a:prstGeom>
          <a:noFill/>
        </p:spPr>
        <p:txBody>
          <a:bodyPr wrap="square" lIns="91438" tIns="45719" rIns="91438" bIns="45719" rtlCol="0">
            <a:spAutoFit/>
          </a:bodyPr>
          <a:lstStyle/>
          <a:p>
            <a:pPr>
              <a:lnSpc>
                <a:spcPts val="2500"/>
              </a:lnSpc>
            </a:pPr>
            <a:r>
              <a:rPr lang="zh-CN" altLang="en-US" sz="1500" dirty="0" smtClean="0">
                <a:solidFill>
                  <a:schemeClr val="bg1"/>
                </a:solidFill>
                <a:cs typeface="+mn-ea"/>
                <a:sym typeface="+mn-lt"/>
              </a:rPr>
              <a:t>请</a:t>
            </a:r>
            <a:r>
              <a:rPr lang="zh-CN" altLang="en-US" sz="1600" dirty="0" smtClean="0">
                <a:solidFill>
                  <a:schemeClr val="bg1"/>
                </a:solidFill>
              </a:rPr>
              <a:t>鉴于水上交通事故的特殊性，我国</a:t>
            </a:r>
            <a:r>
              <a:rPr lang="en-US" altLang="zh-CN" sz="1600" dirty="0" smtClean="0">
                <a:solidFill>
                  <a:schemeClr val="bg1"/>
                </a:solidFill>
              </a:rPr>
              <a:t>《</a:t>
            </a:r>
            <a:r>
              <a:rPr lang="zh-CN" altLang="en-US" sz="1600" dirty="0" smtClean="0">
                <a:solidFill>
                  <a:schemeClr val="bg1"/>
                </a:solidFill>
              </a:rPr>
              <a:t>海上交通事故调查条例</a:t>
            </a:r>
            <a:r>
              <a:rPr lang="en-US" altLang="zh-CN" sz="1600" dirty="0" smtClean="0">
                <a:solidFill>
                  <a:schemeClr val="bg1"/>
                </a:solidFill>
              </a:rPr>
              <a:t>》</a:t>
            </a:r>
            <a:r>
              <a:rPr lang="zh-CN" altLang="en-US" sz="1600" dirty="0" smtClean="0">
                <a:solidFill>
                  <a:schemeClr val="bg1"/>
                </a:solidFill>
              </a:rPr>
              <a:t>和</a:t>
            </a:r>
            <a:r>
              <a:rPr lang="en-US" altLang="zh-CN" sz="1600" dirty="0" smtClean="0">
                <a:solidFill>
                  <a:schemeClr val="bg1"/>
                </a:solidFill>
              </a:rPr>
              <a:t>《</a:t>
            </a:r>
            <a:r>
              <a:rPr lang="zh-CN" altLang="en-US" sz="1600" dirty="0" smtClean="0">
                <a:solidFill>
                  <a:schemeClr val="bg1"/>
                </a:solidFill>
              </a:rPr>
              <a:t>内河交通事故调查条例</a:t>
            </a:r>
            <a:r>
              <a:rPr lang="en-US" altLang="zh-CN" sz="1600" dirty="0" smtClean="0">
                <a:solidFill>
                  <a:schemeClr val="bg1"/>
                </a:solidFill>
              </a:rPr>
              <a:t>》</a:t>
            </a:r>
            <a:r>
              <a:rPr lang="zh-CN" altLang="en-US" sz="1600" dirty="0" smtClean="0">
                <a:solidFill>
                  <a:schemeClr val="bg1"/>
                </a:solidFill>
              </a:rPr>
              <a:t>均规定特别的报告制度。</a:t>
            </a:r>
            <a:endParaRPr lang="zh-CN" altLang="en-US" sz="1500" dirty="0">
              <a:solidFill>
                <a:schemeClr val="bg1"/>
              </a:solidFill>
              <a:cs typeface="+mn-ea"/>
              <a:sym typeface="+mn-lt"/>
            </a:endParaRPr>
          </a:p>
        </p:txBody>
      </p:sp>
      <p:sp>
        <p:nvSpPr>
          <p:cNvPr id="16" name="文本框 15">
            <a:extLst>
              <a:ext uri="{FF2B5EF4-FFF2-40B4-BE49-F238E27FC236}">
                <a16:creationId xmlns="" xmlns:p14="http://schemas.microsoft.com/office/powerpoint/2010/main" xmlns:a16="http://schemas.microsoft.com/office/drawing/2014/main" id="{700AA1C8-D653-4BF5-97A1-968C60B20C85}"/>
              </a:ext>
            </a:extLst>
          </p:cNvPr>
          <p:cNvSpPr txBox="1"/>
          <p:nvPr/>
        </p:nvSpPr>
        <p:spPr>
          <a:xfrm>
            <a:off x="4934596" y="1261193"/>
            <a:ext cx="5772197" cy="707884"/>
          </a:xfrm>
          <a:prstGeom prst="rect">
            <a:avLst/>
          </a:prstGeom>
          <a:noFill/>
        </p:spPr>
        <p:txBody>
          <a:bodyPr wrap="square" lIns="91438" tIns="45719" rIns="91438" bIns="45719" rtlCol="0">
            <a:spAutoFit/>
          </a:bodyPr>
          <a:lstStyle/>
          <a:p>
            <a:r>
              <a:rPr lang="zh-CN" altLang="en-US" sz="2000" b="1" dirty="0" smtClean="0">
                <a:solidFill>
                  <a:srgbClr val="002060"/>
                </a:solidFill>
              </a:rPr>
              <a:t>海事诉讼法以</a:t>
            </a:r>
            <a:r>
              <a:rPr lang="en-US" altLang="zh-CN" sz="2000" b="1" dirty="0" smtClean="0">
                <a:solidFill>
                  <a:srgbClr val="002060"/>
                </a:solidFill>
              </a:rPr>
              <a:t>《</a:t>
            </a:r>
            <a:r>
              <a:rPr lang="zh-CN" altLang="en-US" sz="2000" b="1" dirty="0" smtClean="0">
                <a:solidFill>
                  <a:srgbClr val="002060"/>
                </a:solidFill>
              </a:rPr>
              <a:t>海事事故调查表</a:t>
            </a:r>
            <a:r>
              <a:rPr lang="en-US" altLang="zh-CN" sz="2000" b="1" dirty="0" smtClean="0">
                <a:solidFill>
                  <a:srgbClr val="002060"/>
                </a:solidFill>
              </a:rPr>
              <a:t>》</a:t>
            </a:r>
            <a:r>
              <a:rPr lang="zh-CN" altLang="en-US" sz="2000" b="1" dirty="0" smtClean="0">
                <a:solidFill>
                  <a:srgbClr val="002060"/>
                </a:solidFill>
              </a:rPr>
              <a:t>的形式首次规定诚信诉讼</a:t>
            </a:r>
            <a:endParaRPr lang="zh-CN" altLang="en-US" sz="2000" b="1" dirty="0">
              <a:solidFill>
                <a:srgbClr val="002060"/>
              </a:solidFill>
              <a:cs typeface="+mn-ea"/>
              <a:sym typeface="+mn-lt"/>
            </a:endParaRPr>
          </a:p>
        </p:txBody>
      </p:sp>
      <p:cxnSp>
        <p:nvCxnSpPr>
          <p:cNvPr id="29" name="直接连接符 28">
            <a:extLst>
              <a:ext uri="{FF2B5EF4-FFF2-40B4-BE49-F238E27FC236}">
                <a16:creationId xmlns="" xmlns:p14="http://schemas.microsoft.com/office/powerpoint/2010/main" xmlns:a16="http://schemas.microsoft.com/office/drawing/2014/main" id="{F39F0CD8-A9D6-4EC8-869C-96D639157A7D}"/>
              </a:ext>
            </a:extLst>
          </p:cNvPr>
          <p:cNvCxnSpPr>
            <a:cxnSpLocks/>
          </p:cNvCxnSpPr>
          <p:nvPr/>
        </p:nvCxnSpPr>
        <p:spPr>
          <a:xfrm>
            <a:off x="5122377" y="2059192"/>
            <a:ext cx="807368" cy="0"/>
          </a:xfrm>
          <a:prstGeom prst="line">
            <a:avLst/>
          </a:prstGeom>
          <a:ln w="57150">
            <a:solidFill>
              <a:srgbClr val="0F74A1"/>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 xmlns:p14="http://schemas.microsoft.com/office/powerpoint/2010/main" xmlns:a16="http://schemas.microsoft.com/office/drawing/2014/main" id="{C60D3BA5-CAFC-4285-99F9-E4A1061668DB}"/>
              </a:ext>
            </a:extLst>
          </p:cNvPr>
          <p:cNvSpPr txBox="1"/>
          <p:nvPr/>
        </p:nvSpPr>
        <p:spPr>
          <a:xfrm>
            <a:off x="401993" y="2245878"/>
            <a:ext cx="3740304" cy="3908247"/>
          </a:xfrm>
          <a:prstGeom prst="rect">
            <a:avLst/>
          </a:prstGeom>
          <a:noFill/>
        </p:spPr>
        <p:txBody>
          <a:bodyPr wrap="square" lIns="91438" tIns="45719" rIns="91438" bIns="45719" rtlCol="0">
            <a:spAutoFit/>
          </a:bodyPr>
          <a:lstStyle/>
          <a:p>
            <a:pPr>
              <a:lnSpc>
                <a:spcPts val="2500"/>
              </a:lnSpc>
            </a:pPr>
            <a:r>
              <a:rPr lang="zh-CN" altLang="en-US" sz="1600" dirty="0" smtClean="0">
                <a:solidFill>
                  <a:schemeClr val="bg1"/>
                </a:solidFill>
              </a:rPr>
              <a:t>水上交通事故与陆上交通事故有众多不同点，第一，事故现场很难保留，一旦发生船舶碰撞，水面不会留下事故痕迹；第二，水上交通事故很少有第三方目击证人，因事故一般发生在航行中，很少有他人近距离观看到事故发生的过程；第三，一旦发生事故后，由于船舶不能立即停住，致使停泊位置偏离事发现场；第四，有些事故在不知情情况下的发生，如浪损，由于没有直接发生接触，值班人员很难发现发生事故，造成寻找肇事船都很难，更不用说确定事故现场</a:t>
            </a:r>
            <a:endParaRPr lang="zh-CN" altLang="en-US" sz="1500" dirty="0">
              <a:solidFill>
                <a:schemeClr val="bg1"/>
              </a:solidFill>
              <a:cs typeface="+mn-ea"/>
              <a:sym typeface="+mn-lt"/>
            </a:endParaRPr>
          </a:p>
        </p:txBody>
      </p:sp>
      <p:sp>
        <p:nvSpPr>
          <p:cNvPr id="33" name="文本框 32">
            <a:extLst>
              <a:ext uri="{FF2B5EF4-FFF2-40B4-BE49-F238E27FC236}">
                <a16:creationId xmlns="" xmlns:p14="http://schemas.microsoft.com/office/powerpoint/2010/main" xmlns:a16="http://schemas.microsoft.com/office/drawing/2014/main" id="{FD00A6D4-BC1A-4B8D-A512-4D3463FA511C}"/>
              </a:ext>
            </a:extLst>
          </p:cNvPr>
          <p:cNvSpPr txBox="1"/>
          <p:nvPr/>
        </p:nvSpPr>
        <p:spPr>
          <a:xfrm>
            <a:off x="337506" y="463875"/>
            <a:ext cx="3004457" cy="1384993"/>
          </a:xfrm>
          <a:prstGeom prst="rect">
            <a:avLst/>
          </a:prstGeom>
          <a:noFill/>
        </p:spPr>
        <p:txBody>
          <a:bodyPr wrap="square" lIns="91438" tIns="45719" rIns="91438" bIns="45719" rtlCol="0">
            <a:spAutoFit/>
          </a:bodyPr>
          <a:lstStyle/>
          <a:p>
            <a:r>
              <a:rPr lang="zh-CN" altLang="en-US" sz="2800" b="1" dirty="0" smtClean="0">
                <a:solidFill>
                  <a:schemeClr val="bg1"/>
                </a:solidFill>
                <a:cs typeface="+mn-ea"/>
                <a:sym typeface="+mn-lt"/>
              </a:rPr>
              <a:t>海事</a:t>
            </a:r>
            <a:endParaRPr lang="en-US" altLang="zh-CN" sz="2800" b="1" dirty="0" smtClean="0">
              <a:solidFill>
                <a:schemeClr val="bg1"/>
              </a:solidFill>
              <a:cs typeface="+mn-ea"/>
              <a:sym typeface="+mn-lt"/>
            </a:endParaRPr>
          </a:p>
          <a:p>
            <a:r>
              <a:rPr lang="zh-CN" altLang="en-US" sz="2800" b="1" dirty="0" smtClean="0">
                <a:solidFill>
                  <a:schemeClr val="bg1"/>
                </a:solidFill>
                <a:cs typeface="+mn-ea"/>
                <a:sym typeface="+mn-lt"/>
              </a:rPr>
              <a:t>事故</a:t>
            </a:r>
            <a:endParaRPr lang="en-US" altLang="zh-CN" sz="2800" b="1" dirty="0" smtClean="0">
              <a:solidFill>
                <a:schemeClr val="bg1"/>
              </a:solidFill>
              <a:cs typeface="+mn-ea"/>
              <a:sym typeface="+mn-lt"/>
            </a:endParaRPr>
          </a:p>
          <a:p>
            <a:r>
              <a:rPr lang="zh-CN" altLang="en-US" sz="2800" b="1" dirty="0" smtClean="0">
                <a:solidFill>
                  <a:schemeClr val="bg1"/>
                </a:solidFill>
                <a:cs typeface="+mn-ea"/>
                <a:sym typeface="+mn-lt"/>
              </a:rPr>
              <a:t>调查表</a:t>
            </a:r>
            <a:endParaRPr lang="en-US" altLang="zh-CN" sz="2800" b="1" dirty="0">
              <a:solidFill>
                <a:schemeClr val="bg1"/>
              </a:solidFill>
              <a:cs typeface="+mn-ea"/>
              <a:sym typeface="+mn-lt"/>
            </a:endParaRPr>
          </a:p>
        </p:txBody>
      </p:sp>
      <p:grpSp>
        <p:nvGrpSpPr>
          <p:cNvPr id="42" name="组合 41">
            <a:extLst>
              <a:ext uri="{FF2B5EF4-FFF2-40B4-BE49-F238E27FC236}">
                <a16:creationId xmlns="" xmlns:p14="http://schemas.microsoft.com/office/powerpoint/2010/main" xmlns:a16="http://schemas.microsoft.com/office/drawing/2014/main" id="{6714FE26-E53B-4209-A3D3-1D1DDFD83470}"/>
              </a:ext>
            </a:extLst>
          </p:cNvPr>
          <p:cNvGrpSpPr/>
          <p:nvPr/>
        </p:nvGrpSpPr>
        <p:grpSpPr>
          <a:xfrm>
            <a:off x="252196" y="372405"/>
            <a:ext cx="370123" cy="382439"/>
            <a:chOff x="1230077" y="1600407"/>
            <a:chExt cx="370123" cy="382439"/>
          </a:xfrm>
        </p:grpSpPr>
        <p:cxnSp>
          <p:nvCxnSpPr>
            <p:cNvPr id="36" name="直接连接符 35">
              <a:extLst>
                <a:ext uri="{FF2B5EF4-FFF2-40B4-BE49-F238E27FC236}">
                  <a16:creationId xmlns="" xmlns:p14="http://schemas.microsoft.com/office/powerpoint/2010/main" xmlns:a16="http://schemas.microsoft.com/office/drawing/2014/main" id="{F80EA22D-FECB-4271-977E-6235A737FF39}"/>
                </a:ext>
              </a:extLst>
            </p:cNvPr>
            <p:cNvCxnSpPr/>
            <p:nvPr/>
          </p:nvCxnSpPr>
          <p:spPr>
            <a:xfrm>
              <a:off x="1230077" y="1600407"/>
              <a:ext cx="3701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 xmlns:p14="http://schemas.microsoft.com/office/powerpoint/2010/main" xmlns:a16="http://schemas.microsoft.com/office/drawing/2014/main" id="{26B57665-C02D-49B5-A4AB-1F4251E470D1}"/>
                </a:ext>
              </a:extLst>
            </p:cNvPr>
            <p:cNvCxnSpPr/>
            <p:nvPr/>
          </p:nvCxnSpPr>
          <p:spPr>
            <a:xfrm>
              <a:off x="1230077" y="1600407"/>
              <a:ext cx="0" cy="3824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 name="组合 40">
            <a:extLst>
              <a:ext uri="{FF2B5EF4-FFF2-40B4-BE49-F238E27FC236}">
                <a16:creationId xmlns="" xmlns:p14="http://schemas.microsoft.com/office/powerpoint/2010/main" xmlns:a16="http://schemas.microsoft.com/office/drawing/2014/main" id="{B67888A7-5A3B-415F-A8C8-51CDD72EAF1D}"/>
              </a:ext>
            </a:extLst>
          </p:cNvPr>
          <p:cNvGrpSpPr/>
          <p:nvPr/>
        </p:nvGrpSpPr>
        <p:grpSpPr>
          <a:xfrm flipH="1" flipV="1">
            <a:off x="1401188" y="1463242"/>
            <a:ext cx="370123" cy="382439"/>
            <a:chOff x="1382477" y="1752807"/>
            <a:chExt cx="370123" cy="382439"/>
          </a:xfrm>
        </p:grpSpPr>
        <p:cxnSp>
          <p:nvCxnSpPr>
            <p:cNvPr id="39" name="直接连接符 38">
              <a:extLst>
                <a:ext uri="{FF2B5EF4-FFF2-40B4-BE49-F238E27FC236}">
                  <a16:creationId xmlns="" xmlns:p14="http://schemas.microsoft.com/office/powerpoint/2010/main" xmlns:a16="http://schemas.microsoft.com/office/drawing/2014/main" id="{DF127F2E-F445-41E9-9354-4E2396897ADB}"/>
                </a:ext>
              </a:extLst>
            </p:cNvPr>
            <p:cNvCxnSpPr/>
            <p:nvPr/>
          </p:nvCxnSpPr>
          <p:spPr>
            <a:xfrm>
              <a:off x="1382477" y="1752807"/>
              <a:ext cx="3701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 xmlns:p14="http://schemas.microsoft.com/office/powerpoint/2010/main" xmlns:a16="http://schemas.microsoft.com/office/drawing/2014/main" id="{6A18A8BA-CCFD-4A05-8AB9-1E0B2C900891}"/>
                </a:ext>
              </a:extLst>
            </p:cNvPr>
            <p:cNvCxnSpPr/>
            <p:nvPr/>
          </p:nvCxnSpPr>
          <p:spPr>
            <a:xfrm>
              <a:off x="1382477" y="1752807"/>
              <a:ext cx="0" cy="3824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66807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4"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7" grpId="0"/>
      <p:bldP spid="16" grpId="0"/>
      <p:bldP spid="31" grpId="0"/>
      <p:bldP spid="33"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wn1vdp0">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241300" sx="102000" sy="102000" algn="ctr" rotWithShape="0">
            <a:prstClr val="black">
              <a:alpha val="40000"/>
            </a:prstClr>
          </a:outerShdw>
        </a:effectLst>
      </a:spPr>
      <a:bodyPr lIns="91438" tIns="45719" rIns="91438" bIns="45719" rtlCol="0" anchor="ctr"/>
      <a:lstStyle>
        <a:defPPr algn="ctr">
          <a:defRPr>
            <a:cs typeface="+mn-ea"/>
            <a:sym typeface="+mn-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4669</Words>
  <Application>Microsoft Office PowerPoint</Application>
  <PresentationFormat>自定义</PresentationFormat>
  <Paragraphs>92</Paragraphs>
  <Slides>20</Slides>
  <Notes>18</Notes>
  <HiddenSlides>0</HiddenSlides>
  <MMClips>0</MMClips>
  <ScaleCrop>false</ScaleCrop>
  <HeadingPairs>
    <vt:vector size="4" baseType="variant">
      <vt:variant>
        <vt:lpstr>主题</vt:lpstr>
      </vt:variant>
      <vt:variant>
        <vt:i4>2</vt:i4>
      </vt:variant>
      <vt:variant>
        <vt:lpstr>幻灯片标题</vt:lpstr>
      </vt:variant>
      <vt:variant>
        <vt:i4>20</vt:i4>
      </vt:variant>
    </vt:vector>
  </HeadingPairs>
  <TitlesOfParts>
    <vt:vector size="22" baseType="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毕业答辩</dc:title>
  <dc:creator>第一PPT</dc:creator>
  <cp:keywords>www.1ppt.com</cp:keywords>
  <dc:description>www.1ppt.com</dc:description>
  <cp:lastModifiedBy>xb21cn</cp:lastModifiedBy>
  <cp:revision>40</cp:revision>
  <dcterms:created xsi:type="dcterms:W3CDTF">2021-03-23T02:32:44Z</dcterms:created>
  <dcterms:modified xsi:type="dcterms:W3CDTF">2021-11-26T14:30:53Z</dcterms:modified>
</cp:coreProperties>
</file>