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329" r:id="rId2"/>
    <p:sldId id="331" r:id="rId3"/>
    <p:sldId id="635" r:id="rId4"/>
    <p:sldId id="693" r:id="rId5"/>
    <p:sldId id="694" r:id="rId6"/>
    <p:sldId id="697" r:id="rId7"/>
    <p:sldId id="695" r:id="rId8"/>
    <p:sldId id="696" r:id="rId9"/>
    <p:sldId id="698" r:id="rId10"/>
    <p:sldId id="699" r:id="rId11"/>
    <p:sldId id="700" r:id="rId12"/>
    <p:sldId id="639" r:id="rId13"/>
    <p:sldId id="644" r:id="rId14"/>
  </p:sldIdLst>
  <p:sldSz cx="24387175"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1435" algn="l" defTabSz="1828800" rtl="0" eaLnBrk="1" latinLnBrk="0" hangingPunct="1">
      <a:defRPr sz="3600" kern="1200">
        <a:solidFill>
          <a:schemeClr val="tx1"/>
        </a:solidFill>
        <a:latin typeface="+mn-lt"/>
        <a:ea typeface="+mn-ea"/>
        <a:cs typeface="+mn-cs"/>
      </a:defRPr>
    </a:lvl8pPr>
    <a:lvl9pPr marL="7315835"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pos="7680">
          <p15:clr>
            <a:srgbClr val="A4A3A4"/>
          </p15:clr>
        </p15:guide>
        <p15:guide id="2" orient="horz" pos="7283">
          <p15:clr>
            <a:srgbClr val="A4A3A4"/>
          </p15:clr>
        </p15:guide>
        <p15:guide id="3" orient="horz"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705E"/>
    <a:srgbClr val="302B31"/>
    <a:srgbClr val="EFD7BD"/>
    <a:srgbClr val="9D523D"/>
    <a:srgbClr val="2633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32" d="100"/>
          <a:sy n="32" d="100"/>
        </p:scale>
        <p:origin x="724" y="16"/>
      </p:cViewPr>
      <p:guideLst>
        <p:guide pos="7680"/>
        <p:guide orient="horz" pos="7283"/>
        <p:guide orient="horz" pos="4320"/>
      </p:guideLst>
    </p:cSldViewPr>
  </p:slideViewPr>
  <p:outlineViewPr>
    <p:cViewPr>
      <p:scale>
        <a:sx n="33" d="100"/>
        <a:sy n="33" d="100"/>
      </p:scale>
      <p:origin x="0" y="-494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2021/11/25</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黑体-简" panose="02000000000000000000" charset="-122"/>
                <a:cs typeface="黑体-简" panose="02000000000000000000" charset="-122"/>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黑体-简" panose="02000000000000000000" charset="-122"/>
                <a:cs typeface="黑体-简" panose="02000000000000000000" charset="-122"/>
              </a:defRPr>
            </a:lvl1pPr>
          </a:lstStyle>
          <a:p>
            <a:fld id="{50A7C7F2-C4AD-421C-8E3B-779A1D352EAB}" type="datetimeFigureOut">
              <a:rPr lang="en-US" smtClean="0"/>
              <a:t>11/25/2021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ea typeface="黑体-简" panose="02000000000000000000" charset="-122"/>
                <a:cs typeface="黑体-简" panose="02000000000000000000" charset="-122"/>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ea typeface="黑体-简" panose="02000000000000000000" charset="-122"/>
                <a:cs typeface="黑体-简" panose="02000000000000000000" charset="-122"/>
              </a:defRPr>
            </a:lvl1pPr>
          </a:lstStyle>
          <a:p>
            <a:fld id="{56D249AA-2642-469A-8B31-1C015C6FE4B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黑体-简" panose="02000000000000000000" charset="-122"/>
        <a:cs typeface="黑体-简" panose="02000000000000000000" charset="-122"/>
      </a:defRPr>
    </a:lvl1pPr>
    <a:lvl2pPr marL="457200" algn="l" defTabSz="914400" rtl="0" eaLnBrk="1" latinLnBrk="0" hangingPunct="1">
      <a:defRPr sz="1200" kern="1200">
        <a:solidFill>
          <a:schemeClr val="tx1"/>
        </a:solidFill>
        <a:latin typeface="+mn-lt"/>
        <a:ea typeface="黑体-简" panose="02000000000000000000" charset="-122"/>
        <a:cs typeface="黑体-简" panose="02000000000000000000" charset="-122"/>
      </a:defRPr>
    </a:lvl2pPr>
    <a:lvl3pPr marL="914400" algn="l" defTabSz="914400" rtl="0" eaLnBrk="1" latinLnBrk="0" hangingPunct="1">
      <a:defRPr sz="1200" kern="1200">
        <a:solidFill>
          <a:schemeClr val="tx1"/>
        </a:solidFill>
        <a:latin typeface="+mn-lt"/>
        <a:ea typeface="黑体-简" panose="02000000000000000000" charset="-122"/>
        <a:cs typeface="黑体-简" panose="02000000000000000000" charset="-122"/>
      </a:defRPr>
    </a:lvl3pPr>
    <a:lvl4pPr marL="1371600" algn="l" defTabSz="914400" rtl="0" eaLnBrk="1" latinLnBrk="0" hangingPunct="1">
      <a:defRPr sz="1200" kern="1200">
        <a:solidFill>
          <a:schemeClr val="tx1"/>
        </a:solidFill>
        <a:latin typeface="+mn-lt"/>
        <a:ea typeface="黑体-简" panose="02000000000000000000" charset="-122"/>
        <a:cs typeface="黑体-简" panose="02000000000000000000" charset="-122"/>
      </a:defRPr>
    </a:lvl4pPr>
    <a:lvl5pPr marL="1828800" algn="l" defTabSz="914400" rtl="0" eaLnBrk="1" latinLnBrk="0" hangingPunct="1">
      <a:defRPr sz="1200" kern="1200">
        <a:solidFill>
          <a:schemeClr val="tx1"/>
        </a:solidFill>
        <a:latin typeface="+mn-lt"/>
        <a:ea typeface="黑体-简" panose="02000000000000000000" charset="-122"/>
        <a:cs typeface="黑体-简" panose="02000000000000000000"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2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Text Placeholder 10"/>
          <p:cNvSpPr>
            <a:spLocks noGrp="1"/>
          </p:cNvSpPr>
          <p:nvPr>
            <p:ph type="body" sz="quarter" idx="20" hasCustomPrompt="1"/>
          </p:nvPr>
        </p:nvSpPr>
        <p:spPr>
          <a:xfrm>
            <a:off x="1584451" y="1088315"/>
            <a:ext cx="7653528" cy="1197864"/>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2" name="Text Placeholder 10"/>
          <p:cNvSpPr>
            <a:spLocks noGrp="1"/>
          </p:cNvSpPr>
          <p:nvPr>
            <p:ph type="body" sz="quarter" idx="25" hasCustomPrompt="1"/>
          </p:nvPr>
        </p:nvSpPr>
        <p:spPr>
          <a:xfrm>
            <a:off x="15063357" y="8677157"/>
            <a:ext cx="6611112" cy="166420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26" hasCustomPrompt="1"/>
          </p:nvPr>
        </p:nvSpPr>
        <p:spPr>
          <a:xfrm>
            <a:off x="15063357" y="4332650"/>
            <a:ext cx="6611112" cy="2496312"/>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6" name="Text Placeholder 10"/>
          <p:cNvSpPr>
            <a:spLocks noGrp="1"/>
          </p:cNvSpPr>
          <p:nvPr>
            <p:ph type="body" sz="quarter" idx="27" hasCustomPrompt="1"/>
          </p:nvPr>
        </p:nvSpPr>
        <p:spPr>
          <a:xfrm>
            <a:off x="15063357" y="7092502"/>
            <a:ext cx="6611112" cy="1225296"/>
          </a:xfrm>
        </p:spPr>
        <p:txBody>
          <a:bodyPr>
            <a:normAutofit/>
          </a:bodyPr>
          <a:lstStyle>
            <a:lvl1pPr algn="just">
              <a:lnSpc>
                <a:spcPct val="150000"/>
              </a:lnSpc>
              <a:defRPr sz="6000" b="0" spc="0" baseline="0">
                <a:solidFill>
                  <a:srgbClr val="302B31"/>
                </a:solidFill>
                <a:effectLst/>
                <a:latin typeface="Montserrat Light" panose="00000400000000000000" pitchFamily="2" charset="0"/>
              </a:defRPr>
            </a:lvl1pPr>
          </a:lstStyle>
          <a:p>
            <a:pPr lvl="0"/>
            <a:r>
              <a:rPr lang="en-US" dirty="0"/>
              <a:t>Click to edit text</a:t>
            </a:r>
          </a:p>
        </p:txBody>
      </p:sp>
      <p:sp>
        <p:nvSpPr>
          <p:cNvPr id="18" name="Text Placeholder 10"/>
          <p:cNvSpPr>
            <a:spLocks noGrp="1"/>
          </p:cNvSpPr>
          <p:nvPr>
            <p:ph type="body" sz="quarter" idx="28" hasCustomPrompt="1"/>
          </p:nvPr>
        </p:nvSpPr>
        <p:spPr>
          <a:xfrm rot="16200000">
            <a:off x="-1762727" y="7266683"/>
            <a:ext cx="6976872" cy="411480"/>
          </a:xfrm>
        </p:spPr>
        <p:txBody>
          <a:bodyPr>
            <a:normAutofit/>
          </a:bodyPr>
          <a:lstStyle>
            <a:lvl1pPr algn="ctr">
              <a:lnSpc>
                <a:spcPct val="150000"/>
              </a:lnSpc>
              <a:defRPr sz="1800" b="0" spc="3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1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Text Placeholder 10"/>
          <p:cNvSpPr>
            <a:spLocks noGrp="1"/>
          </p:cNvSpPr>
          <p:nvPr>
            <p:ph type="body" sz="quarter" idx="20" hasCustomPrompt="1"/>
          </p:nvPr>
        </p:nvSpPr>
        <p:spPr>
          <a:xfrm>
            <a:off x="3441826" y="4233136"/>
            <a:ext cx="7470648"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2" name="Text Placeholder 10"/>
          <p:cNvSpPr>
            <a:spLocks noGrp="1"/>
          </p:cNvSpPr>
          <p:nvPr>
            <p:ph type="body" sz="quarter" idx="24" hasCustomPrompt="1"/>
          </p:nvPr>
        </p:nvSpPr>
        <p:spPr>
          <a:xfrm>
            <a:off x="3486955" y="6668936"/>
            <a:ext cx="7432038" cy="1644995"/>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29" hasCustomPrompt="1"/>
          </p:nvPr>
        </p:nvSpPr>
        <p:spPr>
          <a:xfrm>
            <a:off x="3624115" y="8707316"/>
            <a:ext cx="1819656" cy="329184"/>
          </a:xfrm>
        </p:spPr>
        <p:txBody>
          <a:bodyPr>
            <a:normAutofit/>
          </a:bodyPr>
          <a:lstStyle>
            <a:lvl1pPr algn="ctr">
              <a:lnSpc>
                <a:spcPct val="150000"/>
              </a:lnSpc>
              <a:defRPr sz="1600" b="0" spc="600" baseline="0">
                <a:solidFill>
                  <a:srgbClr val="302B31"/>
                </a:solidFill>
                <a:effectLst/>
                <a:latin typeface="黑体-简" panose="02000000000000000000" charset="-122"/>
              </a:defRPr>
            </a:lvl1pPr>
          </a:lstStyle>
          <a:p>
            <a:pPr lvl="0"/>
            <a:r>
              <a:rPr lang="en-US" dirty="0"/>
              <a:t>CLICK TO EDIT</a:t>
            </a:r>
          </a:p>
        </p:txBody>
      </p:sp>
      <p:sp>
        <p:nvSpPr>
          <p:cNvPr id="16" name="Text Placeholder 10"/>
          <p:cNvSpPr>
            <a:spLocks noGrp="1"/>
          </p:cNvSpPr>
          <p:nvPr>
            <p:ph type="body" sz="quarter" idx="30" hasCustomPrompt="1"/>
          </p:nvPr>
        </p:nvSpPr>
        <p:spPr>
          <a:xfrm>
            <a:off x="820861" y="801258"/>
            <a:ext cx="1783080" cy="466344"/>
          </a:xfrm>
        </p:spPr>
        <p:txBody>
          <a:bodyPr>
            <a:noAutofit/>
          </a:bodyPr>
          <a:lstStyle>
            <a:lvl1pPr algn="l">
              <a:lnSpc>
                <a:spcPct val="100000"/>
              </a:lnSpc>
              <a:defRPr sz="2400" b="1" spc="0" baseline="0">
                <a:solidFill>
                  <a:srgbClr val="CF705E"/>
                </a:solidFill>
                <a:latin typeface="黑体-简" panose="02000000000000000000" charset="-122"/>
              </a:defRPr>
            </a:lvl1pPr>
          </a:lstStyle>
          <a:p>
            <a:pPr lvl="0"/>
            <a:r>
              <a:rPr lang="en-US" dirty="0"/>
              <a:t>Click here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0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Picture Placeholder 8"/>
          <p:cNvSpPr>
            <a:spLocks noGrp="1"/>
          </p:cNvSpPr>
          <p:nvPr>
            <p:ph type="pic" sz="quarter" idx="13"/>
          </p:nvPr>
        </p:nvSpPr>
        <p:spPr>
          <a:xfrm>
            <a:off x="11231412" y="4057646"/>
            <a:ext cx="9139391" cy="5226056"/>
          </a:xfrm>
          <a:custGeom>
            <a:avLst/>
            <a:gdLst>
              <a:gd name="connsiteX0" fmla="*/ 0 w 9139391"/>
              <a:gd name="connsiteY0" fmla="*/ 0 h 5226056"/>
              <a:gd name="connsiteX1" fmla="*/ 9139391 w 9139391"/>
              <a:gd name="connsiteY1" fmla="*/ 0 h 5226056"/>
              <a:gd name="connsiteX2" fmla="*/ 9139391 w 9139391"/>
              <a:gd name="connsiteY2" fmla="*/ 5226055 h 5226056"/>
              <a:gd name="connsiteX3" fmla="*/ 1 w 9139391"/>
              <a:gd name="connsiteY3" fmla="*/ 5226056 h 5226056"/>
            </a:gdLst>
            <a:ahLst/>
            <a:cxnLst>
              <a:cxn ang="0">
                <a:pos x="connsiteX0" y="connsiteY0"/>
              </a:cxn>
              <a:cxn ang="0">
                <a:pos x="connsiteX1" y="connsiteY1"/>
              </a:cxn>
              <a:cxn ang="0">
                <a:pos x="connsiteX2" y="connsiteY2"/>
              </a:cxn>
              <a:cxn ang="0">
                <a:pos x="connsiteX3" y="connsiteY3"/>
              </a:cxn>
            </a:cxnLst>
            <a:rect l="l" t="t" r="r" b="b"/>
            <a:pathLst>
              <a:path w="9139391" h="5226056">
                <a:moveTo>
                  <a:pt x="0" y="0"/>
                </a:moveTo>
                <a:lnTo>
                  <a:pt x="9139391" y="0"/>
                </a:lnTo>
                <a:lnTo>
                  <a:pt x="9139391" y="5226055"/>
                </a:lnTo>
                <a:lnTo>
                  <a:pt x="1" y="5226056"/>
                </a:lnTo>
                <a:close/>
              </a:path>
            </a:pathLst>
          </a:custGeom>
        </p:spPr>
        <p:txBody>
          <a:bodyPr wrap="square">
            <a:noAutofit/>
          </a:bodyPr>
          <a:lstStyle>
            <a:lvl1pPr algn="ctr">
              <a:defRPr sz="2400"/>
            </a:lvl1pPr>
          </a:lstStyle>
          <a:p>
            <a:endParaRPr lang="en-US"/>
          </a:p>
        </p:txBody>
      </p:sp>
      <p:sp>
        <p:nvSpPr>
          <p:cNvPr id="10" name="Text Placeholder 10"/>
          <p:cNvSpPr>
            <a:spLocks noGrp="1"/>
          </p:cNvSpPr>
          <p:nvPr>
            <p:ph type="body" sz="quarter" idx="20" hasCustomPrompt="1"/>
          </p:nvPr>
        </p:nvSpPr>
        <p:spPr>
          <a:xfrm>
            <a:off x="1247266" y="4816462"/>
            <a:ext cx="7470648"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4" name="Text Placeholder 10"/>
          <p:cNvSpPr>
            <a:spLocks noGrp="1"/>
          </p:cNvSpPr>
          <p:nvPr>
            <p:ph type="body" sz="quarter" idx="24" hasCustomPrompt="1"/>
          </p:nvPr>
        </p:nvSpPr>
        <p:spPr>
          <a:xfrm>
            <a:off x="1285876" y="7252262"/>
            <a:ext cx="7432038" cy="1644995"/>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5" name="Text Placeholder 10"/>
          <p:cNvSpPr>
            <a:spLocks noGrp="1"/>
          </p:cNvSpPr>
          <p:nvPr>
            <p:ph type="body" sz="quarter" idx="18" hasCustomPrompt="1"/>
          </p:nvPr>
        </p:nvSpPr>
        <p:spPr>
          <a:xfrm>
            <a:off x="1247266" y="1001283"/>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9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4" name="Picture Placeholder 13"/>
          <p:cNvSpPr>
            <a:spLocks noGrp="1"/>
          </p:cNvSpPr>
          <p:nvPr>
            <p:ph type="pic" sz="quarter" idx="13"/>
          </p:nvPr>
        </p:nvSpPr>
        <p:spPr>
          <a:xfrm>
            <a:off x="13570858" y="2685143"/>
            <a:ext cx="6212115" cy="8273142"/>
          </a:xfrm>
          <a:custGeom>
            <a:avLst/>
            <a:gdLst>
              <a:gd name="connsiteX0" fmla="*/ 0 w 6212115"/>
              <a:gd name="connsiteY0" fmla="*/ 0 h 8273142"/>
              <a:gd name="connsiteX1" fmla="*/ 6212115 w 6212115"/>
              <a:gd name="connsiteY1" fmla="*/ 0 h 8273142"/>
              <a:gd name="connsiteX2" fmla="*/ 6212115 w 6212115"/>
              <a:gd name="connsiteY2" fmla="*/ 8273142 h 8273142"/>
              <a:gd name="connsiteX3" fmla="*/ 0 w 6212115"/>
              <a:gd name="connsiteY3" fmla="*/ 8273142 h 8273142"/>
            </a:gdLst>
            <a:ahLst/>
            <a:cxnLst>
              <a:cxn ang="0">
                <a:pos x="connsiteX0" y="connsiteY0"/>
              </a:cxn>
              <a:cxn ang="0">
                <a:pos x="connsiteX1" y="connsiteY1"/>
              </a:cxn>
              <a:cxn ang="0">
                <a:pos x="connsiteX2" y="connsiteY2"/>
              </a:cxn>
              <a:cxn ang="0">
                <a:pos x="connsiteX3" y="connsiteY3"/>
              </a:cxn>
            </a:cxnLst>
            <a:rect l="l" t="t" r="r" b="b"/>
            <a:pathLst>
              <a:path w="6212115" h="8273142">
                <a:moveTo>
                  <a:pt x="0" y="0"/>
                </a:moveTo>
                <a:lnTo>
                  <a:pt x="6212115" y="0"/>
                </a:lnTo>
                <a:lnTo>
                  <a:pt x="6212115" y="8273142"/>
                </a:lnTo>
                <a:lnTo>
                  <a:pt x="0" y="8273142"/>
                </a:lnTo>
                <a:close/>
              </a:path>
            </a:pathLst>
          </a:custGeom>
        </p:spPr>
        <p:txBody>
          <a:bodyPr wrap="square">
            <a:noAutofit/>
          </a:bodyPr>
          <a:lstStyle>
            <a:lvl1pPr algn="ctr">
              <a:defRPr sz="2400"/>
            </a:lvl1pPr>
          </a:lstStyle>
          <a:p>
            <a:endParaRPr lang="en-US"/>
          </a:p>
        </p:txBody>
      </p:sp>
      <p:sp>
        <p:nvSpPr>
          <p:cNvPr id="13" name="Picture Placeholder 12"/>
          <p:cNvSpPr>
            <a:spLocks noGrp="1"/>
          </p:cNvSpPr>
          <p:nvPr>
            <p:ph type="pic" sz="quarter" idx="14"/>
          </p:nvPr>
        </p:nvSpPr>
        <p:spPr>
          <a:xfrm>
            <a:off x="11668125" y="6819901"/>
            <a:ext cx="2190750" cy="4676067"/>
          </a:xfrm>
          <a:custGeom>
            <a:avLst/>
            <a:gdLst>
              <a:gd name="connsiteX0" fmla="*/ 294831 w 2190750"/>
              <a:gd name="connsiteY0" fmla="*/ 0 h 4676067"/>
              <a:gd name="connsiteX1" fmla="*/ 1895919 w 2190750"/>
              <a:gd name="connsiteY1" fmla="*/ 0 h 4676067"/>
              <a:gd name="connsiteX2" fmla="*/ 2190750 w 2190750"/>
              <a:gd name="connsiteY2" fmla="*/ 294831 h 4676067"/>
              <a:gd name="connsiteX3" fmla="*/ 2190750 w 2190750"/>
              <a:gd name="connsiteY3" fmla="*/ 4381236 h 4676067"/>
              <a:gd name="connsiteX4" fmla="*/ 1895919 w 2190750"/>
              <a:gd name="connsiteY4" fmla="*/ 4676067 h 4676067"/>
              <a:gd name="connsiteX5" fmla="*/ 294831 w 2190750"/>
              <a:gd name="connsiteY5" fmla="*/ 4676067 h 4676067"/>
              <a:gd name="connsiteX6" fmla="*/ 0 w 2190750"/>
              <a:gd name="connsiteY6" fmla="*/ 4381236 h 4676067"/>
              <a:gd name="connsiteX7" fmla="*/ 0 w 2190750"/>
              <a:gd name="connsiteY7" fmla="*/ 294831 h 4676067"/>
              <a:gd name="connsiteX8" fmla="*/ 294831 w 2190750"/>
              <a:gd name="connsiteY8" fmla="*/ 0 h 467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0750" h="4676067">
                <a:moveTo>
                  <a:pt x="294831" y="0"/>
                </a:moveTo>
                <a:lnTo>
                  <a:pt x="1895919" y="0"/>
                </a:lnTo>
                <a:cubicBezTo>
                  <a:pt x="2058750" y="0"/>
                  <a:pt x="2190750" y="132000"/>
                  <a:pt x="2190750" y="294831"/>
                </a:cubicBezTo>
                <a:lnTo>
                  <a:pt x="2190750" y="4381236"/>
                </a:lnTo>
                <a:cubicBezTo>
                  <a:pt x="2190750" y="4544067"/>
                  <a:pt x="2058750" y="4676067"/>
                  <a:pt x="1895919" y="4676067"/>
                </a:cubicBezTo>
                <a:lnTo>
                  <a:pt x="294831" y="4676067"/>
                </a:lnTo>
                <a:cubicBezTo>
                  <a:pt x="132000" y="4676067"/>
                  <a:pt x="0" y="4544067"/>
                  <a:pt x="0" y="4381236"/>
                </a:cubicBezTo>
                <a:lnTo>
                  <a:pt x="0" y="294831"/>
                </a:lnTo>
                <a:cubicBezTo>
                  <a:pt x="0" y="132000"/>
                  <a:pt x="132000" y="0"/>
                  <a:pt x="294831" y="0"/>
                </a:cubicBezTo>
                <a:close/>
              </a:path>
            </a:pathLst>
          </a:custGeom>
        </p:spPr>
        <p:txBody>
          <a:bodyPr wrap="square">
            <a:noAutofit/>
          </a:bodyPr>
          <a:lstStyle>
            <a:lvl1pPr algn="ctr">
              <a:defRPr sz="2400"/>
            </a:lvl1pPr>
          </a:lstStyle>
          <a:p>
            <a:endParaRPr lang="en-US"/>
          </a:p>
        </p:txBody>
      </p:sp>
      <p:sp>
        <p:nvSpPr>
          <p:cNvPr id="16" name="Text Placeholder 10"/>
          <p:cNvSpPr>
            <a:spLocks noGrp="1"/>
          </p:cNvSpPr>
          <p:nvPr>
            <p:ph type="body" sz="quarter" idx="18" hasCustomPrompt="1"/>
          </p:nvPr>
        </p:nvSpPr>
        <p:spPr>
          <a:xfrm>
            <a:off x="1784875" y="1263675"/>
            <a:ext cx="13258800" cy="621792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7" name="Text Placeholder 10"/>
          <p:cNvSpPr>
            <a:spLocks noGrp="1"/>
          </p:cNvSpPr>
          <p:nvPr>
            <p:ph type="body" sz="quarter" idx="28" hasCustomPrompt="1"/>
          </p:nvPr>
        </p:nvSpPr>
        <p:spPr>
          <a:xfrm rot="16200000">
            <a:off x="19324393" y="6161532"/>
            <a:ext cx="4279392" cy="1243584"/>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8" name="Text Placeholder 10"/>
          <p:cNvSpPr>
            <a:spLocks noGrp="1"/>
          </p:cNvSpPr>
          <p:nvPr>
            <p:ph type="body" sz="quarter" idx="24" hasCustomPrompt="1"/>
          </p:nvPr>
        </p:nvSpPr>
        <p:spPr>
          <a:xfrm>
            <a:off x="1865516" y="7177173"/>
            <a:ext cx="8116684" cy="1243584"/>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9" name="Text Placeholder 10"/>
          <p:cNvSpPr>
            <a:spLocks noGrp="1"/>
          </p:cNvSpPr>
          <p:nvPr>
            <p:ph type="body" sz="quarter" idx="29" hasCustomPrompt="1"/>
          </p:nvPr>
        </p:nvSpPr>
        <p:spPr>
          <a:xfrm>
            <a:off x="2006496" y="10153787"/>
            <a:ext cx="1819656" cy="365760"/>
          </a:xfrm>
        </p:spPr>
        <p:txBody>
          <a:bodyPr>
            <a:noAutofit/>
          </a:bodyPr>
          <a:lstStyle>
            <a:lvl1pPr algn="ctr">
              <a:lnSpc>
                <a:spcPct val="150000"/>
              </a:lnSpc>
              <a:defRPr sz="1600" b="0" spc="600" baseline="0">
                <a:solidFill>
                  <a:srgbClr val="302B31"/>
                </a:solidFill>
                <a:effectLst/>
                <a:latin typeface="黑体-简" panose="02000000000000000000" charset="-122"/>
              </a:defRPr>
            </a:lvl1pPr>
          </a:lstStyle>
          <a:p>
            <a:pPr lvl="0"/>
            <a:r>
              <a:rPr lang="en-US" dirty="0"/>
              <a:t>CLICK</a:t>
            </a:r>
          </a:p>
        </p:txBody>
      </p:sp>
      <p:sp>
        <p:nvSpPr>
          <p:cNvPr id="20" name="Text Placeholder 10"/>
          <p:cNvSpPr>
            <a:spLocks noGrp="1"/>
          </p:cNvSpPr>
          <p:nvPr>
            <p:ph type="body" sz="quarter" idx="30" hasCustomPrompt="1"/>
          </p:nvPr>
        </p:nvSpPr>
        <p:spPr>
          <a:xfrm>
            <a:off x="4908801" y="10153787"/>
            <a:ext cx="1819656" cy="365760"/>
          </a:xfrm>
        </p:spPr>
        <p:txBody>
          <a:bodyPr>
            <a:noAutofit/>
          </a:bodyPr>
          <a:lstStyle>
            <a:lvl1pPr algn="ctr">
              <a:lnSpc>
                <a:spcPct val="150000"/>
              </a:lnSpc>
              <a:defRPr sz="1600" b="0" spc="600" baseline="0">
                <a:solidFill>
                  <a:srgbClr val="302B31"/>
                </a:solidFill>
                <a:effectLst/>
                <a:latin typeface="黑体-简" panose="02000000000000000000" charset="-122"/>
              </a:defRPr>
            </a:lvl1pPr>
          </a:lstStyle>
          <a:p>
            <a:pPr lvl="0"/>
            <a:r>
              <a:rPr lang="en-US" dirty="0"/>
              <a:t>EDIT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8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Picture Placeholder 10"/>
          <p:cNvSpPr>
            <a:spLocks noGrp="1"/>
          </p:cNvSpPr>
          <p:nvPr>
            <p:ph type="pic" sz="quarter" idx="13"/>
          </p:nvPr>
        </p:nvSpPr>
        <p:spPr>
          <a:xfrm>
            <a:off x="4025900" y="2463800"/>
            <a:ext cx="4178300" cy="9042400"/>
          </a:xfrm>
          <a:custGeom>
            <a:avLst/>
            <a:gdLst>
              <a:gd name="connsiteX0" fmla="*/ 416994 w 4178300"/>
              <a:gd name="connsiteY0" fmla="*/ 0 h 9042400"/>
              <a:gd name="connsiteX1" fmla="*/ 3761306 w 4178300"/>
              <a:gd name="connsiteY1" fmla="*/ 0 h 9042400"/>
              <a:gd name="connsiteX2" fmla="*/ 4178300 w 4178300"/>
              <a:gd name="connsiteY2" fmla="*/ 416994 h 9042400"/>
              <a:gd name="connsiteX3" fmla="*/ 4178300 w 4178300"/>
              <a:gd name="connsiteY3" fmla="*/ 8625406 h 9042400"/>
              <a:gd name="connsiteX4" fmla="*/ 3761306 w 4178300"/>
              <a:gd name="connsiteY4" fmla="*/ 9042400 h 9042400"/>
              <a:gd name="connsiteX5" fmla="*/ 416994 w 4178300"/>
              <a:gd name="connsiteY5" fmla="*/ 9042400 h 9042400"/>
              <a:gd name="connsiteX6" fmla="*/ 0 w 4178300"/>
              <a:gd name="connsiteY6" fmla="*/ 8625406 h 9042400"/>
              <a:gd name="connsiteX7" fmla="*/ 0 w 4178300"/>
              <a:gd name="connsiteY7" fmla="*/ 416994 h 9042400"/>
              <a:gd name="connsiteX8" fmla="*/ 416994 w 4178300"/>
              <a:gd name="connsiteY8" fmla="*/ 0 h 904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8300" h="9042400">
                <a:moveTo>
                  <a:pt x="416994" y="0"/>
                </a:moveTo>
                <a:lnTo>
                  <a:pt x="3761306" y="0"/>
                </a:lnTo>
                <a:cubicBezTo>
                  <a:pt x="3991606" y="0"/>
                  <a:pt x="4178300" y="186695"/>
                  <a:pt x="4178300" y="416994"/>
                </a:cubicBezTo>
                <a:lnTo>
                  <a:pt x="4178300" y="8625406"/>
                </a:lnTo>
                <a:cubicBezTo>
                  <a:pt x="4178300" y="8855705"/>
                  <a:pt x="3991606" y="9042400"/>
                  <a:pt x="3761306" y="9042400"/>
                </a:cubicBezTo>
                <a:lnTo>
                  <a:pt x="416994" y="9042400"/>
                </a:lnTo>
                <a:cubicBezTo>
                  <a:pt x="186696" y="9042400"/>
                  <a:pt x="0" y="8855705"/>
                  <a:pt x="0" y="8625406"/>
                </a:cubicBezTo>
                <a:lnTo>
                  <a:pt x="0" y="416994"/>
                </a:lnTo>
                <a:cubicBezTo>
                  <a:pt x="0" y="186695"/>
                  <a:pt x="186696" y="0"/>
                  <a:pt x="416994" y="0"/>
                </a:cubicBezTo>
                <a:close/>
              </a:path>
            </a:pathLst>
          </a:custGeom>
        </p:spPr>
        <p:txBody>
          <a:bodyPr wrap="square">
            <a:noAutofit/>
          </a:bodyPr>
          <a:lstStyle>
            <a:lvl1pPr algn="ctr">
              <a:defRPr sz="2400"/>
            </a:lvl1pPr>
          </a:lstStyle>
          <a:p>
            <a:endParaRPr lang="en-US"/>
          </a:p>
        </p:txBody>
      </p:sp>
      <p:sp>
        <p:nvSpPr>
          <p:cNvPr id="13" name="Text Placeholder 10"/>
          <p:cNvSpPr>
            <a:spLocks noGrp="1"/>
          </p:cNvSpPr>
          <p:nvPr>
            <p:ph type="body" sz="quarter" idx="18" hasCustomPrompt="1"/>
          </p:nvPr>
        </p:nvSpPr>
        <p:spPr>
          <a:xfrm rot="16200000">
            <a:off x="-3746024" y="5994176"/>
            <a:ext cx="13258800" cy="3154680"/>
          </a:xfrm>
        </p:spPr>
        <p:txBody>
          <a:bodyPr>
            <a:noAutofit/>
          </a:bodyPr>
          <a:lstStyle>
            <a:lvl1pPr algn="r">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4" name="Text Placeholder 10"/>
          <p:cNvSpPr>
            <a:spLocks noGrp="1"/>
          </p:cNvSpPr>
          <p:nvPr>
            <p:ph type="body" sz="quarter" idx="20" hasCustomPrompt="1"/>
          </p:nvPr>
        </p:nvSpPr>
        <p:spPr>
          <a:xfrm>
            <a:off x="11227428" y="3835161"/>
            <a:ext cx="6812280" cy="1197864"/>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6" name="Text Placeholder 10"/>
          <p:cNvSpPr>
            <a:spLocks noGrp="1"/>
          </p:cNvSpPr>
          <p:nvPr>
            <p:ph type="body" sz="quarter" idx="24" hasCustomPrompt="1"/>
          </p:nvPr>
        </p:nvSpPr>
        <p:spPr>
          <a:xfrm>
            <a:off x="11327019" y="5339362"/>
            <a:ext cx="6629400" cy="2907792"/>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28" hasCustomPrompt="1"/>
          </p:nvPr>
        </p:nvSpPr>
        <p:spPr>
          <a:xfrm>
            <a:off x="20586319" y="921077"/>
            <a:ext cx="2825496" cy="1243584"/>
          </a:xfrm>
        </p:spPr>
        <p:txBody>
          <a:bodyPr>
            <a:normAutofit/>
          </a:bodyPr>
          <a:lstStyle>
            <a:lvl1pPr algn="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9" name="Text Placeholder 10"/>
          <p:cNvSpPr>
            <a:spLocks noGrp="1"/>
          </p:cNvSpPr>
          <p:nvPr>
            <p:ph type="body" sz="quarter" idx="29" hasCustomPrompt="1"/>
          </p:nvPr>
        </p:nvSpPr>
        <p:spPr>
          <a:xfrm>
            <a:off x="11523133" y="8707316"/>
            <a:ext cx="1819656" cy="329184"/>
          </a:xfrm>
        </p:spPr>
        <p:txBody>
          <a:bodyPr>
            <a:normAutofit/>
          </a:bodyPr>
          <a:lstStyle>
            <a:lvl1pPr algn="ctr">
              <a:lnSpc>
                <a:spcPct val="150000"/>
              </a:lnSpc>
              <a:defRPr sz="1600" b="0" spc="600" baseline="0">
                <a:solidFill>
                  <a:srgbClr val="302B31"/>
                </a:solidFill>
                <a:effectLst/>
                <a:latin typeface="黑体-简" panose="02000000000000000000" charset="-122"/>
              </a:defRPr>
            </a:lvl1pPr>
          </a:lstStyle>
          <a:p>
            <a:pPr lvl="0"/>
            <a:r>
              <a:rPr lang="en-US" dirty="0"/>
              <a:t>CLICK TO EDIT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21421407" y="3040382"/>
            <a:ext cx="1432700" cy="6483648"/>
          </a:xfrm>
          <a:custGeom>
            <a:avLst/>
            <a:gdLst>
              <a:gd name="connsiteX0" fmla="*/ 0 w 1881648"/>
              <a:gd name="connsiteY0" fmla="*/ 0 h 8515351"/>
              <a:gd name="connsiteX1" fmla="*/ 1881648 w 1881648"/>
              <a:gd name="connsiteY1" fmla="*/ 0 h 8515351"/>
              <a:gd name="connsiteX2" fmla="*/ 1881648 w 1881648"/>
              <a:gd name="connsiteY2" fmla="*/ 8515351 h 8515351"/>
              <a:gd name="connsiteX3" fmla="*/ 0 w 1881648"/>
              <a:gd name="connsiteY3" fmla="*/ 8515351 h 8515351"/>
            </a:gdLst>
            <a:ahLst/>
            <a:cxnLst>
              <a:cxn ang="0">
                <a:pos x="connsiteX0" y="connsiteY0"/>
              </a:cxn>
              <a:cxn ang="0">
                <a:pos x="connsiteX1" y="connsiteY1"/>
              </a:cxn>
              <a:cxn ang="0">
                <a:pos x="connsiteX2" y="connsiteY2"/>
              </a:cxn>
              <a:cxn ang="0">
                <a:pos x="connsiteX3" y="connsiteY3"/>
              </a:cxn>
            </a:cxnLst>
            <a:rect l="l" t="t" r="r" b="b"/>
            <a:pathLst>
              <a:path w="1881648" h="8515351">
                <a:moveTo>
                  <a:pt x="0" y="0"/>
                </a:moveTo>
                <a:lnTo>
                  <a:pt x="1881648" y="0"/>
                </a:lnTo>
                <a:lnTo>
                  <a:pt x="1881648" y="8515351"/>
                </a:lnTo>
                <a:lnTo>
                  <a:pt x="0" y="8515351"/>
                </a:lnTo>
                <a:close/>
              </a:path>
            </a:pathLst>
          </a:custGeom>
        </p:spPr>
        <p:txBody>
          <a:bodyPr wrap="square">
            <a:noAutofit/>
          </a:bodyPr>
          <a:lstStyle>
            <a:lvl1pPr algn="ctr">
              <a:defRPr sz="3200"/>
            </a:lvl1pPr>
          </a:lstStyle>
          <a:p>
            <a:endParaRPr lang="en-US"/>
          </a:p>
        </p:txBody>
      </p:sp>
      <p:sp>
        <p:nvSpPr>
          <p:cNvPr id="10" name="Picture Placeholder 9"/>
          <p:cNvSpPr>
            <a:spLocks noGrp="1"/>
          </p:cNvSpPr>
          <p:nvPr>
            <p:ph type="pic" sz="quarter" idx="13"/>
          </p:nvPr>
        </p:nvSpPr>
        <p:spPr>
          <a:xfrm>
            <a:off x="2800351" y="2009775"/>
            <a:ext cx="6429375" cy="8515351"/>
          </a:xfrm>
          <a:custGeom>
            <a:avLst/>
            <a:gdLst>
              <a:gd name="connsiteX0" fmla="*/ 0 w 6429375"/>
              <a:gd name="connsiteY0" fmla="*/ 0 h 8515351"/>
              <a:gd name="connsiteX1" fmla="*/ 6429375 w 6429375"/>
              <a:gd name="connsiteY1" fmla="*/ 0 h 8515351"/>
              <a:gd name="connsiteX2" fmla="*/ 6429375 w 6429375"/>
              <a:gd name="connsiteY2" fmla="*/ 8515351 h 8515351"/>
              <a:gd name="connsiteX3" fmla="*/ 0 w 6429375"/>
              <a:gd name="connsiteY3" fmla="*/ 8515351 h 8515351"/>
            </a:gdLst>
            <a:ahLst/>
            <a:cxnLst>
              <a:cxn ang="0">
                <a:pos x="connsiteX0" y="connsiteY0"/>
              </a:cxn>
              <a:cxn ang="0">
                <a:pos x="connsiteX1" y="connsiteY1"/>
              </a:cxn>
              <a:cxn ang="0">
                <a:pos x="connsiteX2" y="connsiteY2"/>
              </a:cxn>
              <a:cxn ang="0">
                <a:pos x="connsiteX3" y="connsiteY3"/>
              </a:cxn>
            </a:cxnLst>
            <a:rect l="l" t="t" r="r" b="b"/>
            <a:pathLst>
              <a:path w="6429375" h="8515351">
                <a:moveTo>
                  <a:pt x="0" y="0"/>
                </a:moveTo>
                <a:lnTo>
                  <a:pt x="6429375" y="0"/>
                </a:lnTo>
                <a:lnTo>
                  <a:pt x="6429375" y="8515351"/>
                </a:lnTo>
                <a:lnTo>
                  <a:pt x="0" y="8515351"/>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3" name="Text Placeholder 10"/>
          <p:cNvSpPr>
            <a:spLocks noGrp="1"/>
          </p:cNvSpPr>
          <p:nvPr>
            <p:ph type="body" sz="quarter" idx="18" hasCustomPrompt="1"/>
          </p:nvPr>
        </p:nvSpPr>
        <p:spPr>
          <a:xfrm>
            <a:off x="1947283" y="853468"/>
            <a:ext cx="9411122" cy="315468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Click</a:t>
            </a:r>
          </a:p>
        </p:txBody>
      </p:sp>
      <p:sp>
        <p:nvSpPr>
          <p:cNvPr id="14" name="Text Placeholder 10"/>
          <p:cNvSpPr>
            <a:spLocks noGrp="1"/>
          </p:cNvSpPr>
          <p:nvPr>
            <p:ph type="body" sz="quarter" idx="19" hasCustomPrompt="1"/>
          </p:nvPr>
        </p:nvSpPr>
        <p:spPr>
          <a:xfrm>
            <a:off x="4791522" y="8503920"/>
            <a:ext cx="9411122" cy="315468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To Edit</a:t>
            </a:r>
          </a:p>
        </p:txBody>
      </p:sp>
      <p:sp>
        <p:nvSpPr>
          <p:cNvPr id="16" name="Text Placeholder 10"/>
          <p:cNvSpPr>
            <a:spLocks noGrp="1"/>
          </p:cNvSpPr>
          <p:nvPr>
            <p:ph type="body" sz="quarter" idx="28" hasCustomPrompt="1"/>
          </p:nvPr>
        </p:nvSpPr>
        <p:spPr>
          <a:xfrm rot="16200000">
            <a:off x="-512453" y="7760104"/>
            <a:ext cx="5376672" cy="365760"/>
          </a:xfrm>
        </p:spPr>
        <p:txBody>
          <a:bodyPr>
            <a:normAutofit/>
          </a:bodyPr>
          <a:lstStyle>
            <a:lvl1pPr algn="l">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24" hasCustomPrompt="1"/>
          </p:nvPr>
        </p:nvSpPr>
        <p:spPr>
          <a:xfrm>
            <a:off x="11374496" y="4740237"/>
            <a:ext cx="6629400" cy="2907792"/>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8" name="Text Placeholder 10"/>
          <p:cNvSpPr>
            <a:spLocks noGrp="1"/>
          </p:cNvSpPr>
          <p:nvPr>
            <p:ph type="body" sz="quarter" idx="22" hasCustomPrompt="1"/>
          </p:nvPr>
        </p:nvSpPr>
        <p:spPr>
          <a:xfrm>
            <a:off x="18742854" y="10681657"/>
            <a:ext cx="4343400" cy="466344"/>
          </a:xfrm>
        </p:spPr>
        <p:txBody>
          <a:bodyPr>
            <a:normAutofit/>
          </a:bodyPr>
          <a:lstStyle>
            <a:lvl1pPr algn="r">
              <a:lnSpc>
                <a:spcPct val="100000"/>
              </a:lnSpc>
              <a:defRPr sz="2400" b="1" spc="600" baseline="0">
                <a:solidFill>
                  <a:srgbClr val="302B31"/>
                </a:solidFill>
                <a:latin typeface="黑体-简" panose="02000000000000000000" charset="-122"/>
              </a:defRPr>
            </a:lvl1pPr>
          </a:lstStyle>
          <a:p>
            <a:pPr lvl="0"/>
            <a:r>
              <a:rPr lang="en-US" dirty="0"/>
              <a:t>CLICK TO EDIT</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38">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24" name="Picture Placeholder 23"/>
          <p:cNvSpPr>
            <a:spLocks noGrp="1"/>
          </p:cNvSpPr>
          <p:nvPr>
            <p:ph type="pic" sz="quarter" idx="14"/>
          </p:nvPr>
        </p:nvSpPr>
        <p:spPr>
          <a:xfrm>
            <a:off x="19380642" y="5572328"/>
            <a:ext cx="2418946" cy="2418945"/>
          </a:xfrm>
          <a:custGeom>
            <a:avLst/>
            <a:gdLst>
              <a:gd name="connsiteX0" fmla="*/ 0 w 2418946"/>
              <a:gd name="connsiteY0" fmla="*/ 0 h 2418945"/>
              <a:gd name="connsiteX1" fmla="*/ 2418946 w 2418946"/>
              <a:gd name="connsiteY1" fmla="*/ 0 h 2418945"/>
              <a:gd name="connsiteX2" fmla="*/ 2418946 w 2418946"/>
              <a:gd name="connsiteY2" fmla="*/ 2418945 h 2418945"/>
              <a:gd name="connsiteX3" fmla="*/ 0 w 2418946"/>
              <a:gd name="connsiteY3" fmla="*/ 2418945 h 2418945"/>
            </a:gdLst>
            <a:ahLst/>
            <a:cxnLst>
              <a:cxn ang="0">
                <a:pos x="connsiteX0" y="connsiteY0"/>
              </a:cxn>
              <a:cxn ang="0">
                <a:pos x="connsiteX1" y="connsiteY1"/>
              </a:cxn>
              <a:cxn ang="0">
                <a:pos x="connsiteX2" y="connsiteY2"/>
              </a:cxn>
              <a:cxn ang="0">
                <a:pos x="connsiteX3" y="connsiteY3"/>
              </a:cxn>
            </a:cxnLst>
            <a:rect l="l" t="t" r="r" b="b"/>
            <a:pathLst>
              <a:path w="2418946" h="2418945">
                <a:moveTo>
                  <a:pt x="0" y="0"/>
                </a:moveTo>
                <a:lnTo>
                  <a:pt x="2418946" y="0"/>
                </a:lnTo>
                <a:lnTo>
                  <a:pt x="2418946" y="2418945"/>
                </a:lnTo>
                <a:lnTo>
                  <a:pt x="0" y="2418945"/>
                </a:lnTo>
                <a:close/>
              </a:path>
            </a:pathLst>
          </a:custGeom>
        </p:spPr>
        <p:txBody>
          <a:bodyPr wrap="square">
            <a:noAutofit/>
          </a:bodyPr>
          <a:lstStyle>
            <a:lvl1pPr algn="ctr">
              <a:defRPr sz="3200"/>
            </a:lvl1pPr>
          </a:lstStyle>
          <a:p>
            <a:endParaRPr lang="en-US"/>
          </a:p>
        </p:txBody>
      </p:sp>
      <p:sp>
        <p:nvSpPr>
          <p:cNvPr id="23" name="Picture Placeholder 22"/>
          <p:cNvSpPr>
            <a:spLocks noGrp="1"/>
          </p:cNvSpPr>
          <p:nvPr>
            <p:ph type="pic" sz="quarter" idx="15"/>
          </p:nvPr>
        </p:nvSpPr>
        <p:spPr>
          <a:xfrm>
            <a:off x="13782958" y="5572328"/>
            <a:ext cx="2418945" cy="2418945"/>
          </a:xfrm>
          <a:custGeom>
            <a:avLst/>
            <a:gdLst>
              <a:gd name="connsiteX0" fmla="*/ 0 w 2418945"/>
              <a:gd name="connsiteY0" fmla="*/ 0 h 2418945"/>
              <a:gd name="connsiteX1" fmla="*/ 2418945 w 2418945"/>
              <a:gd name="connsiteY1" fmla="*/ 0 h 2418945"/>
              <a:gd name="connsiteX2" fmla="*/ 2418945 w 2418945"/>
              <a:gd name="connsiteY2" fmla="*/ 2418945 h 2418945"/>
              <a:gd name="connsiteX3" fmla="*/ 0 w 2418945"/>
              <a:gd name="connsiteY3" fmla="*/ 2418945 h 2418945"/>
            </a:gdLst>
            <a:ahLst/>
            <a:cxnLst>
              <a:cxn ang="0">
                <a:pos x="connsiteX0" y="connsiteY0"/>
              </a:cxn>
              <a:cxn ang="0">
                <a:pos x="connsiteX1" y="connsiteY1"/>
              </a:cxn>
              <a:cxn ang="0">
                <a:pos x="connsiteX2" y="connsiteY2"/>
              </a:cxn>
              <a:cxn ang="0">
                <a:pos x="connsiteX3" y="connsiteY3"/>
              </a:cxn>
            </a:cxnLst>
            <a:rect l="l" t="t" r="r" b="b"/>
            <a:pathLst>
              <a:path w="2418945" h="2418945">
                <a:moveTo>
                  <a:pt x="0" y="0"/>
                </a:moveTo>
                <a:lnTo>
                  <a:pt x="2418945" y="0"/>
                </a:lnTo>
                <a:lnTo>
                  <a:pt x="2418945" y="2418945"/>
                </a:lnTo>
                <a:lnTo>
                  <a:pt x="0" y="2418945"/>
                </a:lnTo>
                <a:close/>
              </a:path>
            </a:pathLst>
          </a:custGeom>
        </p:spPr>
        <p:txBody>
          <a:bodyPr wrap="square">
            <a:noAutofit/>
          </a:bodyPr>
          <a:lstStyle>
            <a:lvl1pPr algn="ctr">
              <a:defRPr sz="3200"/>
            </a:lvl1pPr>
          </a:lstStyle>
          <a:p>
            <a:endParaRPr lang="en-US"/>
          </a:p>
        </p:txBody>
      </p:sp>
      <p:sp>
        <p:nvSpPr>
          <p:cNvPr id="22" name="Picture Placeholder 21"/>
          <p:cNvSpPr>
            <a:spLocks noGrp="1"/>
          </p:cNvSpPr>
          <p:nvPr>
            <p:ph type="pic" sz="quarter" idx="16"/>
          </p:nvPr>
        </p:nvSpPr>
        <p:spPr>
          <a:xfrm>
            <a:off x="8185273" y="5572328"/>
            <a:ext cx="2418944" cy="2418945"/>
          </a:xfrm>
          <a:custGeom>
            <a:avLst/>
            <a:gdLst>
              <a:gd name="connsiteX0" fmla="*/ 0 w 2418944"/>
              <a:gd name="connsiteY0" fmla="*/ 0 h 2418945"/>
              <a:gd name="connsiteX1" fmla="*/ 2418944 w 2418944"/>
              <a:gd name="connsiteY1" fmla="*/ 0 h 2418945"/>
              <a:gd name="connsiteX2" fmla="*/ 2418944 w 2418944"/>
              <a:gd name="connsiteY2" fmla="*/ 2418945 h 2418945"/>
              <a:gd name="connsiteX3" fmla="*/ 0 w 2418944"/>
              <a:gd name="connsiteY3" fmla="*/ 2418945 h 2418945"/>
            </a:gdLst>
            <a:ahLst/>
            <a:cxnLst>
              <a:cxn ang="0">
                <a:pos x="connsiteX0" y="connsiteY0"/>
              </a:cxn>
              <a:cxn ang="0">
                <a:pos x="connsiteX1" y="connsiteY1"/>
              </a:cxn>
              <a:cxn ang="0">
                <a:pos x="connsiteX2" y="connsiteY2"/>
              </a:cxn>
              <a:cxn ang="0">
                <a:pos x="connsiteX3" y="connsiteY3"/>
              </a:cxn>
            </a:cxnLst>
            <a:rect l="l" t="t" r="r" b="b"/>
            <a:pathLst>
              <a:path w="2418944" h="2418945">
                <a:moveTo>
                  <a:pt x="0" y="0"/>
                </a:moveTo>
                <a:lnTo>
                  <a:pt x="2418944" y="0"/>
                </a:lnTo>
                <a:lnTo>
                  <a:pt x="2418944" y="2418945"/>
                </a:lnTo>
                <a:lnTo>
                  <a:pt x="0" y="2418945"/>
                </a:lnTo>
                <a:close/>
              </a:path>
            </a:pathLst>
          </a:custGeom>
        </p:spPr>
        <p:txBody>
          <a:bodyPr wrap="square">
            <a:noAutofit/>
          </a:bodyPr>
          <a:lstStyle>
            <a:lvl1pPr algn="ctr">
              <a:defRPr sz="3200"/>
            </a:lvl1pPr>
          </a:lstStyle>
          <a:p>
            <a:endParaRPr lang="en-US"/>
          </a:p>
        </p:txBody>
      </p:sp>
      <p:sp>
        <p:nvSpPr>
          <p:cNvPr id="21" name="Picture Placeholder 20"/>
          <p:cNvSpPr>
            <a:spLocks noGrp="1"/>
          </p:cNvSpPr>
          <p:nvPr>
            <p:ph type="pic" sz="quarter" idx="17"/>
          </p:nvPr>
        </p:nvSpPr>
        <p:spPr>
          <a:xfrm>
            <a:off x="2587587" y="5572328"/>
            <a:ext cx="2418946" cy="2418945"/>
          </a:xfrm>
          <a:custGeom>
            <a:avLst/>
            <a:gdLst>
              <a:gd name="connsiteX0" fmla="*/ 0 w 2418946"/>
              <a:gd name="connsiteY0" fmla="*/ 0 h 2418945"/>
              <a:gd name="connsiteX1" fmla="*/ 2418946 w 2418946"/>
              <a:gd name="connsiteY1" fmla="*/ 0 h 2418945"/>
              <a:gd name="connsiteX2" fmla="*/ 2418946 w 2418946"/>
              <a:gd name="connsiteY2" fmla="*/ 2418945 h 2418945"/>
              <a:gd name="connsiteX3" fmla="*/ 0 w 2418946"/>
              <a:gd name="connsiteY3" fmla="*/ 2418945 h 2418945"/>
            </a:gdLst>
            <a:ahLst/>
            <a:cxnLst>
              <a:cxn ang="0">
                <a:pos x="connsiteX0" y="connsiteY0"/>
              </a:cxn>
              <a:cxn ang="0">
                <a:pos x="connsiteX1" y="connsiteY1"/>
              </a:cxn>
              <a:cxn ang="0">
                <a:pos x="connsiteX2" y="connsiteY2"/>
              </a:cxn>
              <a:cxn ang="0">
                <a:pos x="connsiteX3" y="connsiteY3"/>
              </a:cxn>
            </a:cxnLst>
            <a:rect l="l" t="t" r="r" b="b"/>
            <a:pathLst>
              <a:path w="2418946" h="2418945">
                <a:moveTo>
                  <a:pt x="0" y="0"/>
                </a:moveTo>
                <a:lnTo>
                  <a:pt x="2418946" y="0"/>
                </a:lnTo>
                <a:lnTo>
                  <a:pt x="2418946" y="2418945"/>
                </a:lnTo>
                <a:lnTo>
                  <a:pt x="0" y="2418945"/>
                </a:lnTo>
                <a:close/>
              </a:path>
            </a:pathLst>
          </a:custGeom>
        </p:spPr>
        <p:txBody>
          <a:bodyPr wrap="square">
            <a:noAutofit/>
          </a:bodyPr>
          <a:lstStyle>
            <a:lvl1pPr algn="ctr">
              <a:defRPr sz="3200"/>
            </a:lvl1pPr>
          </a:lstStyle>
          <a:p>
            <a:endParaRPr lang="en-US"/>
          </a:p>
        </p:txBody>
      </p:sp>
      <p:sp>
        <p:nvSpPr>
          <p:cNvPr id="25" name="Text Placeholder 10"/>
          <p:cNvSpPr>
            <a:spLocks noGrp="1"/>
          </p:cNvSpPr>
          <p:nvPr>
            <p:ph type="body" sz="quarter" idx="19" hasCustomPrompt="1"/>
          </p:nvPr>
        </p:nvSpPr>
        <p:spPr>
          <a:xfrm>
            <a:off x="1626532" y="9075809"/>
            <a:ext cx="4343400" cy="1335024"/>
          </a:xfrm>
        </p:spPr>
        <p:txBody>
          <a:bodyPr>
            <a:normAutofit/>
          </a:bodyPr>
          <a:lstStyle>
            <a:lvl1pPr algn="ct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7" name="Text Placeholder 10"/>
          <p:cNvSpPr>
            <a:spLocks noGrp="1"/>
          </p:cNvSpPr>
          <p:nvPr>
            <p:ph type="body" sz="quarter" idx="20" hasCustomPrompt="1"/>
          </p:nvPr>
        </p:nvSpPr>
        <p:spPr>
          <a:xfrm>
            <a:off x="1626532" y="4087081"/>
            <a:ext cx="4343400" cy="466344"/>
          </a:xfrm>
        </p:spPr>
        <p:txBody>
          <a:bodyPr>
            <a:normAutofit/>
          </a:bodyPr>
          <a:lstStyle>
            <a:lvl1pPr algn="ctr">
              <a:lnSpc>
                <a:spcPct val="100000"/>
              </a:lnSpc>
              <a:defRPr sz="2400" b="1" spc="600" baseline="0">
                <a:solidFill>
                  <a:srgbClr val="302B31"/>
                </a:solidFill>
                <a:latin typeface="黑体-简" panose="02000000000000000000" charset="-122"/>
              </a:defRPr>
            </a:lvl1pPr>
          </a:lstStyle>
          <a:p>
            <a:pPr lvl="0"/>
            <a:r>
              <a:rPr lang="en-US" dirty="0"/>
              <a:t>CLICK TO EDIT</a:t>
            </a:r>
          </a:p>
        </p:txBody>
      </p:sp>
      <p:sp>
        <p:nvSpPr>
          <p:cNvPr id="28" name="Text Placeholder 10"/>
          <p:cNvSpPr>
            <a:spLocks noGrp="1"/>
          </p:cNvSpPr>
          <p:nvPr>
            <p:ph type="body" sz="quarter" idx="21" hasCustomPrompt="1"/>
          </p:nvPr>
        </p:nvSpPr>
        <p:spPr>
          <a:xfrm>
            <a:off x="7221871" y="9075809"/>
            <a:ext cx="4343400" cy="1335024"/>
          </a:xfrm>
        </p:spPr>
        <p:txBody>
          <a:bodyPr>
            <a:normAutofit/>
          </a:bodyPr>
          <a:lstStyle>
            <a:lvl1pPr algn="ct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0" name="Text Placeholder 10"/>
          <p:cNvSpPr>
            <a:spLocks noGrp="1"/>
          </p:cNvSpPr>
          <p:nvPr>
            <p:ph type="body" sz="quarter" idx="23" hasCustomPrompt="1"/>
          </p:nvPr>
        </p:nvSpPr>
        <p:spPr>
          <a:xfrm>
            <a:off x="12817210" y="9075809"/>
            <a:ext cx="4343400" cy="1335024"/>
          </a:xfrm>
        </p:spPr>
        <p:txBody>
          <a:bodyPr>
            <a:normAutofit/>
          </a:bodyPr>
          <a:lstStyle>
            <a:lvl1pPr algn="ct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1" name="Text Placeholder 10"/>
          <p:cNvSpPr>
            <a:spLocks noGrp="1"/>
          </p:cNvSpPr>
          <p:nvPr>
            <p:ph type="body" sz="quarter" idx="24" hasCustomPrompt="1"/>
          </p:nvPr>
        </p:nvSpPr>
        <p:spPr>
          <a:xfrm>
            <a:off x="12817210" y="4087081"/>
            <a:ext cx="4343400" cy="466344"/>
          </a:xfrm>
        </p:spPr>
        <p:txBody>
          <a:bodyPr>
            <a:normAutofit/>
          </a:bodyPr>
          <a:lstStyle>
            <a:lvl1pPr algn="ctr">
              <a:lnSpc>
                <a:spcPct val="100000"/>
              </a:lnSpc>
              <a:defRPr sz="2400" b="1" spc="600" baseline="0">
                <a:solidFill>
                  <a:srgbClr val="302B31"/>
                </a:solidFill>
                <a:latin typeface="黑体-简" panose="02000000000000000000" charset="-122"/>
              </a:defRPr>
            </a:lvl1pPr>
          </a:lstStyle>
          <a:p>
            <a:pPr lvl="0"/>
            <a:r>
              <a:rPr lang="en-US" dirty="0"/>
              <a:t>CLICK TO EDIT</a:t>
            </a:r>
          </a:p>
        </p:txBody>
      </p:sp>
      <p:sp>
        <p:nvSpPr>
          <p:cNvPr id="32" name="Text Placeholder 10"/>
          <p:cNvSpPr>
            <a:spLocks noGrp="1"/>
          </p:cNvSpPr>
          <p:nvPr>
            <p:ph type="body" sz="quarter" idx="25" hasCustomPrompt="1"/>
          </p:nvPr>
        </p:nvSpPr>
        <p:spPr>
          <a:xfrm>
            <a:off x="18412549" y="9075809"/>
            <a:ext cx="4343400" cy="1335024"/>
          </a:xfrm>
        </p:spPr>
        <p:txBody>
          <a:bodyPr>
            <a:normAutofit/>
          </a:bodyPr>
          <a:lstStyle>
            <a:lvl1pPr algn="ct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3" name="Text Placeholder 10"/>
          <p:cNvSpPr>
            <a:spLocks noGrp="1"/>
          </p:cNvSpPr>
          <p:nvPr>
            <p:ph type="body" sz="quarter" idx="26" hasCustomPrompt="1"/>
          </p:nvPr>
        </p:nvSpPr>
        <p:spPr>
          <a:xfrm>
            <a:off x="18412549" y="4087081"/>
            <a:ext cx="4343400" cy="466344"/>
          </a:xfrm>
        </p:spPr>
        <p:txBody>
          <a:bodyPr>
            <a:normAutofit/>
          </a:bodyPr>
          <a:lstStyle>
            <a:lvl1pPr algn="ctr">
              <a:lnSpc>
                <a:spcPct val="100000"/>
              </a:lnSpc>
              <a:defRPr sz="2400" b="1" spc="600" baseline="0">
                <a:solidFill>
                  <a:srgbClr val="302B31"/>
                </a:solidFill>
                <a:latin typeface="黑体-简" panose="02000000000000000000" charset="-122"/>
              </a:defRPr>
            </a:lvl1pPr>
          </a:lstStyle>
          <a:p>
            <a:pPr lvl="0"/>
            <a:r>
              <a:rPr lang="en-US" dirty="0"/>
              <a:t>CLICK TO EDIT</a:t>
            </a:r>
          </a:p>
        </p:txBody>
      </p:sp>
      <p:sp>
        <p:nvSpPr>
          <p:cNvPr id="34" name="Text Placeholder 10"/>
          <p:cNvSpPr>
            <a:spLocks noGrp="1"/>
          </p:cNvSpPr>
          <p:nvPr>
            <p:ph type="body" sz="quarter" idx="22" hasCustomPrompt="1"/>
          </p:nvPr>
        </p:nvSpPr>
        <p:spPr>
          <a:xfrm>
            <a:off x="7221871" y="4087081"/>
            <a:ext cx="4343400" cy="466344"/>
          </a:xfrm>
        </p:spPr>
        <p:txBody>
          <a:bodyPr>
            <a:normAutofit/>
          </a:bodyPr>
          <a:lstStyle>
            <a:lvl1pPr algn="ctr">
              <a:lnSpc>
                <a:spcPct val="100000"/>
              </a:lnSpc>
              <a:defRPr sz="2400" b="1" spc="600" baseline="0">
                <a:solidFill>
                  <a:srgbClr val="302B31"/>
                </a:solidFill>
                <a:latin typeface="黑体-简" panose="02000000000000000000" charset="-122"/>
              </a:defRPr>
            </a:lvl1pPr>
          </a:lstStyle>
          <a:p>
            <a:pPr lvl="0"/>
            <a:r>
              <a:rPr lang="en-US" dirty="0"/>
              <a:t>CLICK TO EDIT</a:t>
            </a:r>
          </a:p>
        </p:txBody>
      </p:sp>
      <p:sp>
        <p:nvSpPr>
          <p:cNvPr id="35" name="Text Placeholder 10"/>
          <p:cNvSpPr>
            <a:spLocks noGrp="1"/>
          </p:cNvSpPr>
          <p:nvPr>
            <p:ph type="body" sz="quarter" idx="33" hasCustomPrompt="1"/>
          </p:nvPr>
        </p:nvSpPr>
        <p:spPr>
          <a:xfrm>
            <a:off x="3214179" y="1459019"/>
            <a:ext cx="17958816" cy="658368"/>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7_Custom">
    <p:spTree>
      <p:nvGrpSpPr>
        <p:cNvPr id="1" name=""/>
        <p:cNvGrpSpPr/>
        <p:nvPr/>
      </p:nvGrpSpPr>
      <p:grpSpPr>
        <a:xfrm>
          <a:off x="0" y="0"/>
          <a:ext cx="0" cy="0"/>
          <a:chOff x="0" y="0"/>
          <a:chExt cx="0" cy="0"/>
        </a:xfrm>
      </p:grpSpPr>
      <p:sp>
        <p:nvSpPr>
          <p:cNvPr id="41" name="Picture Placeholder 40"/>
          <p:cNvSpPr>
            <a:spLocks noGrp="1"/>
          </p:cNvSpPr>
          <p:nvPr>
            <p:ph type="pic" sz="quarter" idx="13"/>
          </p:nvPr>
        </p:nvSpPr>
        <p:spPr>
          <a:xfrm>
            <a:off x="11661630" y="7521866"/>
            <a:ext cx="2957980" cy="2187000"/>
          </a:xfrm>
          <a:custGeom>
            <a:avLst/>
            <a:gdLst>
              <a:gd name="connsiteX0" fmla="*/ 0 w 2957980"/>
              <a:gd name="connsiteY0" fmla="*/ 0 h 2187000"/>
              <a:gd name="connsiteX1" fmla="*/ 2957980 w 2957980"/>
              <a:gd name="connsiteY1" fmla="*/ 0 h 2187000"/>
              <a:gd name="connsiteX2" fmla="*/ 2957980 w 2957980"/>
              <a:gd name="connsiteY2" fmla="*/ 2187000 h 2187000"/>
              <a:gd name="connsiteX3" fmla="*/ 0 w 2957980"/>
              <a:gd name="connsiteY3" fmla="*/ 2187000 h 2187000"/>
            </a:gdLst>
            <a:ahLst/>
            <a:cxnLst>
              <a:cxn ang="0">
                <a:pos x="connsiteX0" y="connsiteY0"/>
              </a:cxn>
              <a:cxn ang="0">
                <a:pos x="connsiteX1" y="connsiteY1"/>
              </a:cxn>
              <a:cxn ang="0">
                <a:pos x="connsiteX2" y="connsiteY2"/>
              </a:cxn>
              <a:cxn ang="0">
                <a:pos x="connsiteX3" y="connsiteY3"/>
              </a:cxn>
            </a:cxnLst>
            <a:rect l="l" t="t" r="r" b="b"/>
            <a:pathLst>
              <a:path w="2957980" h="2187000">
                <a:moveTo>
                  <a:pt x="0" y="0"/>
                </a:moveTo>
                <a:lnTo>
                  <a:pt x="2957980" y="0"/>
                </a:lnTo>
                <a:lnTo>
                  <a:pt x="2957980" y="2187000"/>
                </a:lnTo>
                <a:lnTo>
                  <a:pt x="0" y="218700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40" name="Picture Placeholder 39"/>
          <p:cNvSpPr>
            <a:spLocks noGrp="1"/>
          </p:cNvSpPr>
          <p:nvPr>
            <p:ph type="pic" sz="quarter" idx="14"/>
          </p:nvPr>
        </p:nvSpPr>
        <p:spPr>
          <a:xfrm>
            <a:off x="6533114" y="7521866"/>
            <a:ext cx="4809212" cy="3550410"/>
          </a:xfrm>
          <a:custGeom>
            <a:avLst/>
            <a:gdLst>
              <a:gd name="connsiteX0" fmla="*/ 0 w 4809212"/>
              <a:gd name="connsiteY0" fmla="*/ 0 h 3550410"/>
              <a:gd name="connsiteX1" fmla="*/ 4809212 w 4809212"/>
              <a:gd name="connsiteY1" fmla="*/ 0 h 3550410"/>
              <a:gd name="connsiteX2" fmla="*/ 4809212 w 4809212"/>
              <a:gd name="connsiteY2" fmla="*/ 3550410 h 3550410"/>
              <a:gd name="connsiteX3" fmla="*/ 0 w 4809212"/>
              <a:gd name="connsiteY3" fmla="*/ 3550410 h 3550410"/>
            </a:gdLst>
            <a:ahLst/>
            <a:cxnLst>
              <a:cxn ang="0">
                <a:pos x="connsiteX0" y="connsiteY0"/>
              </a:cxn>
              <a:cxn ang="0">
                <a:pos x="connsiteX1" y="connsiteY1"/>
              </a:cxn>
              <a:cxn ang="0">
                <a:pos x="connsiteX2" y="connsiteY2"/>
              </a:cxn>
              <a:cxn ang="0">
                <a:pos x="connsiteX3" y="connsiteY3"/>
              </a:cxn>
            </a:cxnLst>
            <a:rect l="l" t="t" r="r" b="b"/>
            <a:pathLst>
              <a:path w="4809212" h="3550410">
                <a:moveTo>
                  <a:pt x="0" y="0"/>
                </a:moveTo>
                <a:lnTo>
                  <a:pt x="4809212" y="0"/>
                </a:lnTo>
                <a:lnTo>
                  <a:pt x="4809212" y="3550410"/>
                </a:lnTo>
                <a:lnTo>
                  <a:pt x="0" y="3550410"/>
                </a:lnTo>
                <a:close/>
              </a:path>
            </a:pathLst>
          </a:custGeom>
        </p:spPr>
        <p:txBody>
          <a:bodyPr wrap="square">
            <a:noAutofit/>
          </a:bodyPr>
          <a:lstStyle>
            <a:lvl1pPr algn="ctr">
              <a:defRPr sz="3200"/>
            </a:lvl1pPr>
          </a:lstStyle>
          <a:p>
            <a:endParaRPr lang="en-US"/>
          </a:p>
        </p:txBody>
      </p:sp>
      <p:sp>
        <p:nvSpPr>
          <p:cNvPr id="39" name="Picture Placeholder 38"/>
          <p:cNvSpPr>
            <a:spLocks noGrp="1"/>
          </p:cNvSpPr>
          <p:nvPr>
            <p:ph type="pic" sz="quarter" idx="15"/>
          </p:nvPr>
        </p:nvSpPr>
        <p:spPr>
          <a:xfrm>
            <a:off x="2186737" y="6588624"/>
            <a:ext cx="4027073" cy="4483652"/>
          </a:xfrm>
          <a:custGeom>
            <a:avLst/>
            <a:gdLst>
              <a:gd name="connsiteX0" fmla="*/ 0 w 4027073"/>
              <a:gd name="connsiteY0" fmla="*/ 0 h 4483652"/>
              <a:gd name="connsiteX1" fmla="*/ 4027073 w 4027073"/>
              <a:gd name="connsiteY1" fmla="*/ 0 h 4483652"/>
              <a:gd name="connsiteX2" fmla="*/ 4027073 w 4027073"/>
              <a:gd name="connsiteY2" fmla="*/ 4483652 h 4483652"/>
              <a:gd name="connsiteX3" fmla="*/ 0 w 4027073"/>
              <a:gd name="connsiteY3" fmla="*/ 4483652 h 4483652"/>
            </a:gdLst>
            <a:ahLst/>
            <a:cxnLst>
              <a:cxn ang="0">
                <a:pos x="connsiteX0" y="connsiteY0"/>
              </a:cxn>
              <a:cxn ang="0">
                <a:pos x="connsiteX1" y="connsiteY1"/>
              </a:cxn>
              <a:cxn ang="0">
                <a:pos x="connsiteX2" y="connsiteY2"/>
              </a:cxn>
              <a:cxn ang="0">
                <a:pos x="connsiteX3" y="connsiteY3"/>
              </a:cxn>
            </a:cxnLst>
            <a:rect l="l" t="t" r="r" b="b"/>
            <a:pathLst>
              <a:path w="4027073" h="4483652">
                <a:moveTo>
                  <a:pt x="0" y="0"/>
                </a:moveTo>
                <a:lnTo>
                  <a:pt x="4027073" y="0"/>
                </a:lnTo>
                <a:lnTo>
                  <a:pt x="4027073" y="4483652"/>
                </a:lnTo>
                <a:lnTo>
                  <a:pt x="0" y="4483652"/>
                </a:lnTo>
                <a:close/>
              </a:path>
            </a:pathLst>
          </a:custGeom>
        </p:spPr>
        <p:txBody>
          <a:bodyPr wrap="square">
            <a:noAutofit/>
          </a:bodyPr>
          <a:lstStyle>
            <a:lvl1pPr algn="ctr">
              <a:defRPr sz="3200"/>
            </a:lvl1pPr>
          </a:lstStyle>
          <a:p>
            <a:endParaRPr lang="en-US"/>
          </a:p>
        </p:txBody>
      </p:sp>
      <p:sp>
        <p:nvSpPr>
          <p:cNvPr id="38" name="Picture Placeholder 37"/>
          <p:cNvSpPr>
            <a:spLocks noGrp="1"/>
          </p:cNvSpPr>
          <p:nvPr>
            <p:ph type="pic" sz="quarter" idx="16"/>
          </p:nvPr>
        </p:nvSpPr>
        <p:spPr>
          <a:xfrm>
            <a:off x="2186737" y="3028950"/>
            <a:ext cx="4027072" cy="3174683"/>
          </a:xfrm>
          <a:custGeom>
            <a:avLst/>
            <a:gdLst>
              <a:gd name="connsiteX0" fmla="*/ 0 w 4027072"/>
              <a:gd name="connsiteY0" fmla="*/ 0 h 3174683"/>
              <a:gd name="connsiteX1" fmla="*/ 4027072 w 4027072"/>
              <a:gd name="connsiteY1" fmla="*/ 0 h 3174683"/>
              <a:gd name="connsiteX2" fmla="*/ 4027072 w 4027072"/>
              <a:gd name="connsiteY2" fmla="*/ 3174683 h 3174683"/>
              <a:gd name="connsiteX3" fmla="*/ 0 w 4027072"/>
              <a:gd name="connsiteY3" fmla="*/ 3174683 h 3174683"/>
            </a:gdLst>
            <a:ahLst/>
            <a:cxnLst>
              <a:cxn ang="0">
                <a:pos x="connsiteX0" y="connsiteY0"/>
              </a:cxn>
              <a:cxn ang="0">
                <a:pos x="connsiteX1" y="connsiteY1"/>
              </a:cxn>
              <a:cxn ang="0">
                <a:pos x="connsiteX2" y="connsiteY2"/>
              </a:cxn>
              <a:cxn ang="0">
                <a:pos x="connsiteX3" y="connsiteY3"/>
              </a:cxn>
            </a:cxnLst>
            <a:rect l="l" t="t" r="r" b="b"/>
            <a:pathLst>
              <a:path w="4027072" h="3174683">
                <a:moveTo>
                  <a:pt x="0" y="0"/>
                </a:moveTo>
                <a:lnTo>
                  <a:pt x="4027072" y="0"/>
                </a:lnTo>
                <a:lnTo>
                  <a:pt x="4027072" y="3174683"/>
                </a:lnTo>
                <a:lnTo>
                  <a:pt x="0" y="3174683"/>
                </a:lnTo>
                <a:close/>
              </a:path>
            </a:pathLst>
          </a:custGeom>
        </p:spPr>
        <p:txBody>
          <a:bodyPr wrap="square">
            <a:noAutofit/>
          </a:bodyPr>
          <a:lstStyle>
            <a:lvl1pPr algn="ctr">
              <a:defRPr sz="3200"/>
            </a:lvl1pPr>
          </a:lstStyle>
          <a:p>
            <a:endParaRPr lang="en-US"/>
          </a:p>
        </p:txBody>
      </p:sp>
      <p:sp>
        <p:nvSpPr>
          <p:cNvPr id="37" name="Picture Placeholder 36"/>
          <p:cNvSpPr>
            <a:spLocks noGrp="1"/>
          </p:cNvSpPr>
          <p:nvPr>
            <p:ph type="pic" sz="quarter" idx="17"/>
          </p:nvPr>
        </p:nvSpPr>
        <p:spPr>
          <a:xfrm>
            <a:off x="6533113" y="3028949"/>
            <a:ext cx="8092982" cy="4146304"/>
          </a:xfrm>
          <a:custGeom>
            <a:avLst/>
            <a:gdLst>
              <a:gd name="connsiteX0" fmla="*/ 0 w 8092982"/>
              <a:gd name="connsiteY0" fmla="*/ 0 h 4146304"/>
              <a:gd name="connsiteX1" fmla="*/ 8092982 w 8092982"/>
              <a:gd name="connsiteY1" fmla="*/ 0 h 4146304"/>
              <a:gd name="connsiteX2" fmla="*/ 8092982 w 8092982"/>
              <a:gd name="connsiteY2" fmla="*/ 4146304 h 4146304"/>
              <a:gd name="connsiteX3" fmla="*/ 0 w 8092982"/>
              <a:gd name="connsiteY3" fmla="*/ 4146304 h 4146304"/>
            </a:gdLst>
            <a:ahLst/>
            <a:cxnLst>
              <a:cxn ang="0">
                <a:pos x="connsiteX0" y="connsiteY0"/>
              </a:cxn>
              <a:cxn ang="0">
                <a:pos x="connsiteX1" y="connsiteY1"/>
              </a:cxn>
              <a:cxn ang="0">
                <a:pos x="connsiteX2" y="connsiteY2"/>
              </a:cxn>
              <a:cxn ang="0">
                <a:pos x="connsiteX3" y="connsiteY3"/>
              </a:cxn>
            </a:cxnLst>
            <a:rect l="l" t="t" r="r" b="b"/>
            <a:pathLst>
              <a:path w="8092982" h="4146304">
                <a:moveTo>
                  <a:pt x="0" y="0"/>
                </a:moveTo>
                <a:lnTo>
                  <a:pt x="8092982" y="0"/>
                </a:lnTo>
                <a:lnTo>
                  <a:pt x="8092982" y="4146304"/>
                </a:lnTo>
                <a:lnTo>
                  <a:pt x="0" y="4146304"/>
                </a:lnTo>
                <a:close/>
              </a:path>
            </a:pathLst>
          </a:custGeom>
        </p:spPr>
        <p:txBody>
          <a:bodyPr wrap="square">
            <a:noAutofit/>
          </a:bodyPr>
          <a:lstStyle>
            <a:lvl1pPr algn="ctr">
              <a:defRPr sz="3200"/>
            </a:lvl1pPr>
          </a:lstStyle>
          <a:p>
            <a:endParaRPr lang="en-US"/>
          </a:p>
        </p:txBody>
      </p:sp>
      <p:sp>
        <p:nvSpPr>
          <p:cNvPr id="42" name="Text Placeholder 10"/>
          <p:cNvSpPr>
            <a:spLocks noGrp="1"/>
          </p:cNvSpPr>
          <p:nvPr>
            <p:ph type="body" sz="quarter" idx="18" hasCustomPrompt="1"/>
          </p:nvPr>
        </p:nvSpPr>
        <p:spPr>
          <a:xfrm>
            <a:off x="1676847" y="1143744"/>
            <a:ext cx="12938760" cy="315468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45" name="Text Placeholder 10"/>
          <p:cNvSpPr>
            <a:spLocks noGrp="1"/>
          </p:cNvSpPr>
          <p:nvPr>
            <p:ph type="body" sz="quarter" idx="19" hasCustomPrompt="1"/>
          </p:nvPr>
        </p:nvSpPr>
        <p:spPr>
          <a:xfrm>
            <a:off x="2017078" y="8838373"/>
            <a:ext cx="12938760" cy="3154680"/>
          </a:xfrm>
        </p:spPr>
        <p:txBody>
          <a:bodyPr>
            <a:noAutofit/>
          </a:bodyPr>
          <a:lstStyle>
            <a:lvl1pPr algn="r">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46" name="Text Placeholder 10"/>
          <p:cNvSpPr>
            <a:spLocks noGrp="1"/>
          </p:cNvSpPr>
          <p:nvPr>
            <p:ph type="body" sz="quarter" idx="20" hasCustomPrompt="1"/>
          </p:nvPr>
        </p:nvSpPr>
        <p:spPr>
          <a:xfrm>
            <a:off x="16966576" y="5119277"/>
            <a:ext cx="5989320" cy="3419856"/>
          </a:xfrm>
        </p:spPr>
        <p:txBody>
          <a:bodyPr>
            <a:noAutofit/>
          </a:bodyPr>
          <a:lstStyle>
            <a:lvl1pPr algn="l">
              <a:lnSpc>
                <a:spcPct val="100000"/>
              </a:lnSpc>
              <a:defRPr sz="7200" b="1" spc="300" baseline="0">
                <a:solidFill>
                  <a:srgbClr val="302B31"/>
                </a:solidFill>
                <a:latin typeface="黑体-简" panose="02000000000000000000" charset="-122"/>
              </a:defRPr>
            </a:lvl1pPr>
          </a:lstStyle>
          <a:p>
            <a:pPr lvl="0"/>
            <a:r>
              <a:rPr lang="en-US" dirty="0"/>
              <a:t>CLICK HERE</a:t>
            </a:r>
          </a:p>
        </p:txBody>
      </p:sp>
      <p:sp>
        <p:nvSpPr>
          <p:cNvPr id="49" name="Text Placeholder 10"/>
          <p:cNvSpPr>
            <a:spLocks noGrp="1"/>
          </p:cNvSpPr>
          <p:nvPr>
            <p:ph type="body" sz="quarter" idx="28" hasCustomPrompt="1"/>
          </p:nvPr>
        </p:nvSpPr>
        <p:spPr>
          <a:xfrm rot="16200000">
            <a:off x="13768955" y="6647456"/>
            <a:ext cx="5376672" cy="365760"/>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6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8" name="Text Placeholder 10"/>
          <p:cNvSpPr>
            <a:spLocks noGrp="1"/>
          </p:cNvSpPr>
          <p:nvPr>
            <p:ph type="body" sz="quarter" idx="19" hasCustomPrompt="1"/>
          </p:nvPr>
        </p:nvSpPr>
        <p:spPr>
          <a:xfrm>
            <a:off x="15777207" y="1832879"/>
            <a:ext cx="5797296" cy="133502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0" name="Text Placeholder 10"/>
          <p:cNvSpPr>
            <a:spLocks noGrp="1"/>
          </p:cNvSpPr>
          <p:nvPr>
            <p:ph type="body" sz="quarter" idx="20" hasCustomPrompt="1"/>
          </p:nvPr>
        </p:nvSpPr>
        <p:spPr>
          <a:xfrm>
            <a:off x="13301775" y="1274054"/>
            <a:ext cx="2075688" cy="365760"/>
          </a:xfrm>
        </p:spPr>
        <p:txBody>
          <a:bodyPr>
            <a:normAutofit/>
          </a:bodyPr>
          <a:lstStyle>
            <a:lvl1pPr algn="ctr">
              <a:lnSpc>
                <a:spcPct val="100000"/>
              </a:lnSpc>
              <a:defRPr sz="2000" b="0" spc="0" baseline="0">
                <a:solidFill>
                  <a:srgbClr val="EFD7BD"/>
                </a:solidFill>
                <a:effectLst/>
                <a:latin typeface="黑体-简" panose="02000000000000000000" charset="-122"/>
              </a:defRPr>
            </a:lvl1pPr>
          </a:lstStyle>
          <a:p>
            <a:pPr lvl="0"/>
            <a:r>
              <a:rPr lang="en-US" dirty="0"/>
              <a:t>Click to edit</a:t>
            </a:r>
          </a:p>
        </p:txBody>
      </p:sp>
      <p:sp>
        <p:nvSpPr>
          <p:cNvPr id="31" name="Text Placeholder 10"/>
          <p:cNvSpPr>
            <a:spLocks noGrp="1"/>
          </p:cNvSpPr>
          <p:nvPr>
            <p:ph type="body" sz="quarter" idx="15" hasCustomPrompt="1"/>
          </p:nvPr>
        </p:nvSpPr>
        <p:spPr>
          <a:xfrm>
            <a:off x="15767682" y="1129831"/>
            <a:ext cx="5797296" cy="740664"/>
          </a:xfrm>
        </p:spPr>
        <p:txBody>
          <a:bodyPr>
            <a:normAutofit/>
          </a:bodyPr>
          <a:lstStyle>
            <a:lvl1pPr algn="l">
              <a:lnSpc>
                <a:spcPct val="150000"/>
              </a:lnSpc>
              <a:defRPr sz="2400" b="1" spc="300" baseline="0">
                <a:solidFill>
                  <a:srgbClr val="302B31"/>
                </a:solidFill>
                <a:latin typeface="黑体-简" panose="02000000000000000000" charset="-122"/>
              </a:defRPr>
            </a:lvl1pPr>
          </a:lstStyle>
          <a:p>
            <a:pPr lvl="0"/>
            <a:r>
              <a:rPr lang="en-US" dirty="0"/>
              <a:t>CLICK TO EDIT TEXT</a:t>
            </a:r>
          </a:p>
        </p:txBody>
      </p:sp>
      <p:sp>
        <p:nvSpPr>
          <p:cNvPr id="32" name="Text Placeholder 10"/>
          <p:cNvSpPr>
            <a:spLocks noGrp="1"/>
          </p:cNvSpPr>
          <p:nvPr>
            <p:ph type="body" sz="quarter" idx="21" hasCustomPrompt="1"/>
          </p:nvPr>
        </p:nvSpPr>
        <p:spPr>
          <a:xfrm>
            <a:off x="15777207" y="6646312"/>
            <a:ext cx="5797296" cy="133502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3" name="Text Placeholder 10"/>
          <p:cNvSpPr>
            <a:spLocks noGrp="1"/>
          </p:cNvSpPr>
          <p:nvPr>
            <p:ph type="body" sz="quarter" idx="22" hasCustomPrompt="1"/>
          </p:nvPr>
        </p:nvSpPr>
        <p:spPr>
          <a:xfrm>
            <a:off x="13301775" y="6087487"/>
            <a:ext cx="2075688" cy="365760"/>
          </a:xfrm>
        </p:spPr>
        <p:txBody>
          <a:bodyPr>
            <a:normAutofit/>
          </a:bodyPr>
          <a:lstStyle>
            <a:lvl1pPr algn="ctr">
              <a:lnSpc>
                <a:spcPct val="100000"/>
              </a:lnSpc>
              <a:defRPr sz="2000" b="0" spc="0" baseline="0">
                <a:solidFill>
                  <a:srgbClr val="EFD7BD"/>
                </a:solidFill>
                <a:effectLst/>
                <a:latin typeface="黑体-简" panose="02000000000000000000" charset="-122"/>
              </a:defRPr>
            </a:lvl1pPr>
          </a:lstStyle>
          <a:p>
            <a:pPr lvl="0"/>
            <a:r>
              <a:rPr lang="en-US" dirty="0"/>
              <a:t>Click to edit</a:t>
            </a:r>
          </a:p>
        </p:txBody>
      </p:sp>
      <p:sp>
        <p:nvSpPr>
          <p:cNvPr id="34" name="Text Placeholder 10"/>
          <p:cNvSpPr>
            <a:spLocks noGrp="1"/>
          </p:cNvSpPr>
          <p:nvPr>
            <p:ph type="body" sz="quarter" idx="23" hasCustomPrompt="1"/>
          </p:nvPr>
        </p:nvSpPr>
        <p:spPr>
          <a:xfrm>
            <a:off x="15767682" y="5943264"/>
            <a:ext cx="5797296" cy="740664"/>
          </a:xfrm>
        </p:spPr>
        <p:txBody>
          <a:bodyPr>
            <a:normAutofit/>
          </a:bodyPr>
          <a:lstStyle>
            <a:lvl1pPr algn="l">
              <a:lnSpc>
                <a:spcPct val="150000"/>
              </a:lnSpc>
              <a:defRPr sz="2400" b="1" spc="300" baseline="0">
                <a:solidFill>
                  <a:srgbClr val="302B31"/>
                </a:solidFill>
                <a:latin typeface="黑体-简" panose="02000000000000000000" charset="-122"/>
              </a:defRPr>
            </a:lvl1pPr>
          </a:lstStyle>
          <a:p>
            <a:pPr lvl="0"/>
            <a:r>
              <a:rPr lang="en-US" dirty="0"/>
              <a:t>CLICK TO EDIT TEXT</a:t>
            </a:r>
          </a:p>
        </p:txBody>
      </p:sp>
      <p:sp>
        <p:nvSpPr>
          <p:cNvPr id="35" name="Text Placeholder 10"/>
          <p:cNvSpPr>
            <a:spLocks noGrp="1"/>
          </p:cNvSpPr>
          <p:nvPr>
            <p:ph type="body" sz="quarter" idx="24" hasCustomPrompt="1"/>
          </p:nvPr>
        </p:nvSpPr>
        <p:spPr>
          <a:xfrm>
            <a:off x="15777207" y="11182426"/>
            <a:ext cx="5797296" cy="133502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6" name="Text Placeholder 10"/>
          <p:cNvSpPr>
            <a:spLocks noGrp="1"/>
          </p:cNvSpPr>
          <p:nvPr>
            <p:ph type="body" sz="quarter" idx="25" hasCustomPrompt="1"/>
          </p:nvPr>
        </p:nvSpPr>
        <p:spPr>
          <a:xfrm>
            <a:off x="13301775" y="10623601"/>
            <a:ext cx="2075688" cy="365760"/>
          </a:xfrm>
        </p:spPr>
        <p:txBody>
          <a:bodyPr>
            <a:normAutofit/>
          </a:bodyPr>
          <a:lstStyle>
            <a:lvl1pPr algn="ctr">
              <a:lnSpc>
                <a:spcPct val="100000"/>
              </a:lnSpc>
              <a:defRPr sz="2000" b="0" spc="0" baseline="0">
                <a:solidFill>
                  <a:srgbClr val="EFD7BD"/>
                </a:solidFill>
                <a:effectLst/>
                <a:latin typeface="黑体-简" panose="02000000000000000000" charset="-122"/>
              </a:defRPr>
            </a:lvl1pPr>
          </a:lstStyle>
          <a:p>
            <a:pPr lvl="0"/>
            <a:r>
              <a:rPr lang="en-US" dirty="0"/>
              <a:t>Click to edit</a:t>
            </a:r>
          </a:p>
        </p:txBody>
      </p:sp>
      <p:sp>
        <p:nvSpPr>
          <p:cNvPr id="37" name="Text Placeholder 10"/>
          <p:cNvSpPr>
            <a:spLocks noGrp="1"/>
          </p:cNvSpPr>
          <p:nvPr>
            <p:ph type="body" sz="quarter" idx="26" hasCustomPrompt="1"/>
          </p:nvPr>
        </p:nvSpPr>
        <p:spPr>
          <a:xfrm>
            <a:off x="15767682" y="10479378"/>
            <a:ext cx="5797296" cy="740664"/>
          </a:xfrm>
        </p:spPr>
        <p:txBody>
          <a:bodyPr>
            <a:normAutofit/>
          </a:bodyPr>
          <a:lstStyle>
            <a:lvl1pPr algn="l">
              <a:lnSpc>
                <a:spcPct val="150000"/>
              </a:lnSpc>
              <a:defRPr sz="2400" b="1" spc="300" baseline="0">
                <a:solidFill>
                  <a:srgbClr val="302B31"/>
                </a:solidFill>
                <a:latin typeface="黑体-简" panose="02000000000000000000" charset="-122"/>
              </a:defRPr>
            </a:lvl1pPr>
          </a:lstStyle>
          <a:p>
            <a:pPr lvl="0"/>
            <a:r>
              <a:rPr lang="en-US" dirty="0"/>
              <a:t>CLICK TO EDIT TEXT</a:t>
            </a:r>
          </a:p>
        </p:txBody>
      </p:sp>
      <p:sp>
        <p:nvSpPr>
          <p:cNvPr id="27" name="Text Placeholder 10"/>
          <p:cNvSpPr>
            <a:spLocks noGrp="1"/>
          </p:cNvSpPr>
          <p:nvPr>
            <p:ph type="body" sz="quarter" idx="27" hasCustomPrompt="1"/>
          </p:nvPr>
        </p:nvSpPr>
        <p:spPr>
          <a:xfrm>
            <a:off x="2980486" y="5599234"/>
            <a:ext cx="8211312" cy="2450592"/>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8" name="Text Placeholder 10"/>
          <p:cNvSpPr>
            <a:spLocks noGrp="1"/>
          </p:cNvSpPr>
          <p:nvPr>
            <p:ph type="body" sz="quarter" idx="28" hasCustomPrompt="1"/>
          </p:nvPr>
        </p:nvSpPr>
        <p:spPr>
          <a:xfrm>
            <a:off x="4397806" y="8789253"/>
            <a:ext cx="5376672" cy="832104"/>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29" name="Text Placeholder 10"/>
          <p:cNvSpPr>
            <a:spLocks noGrp="1"/>
          </p:cNvSpPr>
          <p:nvPr>
            <p:ph type="body" sz="quarter" idx="29" hasCustomPrompt="1"/>
          </p:nvPr>
        </p:nvSpPr>
        <p:spPr>
          <a:xfrm>
            <a:off x="2980421" y="3109643"/>
            <a:ext cx="8211442" cy="740664"/>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5_Custom">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1864616" y="2672654"/>
            <a:ext cx="8370692" cy="8370692"/>
          </a:xfrm>
          <a:custGeom>
            <a:avLst/>
            <a:gdLst>
              <a:gd name="connsiteX0" fmla="*/ 0 w 8370692"/>
              <a:gd name="connsiteY0" fmla="*/ 0 h 8370692"/>
              <a:gd name="connsiteX1" fmla="*/ 8370692 w 8370692"/>
              <a:gd name="connsiteY1" fmla="*/ 0 h 8370692"/>
              <a:gd name="connsiteX2" fmla="*/ 8370692 w 8370692"/>
              <a:gd name="connsiteY2" fmla="*/ 8370692 h 8370692"/>
              <a:gd name="connsiteX3" fmla="*/ 0 w 8370692"/>
              <a:gd name="connsiteY3" fmla="*/ 8370692 h 8370692"/>
            </a:gdLst>
            <a:ahLst/>
            <a:cxnLst>
              <a:cxn ang="0">
                <a:pos x="connsiteX0" y="connsiteY0"/>
              </a:cxn>
              <a:cxn ang="0">
                <a:pos x="connsiteX1" y="connsiteY1"/>
              </a:cxn>
              <a:cxn ang="0">
                <a:pos x="connsiteX2" y="connsiteY2"/>
              </a:cxn>
              <a:cxn ang="0">
                <a:pos x="connsiteX3" y="connsiteY3"/>
              </a:cxn>
            </a:cxnLst>
            <a:rect l="l" t="t" r="r" b="b"/>
            <a:pathLst>
              <a:path w="8370692" h="8370692">
                <a:moveTo>
                  <a:pt x="0" y="0"/>
                </a:moveTo>
                <a:lnTo>
                  <a:pt x="8370692" y="0"/>
                </a:lnTo>
                <a:lnTo>
                  <a:pt x="8370692" y="8370692"/>
                </a:lnTo>
                <a:lnTo>
                  <a:pt x="0" y="8370692"/>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7" name="Text Placeholder 10"/>
          <p:cNvSpPr>
            <a:spLocks noGrp="1"/>
          </p:cNvSpPr>
          <p:nvPr>
            <p:ph type="body" sz="quarter" idx="16" hasCustomPrompt="1"/>
          </p:nvPr>
        </p:nvSpPr>
        <p:spPr>
          <a:xfrm>
            <a:off x="2413001" y="5669774"/>
            <a:ext cx="7278624" cy="2304288"/>
          </a:xfrm>
        </p:spPr>
        <p:txBody>
          <a:bodyPr>
            <a:noAutofit/>
          </a:bodyPr>
          <a:lstStyle>
            <a:lvl1pPr algn="ctr">
              <a:lnSpc>
                <a:spcPct val="100000"/>
              </a:lnSpc>
              <a:defRPr sz="7200" b="1" spc="300" baseline="0">
                <a:solidFill>
                  <a:srgbClr val="EFD7BD"/>
                </a:solidFill>
                <a:latin typeface="黑体-简" panose="02000000000000000000" charset="-122"/>
              </a:defRPr>
            </a:lvl1pPr>
          </a:lstStyle>
          <a:p>
            <a:pPr lvl="0"/>
            <a:r>
              <a:rPr lang="en-US" dirty="0"/>
              <a:t>CLICK HERE</a:t>
            </a:r>
          </a:p>
        </p:txBody>
      </p:sp>
      <p:sp>
        <p:nvSpPr>
          <p:cNvPr id="18" name="Text Placeholder 10"/>
          <p:cNvSpPr>
            <a:spLocks noGrp="1"/>
          </p:cNvSpPr>
          <p:nvPr>
            <p:ph type="body" sz="quarter" idx="19" hasCustomPrompt="1"/>
          </p:nvPr>
        </p:nvSpPr>
        <p:spPr>
          <a:xfrm>
            <a:off x="15777207" y="1832879"/>
            <a:ext cx="5797296" cy="133502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0" name="Text Placeholder 10"/>
          <p:cNvSpPr>
            <a:spLocks noGrp="1"/>
          </p:cNvSpPr>
          <p:nvPr>
            <p:ph type="body" sz="quarter" idx="20" hasCustomPrompt="1"/>
          </p:nvPr>
        </p:nvSpPr>
        <p:spPr>
          <a:xfrm>
            <a:off x="13301775" y="1274054"/>
            <a:ext cx="2075688" cy="365760"/>
          </a:xfrm>
        </p:spPr>
        <p:txBody>
          <a:bodyPr>
            <a:normAutofit/>
          </a:bodyPr>
          <a:lstStyle>
            <a:lvl1pPr algn="ctr">
              <a:lnSpc>
                <a:spcPct val="100000"/>
              </a:lnSpc>
              <a:defRPr sz="2000" b="0" spc="0" baseline="0">
                <a:solidFill>
                  <a:srgbClr val="EFD7BD"/>
                </a:solidFill>
                <a:effectLst/>
                <a:latin typeface="黑体-简" panose="02000000000000000000" charset="-122"/>
              </a:defRPr>
            </a:lvl1pPr>
          </a:lstStyle>
          <a:p>
            <a:pPr lvl="0"/>
            <a:r>
              <a:rPr lang="en-US" dirty="0"/>
              <a:t>Click to edit</a:t>
            </a:r>
          </a:p>
        </p:txBody>
      </p:sp>
      <p:sp>
        <p:nvSpPr>
          <p:cNvPr id="31" name="Text Placeholder 10"/>
          <p:cNvSpPr>
            <a:spLocks noGrp="1"/>
          </p:cNvSpPr>
          <p:nvPr>
            <p:ph type="body" sz="quarter" idx="15" hasCustomPrompt="1"/>
          </p:nvPr>
        </p:nvSpPr>
        <p:spPr>
          <a:xfrm>
            <a:off x="15767682" y="1129831"/>
            <a:ext cx="5797296" cy="740664"/>
          </a:xfrm>
        </p:spPr>
        <p:txBody>
          <a:bodyPr>
            <a:normAutofit/>
          </a:bodyPr>
          <a:lstStyle>
            <a:lvl1pPr algn="l">
              <a:lnSpc>
                <a:spcPct val="150000"/>
              </a:lnSpc>
              <a:defRPr sz="2400" b="1" spc="300" baseline="0">
                <a:solidFill>
                  <a:srgbClr val="302B31"/>
                </a:solidFill>
                <a:latin typeface="黑体-简" panose="02000000000000000000" charset="-122"/>
              </a:defRPr>
            </a:lvl1pPr>
          </a:lstStyle>
          <a:p>
            <a:pPr lvl="0"/>
            <a:r>
              <a:rPr lang="en-US" dirty="0"/>
              <a:t>CLICK TO EDIT TEXT</a:t>
            </a:r>
          </a:p>
        </p:txBody>
      </p:sp>
      <p:sp>
        <p:nvSpPr>
          <p:cNvPr id="32" name="Text Placeholder 10"/>
          <p:cNvSpPr>
            <a:spLocks noGrp="1"/>
          </p:cNvSpPr>
          <p:nvPr>
            <p:ph type="body" sz="quarter" idx="21" hasCustomPrompt="1"/>
          </p:nvPr>
        </p:nvSpPr>
        <p:spPr>
          <a:xfrm>
            <a:off x="15777207" y="6646312"/>
            <a:ext cx="5797296" cy="133502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3" name="Text Placeholder 10"/>
          <p:cNvSpPr>
            <a:spLocks noGrp="1"/>
          </p:cNvSpPr>
          <p:nvPr>
            <p:ph type="body" sz="quarter" idx="22" hasCustomPrompt="1"/>
          </p:nvPr>
        </p:nvSpPr>
        <p:spPr>
          <a:xfrm>
            <a:off x="13301775" y="6087487"/>
            <a:ext cx="2075688" cy="365760"/>
          </a:xfrm>
        </p:spPr>
        <p:txBody>
          <a:bodyPr>
            <a:normAutofit/>
          </a:bodyPr>
          <a:lstStyle>
            <a:lvl1pPr algn="ctr">
              <a:lnSpc>
                <a:spcPct val="100000"/>
              </a:lnSpc>
              <a:defRPr sz="2000" b="0" spc="0" baseline="0">
                <a:solidFill>
                  <a:srgbClr val="EFD7BD"/>
                </a:solidFill>
                <a:effectLst/>
                <a:latin typeface="黑体-简" panose="02000000000000000000" charset="-122"/>
              </a:defRPr>
            </a:lvl1pPr>
          </a:lstStyle>
          <a:p>
            <a:pPr lvl="0"/>
            <a:r>
              <a:rPr lang="en-US" dirty="0"/>
              <a:t>Click to edit</a:t>
            </a:r>
          </a:p>
        </p:txBody>
      </p:sp>
      <p:sp>
        <p:nvSpPr>
          <p:cNvPr id="34" name="Text Placeholder 10"/>
          <p:cNvSpPr>
            <a:spLocks noGrp="1"/>
          </p:cNvSpPr>
          <p:nvPr>
            <p:ph type="body" sz="quarter" idx="23" hasCustomPrompt="1"/>
          </p:nvPr>
        </p:nvSpPr>
        <p:spPr>
          <a:xfrm>
            <a:off x="15767682" y="5943264"/>
            <a:ext cx="5797296" cy="740664"/>
          </a:xfrm>
        </p:spPr>
        <p:txBody>
          <a:bodyPr>
            <a:normAutofit/>
          </a:bodyPr>
          <a:lstStyle>
            <a:lvl1pPr algn="l">
              <a:lnSpc>
                <a:spcPct val="150000"/>
              </a:lnSpc>
              <a:defRPr sz="2400" b="1" spc="300" baseline="0">
                <a:solidFill>
                  <a:srgbClr val="302B31"/>
                </a:solidFill>
                <a:latin typeface="黑体-简" panose="02000000000000000000" charset="-122"/>
              </a:defRPr>
            </a:lvl1pPr>
          </a:lstStyle>
          <a:p>
            <a:pPr lvl="0"/>
            <a:r>
              <a:rPr lang="en-US" dirty="0"/>
              <a:t>CLICK TO EDIT TEXT</a:t>
            </a:r>
          </a:p>
        </p:txBody>
      </p:sp>
      <p:sp>
        <p:nvSpPr>
          <p:cNvPr id="35" name="Text Placeholder 10"/>
          <p:cNvSpPr>
            <a:spLocks noGrp="1"/>
          </p:cNvSpPr>
          <p:nvPr>
            <p:ph type="body" sz="quarter" idx="24" hasCustomPrompt="1"/>
          </p:nvPr>
        </p:nvSpPr>
        <p:spPr>
          <a:xfrm>
            <a:off x="15777207" y="11182426"/>
            <a:ext cx="5797296" cy="133502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6" name="Text Placeholder 10"/>
          <p:cNvSpPr>
            <a:spLocks noGrp="1"/>
          </p:cNvSpPr>
          <p:nvPr>
            <p:ph type="body" sz="quarter" idx="25" hasCustomPrompt="1"/>
          </p:nvPr>
        </p:nvSpPr>
        <p:spPr>
          <a:xfrm>
            <a:off x="13301775" y="10623601"/>
            <a:ext cx="2075688" cy="365760"/>
          </a:xfrm>
        </p:spPr>
        <p:txBody>
          <a:bodyPr>
            <a:normAutofit/>
          </a:bodyPr>
          <a:lstStyle>
            <a:lvl1pPr algn="ctr">
              <a:lnSpc>
                <a:spcPct val="100000"/>
              </a:lnSpc>
              <a:defRPr sz="2000" b="0" spc="0" baseline="0">
                <a:solidFill>
                  <a:srgbClr val="EFD7BD"/>
                </a:solidFill>
                <a:effectLst/>
                <a:latin typeface="黑体-简" panose="02000000000000000000" charset="-122"/>
              </a:defRPr>
            </a:lvl1pPr>
          </a:lstStyle>
          <a:p>
            <a:pPr lvl="0"/>
            <a:r>
              <a:rPr lang="en-US" dirty="0"/>
              <a:t>Click to edit</a:t>
            </a:r>
          </a:p>
        </p:txBody>
      </p:sp>
      <p:sp>
        <p:nvSpPr>
          <p:cNvPr id="37" name="Text Placeholder 10"/>
          <p:cNvSpPr>
            <a:spLocks noGrp="1"/>
          </p:cNvSpPr>
          <p:nvPr>
            <p:ph type="body" sz="quarter" idx="26" hasCustomPrompt="1"/>
          </p:nvPr>
        </p:nvSpPr>
        <p:spPr>
          <a:xfrm>
            <a:off x="15767682" y="10479378"/>
            <a:ext cx="5797296" cy="740664"/>
          </a:xfrm>
        </p:spPr>
        <p:txBody>
          <a:bodyPr>
            <a:normAutofit/>
          </a:bodyPr>
          <a:lstStyle>
            <a:lvl1pPr algn="l">
              <a:lnSpc>
                <a:spcPct val="150000"/>
              </a:lnSpc>
              <a:defRPr sz="2400" b="1" spc="300" baseline="0">
                <a:solidFill>
                  <a:srgbClr val="302B31"/>
                </a:solidFill>
                <a:latin typeface="黑体-简" panose="02000000000000000000" charset="-122"/>
              </a:defRPr>
            </a:lvl1pPr>
          </a:lstStyle>
          <a:p>
            <a:pPr lvl="0"/>
            <a:r>
              <a:rPr lang="en-US" dirty="0"/>
              <a:t>CLICK TO EDIT TEXT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3" name="Picture Placeholder 2"/>
          <p:cNvSpPr>
            <a:spLocks noGrp="1"/>
          </p:cNvSpPr>
          <p:nvPr>
            <p:ph type="pic" sz="quarter" idx="13"/>
          </p:nvPr>
        </p:nvSpPr>
        <p:spPr>
          <a:xfrm>
            <a:off x="0" y="0"/>
            <a:ext cx="24387048" cy="13716000"/>
          </a:xfrm>
        </p:spPr>
        <p:txBody>
          <a:bodyPr>
            <a:normAutofit/>
          </a:bodyPr>
          <a:lstStyle>
            <a:lvl1pPr algn="ctr">
              <a:defRPr sz="2400"/>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4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21" name="Text Placeholder 10"/>
          <p:cNvSpPr>
            <a:spLocks noGrp="1"/>
          </p:cNvSpPr>
          <p:nvPr>
            <p:ph type="body" sz="quarter" idx="24" hasCustomPrompt="1"/>
          </p:nvPr>
        </p:nvSpPr>
        <p:spPr>
          <a:xfrm>
            <a:off x="6425581" y="2112877"/>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22" name="Text Placeholder 10"/>
          <p:cNvSpPr>
            <a:spLocks noGrp="1"/>
          </p:cNvSpPr>
          <p:nvPr>
            <p:ph type="body" sz="quarter" idx="20" hasCustomPrompt="1"/>
          </p:nvPr>
        </p:nvSpPr>
        <p:spPr>
          <a:xfrm>
            <a:off x="6425580" y="2909686"/>
            <a:ext cx="7031736" cy="365760"/>
          </a:xfrm>
        </p:spPr>
        <p:txBody>
          <a:bodyPr anchor="t">
            <a:noAutofit/>
          </a:bodyPr>
          <a:lstStyle>
            <a:lvl1pPr algn="l">
              <a:lnSpc>
                <a:spcPct val="100000"/>
              </a:lnSpc>
              <a:defRPr sz="2400" b="0" spc="0" baseline="0">
                <a:solidFill>
                  <a:srgbClr val="CF705E"/>
                </a:solidFill>
                <a:effectLst/>
                <a:latin typeface="黑体-简" panose="02000000000000000000" charset="-122"/>
              </a:defRPr>
            </a:lvl1pPr>
          </a:lstStyle>
          <a:p>
            <a:pPr lvl="0"/>
            <a:r>
              <a:rPr lang="en-US" dirty="0"/>
              <a:t>Click to edit</a:t>
            </a:r>
          </a:p>
        </p:txBody>
      </p:sp>
      <p:sp>
        <p:nvSpPr>
          <p:cNvPr id="23" name="Text Placeholder 10"/>
          <p:cNvSpPr>
            <a:spLocks noGrp="1"/>
          </p:cNvSpPr>
          <p:nvPr>
            <p:ph type="body" sz="quarter" idx="16" hasCustomPrompt="1"/>
          </p:nvPr>
        </p:nvSpPr>
        <p:spPr>
          <a:xfrm rot="16200000">
            <a:off x="-2685622" y="6085332"/>
            <a:ext cx="10058400" cy="1545336"/>
          </a:xfrm>
        </p:spPr>
        <p:txBody>
          <a:bodyPr>
            <a:noAutofit/>
          </a:bodyPr>
          <a:lstStyle>
            <a:lvl1pPr algn="ctr">
              <a:lnSpc>
                <a:spcPct val="150000"/>
              </a:lnSpc>
              <a:defRPr sz="7200" b="1" spc="300" baseline="0">
                <a:solidFill>
                  <a:srgbClr val="EFD7BD"/>
                </a:solidFill>
                <a:latin typeface="黑体-简" panose="02000000000000000000" charset="-122"/>
              </a:defRPr>
            </a:lvl1pPr>
          </a:lstStyle>
          <a:p>
            <a:pPr lvl="0"/>
            <a:r>
              <a:rPr lang="en-US" dirty="0"/>
              <a:t>CLICK HERE</a:t>
            </a:r>
          </a:p>
        </p:txBody>
      </p:sp>
      <p:sp>
        <p:nvSpPr>
          <p:cNvPr id="24" name="Text Placeholder 10"/>
          <p:cNvSpPr>
            <a:spLocks noGrp="1"/>
          </p:cNvSpPr>
          <p:nvPr>
            <p:ph type="body" sz="quarter" idx="25" hasCustomPrompt="1"/>
          </p:nvPr>
        </p:nvSpPr>
        <p:spPr>
          <a:xfrm>
            <a:off x="6425580" y="3719714"/>
            <a:ext cx="7718425" cy="1580857"/>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5" name="Text Placeholder 10"/>
          <p:cNvSpPr>
            <a:spLocks noGrp="1"/>
          </p:cNvSpPr>
          <p:nvPr>
            <p:ph type="body" sz="quarter" idx="26" hasCustomPrompt="1"/>
          </p:nvPr>
        </p:nvSpPr>
        <p:spPr>
          <a:xfrm>
            <a:off x="6425581" y="5303502"/>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35" name="Text Placeholder 10"/>
          <p:cNvSpPr>
            <a:spLocks noGrp="1"/>
          </p:cNvSpPr>
          <p:nvPr>
            <p:ph type="body" sz="quarter" idx="27" hasCustomPrompt="1"/>
          </p:nvPr>
        </p:nvSpPr>
        <p:spPr>
          <a:xfrm>
            <a:off x="15151554" y="2112877"/>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36" name="Text Placeholder 10"/>
          <p:cNvSpPr>
            <a:spLocks noGrp="1"/>
          </p:cNvSpPr>
          <p:nvPr>
            <p:ph type="body" sz="quarter" idx="28" hasCustomPrompt="1"/>
          </p:nvPr>
        </p:nvSpPr>
        <p:spPr>
          <a:xfrm>
            <a:off x="15151553" y="2909686"/>
            <a:ext cx="7031736" cy="365760"/>
          </a:xfrm>
        </p:spPr>
        <p:txBody>
          <a:bodyPr anchor="t">
            <a:noAutofit/>
          </a:bodyPr>
          <a:lstStyle>
            <a:lvl1pPr algn="l">
              <a:lnSpc>
                <a:spcPct val="100000"/>
              </a:lnSpc>
              <a:defRPr sz="2400" b="0" spc="0" baseline="0">
                <a:solidFill>
                  <a:srgbClr val="CF705E"/>
                </a:solidFill>
                <a:effectLst/>
                <a:latin typeface="黑体-简" panose="02000000000000000000" charset="-122"/>
              </a:defRPr>
            </a:lvl1pPr>
          </a:lstStyle>
          <a:p>
            <a:pPr lvl="0"/>
            <a:r>
              <a:rPr lang="en-US" dirty="0"/>
              <a:t>Click to edit</a:t>
            </a:r>
          </a:p>
        </p:txBody>
      </p:sp>
      <p:sp>
        <p:nvSpPr>
          <p:cNvPr id="37" name="Text Placeholder 10"/>
          <p:cNvSpPr>
            <a:spLocks noGrp="1"/>
          </p:cNvSpPr>
          <p:nvPr>
            <p:ph type="body" sz="quarter" idx="29" hasCustomPrompt="1"/>
          </p:nvPr>
        </p:nvSpPr>
        <p:spPr>
          <a:xfrm>
            <a:off x="15151553" y="3719714"/>
            <a:ext cx="7718425" cy="1580857"/>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8" name="Text Placeholder 10"/>
          <p:cNvSpPr>
            <a:spLocks noGrp="1"/>
          </p:cNvSpPr>
          <p:nvPr>
            <p:ph type="body" sz="quarter" idx="30" hasCustomPrompt="1"/>
          </p:nvPr>
        </p:nvSpPr>
        <p:spPr>
          <a:xfrm>
            <a:off x="15151554" y="5303502"/>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56" name="Text Placeholder 10"/>
          <p:cNvSpPr>
            <a:spLocks noGrp="1"/>
          </p:cNvSpPr>
          <p:nvPr>
            <p:ph type="body" sz="quarter" idx="31" hasCustomPrompt="1"/>
          </p:nvPr>
        </p:nvSpPr>
        <p:spPr>
          <a:xfrm>
            <a:off x="6425581" y="7557230"/>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57" name="Text Placeholder 10"/>
          <p:cNvSpPr>
            <a:spLocks noGrp="1"/>
          </p:cNvSpPr>
          <p:nvPr>
            <p:ph type="body" sz="quarter" idx="32" hasCustomPrompt="1"/>
          </p:nvPr>
        </p:nvSpPr>
        <p:spPr>
          <a:xfrm>
            <a:off x="6425580" y="8354039"/>
            <a:ext cx="7031736" cy="365760"/>
          </a:xfrm>
        </p:spPr>
        <p:txBody>
          <a:bodyPr anchor="t">
            <a:noAutofit/>
          </a:bodyPr>
          <a:lstStyle>
            <a:lvl1pPr algn="l">
              <a:lnSpc>
                <a:spcPct val="100000"/>
              </a:lnSpc>
              <a:defRPr sz="2400" b="0" spc="0" baseline="0">
                <a:solidFill>
                  <a:srgbClr val="CF705E"/>
                </a:solidFill>
                <a:effectLst/>
                <a:latin typeface="黑体-简" panose="02000000000000000000" charset="-122"/>
              </a:defRPr>
            </a:lvl1pPr>
          </a:lstStyle>
          <a:p>
            <a:pPr lvl="0"/>
            <a:r>
              <a:rPr lang="en-US" dirty="0"/>
              <a:t>Click to edit</a:t>
            </a:r>
          </a:p>
        </p:txBody>
      </p:sp>
      <p:sp>
        <p:nvSpPr>
          <p:cNvPr id="58" name="Text Placeholder 10"/>
          <p:cNvSpPr>
            <a:spLocks noGrp="1"/>
          </p:cNvSpPr>
          <p:nvPr>
            <p:ph type="body" sz="quarter" idx="33" hasCustomPrompt="1"/>
          </p:nvPr>
        </p:nvSpPr>
        <p:spPr>
          <a:xfrm>
            <a:off x="6425580" y="9164067"/>
            <a:ext cx="7718425" cy="1580857"/>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59" name="Text Placeholder 10"/>
          <p:cNvSpPr>
            <a:spLocks noGrp="1"/>
          </p:cNvSpPr>
          <p:nvPr>
            <p:ph type="body" sz="quarter" idx="34" hasCustomPrompt="1"/>
          </p:nvPr>
        </p:nvSpPr>
        <p:spPr>
          <a:xfrm>
            <a:off x="6425581" y="10747855"/>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60" name="Text Placeholder 10"/>
          <p:cNvSpPr>
            <a:spLocks noGrp="1"/>
          </p:cNvSpPr>
          <p:nvPr>
            <p:ph type="body" sz="quarter" idx="35" hasCustomPrompt="1"/>
          </p:nvPr>
        </p:nvSpPr>
        <p:spPr>
          <a:xfrm>
            <a:off x="15151554" y="7557230"/>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61" name="Text Placeholder 10"/>
          <p:cNvSpPr>
            <a:spLocks noGrp="1"/>
          </p:cNvSpPr>
          <p:nvPr>
            <p:ph type="body" sz="quarter" idx="36" hasCustomPrompt="1"/>
          </p:nvPr>
        </p:nvSpPr>
        <p:spPr>
          <a:xfrm>
            <a:off x="15151553" y="8354039"/>
            <a:ext cx="7031736" cy="365760"/>
          </a:xfrm>
        </p:spPr>
        <p:txBody>
          <a:bodyPr anchor="t">
            <a:noAutofit/>
          </a:bodyPr>
          <a:lstStyle>
            <a:lvl1pPr algn="l">
              <a:lnSpc>
                <a:spcPct val="100000"/>
              </a:lnSpc>
              <a:defRPr sz="2400" b="0" spc="0" baseline="0">
                <a:solidFill>
                  <a:srgbClr val="CF705E"/>
                </a:solidFill>
                <a:effectLst/>
                <a:latin typeface="黑体-简" panose="02000000000000000000" charset="-122"/>
              </a:defRPr>
            </a:lvl1pPr>
          </a:lstStyle>
          <a:p>
            <a:pPr lvl="0"/>
            <a:r>
              <a:rPr lang="en-US" dirty="0"/>
              <a:t>Click to edit</a:t>
            </a:r>
          </a:p>
        </p:txBody>
      </p:sp>
      <p:sp>
        <p:nvSpPr>
          <p:cNvPr id="62" name="Text Placeholder 10"/>
          <p:cNvSpPr>
            <a:spLocks noGrp="1"/>
          </p:cNvSpPr>
          <p:nvPr>
            <p:ph type="body" sz="quarter" idx="37" hasCustomPrompt="1"/>
          </p:nvPr>
        </p:nvSpPr>
        <p:spPr>
          <a:xfrm>
            <a:off x="15151553" y="9164067"/>
            <a:ext cx="7718425" cy="1580857"/>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63" name="Text Placeholder 10"/>
          <p:cNvSpPr>
            <a:spLocks noGrp="1"/>
          </p:cNvSpPr>
          <p:nvPr>
            <p:ph type="body" sz="quarter" idx="38" hasCustomPrompt="1"/>
          </p:nvPr>
        </p:nvSpPr>
        <p:spPr>
          <a:xfrm>
            <a:off x="15151554" y="10747855"/>
            <a:ext cx="7388352" cy="365760"/>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3_Custom">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4275418" y="5157810"/>
            <a:ext cx="8249875" cy="6386490"/>
          </a:xfrm>
          <a:custGeom>
            <a:avLst/>
            <a:gdLst>
              <a:gd name="connsiteX0" fmla="*/ 0 w 8249875"/>
              <a:gd name="connsiteY0" fmla="*/ 0 h 6386490"/>
              <a:gd name="connsiteX1" fmla="*/ 8249875 w 8249875"/>
              <a:gd name="connsiteY1" fmla="*/ 0 h 6386490"/>
              <a:gd name="connsiteX2" fmla="*/ 8249875 w 8249875"/>
              <a:gd name="connsiteY2" fmla="*/ 6386490 h 6386490"/>
              <a:gd name="connsiteX3" fmla="*/ 0 w 8249875"/>
              <a:gd name="connsiteY3" fmla="*/ 6386490 h 6386490"/>
            </a:gdLst>
            <a:ahLst/>
            <a:cxnLst>
              <a:cxn ang="0">
                <a:pos x="connsiteX0" y="connsiteY0"/>
              </a:cxn>
              <a:cxn ang="0">
                <a:pos x="connsiteX1" y="connsiteY1"/>
              </a:cxn>
              <a:cxn ang="0">
                <a:pos x="connsiteX2" y="connsiteY2"/>
              </a:cxn>
              <a:cxn ang="0">
                <a:pos x="connsiteX3" y="connsiteY3"/>
              </a:cxn>
            </a:cxnLst>
            <a:rect l="l" t="t" r="r" b="b"/>
            <a:pathLst>
              <a:path w="8249875" h="6386490">
                <a:moveTo>
                  <a:pt x="0" y="0"/>
                </a:moveTo>
                <a:lnTo>
                  <a:pt x="8249875" y="0"/>
                </a:lnTo>
                <a:lnTo>
                  <a:pt x="8249875" y="6386490"/>
                </a:lnTo>
                <a:lnTo>
                  <a:pt x="0" y="638649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Picture Placeholder 9"/>
          <p:cNvSpPr>
            <a:spLocks noGrp="1"/>
          </p:cNvSpPr>
          <p:nvPr>
            <p:ph type="pic" sz="quarter" idx="14"/>
          </p:nvPr>
        </p:nvSpPr>
        <p:spPr>
          <a:xfrm>
            <a:off x="1861886" y="1623060"/>
            <a:ext cx="18483519" cy="8154202"/>
          </a:xfrm>
          <a:custGeom>
            <a:avLst/>
            <a:gdLst>
              <a:gd name="connsiteX0" fmla="*/ 0 w 18483519"/>
              <a:gd name="connsiteY0" fmla="*/ 0 h 8154202"/>
              <a:gd name="connsiteX1" fmla="*/ 18483519 w 18483519"/>
              <a:gd name="connsiteY1" fmla="*/ 0 h 8154202"/>
              <a:gd name="connsiteX2" fmla="*/ 18483519 w 18483519"/>
              <a:gd name="connsiteY2" fmla="*/ 8154201 h 8154202"/>
              <a:gd name="connsiteX3" fmla="*/ 0 w 18483519"/>
              <a:gd name="connsiteY3" fmla="*/ 8154202 h 8154202"/>
            </a:gdLst>
            <a:ahLst/>
            <a:cxnLst>
              <a:cxn ang="0">
                <a:pos x="connsiteX0" y="connsiteY0"/>
              </a:cxn>
              <a:cxn ang="0">
                <a:pos x="connsiteX1" y="connsiteY1"/>
              </a:cxn>
              <a:cxn ang="0">
                <a:pos x="connsiteX2" y="connsiteY2"/>
              </a:cxn>
              <a:cxn ang="0">
                <a:pos x="connsiteX3" y="connsiteY3"/>
              </a:cxn>
            </a:cxnLst>
            <a:rect l="l" t="t" r="r" b="b"/>
            <a:pathLst>
              <a:path w="18483519" h="8154202">
                <a:moveTo>
                  <a:pt x="0" y="0"/>
                </a:moveTo>
                <a:lnTo>
                  <a:pt x="18483519" y="0"/>
                </a:lnTo>
                <a:lnTo>
                  <a:pt x="18483519" y="8154201"/>
                </a:lnTo>
                <a:lnTo>
                  <a:pt x="0" y="8154202"/>
                </a:lnTo>
                <a:close/>
              </a:path>
            </a:pathLst>
          </a:custGeom>
        </p:spPr>
        <p:txBody>
          <a:bodyPr wrap="square">
            <a:noAutofit/>
          </a:bodyPr>
          <a:lstStyle>
            <a:lvl1pPr algn="ctr">
              <a:defRPr sz="3200"/>
            </a:lvl1pPr>
          </a:lstStyle>
          <a:p>
            <a:endParaRPr lang="en-US"/>
          </a:p>
        </p:txBody>
      </p:sp>
      <p:sp>
        <p:nvSpPr>
          <p:cNvPr id="12" name="Text Placeholder 10"/>
          <p:cNvSpPr>
            <a:spLocks noGrp="1"/>
          </p:cNvSpPr>
          <p:nvPr>
            <p:ph type="body" sz="quarter" idx="16" hasCustomPrompt="1"/>
          </p:nvPr>
        </p:nvSpPr>
        <p:spPr>
          <a:xfrm>
            <a:off x="2745931" y="6146969"/>
            <a:ext cx="18909792" cy="3154680"/>
          </a:xfrm>
        </p:spPr>
        <p:txBody>
          <a:bodyPr>
            <a:noAutofit/>
          </a:bodyPr>
          <a:lstStyle>
            <a:lvl1pPr algn="ctr">
              <a:lnSpc>
                <a:spcPct val="100000"/>
              </a:lnSpc>
              <a:defRPr sz="19900" b="1" spc="300" baseline="0">
                <a:solidFill>
                  <a:srgbClr val="EFD7BD"/>
                </a:solidFill>
                <a:latin typeface="黑体-简" panose="02000000000000000000" charset="-122"/>
              </a:defRPr>
            </a:lvl1pPr>
          </a:lstStyle>
          <a:p>
            <a:pPr lvl="0"/>
            <a:r>
              <a:rPr lang="en-US" dirty="0"/>
              <a:t>Click to edit</a:t>
            </a:r>
          </a:p>
        </p:txBody>
      </p:sp>
      <p:sp>
        <p:nvSpPr>
          <p:cNvPr id="13" name="Text Placeholder 10"/>
          <p:cNvSpPr>
            <a:spLocks noGrp="1"/>
          </p:cNvSpPr>
          <p:nvPr>
            <p:ph type="body" sz="quarter" idx="24" hasCustomPrompt="1"/>
          </p:nvPr>
        </p:nvSpPr>
        <p:spPr>
          <a:xfrm>
            <a:off x="3906521" y="10273857"/>
            <a:ext cx="8650224" cy="832104"/>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2_Custom">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8735697" y="1600202"/>
            <a:ext cx="6915781" cy="7784435"/>
          </a:xfrm>
          <a:custGeom>
            <a:avLst/>
            <a:gdLst>
              <a:gd name="connsiteX0" fmla="*/ 0 w 6915781"/>
              <a:gd name="connsiteY0" fmla="*/ 0 h 7784435"/>
              <a:gd name="connsiteX1" fmla="*/ 6915780 w 6915781"/>
              <a:gd name="connsiteY1" fmla="*/ 0 h 7784435"/>
              <a:gd name="connsiteX2" fmla="*/ 6915780 w 6915781"/>
              <a:gd name="connsiteY2" fmla="*/ 4812323 h 7784435"/>
              <a:gd name="connsiteX3" fmla="*/ 6915781 w 6915781"/>
              <a:gd name="connsiteY3" fmla="*/ 4812322 h 7784435"/>
              <a:gd name="connsiteX4" fmla="*/ 6915781 w 6915781"/>
              <a:gd name="connsiteY4" fmla="*/ 7485979 h 7784435"/>
              <a:gd name="connsiteX5" fmla="*/ 3432361 w 6915781"/>
              <a:gd name="connsiteY5" fmla="*/ 7445055 h 7784435"/>
              <a:gd name="connsiteX6" fmla="*/ 1 w 6915781"/>
              <a:gd name="connsiteY6" fmla="*/ 7385944 h 7784435"/>
              <a:gd name="connsiteX7" fmla="*/ 1 w 6915781"/>
              <a:gd name="connsiteY7" fmla="*/ 6915312 h 7784435"/>
              <a:gd name="connsiteX8" fmla="*/ 1 w 6915781"/>
              <a:gd name="connsiteY8" fmla="*/ 6857999 h 7784435"/>
              <a:gd name="connsiteX9" fmla="*/ 0 w 6915781"/>
              <a:gd name="connsiteY9" fmla="*/ 6857999 h 7784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15781" h="7784435">
                <a:moveTo>
                  <a:pt x="0" y="0"/>
                </a:moveTo>
                <a:lnTo>
                  <a:pt x="6915780" y="0"/>
                </a:lnTo>
                <a:lnTo>
                  <a:pt x="6915780" y="4812323"/>
                </a:lnTo>
                <a:lnTo>
                  <a:pt x="6915781" y="4812322"/>
                </a:lnTo>
                <a:cubicBezTo>
                  <a:pt x="6915781" y="7485979"/>
                  <a:pt x="6915781" y="7485979"/>
                  <a:pt x="6915781" y="7485979"/>
                </a:cubicBezTo>
                <a:cubicBezTo>
                  <a:pt x="6581056" y="7631483"/>
                  <a:pt x="5281864" y="8099828"/>
                  <a:pt x="3432361" y="7445055"/>
                </a:cubicBezTo>
                <a:cubicBezTo>
                  <a:pt x="1662285" y="6817564"/>
                  <a:pt x="391460" y="7222251"/>
                  <a:pt x="1" y="7385944"/>
                </a:cubicBezTo>
                <a:cubicBezTo>
                  <a:pt x="1" y="7218840"/>
                  <a:pt x="1" y="7062181"/>
                  <a:pt x="1" y="6915312"/>
                </a:cubicBezTo>
                <a:lnTo>
                  <a:pt x="1" y="6857999"/>
                </a:lnTo>
                <a:lnTo>
                  <a:pt x="0" y="6857999"/>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Text Placeholder 10"/>
          <p:cNvSpPr>
            <a:spLocks noGrp="1"/>
          </p:cNvSpPr>
          <p:nvPr>
            <p:ph type="body" sz="quarter" idx="17" hasCustomPrompt="1"/>
          </p:nvPr>
        </p:nvSpPr>
        <p:spPr>
          <a:xfrm>
            <a:off x="4594462" y="2500570"/>
            <a:ext cx="15617952" cy="3209544"/>
          </a:xfrm>
        </p:spPr>
        <p:txBody>
          <a:bodyPr>
            <a:noAutofit/>
          </a:bodyPr>
          <a:lstStyle>
            <a:lvl1pPr algn="ctr">
              <a:lnSpc>
                <a:spcPct val="150000"/>
              </a:lnSpc>
              <a:defRPr sz="7200" b="1" spc="3200" baseline="0">
                <a:solidFill>
                  <a:srgbClr val="CF705E"/>
                </a:solidFill>
                <a:latin typeface="黑体-简" panose="02000000000000000000" charset="-122"/>
              </a:defRPr>
            </a:lvl1pPr>
          </a:lstStyle>
          <a:p>
            <a:pPr lvl="0"/>
            <a:r>
              <a:rPr lang="en-US" dirty="0"/>
              <a:t>CLICK HERE</a:t>
            </a:r>
          </a:p>
        </p:txBody>
      </p:sp>
      <p:sp>
        <p:nvSpPr>
          <p:cNvPr id="10" name="Text Placeholder 10"/>
          <p:cNvSpPr>
            <a:spLocks noGrp="1"/>
          </p:cNvSpPr>
          <p:nvPr>
            <p:ph type="body" sz="quarter" idx="24" hasCustomPrompt="1"/>
          </p:nvPr>
        </p:nvSpPr>
        <p:spPr>
          <a:xfrm>
            <a:off x="8738613" y="9769668"/>
            <a:ext cx="6912864" cy="786384"/>
          </a:xfrm>
        </p:spPr>
        <p:txBody>
          <a:bodyPr>
            <a:normAutofit/>
          </a:bodyPr>
          <a:lstStyle>
            <a:lvl1pPr algn="ctr">
              <a:lnSpc>
                <a:spcPct val="150000"/>
              </a:lnSpc>
              <a:defRPr sz="1800" b="0" spc="0" baseline="0">
                <a:solidFill>
                  <a:srgbClr val="EFD7BD"/>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1_Custom">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55874" y="5829299"/>
            <a:ext cx="19275426" cy="5715002"/>
          </a:xfrm>
          <a:custGeom>
            <a:avLst/>
            <a:gdLst>
              <a:gd name="connsiteX0" fmla="*/ 0 w 19275426"/>
              <a:gd name="connsiteY0" fmla="*/ 0 h 5715002"/>
              <a:gd name="connsiteX1" fmla="*/ 19275426 w 19275426"/>
              <a:gd name="connsiteY1" fmla="*/ 0 h 5715002"/>
              <a:gd name="connsiteX2" fmla="*/ 19275426 w 19275426"/>
              <a:gd name="connsiteY2" fmla="*/ 5715000 h 5715002"/>
              <a:gd name="connsiteX3" fmla="*/ 5209384 w 19275426"/>
              <a:gd name="connsiteY3" fmla="*/ 5715002 h 5715002"/>
              <a:gd name="connsiteX4" fmla="*/ 5209384 w 19275426"/>
              <a:gd name="connsiteY4" fmla="*/ 3543301 h 5715002"/>
              <a:gd name="connsiteX5" fmla="*/ 0 w 19275426"/>
              <a:gd name="connsiteY5" fmla="*/ 3543301 h 571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75426" h="5715002">
                <a:moveTo>
                  <a:pt x="0" y="0"/>
                </a:moveTo>
                <a:lnTo>
                  <a:pt x="19275426" y="0"/>
                </a:lnTo>
                <a:lnTo>
                  <a:pt x="19275426" y="5715000"/>
                </a:lnTo>
                <a:lnTo>
                  <a:pt x="5209384" y="5715002"/>
                </a:lnTo>
                <a:lnTo>
                  <a:pt x="5209384" y="3543301"/>
                </a:lnTo>
                <a:lnTo>
                  <a:pt x="0" y="3543301"/>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Text Placeholder 10"/>
          <p:cNvSpPr>
            <a:spLocks noGrp="1"/>
          </p:cNvSpPr>
          <p:nvPr>
            <p:ph type="body" sz="quarter" idx="17" hasCustomPrompt="1"/>
          </p:nvPr>
        </p:nvSpPr>
        <p:spPr>
          <a:xfrm>
            <a:off x="4384912" y="1287121"/>
            <a:ext cx="15617952" cy="3209544"/>
          </a:xfrm>
        </p:spPr>
        <p:txBody>
          <a:bodyPr>
            <a:noAutofit/>
          </a:bodyPr>
          <a:lstStyle>
            <a:lvl1pPr algn="ctr">
              <a:lnSpc>
                <a:spcPct val="150000"/>
              </a:lnSpc>
              <a:defRPr sz="7200" b="1" spc="3200" baseline="0">
                <a:solidFill>
                  <a:srgbClr val="CF705E"/>
                </a:solidFill>
                <a:latin typeface="黑体-简" panose="02000000000000000000" charset="-122"/>
              </a:defRPr>
            </a:lvl1pPr>
          </a:lstStyle>
          <a:p>
            <a:pPr lvl="0"/>
            <a:r>
              <a:rPr lang="en-US" dirty="0"/>
              <a:t>CLICK HERE</a:t>
            </a:r>
          </a:p>
        </p:txBody>
      </p:sp>
      <p:sp>
        <p:nvSpPr>
          <p:cNvPr id="10" name="Text Placeholder 10"/>
          <p:cNvSpPr>
            <a:spLocks noGrp="1"/>
          </p:cNvSpPr>
          <p:nvPr>
            <p:ph type="body" sz="quarter" idx="24" hasCustomPrompt="1"/>
          </p:nvPr>
        </p:nvSpPr>
        <p:spPr>
          <a:xfrm>
            <a:off x="3131954" y="9854321"/>
            <a:ext cx="4059936" cy="124358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0_Custom">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9286877" y="1600200"/>
            <a:ext cx="5828669" cy="8470900"/>
          </a:xfrm>
          <a:custGeom>
            <a:avLst/>
            <a:gdLst>
              <a:gd name="connsiteX0" fmla="*/ 0 w 5828669"/>
              <a:gd name="connsiteY0" fmla="*/ 0 h 8470900"/>
              <a:gd name="connsiteX1" fmla="*/ 5828669 w 5828669"/>
              <a:gd name="connsiteY1" fmla="*/ 0 h 8470900"/>
              <a:gd name="connsiteX2" fmla="*/ 5828669 w 5828669"/>
              <a:gd name="connsiteY2" fmla="*/ 8470900 h 8470900"/>
              <a:gd name="connsiteX3" fmla="*/ 0 w 5828669"/>
              <a:gd name="connsiteY3" fmla="*/ 8470900 h 8470900"/>
            </a:gdLst>
            <a:ahLst/>
            <a:cxnLst>
              <a:cxn ang="0">
                <a:pos x="connsiteX0" y="connsiteY0"/>
              </a:cxn>
              <a:cxn ang="0">
                <a:pos x="connsiteX1" y="connsiteY1"/>
              </a:cxn>
              <a:cxn ang="0">
                <a:pos x="connsiteX2" y="connsiteY2"/>
              </a:cxn>
              <a:cxn ang="0">
                <a:pos x="connsiteX3" y="connsiteY3"/>
              </a:cxn>
            </a:cxnLst>
            <a:rect l="l" t="t" r="r" b="b"/>
            <a:pathLst>
              <a:path w="5828669" h="8470900">
                <a:moveTo>
                  <a:pt x="0" y="0"/>
                </a:moveTo>
                <a:lnTo>
                  <a:pt x="5828669" y="0"/>
                </a:lnTo>
                <a:lnTo>
                  <a:pt x="5828669" y="8470900"/>
                </a:lnTo>
                <a:lnTo>
                  <a:pt x="0" y="847090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Text Placeholder 10"/>
          <p:cNvSpPr>
            <a:spLocks noGrp="1"/>
          </p:cNvSpPr>
          <p:nvPr>
            <p:ph type="body" sz="quarter" idx="16" hasCustomPrompt="1"/>
          </p:nvPr>
        </p:nvSpPr>
        <p:spPr>
          <a:xfrm>
            <a:off x="2745931" y="5010288"/>
            <a:ext cx="18909792" cy="3154680"/>
          </a:xfrm>
        </p:spPr>
        <p:txBody>
          <a:bodyPr>
            <a:noAutofit/>
          </a:bodyPr>
          <a:lstStyle>
            <a:lvl1pPr algn="ctr">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1" name="Text Placeholder 10"/>
          <p:cNvSpPr>
            <a:spLocks noGrp="1"/>
          </p:cNvSpPr>
          <p:nvPr>
            <p:ph type="body" sz="quarter" idx="24" hasCustomPrompt="1"/>
          </p:nvPr>
        </p:nvSpPr>
        <p:spPr>
          <a:xfrm>
            <a:off x="9210675" y="10358119"/>
            <a:ext cx="5900928" cy="1243584"/>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9_Custom">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5120640" y="3644388"/>
            <a:ext cx="14161140" cy="6400800"/>
          </a:xfrm>
          <a:custGeom>
            <a:avLst/>
            <a:gdLst>
              <a:gd name="connsiteX0" fmla="*/ 0 w 14161140"/>
              <a:gd name="connsiteY0" fmla="*/ 0 h 6400800"/>
              <a:gd name="connsiteX1" fmla="*/ 14161140 w 14161140"/>
              <a:gd name="connsiteY1" fmla="*/ 0 h 6400800"/>
              <a:gd name="connsiteX2" fmla="*/ 14161140 w 14161140"/>
              <a:gd name="connsiteY2" fmla="*/ 6400800 h 6400800"/>
              <a:gd name="connsiteX3" fmla="*/ 0 w 14161140"/>
              <a:gd name="connsiteY3" fmla="*/ 6400800 h 6400800"/>
            </a:gdLst>
            <a:ahLst/>
            <a:cxnLst>
              <a:cxn ang="0">
                <a:pos x="connsiteX0" y="connsiteY0"/>
              </a:cxn>
              <a:cxn ang="0">
                <a:pos x="connsiteX1" y="connsiteY1"/>
              </a:cxn>
              <a:cxn ang="0">
                <a:pos x="connsiteX2" y="connsiteY2"/>
              </a:cxn>
              <a:cxn ang="0">
                <a:pos x="connsiteX3" y="connsiteY3"/>
              </a:cxn>
            </a:cxnLst>
            <a:rect l="l" t="t" r="r" b="b"/>
            <a:pathLst>
              <a:path w="14161140" h="6400800">
                <a:moveTo>
                  <a:pt x="0" y="0"/>
                </a:moveTo>
                <a:lnTo>
                  <a:pt x="14161140" y="0"/>
                </a:lnTo>
                <a:lnTo>
                  <a:pt x="14161140" y="6400800"/>
                </a:lnTo>
                <a:lnTo>
                  <a:pt x="0" y="640080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2" name="Text Placeholder 10"/>
          <p:cNvSpPr>
            <a:spLocks noGrp="1"/>
          </p:cNvSpPr>
          <p:nvPr userDrawn="1">
            <p:ph type="body" sz="quarter" idx="16" hasCustomPrompt="1"/>
          </p:nvPr>
        </p:nvSpPr>
        <p:spPr>
          <a:xfrm>
            <a:off x="2745931" y="8638588"/>
            <a:ext cx="18909792" cy="3154680"/>
          </a:xfrm>
        </p:spPr>
        <p:txBody>
          <a:bodyPr>
            <a:noAutofit/>
          </a:bodyPr>
          <a:lstStyle>
            <a:lvl1pPr algn="ctr">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4" name="Text Placeholder 10"/>
          <p:cNvSpPr>
            <a:spLocks noGrp="1"/>
          </p:cNvSpPr>
          <p:nvPr>
            <p:ph type="body" sz="quarter" idx="18" hasCustomPrompt="1"/>
          </p:nvPr>
        </p:nvSpPr>
        <p:spPr>
          <a:xfrm rot="16200000">
            <a:off x="1809054" y="6365757"/>
            <a:ext cx="5349240"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 TEXT</a:t>
            </a:r>
          </a:p>
        </p:txBody>
      </p:sp>
      <p:sp>
        <p:nvSpPr>
          <p:cNvPr id="15" name="Text Placeholder 10"/>
          <p:cNvSpPr>
            <a:spLocks noGrp="1"/>
          </p:cNvSpPr>
          <p:nvPr>
            <p:ph type="body" sz="quarter" idx="19" hasCustomPrompt="1"/>
          </p:nvPr>
        </p:nvSpPr>
        <p:spPr>
          <a:xfrm rot="5400000">
            <a:off x="17228880" y="6365757"/>
            <a:ext cx="5349240"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24" hasCustomPrompt="1"/>
          </p:nvPr>
        </p:nvSpPr>
        <p:spPr>
          <a:xfrm>
            <a:off x="5428616" y="2472527"/>
            <a:ext cx="13542264" cy="365760"/>
          </a:xfrm>
        </p:spPr>
        <p:txBody>
          <a:bodyPr>
            <a:normAutofit/>
          </a:bodyPr>
          <a:lstStyle>
            <a:lvl1pPr algn="ct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8_Custom">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2503568" y="3680460"/>
            <a:ext cx="11783933" cy="5783577"/>
          </a:xfrm>
          <a:custGeom>
            <a:avLst/>
            <a:gdLst>
              <a:gd name="connsiteX0" fmla="*/ 0 w 11783933"/>
              <a:gd name="connsiteY0" fmla="*/ 0 h 5783577"/>
              <a:gd name="connsiteX1" fmla="*/ 11783933 w 11783933"/>
              <a:gd name="connsiteY1" fmla="*/ 0 h 5783577"/>
              <a:gd name="connsiteX2" fmla="*/ 11783933 w 11783933"/>
              <a:gd name="connsiteY2" fmla="*/ 5783577 h 5783577"/>
              <a:gd name="connsiteX3" fmla="*/ 0 w 11783933"/>
              <a:gd name="connsiteY3" fmla="*/ 5783577 h 5783577"/>
            </a:gdLst>
            <a:ahLst/>
            <a:cxnLst>
              <a:cxn ang="0">
                <a:pos x="connsiteX0" y="connsiteY0"/>
              </a:cxn>
              <a:cxn ang="0">
                <a:pos x="connsiteX1" y="connsiteY1"/>
              </a:cxn>
              <a:cxn ang="0">
                <a:pos x="connsiteX2" y="connsiteY2"/>
              </a:cxn>
              <a:cxn ang="0">
                <a:pos x="connsiteX3" y="connsiteY3"/>
              </a:cxn>
            </a:cxnLst>
            <a:rect l="l" t="t" r="r" b="b"/>
            <a:pathLst>
              <a:path w="11783933" h="5783577">
                <a:moveTo>
                  <a:pt x="0" y="0"/>
                </a:moveTo>
                <a:lnTo>
                  <a:pt x="11783933" y="0"/>
                </a:lnTo>
                <a:lnTo>
                  <a:pt x="11783933" y="5783577"/>
                </a:lnTo>
                <a:lnTo>
                  <a:pt x="0" y="5783577"/>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Text Placeholder 10"/>
          <p:cNvSpPr>
            <a:spLocks noGrp="1"/>
          </p:cNvSpPr>
          <p:nvPr>
            <p:ph type="body" sz="quarter" idx="16" hasCustomPrompt="1"/>
          </p:nvPr>
        </p:nvSpPr>
        <p:spPr>
          <a:xfrm rot="16200000">
            <a:off x="-1396785" y="4560284"/>
            <a:ext cx="11420856" cy="315468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5" name="Text Placeholder 10"/>
          <p:cNvSpPr>
            <a:spLocks noGrp="1"/>
          </p:cNvSpPr>
          <p:nvPr>
            <p:ph type="body" sz="quarter" idx="25" hasCustomPrompt="1"/>
          </p:nvPr>
        </p:nvSpPr>
        <p:spPr>
          <a:xfrm rot="16200000">
            <a:off x="-870008" y="6590215"/>
            <a:ext cx="5376672" cy="365760"/>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6" name="Text Placeholder 10"/>
          <p:cNvSpPr>
            <a:spLocks noGrp="1"/>
          </p:cNvSpPr>
          <p:nvPr>
            <p:ph type="body" sz="quarter" idx="26" hasCustomPrompt="1"/>
          </p:nvPr>
        </p:nvSpPr>
        <p:spPr>
          <a:xfrm>
            <a:off x="16769714" y="3570194"/>
            <a:ext cx="5888736" cy="2304288"/>
          </a:xfrm>
        </p:spPr>
        <p:txBody>
          <a:bodyPr>
            <a:noAutofit/>
          </a:bodyPr>
          <a:lstStyle>
            <a:lvl1pPr algn="r">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7" name="Text Placeholder 10"/>
          <p:cNvSpPr>
            <a:spLocks noGrp="1"/>
          </p:cNvSpPr>
          <p:nvPr>
            <p:ph type="body" sz="quarter" idx="27" hasCustomPrompt="1"/>
          </p:nvPr>
        </p:nvSpPr>
        <p:spPr>
          <a:xfrm>
            <a:off x="16769714" y="6220928"/>
            <a:ext cx="5888736" cy="1197864"/>
          </a:xfrm>
        </p:spPr>
        <p:txBody>
          <a:bodyPr>
            <a:noAutofit/>
          </a:bodyPr>
          <a:lstStyle>
            <a:lvl1pPr algn="r">
              <a:lnSpc>
                <a:spcPct val="100000"/>
              </a:lnSpc>
              <a:defRPr sz="7200" b="1" spc="300" baseline="0">
                <a:solidFill>
                  <a:srgbClr val="302B31"/>
                </a:solidFill>
                <a:latin typeface="黑体-简" panose="02000000000000000000" charset="-122"/>
              </a:defRPr>
            </a:lvl1pPr>
          </a:lstStyle>
          <a:p>
            <a:pPr lvl="0"/>
            <a:r>
              <a:rPr lang="en-US" dirty="0"/>
              <a:t>Click Here</a:t>
            </a:r>
          </a:p>
        </p:txBody>
      </p:sp>
      <p:sp>
        <p:nvSpPr>
          <p:cNvPr id="19" name="Text Placeholder 10"/>
          <p:cNvSpPr>
            <a:spLocks noGrp="1"/>
          </p:cNvSpPr>
          <p:nvPr>
            <p:ph type="body" sz="quarter" idx="24" hasCustomPrompt="1"/>
          </p:nvPr>
        </p:nvSpPr>
        <p:spPr>
          <a:xfrm>
            <a:off x="16066007" y="8091640"/>
            <a:ext cx="6601968" cy="1243584"/>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7_Custom">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7564496" y="1600197"/>
            <a:ext cx="3450302" cy="3450302"/>
          </a:xfrm>
          <a:custGeom>
            <a:avLst/>
            <a:gdLst>
              <a:gd name="connsiteX0" fmla="*/ 0 w 3450302"/>
              <a:gd name="connsiteY0" fmla="*/ 0 h 3450302"/>
              <a:gd name="connsiteX1" fmla="*/ 3450302 w 3450302"/>
              <a:gd name="connsiteY1" fmla="*/ 0 h 3450302"/>
              <a:gd name="connsiteX2" fmla="*/ 3450302 w 3450302"/>
              <a:gd name="connsiteY2" fmla="*/ 3450302 h 3450302"/>
              <a:gd name="connsiteX3" fmla="*/ 0 w 3450302"/>
              <a:gd name="connsiteY3" fmla="*/ 3450302 h 3450302"/>
            </a:gdLst>
            <a:ahLst/>
            <a:cxnLst>
              <a:cxn ang="0">
                <a:pos x="connsiteX0" y="connsiteY0"/>
              </a:cxn>
              <a:cxn ang="0">
                <a:pos x="connsiteX1" y="connsiteY1"/>
              </a:cxn>
              <a:cxn ang="0">
                <a:pos x="connsiteX2" y="connsiteY2"/>
              </a:cxn>
              <a:cxn ang="0">
                <a:pos x="connsiteX3" y="connsiteY3"/>
              </a:cxn>
            </a:cxnLst>
            <a:rect l="l" t="t" r="r" b="b"/>
            <a:pathLst>
              <a:path w="3450302" h="3450302">
                <a:moveTo>
                  <a:pt x="0" y="0"/>
                </a:moveTo>
                <a:lnTo>
                  <a:pt x="3450302" y="0"/>
                </a:lnTo>
                <a:lnTo>
                  <a:pt x="3450302" y="3450302"/>
                </a:lnTo>
                <a:lnTo>
                  <a:pt x="0" y="3450302"/>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Picture Placeholder 10"/>
          <p:cNvSpPr>
            <a:spLocks noGrp="1"/>
          </p:cNvSpPr>
          <p:nvPr>
            <p:ph type="pic" sz="quarter" idx="14"/>
          </p:nvPr>
        </p:nvSpPr>
        <p:spPr>
          <a:xfrm>
            <a:off x="10035546" y="1600200"/>
            <a:ext cx="7528953" cy="9944099"/>
          </a:xfrm>
          <a:custGeom>
            <a:avLst/>
            <a:gdLst>
              <a:gd name="connsiteX0" fmla="*/ 0 w 7528953"/>
              <a:gd name="connsiteY0" fmla="*/ 0 h 9944099"/>
              <a:gd name="connsiteX1" fmla="*/ 7528953 w 7528953"/>
              <a:gd name="connsiteY1" fmla="*/ 0 h 9944099"/>
              <a:gd name="connsiteX2" fmla="*/ 7528953 w 7528953"/>
              <a:gd name="connsiteY2" fmla="*/ 9944099 h 9944099"/>
              <a:gd name="connsiteX3" fmla="*/ 0 w 7528953"/>
              <a:gd name="connsiteY3" fmla="*/ 9944099 h 9944099"/>
            </a:gdLst>
            <a:ahLst/>
            <a:cxnLst>
              <a:cxn ang="0">
                <a:pos x="connsiteX0" y="connsiteY0"/>
              </a:cxn>
              <a:cxn ang="0">
                <a:pos x="connsiteX1" y="connsiteY1"/>
              </a:cxn>
              <a:cxn ang="0">
                <a:pos x="connsiteX2" y="connsiteY2"/>
              </a:cxn>
              <a:cxn ang="0">
                <a:pos x="connsiteX3" y="connsiteY3"/>
              </a:cxn>
            </a:cxnLst>
            <a:rect l="l" t="t" r="r" b="b"/>
            <a:pathLst>
              <a:path w="7528953" h="9944099">
                <a:moveTo>
                  <a:pt x="0" y="0"/>
                </a:moveTo>
                <a:lnTo>
                  <a:pt x="7528953" y="0"/>
                </a:lnTo>
                <a:lnTo>
                  <a:pt x="7528953" y="9944099"/>
                </a:lnTo>
                <a:lnTo>
                  <a:pt x="0" y="9944099"/>
                </a:lnTo>
                <a:close/>
              </a:path>
            </a:pathLst>
          </a:custGeom>
        </p:spPr>
        <p:txBody>
          <a:bodyPr wrap="square">
            <a:noAutofit/>
          </a:bodyPr>
          <a:lstStyle>
            <a:lvl1pPr algn="ctr">
              <a:defRPr sz="3200"/>
            </a:lvl1pPr>
          </a:lstStyle>
          <a:p>
            <a:endParaRPr lang="en-US"/>
          </a:p>
        </p:txBody>
      </p:sp>
      <p:sp>
        <p:nvSpPr>
          <p:cNvPr id="13" name="Text Placeholder 10"/>
          <p:cNvSpPr>
            <a:spLocks noGrp="1"/>
          </p:cNvSpPr>
          <p:nvPr>
            <p:ph type="body" sz="quarter" idx="16" hasCustomPrompt="1"/>
          </p:nvPr>
        </p:nvSpPr>
        <p:spPr>
          <a:xfrm>
            <a:off x="2413334" y="3885217"/>
            <a:ext cx="5888736" cy="4526280"/>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4" name="Text Placeholder 10"/>
          <p:cNvSpPr>
            <a:spLocks noGrp="1"/>
          </p:cNvSpPr>
          <p:nvPr>
            <p:ph type="body" sz="quarter" idx="24" hasCustomPrompt="1"/>
          </p:nvPr>
        </p:nvSpPr>
        <p:spPr>
          <a:xfrm>
            <a:off x="15628620" y="5855552"/>
            <a:ext cx="6172200" cy="1664208"/>
          </a:xfrm>
        </p:spPr>
        <p:txBody>
          <a:bodyPr>
            <a:normAutofit/>
          </a:bodyPr>
          <a:lstStyle>
            <a:lvl1pPr algn="l">
              <a:lnSpc>
                <a:spcPct val="150000"/>
              </a:lnSpc>
              <a:defRPr sz="1800" b="0" spc="0" baseline="0">
                <a:solidFill>
                  <a:srgbClr val="EFD7BD"/>
                </a:solidFill>
                <a:effectLst/>
                <a:latin typeface="黑体-简" panose="02000000000000000000" charset="-122"/>
              </a:defRPr>
            </a:lvl1pPr>
          </a:lstStyle>
          <a:p>
            <a:pPr lvl="0"/>
            <a:r>
              <a:rPr lang="en-US" dirty="0"/>
              <a:t>Click to edit text</a:t>
            </a:r>
          </a:p>
        </p:txBody>
      </p:sp>
      <p:sp>
        <p:nvSpPr>
          <p:cNvPr id="16" name="Text Placeholder 10"/>
          <p:cNvSpPr>
            <a:spLocks noGrp="1"/>
          </p:cNvSpPr>
          <p:nvPr>
            <p:ph type="body" sz="quarter" idx="20" hasCustomPrompt="1"/>
          </p:nvPr>
        </p:nvSpPr>
        <p:spPr>
          <a:xfrm>
            <a:off x="2455931" y="8983622"/>
            <a:ext cx="2633472" cy="365760"/>
          </a:xfrm>
        </p:spPr>
        <p:txBody>
          <a:bodyPr anchor="t">
            <a:normAutofit/>
          </a:bodyPr>
          <a:lstStyle>
            <a:lvl1pPr algn="l">
              <a:lnSpc>
                <a:spcPct val="150000"/>
              </a:lnSpc>
              <a:defRPr sz="1600" b="0" spc="300" baseline="0">
                <a:solidFill>
                  <a:srgbClr val="302B31"/>
                </a:solidFill>
                <a:effectLst/>
                <a:latin typeface="黑体-简" panose="02000000000000000000" charset="-122"/>
              </a:defRPr>
            </a:lvl1pPr>
          </a:lstStyle>
          <a:p>
            <a:pPr lvl="0"/>
            <a:r>
              <a:rPr lang="en-US" dirty="0"/>
              <a:t>CLICK TO EDIT</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6_Custom">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5608695" y="3317890"/>
            <a:ext cx="5460699" cy="7080222"/>
          </a:xfrm>
          <a:custGeom>
            <a:avLst/>
            <a:gdLst>
              <a:gd name="connsiteX0" fmla="*/ 0 w 5460699"/>
              <a:gd name="connsiteY0" fmla="*/ 0 h 7080222"/>
              <a:gd name="connsiteX1" fmla="*/ 5460699 w 5460699"/>
              <a:gd name="connsiteY1" fmla="*/ 0 h 7080222"/>
              <a:gd name="connsiteX2" fmla="*/ 5460699 w 5460699"/>
              <a:gd name="connsiteY2" fmla="*/ 7080222 h 7080222"/>
              <a:gd name="connsiteX3" fmla="*/ 0 w 5460699"/>
              <a:gd name="connsiteY3" fmla="*/ 7080222 h 7080222"/>
            </a:gdLst>
            <a:ahLst/>
            <a:cxnLst>
              <a:cxn ang="0">
                <a:pos x="connsiteX0" y="connsiteY0"/>
              </a:cxn>
              <a:cxn ang="0">
                <a:pos x="connsiteX1" y="connsiteY1"/>
              </a:cxn>
              <a:cxn ang="0">
                <a:pos x="connsiteX2" y="connsiteY2"/>
              </a:cxn>
              <a:cxn ang="0">
                <a:pos x="connsiteX3" y="connsiteY3"/>
              </a:cxn>
            </a:cxnLst>
            <a:rect l="l" t="t" r="r" b="b"/>
            <a:pathLst>
              <a:path w="5460699" h="7080222">
                <a:moveTo>
                  <a:pt x="0" y="0"/>
                </a:moveTo>
                <a:lnTo>
                  <a:pt x="5460699" y="0"/>
                </a:lnTo>
                <a:lnTo>
                  <a:pt x="5460699" y="7080222"/>
                </a:lnTo>
                <a:lnTo>
                  <a:pt x="0" y="7080222"/>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2" name="Picture Placeholder 11"/>
          <p:cNvSpPr>
            <a:spLocks noGrp="1"/>
          </p:cNvSpPr>
          <p:nvPr>
            <p:ph type="pic" sz="quarter" idx="14"/>
          </p:nvPr>
        </p:nvSpPr>
        <p:spPr>
          <a:xfrm>
            <a:off x="1577344" y="1439866"/>
            <a:ext cx="6363092" cy="10836268"/>
          </a:xfrm>
          <a:custGeom>
            <a:avLst/>
            <a:gdLst>
              <a:gd name="connsiteX0" fmla="*/ 0 w 6363092"/>
              <a:gd name="connsiteY0" fmla="*/ 0 h 10836268"/>
              <a:gd name="connsiteX1" fmla="*/ 6363092 w 6363092"/>
              <a:gd name="connsiteY1" fmla="*/ 0 h 10836268"/>
              <a:gd name="connsiteX2" fmla="*/ 6363092 w 6363092"/>
              <a:gd name="connsiteY2" fmla="*/ 10836268 h 10836268"/>
              <a:gd name="connsiteX3" fmla="*/ 0 w 6363092"/>
              <a:gd name="connsiteY3" fmla="*/ 10836268 h 10836268"/>
            </a:gdLst>
            <a:ahLst/>
            <a:cxnLst>
              <a:cxn ang="0">
                <a:pos x="connsiteX0" y="connsiteY0"/>
              </a:cxn>
              <a:cxn ang="0">
                <a:pos x="connsiteX1" y="connsiteY1"/>
              </a:cxn>
              <a:cxn ang="0">
                <a:pos x="connsiteX2" y="connsiteY2"/>
              </a:cxn>
              <a:cxn ang="0">
                <a:pos x="connsiteX3" y="connsiteY3"/>
              </a:cxn>
            </a:cxnLst>
            <a:rect l="l" t="t" r="r" b="b"/>
            <a:pathLst>
              <a:path w="6363092" h="10836268">
                <a:moveTo>
                  <a:pt x="0" y="0"/>
                </a:moveTo>
                <a:lnTo>
                  <a:pt x="6363092" y="0"/>
                </a:lnTo>
                <a:lnTo>
                  <a:pt x="6363092" y="10836268"/>
                </a:lnTo>
                <a:lnTo>
                  <a:pt x="0" y="10836268"/>
                </a:lnTo>
                <a:close/>
              </a:path>
            </a:pathLst>
          </a:custGeom>
        </p:spPr>
        <p:txBody>
          <a:bodyPr wrap="square">
            <a:noAutofit/>
          </a:bodyPr>
          <a:lstStyle>
            <a:lvl1pPr algn="ctr">
              <a:defRPr sz="3200"/>
            </a:lvl1pPr>
          </a:lstStyle>
          <a:p>
            <a:endParaRPr lang="en-US"/>
          </a:p>
        </p:txBody>
      </p:sp>
      <p:sp>
        <p:nvSpPr>
          <p:cNvPr id="14" name="Text Placeholder 10"/>
          <p:cNvSpPr>
            <a:spLocks noGrp="1"/>
          </p:cNvSpPr>
          <p:nvPr>
            <p:ph type="body" sz="quarter" idx="25" hasCustomPrompt="1"/>
          </p:nvPr>
        </p:nvSpPr>
        <p:spPr>
          <a:xfrm rot="16200000">
            <a:off x="2835186" y="6357043"/>
            <a:ext cx="5376672" cy="832104"/>
          </a:xfrm>
        </p:spPr>
        <p:txBody>
          <a:bodyPr>
            <a:normAutofit/>
          </a:bodyPr>
          <a:lstStyle>
            <a:lvl1pPr algn="ctr">
              <a:lnSpc>
                <a:spcPct val="150000"/>
              </a:lnSpc>
              <a:defRPr sz="1800" b="0" spc="600" baseline="0">
                <a:solidFill>
                  <a:srgbClr val="EFD7BD"/>
                </a:solidFill>
                <a:effectLst/>
                <a:latin typeface="黑体-简" panose="02000000000000000000" charset="-122"/>
              </a:defRPr>
            </a:lvl1pPr>
          </a:lstStyle>
          <a:p>
            <a:pPr lvl="0"/>
            <a:r>
              <a:rPr lang="en-US" dirty="0"/>
              <a:t>CLICK TO EDIT TEXT</a:t>
            </a:r>
          </a:p>
        </p:txBody>
      </p:sp>
      <p:sp>
        <p:nvSpPr>
          <p:cNvPr id="15" name="Text Placeholder 10"/>
          <p:cNvSpPr>
            <a:spLocks noGrp="1"/>
          </p:cNvSpPr>
          <p:nvPr>
            <p:ph type="body" sz="quarter" idx="24" hasCustomPrompt="1"/>
          </p:nvPr>
        </p:nvSpPr>
        <p:spPr>
          <a:xfrm>
            <a:off x="13733299" y="7219950"/>
            <a:ext cx="8787384" cy="832104"/>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16" hasCustomPrompt="1"/>
          </p:nvPr>
        </p:nvSpPr>
        <p:spPr>
          <a:xfrm>
            <a:off x="12179937" y="4074794"/>
            <a:ext cx="11420856" cy="3154680"/>
          </a:xfrm>
        </p:spPr>
        <p:txBody>
          <a:bodyPr>
            <a:noAutofit/>
          </a:bodyPr>
          <a:lstStyle>
            <a:lvl1pPr algn="ctr">
              <a:lnSpc>
                <a:spcPct val="100000"/>
              </a:lnSpc>
              <a:defRPr sz="19900" b="1" spc="300" baseline="0">
                <a:solidFill>
                  <a:srgbClr val="CF705E"/>
                </a:solidFill>
                <a:latin typeface="黑体-简" panose="02000000000000000000" charset="-122"/>
              </a:defRPr>
            </a:lvl1pPr>
          </a:lstStyle>
          <a:p>
            <a:pPr lvl="0"/>
            <a:r>
              <a:rPr lang="en-US" dirty="0"/>
              <a:t>click to edit</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5_Custom">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14287500" y="2177276"/>
            <a:ext cx="7547982" cy="9367024"/>
          </a:xfrm>
          <a:custGeom>
            <a:avLst/>
            <a:gdLst>
              <a:gd name="connsiteX0" fmla="*/ 0 w 7547982"/>
              <a:gd name="connsiteY0" fmla="*/ 0 h 9367024"/>
              <a:gd name="connsiteX1" fmla="*/ 7547982 w 7547982"/>
              <a:gd name="connsiteY1" fmla="*/ 0 h 9367024"/>
              <a:gd name="connsiteX2" fmla="*/ 7547982 w 7547982"/>
              <a:gd name="connsiteY2" fmla="*/ 9367024 h 9367024"/>
              <a:gd name="connsiteX3" fmla="*/ 0 w 7547982"/>
              <a:gd name="connsiteY3" fmla="*/ 9367024 h 9367024"/>
            </a:gdLst>
            <a:ahLst/>
            <a:cxnLst>
              <a:cxn ang="0">
                <a:pos x="connsiteX0" y="connsiteY0"/>
              </a:cxn>
              <a:cxn ang="0">
                <a:pos x="connsiteX1" y="connsiteY1"/>
              </a:cxn>
              <a:cxn ang="0">
                <a:pos x="connsiteX2" y="connsiteY2"/>
              </a:cxn>
              <a:cxn ang="0">
                <a:pos x="connsiteX3" y="connsiteY3"/>
              </a:cxn>
            </a:cxnLst>
            <a:rect l="l" t="t" r="r" b="b"/>
            <a:pathLst>
              <a:path w="7547982" h="9367024">
                <a:moveTo>
                  <a:pt x="0" y="0"/>
                </a:moveTo>
                <a:lnTo>
                  <a:pt x="7547982" y="0"/>
                </a:lnTo>
                <a:lnTo>
                  <a:pt x="7547982" y="9367024"/>
                </a:lnTo>
                <a:lnTo>
                  <a:pt x="0" y="9367024"/>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Text Placeholder 10"/>
          <p:cNvSpPr>
            <a:spLocks noGrp="1"/>
          </p:cNvSpPr>
          <p:nvPr>
            <p:ph type="body" sz="quarter" idx="24" hasCustomPrompt="1"/>
          </p:nvPr>
        </p:nvSpPr>
        <p:spPr>
          <a:xfrm>
            <a:off x="2980486" y="5599234"/>
            <a:ext cx="8211312" cy="2450592"/>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25" hasCustomPrompt="1"/>
          </p:nvPr>
        </p:nvSpPr>
        <p:spPr>
          <a:xfrm>
            <a:off x="4397806" y="8789253"/>
            <a:ext cx="5376672" cy="832104"/>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6" name="Text Placeholder 10"/>
          <p:cNvSpPr>
            <a:spLocks noGrp="1"/>
          </p:cNvSpPr>
          <p:nvPr>
            <p:ph type="body" sz="quarter" idx="20" hasCustomPrompt="1"/>
          </p:nvPr>
        </p:nvSpPr>
        <p:spPr>
          <a:xfrm>
            <a:off x="2980421" y="3109643"/>
            <a:ext cx="8211442" cy="740664"/>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
        <p:nvSpPr>
          <p:cNvPr id="18" name="Text Placeholder 10"/>
          <p:cNvSpPr>
            <a:spLocks noGrp="1"/>
          </p:cNvSpPr>
          <p:nvPr>
            <p:ph type="body" sz="quarter" idx="17" hasCustomPrompt="1"/>
          </p:nvPr>
        </p:nvSpPr>
        <p:spPr>
          <a:xfrm>
            <a:off x="18251932" y="6565612"/>
            <a:ext cx="5074920" cy="585216"/>
          </a:xfrm>
        </p:spPr>
        <p:txBody>
          <a:bodyPr>
            <a:noAutofit/>
          </a:bodyPr>
          <a:lstStyle>
            <a:lvl1pPr algn="ctr">
              <a:lnSpc>
                <a:spcPct val="100000"/>
              </a:lnSpc>
              <a:defRPr sz="3200" b="1" spc="600" baseline="0">
                <a:solidFill>
                  <a:srgbClr val="EFD7BD"/>
                </a:solidFill>
                <a:latin typeface="黑体-简" panose="02000000000000000000" charset="-122"/>
              </a:defRPr>
            </a:lvl1pPr>
          </a:lstStyle>
          <a:p>
            <a:pPr lvl="0"/>
            <a:r>
              <a:rPr lang="en-US" dirty="0"/>
              <a:t>CLICK HERE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9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8" name="Picture Placeholder 7"/>
          <p:cNvSpPr>
            <a:spLocks noGrp="1"/>
          </p:cNvSpPr>
          <p:nvPr>
            <p:ph type="pic" sz="quarter" idx="13"/>
          </p:nvPr>
        </p:nvSpPr>
        <p:spPr>
          <a:xfrm>
            <a:off x="10067073" y="3526511"/>
            <a:ext cx="4257814" cy="5886024"/>
          </a:xfrm>
          <a:custGeom>
            <a:avLst/>
            <a:gdLst>
              <a:gd name="connsiteX0" fmla="*/ 1029204 w 4257814"/>
              <a:gd name="connsiteY0" fmla="*/ 895 h 5886024"/>
              <a:gd name="connsiteX1" fmla="*/ 2113189 w 4257814"/>
              <a:gd name="connsiteY1" fmla="*/ 208755 h 5886024"/>
              <a:gd name="connsiteX2" fmla="*/ 4257814 w 4257814"/>
              <a:gd name="connsiteY2" fmla="*/ 233950 h 5886024"/>
              <a:gd name="connsiteX3" fmla="*/ 4257814 w 4257814"/>
              <a:gd name="connsiteY3" fmla="*/ 1345135 h 5886024"/>
              <a:gd name="connsiteX4" fmla="*/ 4257814 w 4257814"/>
              <a:gd name="connsiteY4" fmla="*/ 1416336 h 5886024"/>
              <a:gd name="connsiteX5" fmla="*/ 4257814 w 4257814"/>
              <a:gd name="connsiteY5" fmla="*/ 1478156 h 5886024"/>
              <a:gd name="connsiteX6" fmla="*/ 4257814 w 4257814"/>
              <a:gd name="connsiteY6" fmla="*/ 1674271 h 5886024"/>
              <a:gd name="connsiteX7" fmla="*/ 4257814 w 4257814"/>
              <a:gd name="connsiteY7" fmla="*/ 1706088 h 5886024"/>
              <a:gd name="connsiteX8" fmla="*/ 4257814 w 4257814"/>
              <a:gd name="connsiteY8" fmla="*/ 1708176 h 5886024"/>
              <a:gd name="connsiteX9" fmla="*/ 4257814 w 4257814"/>
              <a:gd name="connsiteY9" fmla="*/ 1742189 h 5886024"/>
              <a:gd name="connsiteX10" fmla="*/ 4257814 w 4257814"/>
              <a:gd name="connsiteY10" fmla="*/ 1854312 h 5886024"/>
              <a:gd name="connsiteX11" fmla="*/ 4257814 w 4257814"/>
              <a:gd name="connsiteY11" fmla="*/ 1857724 h 5886024"/>
              <a:gd name="connsiteX12" fmla="*/ 4257814 w 4257814"/>
              <a:gd name="connsiteY12" fmla="*/ 1869181 h 5886024"/>
              <a:gd name="connsiteX13" fmla="*/ 4257814 w 4257814"/>
              <a:gd name="connsiteY13" fmla="*/ 1880030 h 5886024"/>
              <a:gd name="connsiteX14" fmla="*/ 4257814 w 4257814"/>
              <a:gd name="connsiteY14" fmla="*/ 1959671 h 5886024"/>
              <a:gd name="connsiteX15" fmla="*/ 4257814 w 4257814"/>
              <a:gd name="connsiteY15" fmla="*/ 1997928 h 5886024"/>
              <a:gd name="connsiteX16" fmla="*/ 4257814 w 4257814"/>
              <a:gd name="connsiteY16" fmla="*/ 2179496 h 5886024"/>
              <a:gd name="connsiteX17" fmla="*/ 4257814 w 4257814"/>
              <a:gd name="connsiteY17" fmla="*/ 2251511 h 5886024"/>
              <a:gd name="connsiteX18" fmla="*/ 4257814 w 4257814"/>
              <a:gd name="connsiteY18" fmla="*/ 2367976 h 5886024"/>
              <a:gd name="connsiteX19" fmla="*/ 4257814 w 4257814"/>
              <a:gd name="connsiteY19" fmla="*/ 2471336 h 5886024"/>
              <a:gd name="connsiteX20" fmla="*/ 4257814 w 4257814"/>
              <a:gd name="connsiteY20" fmla="*/ 2527520 h 5886024"/>
              <a:gd name="connsiteX21" fmla="*/ 4257814 w 4257814"/>
              <a:gd name="connsiteY21" fmla="*/ 2659816 h 5886024"/>
              <a:gd name="connsiteX22" fmla="*/ 4257814 w 4257814"/>
              <a:gd name="connsiteY22" fmla="*/ 2660541 h 5886024"/>
              <a:gd name="connsiteX23" fmla="*/ 4257814 w 4257814"/>
              <a:gd name="connsiteY23" fmla="*/ 2769450 h 5886024"/>
              <a:gd name="connsiteX24" fmla="*/ 4257814 w 4257814"/>
              <a:gd name="connsiteY24" fmla="*/ 2819360 h 5886024"/>
              <a:gd name="connsiteX25" fmla="*/ 4257814 w 4257814"/>
              <a:gd name="connsiteY25" fmla="*/ 2856656 h 5886024"/>
              <a:gd name="connsiteX26" fmla="*/ 4257814 w 4257814"/>
              <a:gd name="connsiteY26" fmla="*/ 2873808 h 5886024"/>
              <a:gd name="connsiteX27" fmla="*/ 4257814 w 4257814"/>
              <a:gd name="connsiteY27" fmla="*/ 2889035 h 5886024"/>
              <a:gd name="connsiteX28" fmla="*/ 4257814 w 4257814"/>
              <a:gd name="connsiteY28" fmla="*/ 2890561 h 5886024"/>
              <a:gd name="connsiteX29" fmla="*/ 4257814 w 4257814"/>
              <a:gd name="connsiteY29" fmla="*/ 2924574 h 5886024"/>
              <a:gd name="connsiteX30" fmla="*/ 4257814 w 4257814"/>
              <a:gd name="connsiteY30" fmla="*/ 2952380 h 5886024"/>
              <a:gd name="connsiteX31" fmla="*/ 4257814 w 4257814"/>
              <a:gd name="connsiteY31" fmla="*/ 2995554 h 5886024"/>
              <a:gd name="connsiteX32" fmla="*/ 4257814 w 4257814"/>
              <a:gd name="connsiteY32" fmla="*/ 3009698 h 5886024"/>
              <a:gd name="connsiteX33" fmla="*/ 4257814 w 4257814"/>
              <a:gd name="connsiteY33" fmla="*/ 3023356 h 5886024"/>
              <a:gd name="connsiteX34" fmla="*/ 4257814 w 4257814"/>
              <a:gd name="connsiteY34" fmla="*/ 3036697 h 5886024"/>
              <a:gd name="connsiteX35" fmla="*/ 4257814 w 4257814"/>
              <a:gd name="connsiteY35" fmla="*/ 3040109 h 5886024"/>
              <a:gd name="connsiteX36" fmla="*/ 4257814 w 4257814"/>
              <a:gd name="connsiteY36" fmla="*/ 3051565 h 5886024"/>
              <a:gd name="connsiteX37" fmla="*/ 4257814 w 4257814"/>
              <a:gd name="connsiteY37" fmla="*/ 3061059 h 5886024"/>
              <a:gd name="connsiteX38" fmla="*/ 4257814 w 4257814"/>
              <a:gd name="connsiteY38" fmla="*/ 3061288 h 5886024"/>
              <a:gd name="connsiteX39" fmla="*/ 4257814 w 4257814"/>
              <a:gd name="connsiteY39" fmla="*/ 3062415 h 5886024"/>
              <a:gd name="connsiteX40" fmla="*/ 4257814 w 4257814"/>
              <a:gd name="connsiteY40" fmla="*/ 3107453 h 5886024"/>
              <a:gd name="connsiteX41" fmla="*/ 4257814 w 4257814"/>
              <a:gd name="connsiteY41" fmla="*/ 3148495 h 5886024"/>
              <a:gd name="connsiteX42" fmla="*/ 4257814 w 4257814"/>
              <a:gd name="connsiteY42" fmla="*/ 3163561 h 5886024"/>
              <a:gd name="connsiteX43" fmla="*/ 4257814 w 4257814"/>
              <a:gd name="connsiteY43" fmla="*/ 3180312 h 5886024"/>
              <a:gd name="connsiteX44" fmla="*/ 4257814 w 4257814"/>
              <a:gd name="connsiteY44" fmla="*/ 3216412 h 5886024"/>
              <a:gd name="connsiteX45" fmla="*/ 4257814 w 4257814"/>
              <a:gd name="connsiteY45" fmla="*/ 3267451 h 5886024"/>
              <a:gd name="connsiteX46" fmla="*/ 4257814 w 4257814"/>
              <a:gd name="connsiteY46" fmla="*/ 3294723 h 5886024"/>
              <a:gd name="connsiteX47" fmla="*/ 4257814 w 4257814"/>
              <a:gd name="connsiteY47" fmla="*/ 3304021 h 5886024"/>
              <a:gd name="connsiteX48" fmla="*/ 4257814 w 4257814"/>
              <a:gd name="connsiteY48" fmla="*/ 3328535 h 5886024"/>
              <a:gd name="connsiteX49" fmla="*/ 4257814 w 4257814"/>
              <a:gd name="connsiteY49" fmla="*/ 3343404 h 5886024"/>
              <a:gd name="connsiteX50" fmla="*/ 4257814 w 4257814"/>
              <a:gd name="connsiteY50" fmla="*/ 3351040 h 5886024"/>
              <a:gd name="connsiteX51" fmla="*/ 4257814 w 4257814"/>
              <a:gd name="connsiteY51" fmla="*/ 3354255 h 5886024"/>
              <a:gd name="connsiteX52" fmla="*/ 4257814 w 4257814"/>
              <a:gd name="connsiteY52" fmla="*/ 3417144 h 5886024"/>
              <a:gd name="connsiteX53" fmla="*/ 4257814 w 4257814"/>
              <a:gd name="connsiteY53" fmla="*/ 3433895 h 5886024"/>
              <a:gd name="connsiteX54" fmla="*/ 4257814 w 4257814"/>
              <a:gd name="connsiteY54" fmla="*/ 3611255 h 5886024"/>
              <a:gd name="connsiteX55" fmla="*/ 4257814 w 4257814"/>
              <a:gd name="connsiteY55" fmla="*/ 3653721 h 5886024"/>
              <a:gd name="connsiteX56" fmla="*/ 4257814 w 4257814"/>
              <a:gd name="connsiteY56" fmla="*/ 3781136 h 5886024"/>
              <a:gd name="connsiteX57" fmla="*/ 4257814 w 4257814"/>
              <a:gd name="connsiteY57" fmla="*/ 3842200 h 5886024"/>
              <a:gd name="connsiteX58" fmla="*/ 4257814 w 4257814"/>
              <a:gd name="connsiteY58" fmla="*/ 3928402 h 5886024"/>
              <a:gd name="connsiteX59" fmla="*/ 4257814 w 4257814"/>
              <a:gd name="connsiteY59" fmla="*/ 4001745 h 5886024"/>
              <a:gd name="connsiteX60" fmla="*/ 4257814 w 4257814"/>
              <a:gd name="connsiteY60" fmla="*/ 4054668 h 5886024"/>
              <a:gd name="connsiteX61" fmla="*/ 4257814 w 4257814"/>
              <a:gd name="connsiteY61" fmla="*/ 4056193 h 5886024"/>
              <a:gd name="connsiteX62" fmla="*/ 4257814 w 4257814"/>
              <a:gd name="connsiteY62" fmla="*/ 4071420 h 5886024"/>
              <a:gd name="connsiteX63" fmla="*/ 4257814 w 4257814"/>
              <a:gd name="connsiteY63" fmla="*/ 4134765 h 5886024"/>
              <a:gd name="connsiteX64" fmla="*/ 4257814 w 4257814"/>
              <a:gd name="connsiteY64" fmla="*/ 4161550 h 5886024"/>
              <a:gd name="connsiteX65" fmla="*/ 4257814 w 4257814"/>
              <a:gd name="connsiteY65" fmla="*/ 4192083 h 5886024"/>
              <a:gd name="connsiteX66" fmla="*/ 4257814 w 4257814"/>
              <a:gd name="connsiteY66" fmla="*/ 4205741 h 5886024"/>
              <a:gd name="connsiteX67" fmla="*/ 4257814 w 4257814"/>
              <a:gd name="connsiteY67" fmla="*/ 4243673 h 5886024"/>
              <a:gd name="connsiteX68" fmla="*/ 4257814 w 4257814"/>
              <a:gd name="connsiteY68" fmla="*/ 4250664 h 5886024"/>
              <a:gd name="connsiteX69" fmla="*/ 4257814 w 4257814"/>
              <a:gd name="connsiteY69" fmla="*/ 4289838 h 5886024"/>
              <a:gd name="connsiteX70" fmla="*/ 4257814 w 4257814"/>
              <a:gd name="connsiteY70" fmla="*/ 4323624 h 5886024"/>
              <a:gd name="connsiteX71" fmla="*/ 4257814 w 4257814"/>
              <a:gd name="connsiteY71" fmla="*/ 4330880 h 5886024"/>
              <a:gd name="connsiteX72" fmla="*/ 4257814 w 4257814"/>
              <a:gd name="connsiteY72" fmla="*/ 4345946 h 5886024"/>
              <a:gd name="connsiteX73" fmla="*/ 4257814 w 4257814"/>
              <a:gd name="connsiteY73" fmla="*/ 4382046 h 5886024"/>
              <a:gd name="connsiteX74" fmla="*/ 4257814 w 4257814"/>
              <a:gd name="connsiteY74" fmla="*/ 4398797 h 5886024"/>
              <a:gd name="connsiteX75" fmla="*/ 4257814 w 4257814"/>
              <a:gd name="connsiteY75" fmla="*/ 4427545 h 5886024"/>
              <a:gd name="connsiteX76" fmla="*/ 4257814 w 4257814"/>
              <a:gd name="connsiteY76" fmla="*/ 4449835 h 5886024"/>
              <a:gd name="connsiteX77" fmla="*/ 4257814 w 4257814"/>
              <a:gd name="connsiteY77" fmla="*/ 4461736 h 5886024"/>
              <a:gd name="connsiteX78" fmla="*/ 4257814 w 4257814"/>
              <a:gd name="connsiteY78" fmla="*/ 4477107 h 5886024"/>
              <a:gd name="connsiteX79" fmla="*/ 4257814 w 4257814"/>
              <a:gd name="connsiteY79" fmla="*/ 4486406 h 5886024"/>
              <a:gd name="connsiteX80" fmla="*/ 4257814 w 4257814"/>
              <a:gd name="connsiteY80" fmla="*/ 4502658 h 5886024"/>
              <a:gd name="connsiteX81" fmla="*/ 4257814 w 4257814"/>
              <a:gd name="connsiteY81" fmla="*/ 4510920 h 5886024"/>
              <a:gd name="connsiteX82" fmla="*/ 4257814 w 4257814"/>
              <a:gd name="connsiteY82" fmla="*/ 4517735 h 5886024"/>
              <a:gd name="connsiteX83" fmla="*/ 4257814 w 4257814"/>
              <a:gd name="connsiteY83" fmla="*/ 4519889 h 5886024"/>
              <a:gd name="connsiteX84" fmla="*/ 4257814 w 4257814"/>
              <a:gd name="connsiteY84" fmla="*/ 4525789 h 5886024"/>
              <a:gd name="connsiteX85" fmla="*/ 4257814 w 4257814"/>
              <a:gd name="connsiteY85" fmla="*/ 4533425 h 5886024"/>
              <a:gd name="connsiteX86" fmla="*/ 4257814 w 4257814"/>
              <a:gd name="connsiteY86" fmla="*/ 4536640 h 5886024"/>
              <a:gd name="connsiteX87" fmla="*/ 4257814 w 4257814"/>
              <a:gd name="connsiteY87" fmla="*/ 4599529 h 5886024"/>
              <a:gd name="connsiteX88" fmla="*/ 4257814 w 4257814"/>
              <a:gd name="connsiteY88" fmla="*/ 5702273 h 5886024"/>
              <a:gd name="connsiteX89" fmla="*/ 2113189 w 4257814"/>
              <a:gd name="connsiteY89" fmla="*/ 5677079 h 5886024"/>
              <a:gd name="connsiteX90" fmla="*/ 0 w 4257814"/>
              <a:gd name="connsiteY90" fmla="*/ 5640685 h 5886024"/>
              <a:gd name="connsiteX91" fmla="*/ 0 w 4257814"/>
              <a:gd name="connsiteY91" fmla="*/ 4529501 h 5886024"/>
              <a:gd name="connsiteX92" fmla="*/ 0 w 4257814"/>
              <a:gd name="connsiteY92" fmla="*/ 4475052 h 5886024"/>
              <a:gd name="connsiteX93" fmla="*/ 0 w 4257814"/>
              <a:gd name="connsiteY93" fmla="*/ 4458301 h 5886024"/>
              <a:gd name="connsiteX94" fmla="*/ 0 w 4257814"/>
              <a:gd name="connsiteY94" fmla="*/ 4272838 h 5886024"/>
              <a:gd name="connsiteX95" fmla="*/ 0 w 4257814"/>
              <a:gd name="connsiteY95" fmla="*/ 4185300 h 5886024"/>
              <a:gd name="connsiteX96" fmla="*/ 0 w 4257814"/>
              <a:gd name="connsiteY96" fmla="*/ 4101856 h 5886024"/>
              <a:gd name="connsiteX97" fmla="*/ 0 w 4257814"/>
              <a:gd name="connsiteY97" fmla="*/ 3944768 h 5886024"/>
              <a:gd name="connsiteX98" fmla="*/ 0 w 4257814"/>
              <a:gd name="connsiteY98" fmla="*/ 3931717 h 5886024"/>
              <a:gd name="connsiteX99" fmla="*/ 0 w 4257814"/>
              <a:gd name="connsiteY99" fmla="*/ 3800984 h 5886024"/>
              <a:gd name="connsiteX100" fmla="*/ 0 w 4257814"/>
              <a:gd name="connsiteY100" fmla="*/ 3711891 h 5886024"/>
              <a:gd name="connsiteX101" fmla="*/ 0 w 4257814"/>
              <a:gd name="connsiteY101" fmla="*/ 3669915 h 5886024"/>
              <a:gd name="connsiteX102" fmla="*/ 0 w 4257814"/>
              <a:gd name="connsiteY102" fmla="*/ 3550974 h 5886024"/>
              <a:gd name="connsiteX103" fmla="*/ 0 w 4257814"/>
              <a:gd name="connsiteY103" fmla="*/ 3523412 h 5886024"/>
              <a:gd name="connsiteX104" fmla="*/ 0 w 4257814"/>
              <a:gd name="connsiteY104" fmla="*/ 3443570 h 5886024"/>
              <a:gd name="connsiteX105" fmla="*/ 0 w 4257814"/>
              <a:gd name="connsiteY105" fmla="*/ 3363867 h 5886024"/>
              <a:gd name="connsiteX106" fmla="*/ 0 w 4257814"/>
              <a:gd name="connsiteY106" fmla="*/ 3347116 h 5886024"/>
              <a:gd name="connsiteX107" fmla="*/ 0 w 4257814"/>
              <a:gd name="connsiteY107" fmla="*/ 3292667 h 5886024"/>
              <a:gd name="connsiteX108" fmla="*/ 0 w 4257814"/>
              <a:gd name="connsiteY108" fmla="*/ 3230848 h 5886024"/>
              <a:gd name="connsiteX109" fmla="*/ 0 w 4257814"/>
              <a:gd name="connsiteY109" fmla="*/ 3121938 h 5886024"/>
              <a:gd name="connsiteX110" fmla="*/ 0 w 4257814"/>
              <a:gd name="connsiteY110" fmla="*/ 3034731 h 5886024"/>
              <a:gd name="connsiteX111" fmla="*/ 0 w 4257814"/>
              <a:gd name="connsiteY111" fmla="*/ 3002915 h 5886024"/>
              <a:gd name="connsiteX112" fmla="*/ 0 w 4257814"/>
              <a:gd name="connsiteY112" fmla="*/ 2966814 h 5886024"/>
              <a:gd name="connsiteX113" fmla="*/ 0 w 4257814"/>
              <a:gd name="connsiteY113" fmla="*/ 2915776 h 5886024"/>
              <a:gd name="connsiteX114" fmla="*/ 0 w 4257814"/>
              <a:gd name="connsiteY114" fmla="*/ 2879206 h 5886024"/>
              <a:gd name="connsiteX115" fmla="*/ 0 w 4257814"/>
              <a:gd name="connsiteY115" fmla="*/ 2854691 h 5886024"/>
              <a:gd name="connsiteX116" fmla="*/ 0 w 4257814"/>
              <a:gd name="connsiteY116" fmla="*/ 2832187 h 5886024"/>
              <a:gd name="connsiteX117" fmla="*/ 0 w 4257814"/>
              <a:gd name="connsiteY117" fmla="*/ 2828972 h 5886024"/>
              <a:gd name="connsiteX118" fmla="*/ 0 w 4257814"/>
              <a:gd name="connsiteY118" fmla="*/ 2749332 h 5886024"/>
              <a:gd name="connsiteX119" fmla="*/ 0 w 4257814"/>
              <a:gd name="connsiteY119" fmla="*/ 2711077 h 5886024"/>
              <a:gd name="connsiteX120" fmla="*/ 0 w 4257814"/>
              <a:gd name="connsiteY120" fmla="*/ 2529506 h 5886024"/>
              <a:gd name="connsiteX121" fmla="*/ 0 w 4257814"/>
              <a:gd name="connsiteY121" fmla="*/ 2472328 h 5886024"/>
              <a:gd name="connsiteX122" fmla="*/ 0 w 4257814"/>
              <a:gd name="connsiteY122" fmla="*/ 2341027 h 5886024"/>
              <a:gd name="connsiteX123" fmla="*/ 0 w 4257814"/>
              <a:gd name="connsiteY123" fmla="*/ 2263381 h 5886024"/>
              <a:gd name="connsiteX124" fmla="*/ 0 w 4257814"/>
              <a:gd name="connsiteY124" fmla="*/ 2181482 h 5886024"/>
              <a:gd name="connsiteX125" fmla="*/ 0 w 4257814"/>
              <a:gd name="connsiteY125" fmla="*/ 2082251 h 5886024"/>
              <a:gd name="connsiteX126" fmla="*/ 0 w 4257814"/>
              <a:gd name="connsiteY126" fmla="*/ 2048463 h 5886024"/>
              <a:gd name="connsiteX127" fmla="*/ 0 w 4257814"/>
              <a:gd name="connsiteY127" fmla="*/ 1939553 h 5886024"/>
              <a:gd name="connsiteX128" fmla="*/ 0 w 4257814"/>
              <a:gd name="connsiteY128" fmla="*/ 1926949 h 5886024"/>
              <a:gd name="connsiteX129" fmla="*/ 0 w 4257814"/>
              <a:gd name="connsiteY129" fmla="*/ 1852346 h 5886024"/>
              <a:gd name="connsiteX130" fmla="*/ 0 w 4257814"/>
              <a:gd name="connsiteY130" fmla="*/ 1795489 h 5886024"/>
              <a:gd name="connsiteX131" fmla="*/ 0 w 4257814"/>
              <a:gd name="connsiteY131" fmla="*/ 1784429 h 5886024"/>
              <a:gd name="connsiteX132" fmla="*/ 0 w 4257814"/>
              <a:gd name="connsiteY132" fmla="*/ 1696821 h 5886024"/>
              <a:gd name="connsiteX133" fmla="*/ 0 w 4257814"/>
              <a:gd name="connsiteY133" fmla="*/ 1685883 h 5886024"/>
              <a:gd name="connsiteX134" fmla="*/ 0 w 4257814"/>
              <a:gd name="connsiteY134" fmla="*/ 1672306 h 5886024"/>
              <a:gd name="connsiteX135" fmla="*/ 0 w 4257814"/>
              <a:gd name="connsiteY135" fmla="*/ 1646587 h 5886024"/>
              <a:gd name="connsiteX136" fmla="*/ 0 w 4257814"/>
              <a:gd name="connsiteY136" fmla="*/ 1596146 h 5886024"/>
              <a:gd name="connsiteX137" fmla="*/ 0 w 4257814"/>
              <a:gd name="connsiteY137" fmla="*/ 1528692 h 5886024"/>
              <a:gd name="connsiteX138" fmla="*/ 0 w 4257814"/>
              <a:gd name="connsiteY138" fmla="*/ 1524288 h 5886024"/>
              <a:gd name="connsiteX139" fmla="*/ 0 w 4257814"/>
              <a:gd name="connsiteY139" fmla="*/ 1468327 h 5886024"/>
              <a:gd name="connsiteX140" fmla="*/ 0 w 4257814"/>
              <a:gd name="connsiteY140" fmla="*/ 1426273 h 5886024"/>
              <a:gd name="connsiteX141" fmla="*/ 0 w 4257814"/>
              <a:gd name="connsiteY141" fmla="*/ 1396140 h 5886024"/>
              <a:gd name="connsiteX142" fmla="*/ 0 w 4257814"/>
              <a:gd name="connsiteY142" fmla="*/ 1375940 h 5886024"/>
              <a:gd name="connsiteX143" fmla="*/ 0 w 4257814"/>
              <a:gd name="connsiteY143" fmla="*/ 1357396 h 5886024"/>
              <a:gd name="connsiteX144" fmla="*/ 0 w 4257814"/>
              <a:gd name="connsiteY144" fmla="*/ 1354747 h 5886024"/>
              <a:gd name="connsiteX145" fmla="*/ 0 w 4257814"/>
              <a:gd name="connsiteY145" fmla="*/ 1289943 h 5886024"/>
              <a:gd name="connsiteX146" fmla="*/ 0 w 4257814"/>
              <a:gd name="connsiteY146" fmla="*/ 172362 h 5886024"/>
              <a:gd name="connsiteX147" fmla="*/ 1029204 w 4257814"/>
              <a:gd name="connsiteY147" fmla="*/ 895 h 5886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4257814" h="5886024">
                <a:moveTo>
                  <a:pt x="1029204" y="895"/>
                </a:moveTo>
                <a:cubicBezTo>
                  <a:pt x="1339081" y="8375"/>
                  <a:pt x="1704523" y="63883"/>
                  <a:pt x="2113189" y="208755"/>
                </a:cubicBezTo>
                <a:cubicBezTo>
                  <a:pt x="3251867" y="611877"/>
                  <a:pt x="4051734" y="323533"/>
                  <a:pt x="4257814" y="233950"/>
                </a:cubicBezTo>
                <a:cubicBezTo>
                  <a:pt x="4257814" y="748351"/>
                  <a:pt x="4257814" y="1102001"/>
                  <a:pt x="4257814" y="1345135"/>
                </a:cubicBezTo>
                <a:lnTo>
                  <a:pt x="4257814" y="1416336"/>
                </a:lnTo>
                <a:lnTo>
                  <a:pt x="4257814" y="1478156"/>
                </a:lnTo>
                <a:cubicBezTo>
                  <a:pt x="4257814" y="1558531"/>
                  <a:pt x="4257814" y="1622831"/>
                  <a:pt x="4257814" y="1674271"/>
                </a:cubicBezTo>
                <a:lnTo>
                  <a:pt x="4257814" y="1706088"/>
                </a:lnTo>
                <a:lnTo>
                  <a:pt x="4257814" y="1708176"/>
                </a:lnTo>
                <a:lnTo>
                  <a:pt x="4257814" y="1742189"/>
                </a:lnTo>
                <a:cubicBezTo>
                  <a:pt x="4257814" y="1801263"/>
                  <a:pt x="4257814" y="1835022"/>
                  <a:pt x="4257814" y="1854312"/>
                </a:cubicBezTo>
                <a:lnTo>
                  <a:pt x="4257814" y="1857724"/>
                </a:lnTo>
                <a:lnTo>
                  <a:pt x="4257814" y="1869181"/>
                </a:lnTo>
                <a:cubicBezTo>
                  <a:pt x="4257814" y="1880030"/>
                  <a:pt x="4257814" y="1880030"/>
                  <a:pt x="4257814" y="1880030"/>
                </a:cubicBezTo>
                <a:lnTo>
                  <a:pt x="4257814" y="1959671"/>
                </a:lnTo>
                <a:lnTo>
                  <a:pt x="4257814" y="1997928"/>
                </a:lnTo>
                <a:lnTo>
                  <a:pt x="4257814" y="2179496"/>
                </a:lnTo>
                <a:lnTo>
                  <a:pt x="4257814" y="2251511"/>
                </a:lnTo>
                <a:lnTo>
                  <a:pt x="4257814" y="2367976"/>
                </a:lnTo>
                <a:lnTo>
                  <a:pt x="4257814" y="2471336"/>
                </a:lnTo>
                <a:lnTo>
                  <a:pt x="4257814" y="2527520"/>
                </a:lnTo>
                <a:lnTo>
                  <a:pt x="4257814" y="2659816"/>
                </a:lnTo>
                <a:lnTo>
                  <a:pt x="4257814" y="2660541"/>
                </a:lnTo>
                <a:lnTo>
                  <a:pt x="4257814" y="2769450"/>
                </a:lnTo>
                <a:lnTo>
                  <a:pt x="4257814" y="2819360"/>
                </a:lnTo>
                <a:lnTo>
                  <a:pt x="4257814" y="2856656"/>
                </a:lnTo>
                <a:lnTo>
                  <a:pt x="4257814" y="2873808"/>
                </a:lnTo>
                <a:lnTo>
                  <a:pt x="4257814" y="2889035"/>
                </a:lnTo>
                <a:lnTo>
                  <a:pt x="4257814" y="2890561"/>
                </a:lnTo>
                <a:lnTo>
                  <a:pt x="4257814" y="2924574"/>
                </a:lnTo>
                <a:lnTo>
                  <a:pt x="4257814" y="2952380"/>
                </a:lnTo>
                <a:lnTo>
                  <a:pt x="4257814" y="2995554"/>
                </a:lnTo>
                <a:lnTo>
                  <a:pt x="4257814" y="3009698"/>
                </a:lnTo>
                <a:lnTo>
                  <a:pt x="4257814" y="3023356"/>
                </a:lnTo>
                <a:lnTo>
                  <a:pt x="4257814" y="3036697"/>
                </a:lnTo>
                <a:lnTo>
                  <a:pt x="4257814" y="3040109"/>
                </a:lnTo>
                <a:lnTo>
                  <a:pt x="4257814" y="3051565"/>
                </a:lnTo>
                <a:lnTo>
                  <a:pt x="4257814" y="3061059"/>
                </a:lnTo>
                <a:lnTo>
                  <a:pt x="4257814" y="3061288"/>
                </a:lnTo>
                <a:lnTo>
                  <a:pt x="4257814" y="3062415"/>
                </a:lnTo>
                <a:lnTo>
                  <a:pt x="4257814" y="3107453"/>
                </a:lnTo>
                <a:lnTo>
                  <a:pt x="4257814" y="3148495"/>
                </a:lnTo>
                <a:lnTo>
                  <a:pt x="4257814" y="3163561"/>
                </a:lnTo>
                <a:lnTo>
                  <a:pt x="4257814" y="3180312"/>
                </a:lnTo>
                <a:lnTo>
                  <a:pt x="4257814" y="3216412"/>
                </a:lnTo>
                <a:lnTo>
                  <a:pt x="4257814" y="3267451"/>
                </a:lnTo>
                <a:lnTo>
                  <a:pt x="4257814" y="3294723"/>
                </a:lnTo>
                <a:lnTo>
                  <a:pt x="4257814" y="3304021"/>
                </a:lnTo>
                <a:lnTo>
                  <a:pt x="4257814" y="3328535"/>
                </a:lnTo>
                <a:lnTo>
                  <a:pt x="4257814" y="3343404"/>
                </a:lnTo>
                <a:lnTo>
                  <a:pt x="4257814" y="3351040"/>
                </a:lnTo>
                <a:lnTo>
                  <a:pt x="4257814" y="3354255"/>
                </a:lnTo>
                <a:lnTo>
                  <a:pt x="4257814" y="3417144"/>
                </a:lnTo>
                <a:lnTo>
                  <a:pt x="4257814" y="3433895"/>
                </a:lnTo>
                <a:lnTo>
                  <a:pt x="4257814" y="3611255"/>
                </a:lnTo>
                <a:lnTo>
                  <a:pt x="4257814" y="3653721"/>
                </a:lnTo>
                <a:lnTo>
                  <a:pt x="4257814" y="3781136"/>
                </a:lnTo>
                <a:lnTo>
                  <a:pt x="4257814" y="3842200"/>
                </a:lnTo>
                <a:lnTo>
                  <a:pt x="4257814" y="3928402"/>
                </a:lnTo>
                <a:lnTo>
                  <a:pt x="4257814" y="4001745"/>
                </a:lnTo>
                <a:lnTo>
                  <a:pt x="4257814" y="4054668"/>
                </a:lnTo>
                <a:lnTo>
                  <a:pt x="4257814" y="4056193"/>
                </a:lnTo>
                <a:lnTo>
                  <a:pt x="4257814" y="4071420"/>
                </a:lnTo>
                <a:lnTo>
                  <a:pt x="4257814" y="4134765"/>
                </a:lnTo>
                <a:lnTo>
                  <a:pt x="4257814" y="4161550"/>
                </a:lnTo>
                <a:lnTo>
                  <a:pt x="4257814" y="4192083"/>
                </a:lnTo>
                <a:lnTo>
                  <a:pt x="4257814" y="4205741"/>
                </a:lnTo>
                <a:lnTo>
                  <a:pt x="4257814" y="4243673"/>
                </a:lnTo>
                <a:lnTo>
                  <a:pt x="4257814" y="4250664"/>
                </a:lnTo>
                <a:lnTo>
                  <a:pt x="4257814" y="4289838"/>
                </a:lnTo>
                <a:lnTo>
                  <a:pt x="4257814" y="4323624"/>
                </a:lnTo>
                <a:lnTo>
                  <a:pt x="4257814" y="4330880"/>
                </a:lnTo>
                <a:lnTo>
                  <a:pt x="4257814" y="4345946"/>
                </a:lnTo>
                <a:lnTo>
                  <a:pt x="4257814" y="4382046"/>
                </a:lnTo>
                <a:lnTo>
                  <a:pt x="4257814" y="4398797"/>
                </a:lnTo>
                <a:lnTo>
                  <a:pt x="4257814" y="4427545"/>
                </a:lnTo>
                <a:lnTo>
                  <a:pt x="4257814" y="4449835"/>
                </a:lnTo>
                <a:lnTo>
                  <a:pt x="4257814" y="4461736"/>
                </a:lnTo>
                <a:lnTo>
                  <a:pt x="4257814" y="4477107"/>
                </a:lnTo>
                <a:lnTo>
                  <a:pt x="4257814" y="4486406"/>
                </a:lnTo>
                <a:lnTo>
                  <a:pt x="4257814" y="4502658"/>
                </a:lnTo>
                <a:lnTo>
                  <a:pt x="4257814" y="4510920"/>
                </a:lnTo>
                <a:lnTo>
                  <a:pt x="4257814" y="4517735"/>
                </a:lnTo>
                <a:cubicBezTo>
                  <a:pt x="4257814" y="4519889"/>
                  <a:pt x="4257814" y="4519889"/>
                  <a:pt x="4257814" y="4519889"/>
                </a:cubicBezTo>
                <a:lnTo>
                  <a:pt x="4257814" y="4525789"/>
                </a:lnTo>
                <a:lnTo>
                  <a:pt x="4257814" y="4533425"/>
                </a:lnTo>
                <a:lnTo>
                  <a:pt x="4257814" y="4536640"/>
                </a:lnTo>
                <a:lnTo>
                  <a:pt x="4257814" y="4599529"/>
                </a:lnTo>
                <a:cubicBezTo>
                  <a:pt x="4257814" y="5702273"/>
                  <a:pt x="4257814" y="5702273"/>
                  <a:pt x="4257814" y="5702273"/>
                </a:cubicBezTo>
                <a:cubicBezTo>
                  <a:pt x="4051734" y="5791857"/>
                  <a:pt x="3251867" y="6080201"/>
                  <a:pt x="2113189" y="5677079"/>
                </a:cubicBezTo>
                <a:cubicBezTo>
                  <a:pt x="1023414" y="5290753"/>
                  <a:pt x="241009" y="5539905"/>
                  <a:pt x="0" y="5640685"/>
                </a:cubicBezTo>
                <a:cubicBezTo>
                  <a:pt x="0" y="5126285"/>
                  <a:pt x="0" y="4772635"/>
                  <a:pt x="0" y="4529501"/>
                </a:cubicBezTo>
                <a:lnTo>
                  <a:pt x="0" y="4475052"/>
                </a:lnTo>
                <a:lnTo>
                  <a:pt x="0" y="4458301"/>
                </a:lnTo>
                <a:cubicBezTo>
                  <a:pt x="0" y="4394001"/>
                  <a:pt x="0" y="4332212"/>
                  <a:pt x="0" y="4272838"/>
                </a:cubicBezTo>
                <a:lnTo>
                  <a:pt x="0" y="4185300"/>
                </a:lnTo>
                <a:lnTo>
                  <a:pt x="0" y="4101856"/>
                </a:lnTo>
                <a:cubicBezTo>
                  <a:pt x="0" y="4047211"/>
                  <a:pt x="0" y="3994881"/>
                  <a:pt x="0" y="3944768"/>
                </a:cubicBezTo>
                <a:lnTo>
                  <a:pt x="0" y="3931717"/>
                </a:lnTo>
                <a:lnTo>
                  <a:pt x="0" y="3800984"/>
                </a:lnTo>
                <a:lnTo>
                  <a:pt x="0" y="3711891"/>
                </a:lnTo>
                <a:lnTo>
                  <a:pt x="0" y="3669915"/>
                </a:lnTo>
                <a:cubicBezTo>
                  <a:pt x="0" y="3628280"/>
                  <a:pt x="0" y="3588665"/>
                  <a:pt x="0" y="3550974"/>
                </a:cubicBezTo>
                <a:lnTo>
                  <a:pt x="0" y="3523412"/>
                </a:lnTo>
                <a:lnTo>
                  <a:pt x="0" y="3443570"/>
                </a:lnTo>
                <a:lnTo>
                  <a:pt x="0" y="3363867"/>
                </a:lnTo>
                <a:lnTo>
                  <a:pt x="0" y="3347116"/>
                </a:lnTo>
                <a:lnTo>
                  <a:pt x="0" y="3292667"/>
                </a:lnTo>
                <a:lnTo>
                  <a:pt x="0" y="3230848"/>
                </a:lnTo>
                <a:lnTo>
                  <a:pt x="0" y="3121938"/>
                </a:lnTo>
                <a:lnTo>
                  <a:pt x="0" y="3034731"/>
                </a:lnTo>
                <a:lnTo>
                  <a:pt x="0" y="3002915"/>
                </a:lnTo>
                <a:lnTo>
                  <a:pt x="0" y="2966814"/>
                </a:lnTo>
                <a:lnTo>
                  <a:pt x="0" y="2915776"/>
                </a:lnTo>
                <a:lnTo>
                  <a:pt x="0" y="2879206"/>
                </a:lnTo>
                <a:lnTo>
                  <a:pt x="0" y="2854691"/>
                </a:lnTo>
                <a:lnTo>
                  <a:pt x="0" y="2832187"/>
                </a:lnTo>
                <a:lnTo>
                  <a:pt x="0" y="2828972"/>
                </a:lnTo>
                <a:lnTo>
                  <a:pt x="0" y="2749332"/>
                </a:lnTo>
                <a:lnTo>
                  <a:pt x="0" y="2711077"/>
                </a:lnTo>
                <a:lnTo>
                  <a:pt x="0" y="2529506"/>
                </a:lnTo>
                <a:lnTo>
                  <a:pt x="0" y="2472328"/>
                </a:lnTo>
                <a:lnTo>
                  <a:pt x="0" y="2341027"/>
                </a:lnTo>
                <a:lnTo>
                  <a:pt x="0" y="2263381"/>
                </a:lnTo>
                <a:lnTo>
                  <a:pt x="0" y="2181482"/>
                </a:lnTo>
                <a:lnTo>
                  <a:pt x="0" y="2082251"/>
                </a:lnTo>
                <a:lnTo>
                  <a:pt x="0" y="2048463"/>
                </a:lnTo>
                <a:cubicBezTo>
                  <a:pt x="0" y="2008274"/>
                  <a:pt x="0" y="1972105"/>
                  <a:pt x="0" y="1939553"/>
                </a:cubicBezTo>
                <a:lnTo>
                  <a:pt x="0" y="1926949"/>
                </a:lnTo>
                <a:lnTo>
                  <a:pt x="0" y="1852346"/>
                </a:lnTo>
                <a:lnTo>
                  <a:pt x="0" y="1795489"/>
                </a:lnTo>
                <a:lnTo>
                  <a:pt x="0" y="1784429"/>
                </a:lnTo>
                <a:cubicBezTo>
                  <a:pt x="0" y="1745046"/>
                  <a:pt x="0" y="1716914"/>
                  <a:pt x="0" y="1696821"/>
                </a:cubicBezTo>
                <a:lnTo>
                  <a:pt x="0" y="1685883"/>
                </a:lnTo>
                <a:lnTo>
                  <a:pt x="0" y="1672306"/>
                </a:lnTo>
                <a:cubicBezTo>
                  <a:pt x="0" y="1646587"/>
                  <a:pt x="0" y="1646587"/>
                  <a:pt x="0" y="1646587"/>
                </a:cubicBezTo>
                <a:lnTo>
                  <a:pt x="0" y="1596146"/>
                </a:lnTo>
                <a:lnTo>
                  <a:pt x="0" y="1528692"/>
                </a:lnTo>
                <a:lnTo>
                  <a:pt x="0" y="1524288"/>
                </a:lnTo>
                <a:lnTo>
                  <a:pt x="0" y="1468327"/>
                </a:lnTo>
                <a:lnTo>
                  <a:pt x="0" y="1426273"/>
                </a:lnTo>
                <a:lnTo>
                  <a:pt x="0" y="1396140"/>
                </a:lnTo>
                <a:lnTo>
                  <a:pt x="0" y="1375940"/>
                </a:lnTo>
                <a:lnTo>
                  <a:pt x="0" y="1357396"/>
                </a:lnTo>
                <a:lnTo>
                  <a:pt x="0" y="1354747"/>
                </a:lnTo>
                <a:lnTo>
                  <a:pt x="0" y="1289943"/>
                </a:lnTo>
                <a:cubicBezTo>
                  <a:pt x="0" y="172362"/>
                  <a:pt x="0" y="172362"/>
                  <a:pt x="0" y="172362"/>
                </a:cubicBezTo>
                <a:cubicBezTo>
                  <a:pt x="150630" y="109374"/>
                  <a:pt x="512744" y="-11571"/>
                  <a:pt x="1029204" y="895"/>
                </a:cubicBezTo>
                <a:close/>
              </a:path>
            </a:pathLst>
          </a:custGeom>
        </p:spPr>
        <p:txBody>
          <a:bodyPr wrap="square">
            <a:noAutofit/>
          </a:bodyPr>
          <a:lstStyle>
            <a:lvl1pPr algn="ctr">
              <a:defRPr sz="2400"/>
            </a:lvl1pPr>
          </a:lstStyle>
          <a:p>
            <a:endParaRPr lang="en-US"/>
          </a:p>
        </p:txBody>
      </p:sp>
      <p:sp>
        <p:nvSpPr>
          <p:cNvPr id="10" name="Text Placeholder 10"/>
          <p:cNvSpPr>
            <a:spLocks noGrp="1"/>
          </p:cNvSpPr>
          <p:nvPr>
            <p:ph type="body" sz="quarter" idx="28" hasCustomPrompt="1"/>
          </p:nvPr>
        </p:nvSpPr>
        <p:spPr>
          <a:xfrm>
            <a:off x="7951788" y="9895128"/>
            <a:ext cx="8485632" cy="960120"/>
          </a:xfrm>
        </p:spPr>
        <p:txBody>
          <a:bodyPr>
            <a:normAutofit/>
          </a:bodyPr>
          <a:lstStyle>
            <a:lvl1pPr algn="ctr">
              <a:lnSpc>
                <a:spcPct val="150000"/>
              </a:lnSpc>
              <a:defRPr sz="2000" b="0" spc="2000" baseline="0">
                <a:solidFill>
                  <a:srgbClr val="302B31"/>
                </a:solidFill>
                <a:effectLst/>
                <a:latin typeface="黑体-简" panose="02000000000000000000" charset="-122"/>
              </a:defRPr>
            </a:lvl1pPr>
          </a:lstStyle>
          <a:p>
            <a:pPr lvl="0"/>
            <a:r>
              <a:rPr lang="en-US" dirty="0"/>
              <a:t>CLICK TO EDIT TEXT</a:t>
            </a:r>
          </a:p>
        </p:txBody>
      </p:sp>
      <p:sp>
        <p:nvSpPr>
          <p:cNvPr id="11" name="Text Placeholder 10"/>
          <p:cNvSpPr>
            <a:spLocks noGrp="1"/>
          </p:cNvSpPr>
          <p:nvPr>
            <p:ph type="body" sz="quarter" idx="21" hasCustomPrompt="1"/>
          </p:nvPr>
        </p:nvSpPr>
        <p:spPr>
          <a:xfrm>
            <a:off x="7899401" y="6441394"/>
            <a:ext cx="8586216" cy="832104"/>
          </a:xfrm>
        </p:spPr>
        <p:txBody>
          <a:bodyPr>
            <a:noAutofit/>
          </a:bodyPr>
          <a:lstStyle>
            <a:lvl1pPr algn="ctr">
              <a:lnSpc>
                <a:spcPct val="100000"/>
              </a:lnSpc>
              <a:defRPr sz="4800" b="1" spc="3200" baseline="0">
                <a:solidFill>
                  <a:srgbClr val="CF705E"/>
                </a:solidFill>
                <a:latin typeface="黑体-简" panose="02000000000000000000" charset="-122"/>
              </a:defRPr>
            </a:lvl1pPr>
          </a:lstStyle>
          <a:p>
            <a:pPr lvl="0"/>
            <a:r>
              <a:rPr lang="en-US" dirty="0"/>
              <a:t>CLICK HERE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4_Custom">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3886201" y="1840198"/>
            <a:ext cx="7127875" cy="9279466"/>
          </a:xfrm>
          <a:custGeom>
            <a:avLst/>
            <a:gdLst>
              <a:gd name="connsiteX0" fmla="*/ 0 w 7127875"/>
              <a:gd name="connsiteY0" fmla="*/ 0 h 9279466"/>
              <a:gd name="connsiteX1" fmla="*/ 7127875 w 7127875"/>
              <a:gd name="connsiteY1" fmla="*/ 0 h 9279466"/>
              <a:gd name="connsiteX2" fmla="*/ 7127875 w 7127875"/>
              <a:gd name="connsiteY2" fmla="*/ 9279466 h 9279466"/>
              <a:gd name="connsiteX3" fmla="*/ 0 w 7127875"/>
              <a:gd name="connsiteY3" fmla="*/ 9279466 h 9279466"/>
            </a:gdLst>
            <a:ahLst/>
            <a:cxnLst>
              <a:cxn ang="0">
                <a:pos x="connsiteX0" y="connsiteY0"/>
              </a:cxn>
              <a:cxn ang="0">
                <a:pos x="connsiteX1" y="connsiteY1"/>
              </a:cxn>
              <a:cxn ang="0">
                <a:pos x="connsiteX2" y="connsiteY2"/>
              </a:cxn>
              <a:cxn ang="0">
                <a:pos x="connsiteX3" y="connsiteY3"/>
              </a:cxn>
            </a:cxnLst>
            <a:rect l="l" t="t" r="r" b="b"/>
            <a:pathLst>
              <a:path w="7127875" h="9279466">
                <a:moveTo>
                  <a:pt x="0" y="0"/>
                </a:moveTo>
                <a:lnTo>
                  <a:pt x="7127875" y="0"/>
                </a:lnTo>
                <a:lnTo>
                  <a:pt x="7127875" y="9279466"/>
                </a:lnTo>
                <a:lnTo>
                  <a:pt x="0" y="9279466"/>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5" name="Text Placeholder 10"/>
          <p:cNvSpPr>
            <a:spLocks noGrp="1"/>
          </p:cNvSpPr>
          <p:nvPr>
            <p:ph type="body" sz="quarter" idx="16" hasCustomPrompt="1"/>
          </p:nvPr>
        </p:nvSpPr>
        <p:spPr>
          <a:xfrm rot="16200000">
            <a:off x="-2265466" y="4560284"/>
            <a:ext cx="11420856" cy="315468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9" name="Text Placeholder 10"/>
          <p:cNvSpPr>
            <a:spLocks noGrp="1"/>
          </p:cNvSpPr>
          <p:nvPr>
            <p:ph type="body" sz="quarter" idx="17" hasCustomPrompt="1"/>
          </p:nvPr>
        </p:nvSpPr>
        <p:spPr>
          <a:xfrm>
            <a:off x="13304227" y="5054291"/>
            <a:ext cx="9006840" cy="3419856"/>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0" name="Text Placeholder 10"/>
          <p:cNvSpPr>
            <a:spLocks noGrp="1"/>
          </p:cNvSpPr>
          <p:nvPr>
            <p:ph type="body" sz="quarter" idx="24" hasCustomPrompt="1"/>
          </p:nvPr>
        </p:nvSpPr>
        <p:spPr>
          <a:xfrm>
            <a:off x="13491796" y="9126331"/>
            <a:ext cx="7598664" cy="119786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1" name="Text Placeholder 10"/>
          <p:cNvSpPr>
            <a:spLocks noGrp="1"/>
          </p:cNvSpPr>
          <p:nvPr>
            <p:ph type="body" sz="quarter" idx="18" hasCustomPrompt="1"/>
          </p:nvPr>
        </p:nvSpPr>
        <p:spPr>
          <a:xfrm>
            <a:off x="13304227" y="3392482"/>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3_Custom">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1" y="0"/>
            <a:ext cx="6690733" cy="9367024"/>
          </a:xfrm>
          <a:custGeom>
            <a:avLst/>
            <a:gdLst>
              <a:gd name="connsiteX0" fmla="*/ 0 w 6690733"/>
              <a:gd name="connsiteY0" fmla="*/ 0 h 9367024"/>
              <a:gd name="connsiteX1" fmla="*/ 6690733 w 6690733"/>
              <a:gd name="connsiteY1" fmla="*/ 0 h 9367024"/>
              <a:gd name="connsiteX2" fmla="*/ 6690733 w 6690733"/>
              <a:gd name="connsiteY2" fmla="*/ 4075337 h 9367024"/>
              <a:gd name="connsiteX3" fmla="*/ 3100040 w 6690733"/>
              <a:gd name="connsiteY3" fmla="*/ 4075337 h 9367024"/>
              <a:gd name="connsiteX4" fmla="*/ 3100040 w 6690733"/>
              <a:gd name="connsiteY4" fmla="*/ 9367024 h 9367024"/>
              <a:gd name="connsiteX5" fmla="*/ 0 w 6690733"/>
              <a:gd name="connsiteY5" fmla="*/ 9367024 h 93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0733" h="9367024">
                <a:moveTo>
                  <a:pt x="0" y="0"/>
                </a:moveTo>
                <a:lnTo>
                  <a:pt x="6690733" y="0"/>
                </a:lnTo>
                <a:lnTo>
                  <a:pt x="6690733" y="4075337"/>
                </a:lnTo>
                <a:lnTo>
                  <a:pt x="3100040" y="4075337"/>
                </a:lnTo>
                <a:lnTo>
                  <a:pt x="3100040" y="9367024"/>
                </a:lnTo>
                <a:lnTo>
                  <a:pt x="0" y="9367024"/>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3" name="Picture Placeholder 12"/>
          <p:cNvSpPr>
            <a:spLocks noGrp="1"/>
          </p:cNvSpPr>
          <p:nvPr>
            <p:ph type="pic" sz="quarter" idx="14"/>
          </p:nvPr>
        </p:nvSpPr>
        <p:spPr>
          <a:xfrm>
            <a:off x="3501483" y="4476782"/>
            <a:ext cx="6467706" cy="7067519"/>
          </a:xfrm>
          <a:custGeom>
            <a:avLst/>
            <a:gdLst>
              <a:gd name="connsiteX0" fmla="*/ 0 w 6467706"/>
              <a:gd name="connsiteY0" fmla="*/ 0 h 7067519"/>
              <a:gd name="connsiteX1" fmla="*/ 6467706 w 6467706"/>
              <a:gd name="connsiteY1" fmla="*/ 0 h 7067519"/>
              <a:gd name="connsiteX2" fmla="*/ 6467706 w 6467706"/>
              <a:gd name="connsiteY2" fmla="*/ 7067519 h 7067519"/>
              <a:gd name="connsiteX3" fmla="*/ 0 w 6467706"/>
              <a:gd name="connsiteY3" fmla="*/ 7067519 h 7067519"/>
            </a:gdLst>
            <a:ahLst/>
            <a:cxnLst>
              <a:cxn ang="0">
                <a:pos x="connsiteX0" y="connsiteY0"/>
              </a:cxn>
              <a:cxn ang="0">
                <a:pos x="connsiteX1" y="connsiteY1"/>
              </a:cxn>
              <a:cxn ang="0">
                <a:pos x="connsiteX2" y="connsiteY2"/>
              </a:cxn>
              <a:cxn ang="0">
                <a:pos x="connsiteX3" y="connsiteY3"/>
              </a:cxn>
            </a:cxnLst>
            <a:rect l="l" t="t" r="r" b="b"/>
            <a:pathLst>
              <a:path w="6467706" h="7067519">
                <a:moveTo>
                  <a:pt x="0" y="0"/>
                </a:moveTo>
                <a:lnTo>
                  <a:pt x="6467706" y="0"/>
                </a:lnTo>
                <a:lnTo>
                  <a:pt x="6467706" y="7067519"/>
                </a:lnTo>
                <a:lnTo>
                  <a:pt x="0" y="7067519"/>
                </a:lnTo>
                <a:close/>
              </a:path>
            </a:pathLst>
          </a:custGeom>
        </p:spPr>
        <p:txBody>
          <a:bodyPr wrap="square">
            <a:noAutofit/>
          </a:bodyPr>
          <a:lstStyle>
            <a:lvl1pPr algn="ctr">
              <a:defRPr sz="3200"/>
            </a:lvl1pPr>
          </a:lstStyle>
          <a:p>
            <a:endParaRPr lang="en-US"/>
          </a:p>
        </p:txBody>
      </p:sp>
      <p:sp>
        <p:nvSpPr>
          <p:cNvPr id="15" name="Text Placeholder 10"/>
          <p:cNvSpPr>
            <a:spLocks noGrp="1"/>
          </p:cNvSpPr>
          <p:nvPr userDrawn="1">
            <p:ph type="body" sz="quarter" idx="16" hasCustomPrompt="1"/>
          </p:nvPr>
        </p:nvSpPr>
        <p:spPr>
          <a:xfrm>
            <a:off x="14941938" y="4267752"/>
            <a:ext cx="5888736" cy="4526280"/>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6" name="Text Placeholder 10"/>
          <p:cNvSpPr>
            <a:spLocks noGrp="1"/>
          </p:cNvSpPr>
          <p:nvPr userDrawn="1">
            <p:ph type="body" sz="quarter" idx="24" hasCustomPrompt="1"/>
          </p:nvPr>
        </p:nvSpPr>
        <p:spPr>
          <a:xfrm>
            <a:off x="14984543" y="9256844"/>
            <a:ext cx="5532120" cy="166420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18" hasCustomPrompt="1"/>
          </p:nvPr>
        </p:nvSpPr>
        <p:spPr>
          <a:xfrm>
            <a:off x="19217099" y="801258"/>
            <a:ext cx="4407158" cy="1014984"/>
          </a:xfrm>
        </p:spPr>
        <p:txBody>
          <a:bodyPr>
            <a:normAutofit/>
          </a:bodyPr>
          <a:lstStyle>
            <a:lvl1pPr algn="r">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9" name="Text Placeholder 10"/>
          <p:cNvSpPr>
            <a:spLocks noGrp="1"/>
          </p:cNvSpPr>
          <p:nvPr>
            <p:ph type="body" sz="quarter" idx="20" hasCustomPrompt="1"/>
          </p:nvPr>
        </p:nvSpPr>
        <p:spPr>
          <a:xfrm>
            <a:off x="1018506" y="10253091"/>
            <a:ext cx="1975104" cy="1243584"/>
          </a:xfrm>
        </p:spPr>
        <p:txBody>
          <a:bodyPr>
            <a:normAutofit/>
          </a:bodyPr>
          <a:lstStyle>
            <a:lvl1pPr algn="l">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2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3" name="Picture Placeholder 12"/>
          <p:cNvSpPr>
            <a:spLocks noGrp="1"/>
          </p:cNvSpPr>
          <p:nvPr>
            <p:ph type="pic" sz="quarter" idx="13"/>
          </p:nvPr>
        </p:nvSpPr>
        <p:spPr>
          <a:xfrm>
            <a:off x="15122838" y="2508738"/>
            <a:ext cx="9264210" cy="8698524"/>
          </a:xfrm>
          <a:custGeom>
            <a:avLst/>
            <a:gdLst>
              <a:gd name="connsiteX0" fmla="*/ 1132922 w 9264210"/>
              <a:gd name="connsiteY0" fmla="*/ 0 h 8698524"/>
              <a:gd name="connsiteX1" fmla="*/ 9264210 w 9264210"/>
              <a:gd name="connsiteY1" fmla="*/ 0 h 8698524"/>
              <a:gd name="connsiteX2" fmla="*/ 9264210 w 9264210"/>
              <a:gd name="connsiteY2" fmla="*/ 8698524 h 8698524"/>
              <a:gd name="connsiteX3" fmla="*/ 9131376 w 9264210"/>
              <a:gd name="connsiteY3" fmla="*/ 8698524 h 8698524"/>
              <a:gd name="connsiteX4" fmla="*/ 6188866 w 9264210"/>
              <a:gd name="connsiteY4" fmla="*/ 8698524 h 8698524"/>
              <a:gd name="connsiteX5" fmla="*/ 6119602 w 9264210"/>
              <a:gd name="connsiteY5" fmla="*/ 8698524 h 8698524"/>
              <a:gd name="connsiteX6" fmla="*/ 6050114 w 9264210"/>
              <a:gd name="connsiteY6" fmla="*/ 8698524 h 8698524"/>
              <a:gd name="connsiteX7" fmla="*/ 5821052 w 9264210"/>
              <a:gd name="connsiteY7" fmla="*/ 8698524 h 8698524"/>
              <a:gd name="connsiteX8" fmla="*/ 5814082 w 9264210"/>
              <a:gd name="connsiteY8" fmla="*/ 8698524 h 8698524"/>
              <a:gd name="connsiteX9" fmla="*/ 5790674 w 9264210"/>
              <a:gd name="connsiteY9" fmla="*/ 8698524 h 8698524"/>
              <a:gd name="connsiteX10" fmla="*/ 5768506 w 9264210"/>
              <a:gd name="connsiteY10" fmla="*/ 8698524 h 8698524"/>
              <a:gd name="connsiteX11" fmla="*/ 5527650 w 9264210"/>
              <a:gd name="connsiteY11" fmla="*/ 8698524 h 8698524"/>
              <a:gd name="connsiteX12" fmla="*/ 3849500 w 9264210"/>
              <a:gd name="connsiteY12" fmla="*/ 8698524 h 8698524"/>
              <a:gd name="connsiteX13" fmla="*/ 3738264 w 9264210"/>
              <a:gd name="connsiteY13" fmla="*/ 8698524 h 8698524"/>
              <a:gd name="connsiteX14" fmla="*/ 3707158 w 9264210"/>
              <a:gd name="connsiteY14" fmla="*/ 8698524 h 8698524"/>
              <a:gd name="connsiteX15" fmla="*/ 3577744 w 9264210"/>
              <a:gd name="connsiteY15" fmla="*/ 8698524 h 8698524"/>
              <a:gd name="connsiteX16" fmla="*/ 3460646 w 9264210"/>
              <a:gd name="connsiteY16" fmla="*/ 8698524 h 8698524"/>
              <a:gd name="connsiteX17" fmla="*/ 3432744 w 9264210"/>
              <a:gd name="connsiteY17" fmla="*/ 8698524 h 8698524"/>
              <a:gd name="connsiteX18" fmla="*/ 3355250 w 9264210"/>
              <a:gd name="connsiteY18" fmla="*/ 8698524 h 8698524"/>
              <a:gd name="connsiteX19" fmla="*/ 3260938 w 9264210"/>
              <a:gd name="connsiteY19" fmla="*/ 8698524 h 8698524"/>
              <a:gd name="connsiteX20" fmla="*/ 3177090 w 9264210"/>
              <a:gd name="connsiteY20" fmla="*/ 8698524 h 8698524"/>
              <a:gd name="connsiteX21" fmla="*/ 3146312 w 9264210"/>
              <a:gd name="connsiteY21" fmla="*/ 8698524 h 8698524"/>
              <a:gd name="connsiteX22" fmla="*/ 3038340 w 9264210"/>
              <a:gd name="connsiteY22" fmla="*/ 8698524 h 8698524"/>
              <a:gd name="connsiteX23" fmla="*/ 2934070 w 9264210"/>
              <a:gd name="connsiteY23" fmla="*/ 8698524 h 8698524"/>
              <a:gd name="connsiteX24" fmla="*/ 2878354 w 9264210"/>
              <a:gd name="connsiteY24" fmla="*/ 8698524 h 8698524"/>
              <a:gd name="connsiteX25" fmla="*/ 2859358 w 9264210"/>
              <a:gd name="connsiteY25" fmla="*/ 8698524 h 8698524"/>
              <a:gd name="connsiteX26" fmla="*/ 2809278 w 9264210"/>
              <a:gd name="connsiteY26" fmla="*/ 8698524 h 8698524"/>
              <a:gd name="connsiteX27" fmla="*/ 2778898 w 9264210"/>
              <a:gd name="connsiteY27" fmla="*/ 8698524 h 8698524"/>
              <a:gd name="connsiteX28" fmla="*/ 2763302 w 9264210"/>
              <a:gd name="connsiteY28" fmla="*/ 8698524 h 8698524"/>
              <a:gd name="connsiteX29" fmla="*/ 2756732 w 9264210"/>
              <a:gd name="connsiteY29" fmla="*/ 8698524 h 8698524"/>
              <a:gd name="connsiteX30" fmla="*/ 2628254 w 9264210"/>
              <a:gd name="connsiteY30" fmla="*/ 8698524 h 8698524"/>
              <a:gd name="connsiteX31" fmla="*/ 1211898 w 9264210"/>
              <a:gd name="connsiteY31" fmla="*/ 8698524 h 8698524"/>
              <a:gd name="connsiteX32" fmla="*/ 1132922 w 9264210"/>
              <a:gd name="connsiteY32" fmla="*/ 8698524 h 8698524"/>
              <a:gd name="connsiteX33" fmla="*/ 1107464 w 9264210"/>
              <a:gd name="connsiteY33" fmla="*/ 8698524 h 8698524"/>
              <a:gd name="connsiteX34" fmla="*/ 375394 w 9264210"/>
              <a:gd name="connsiteY34" fmla="*/ 8698524 h 8698524"/>
              <a:gd name="connsiteX35" fmla="*/ 426867 w 9264210"/>
              <a:gd name="connsiteY35" fmla="*/ 4317153 h 8698524"/>
              <a:gd name="connsiteX36" fmla="*/ 501216 w 9264210"/>
              <a:gd name="connsiteY36" fmla="*/ 2 h 8698524"/>
              <a:gd name="connsiteX37" fmla="*/ 880108 w 9264210"/>
              <a:gd name="connsiteY37" fmla="*/ 2 h 8698524"/>
              <a:gd name="connsiteX38" fmla="*/ 1132922 w 9264210"/>
              <a:gd name="connsiteY38" fmla="*/ 2 h 8698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264210" h="8698524">
                <a:moveTo>
                  <a:pt x="1132922" y="0"/>
                </a:moveTo>
                <a:lnTo>
                  <a:pt x="9264210" y="0"/>
                </a:lnTo>
                <a:lnTo>
                  <a:pt x="9264210" y="8698524"/>
                </a:lnTo>
                <a:lnTo>
                  <a:pt x="9131376" y="8698524"/>
                </a:lnTo>
                <a:cubicBezTo>
                  <a:pt x="7449942" y="8698524"/>
                  <a:pt x="6609226" y="8698524"/>
                  <a:pt x="6188866" y="8698524"/>
                </a:cubicBezTo>
                <a:lnTo>
                  <a:pt x="6119602" y="8698524"/>
                </a:lnTo>
                <a:lnTo>
                  <a:pt x="6050114" y="8698524"/>
                </a:lnTo>
                <a:cubicBezTo>
                  <a:pt x="5929426" y="8698524"/>
                  <a:pt x="5860460" y="8698524"/>
                  <a:pt x="5821052" y="8698524"/>
                </a:cubicBezTo>
                <a:lnTo>
                  <a:pt x="5814082" y="8698524"/>
                </a:lnTo>
                <a:lnTo>
                  <a:pt x="5790674" y="8698524"/>
                </a:lnTo>
                <a:cubicBezTo>
                  <a:pt x="5768506" y="8698524"/>
                  <a:pt x="5768506" y="8698524"/>
                  <a:pt x="5768506" y="8698524"/>
                </a:cubicBezTo>
                <a:lnTo>
                  <a:pt x="5527650" y="8698524"/>
                </a:lnTo>
                <a:cubicBezTo>
                  <a:pt x="4788738" y="8698524"/>
                  <a:pt x="4246870" y="8698524"/>
                  <a:pt x="3849500" y="8698524"/>
                </a:cubicBezTo>
                <a:lnTo>
                  <a:pt x="3738264" y="8698524"/>
                </a:lnTo>
                <a:lnTo>
                  <a:pt x="3707158" y="8698524"/>
                </a:lnTo>
                <a:lnTo>
                  <a:pt x="3577744" y="8698524"/>
                </a:lnTo>
                <a:lnTo>
                  <a:pt x="3460646" y="8698524"/>
                </a:lnTo>
                <a:lnTo>
                  <a:pt x="3432744" y="8698524"/>
                </a:lnTo>
                <a:lnTo>
                  <a:pt x="3355250" y="8698524"/>
                </a:lnTo>
                <a:lnTo>
                  <a:pt x="3260938" y="8698524"/>
                </a:lnTo>
                <a:lnTo>
                  <a:pt x="3177090" y="8698524"/>
                </a:lnTo>
                <a:lnTo>
                  <a:pt x="3146312" y="8698524"/>
                </a:lnTo>
                <a:lnTo>
                  <a:pt x="3038340" y="8698524"/>
                </a:lnTo>
                <a:lnTo>
                  <a:pt x="2934070" y="8698524"/>
                </a:lnTo>
                <a:lnTo>
                  <a:pt x="2878354" y="8698524"/>
                </a:lnTo>
                <a:lnTo>
                  <a:pt x="2859358" y="8698524"/>
                </a:lnTo>
                <a:lnTo>
                  <a:pt x="2809278" y="8698524"/>
                </a:lnTo>
                <a:lnTo>
                  <a:pt x="2778898" y="8698524"/>
                </a:lnTo>
                <a:lnTo>
                  <a:pt x="2763302" y="8698524"/>
                </a:lnTo>
                <a:lnTo>
                  <a:pt x="2756732" y="8698524"/>
                </a:lnTo>
                <a:lnTo>
                  <a:pt x="2628254" y="8698524"/>
                </a:lnTo>
                <a:cubicBezTo>
                  <a:pt x="1994638" y="8698524"/>
                  <a:pt x="1539225" y="8698524"/>
                  <a:pt x="1211898" y="8698524"/>
                </a:cubicBezTo>
                <a:lnTo>
                  <a:pt x="1132922" y="8698524"/>
                </a:lnTo>
                <a:lnTo>
                  <a:pt x="1107464" y="8698524"/>
                </a:lnTo>
                <a:cubicBezTo>
                  <a:pt x="375394" y="8698524"/>
                  <a:pt x="375394" y="8698524"/>
                  <a:pt x="375394" y="8698524"/>
                </a:cubicBezTo>
                <a:cubicBezTo>
                  <a:pt x="192380" y="8277512"/>
                  <a:pt x="-396693" y="6643420"/>
                  <a:pt x="426867" y="4317153"/>
                </a:cubicBezTo>
                <a:cubicBezTo>
                  <a:pt x="1216111" y="2090788"/>
                  <a:pt x="707105" y="492373"/>
                  <a:pt x="501216" y="2"/>
                </a:cubicBezTo>
                <a:cubicBezTo>
                  <a:pt x="632578" y="2"/>
                  <a:pt x="758808" y="2"/>
                  <a:pt x="880108" y="2"/>
                </a:cubicBezTo>
                <a:lnTo>
                  <a:pt x="1132922" y="2"/>
                </a:lnTo>
                <a:close/>
              </a:path>
            </a:pathLst>
          </a:custGeom>
        </p:spPr>
        <p:txBody>
          <a:bodyPr wrap="square">
            <a:noAutofit/>
          </a:bodyPr>
          <a:lstStyle>
            <a:lvl1pPr algn="ctr">
              <a:defRPr sz="3200"/>
            </a:lvl1pPr>
          </a:lstStyle>
          <a:p>
            <a:endParaRPr lang="en-US"/>
          </a:p>
        </p:txBody>
      </p:sp>
      <p:sp>
        <p:nvSpPr>
          <p:cNvPr id="14" name="Text Placeholder 10"/>
          <p:cNvSpPr>
            <a:spLocks noGrp="1"/>
          </p:cNvSpPr>
          <p:nvPr>
            <p:ph type="body" sz="quarter" idx="16" hasCustomPrompt="1"/>
          </p:nvPr>
        </p:nvSpPr>
        <p:spPr>
          <a:xfrm>
            <a:off x="3188677" y="5054291"/>
            <a:ext cx="9006840" cy="3419856"/>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5" name="Text Placeholder 10"/>
          <p:cNvSpPr>
            <a:spLocks noGrp="1"/>
          </p:cNvSpPr>
          <p:nvPr>
            <p:ph type="body" sz="quarter" idx="24" hasCustomPrompt="1"/>
          </p:nvPr>
        </p:nvSpPr>
        <p:spPr>
          <a:xfrm>
            <a:off x="3376246" y="9126331"/>
            <a:ext cx="7598664" cy="119786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6" name="Text Placeholder 10"/>
          <p:cNvSpPr>
            <a:spLocks noGrp="1"/>
          </p:cNvSpPr>
          <p:nvPr>
            <p:ph type="body" sz="quarter" idx="18" hasCustomPrompt="1"/>
          </p:nvPr>
        </p:nvSpPr>
        <p:spPr>
          <a:xfrm>
            <a:off x="3188677" y="3392482"/>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1_Custom">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2572334" y="2508738"/>
            <a:ext cx="9264335" cy="8698524"/>
          </a:xfrm>
          <a:custGeom>
            <a:avLst/>
            <a:gdLst>
              <a:gd name="connsiteX0" fmla="*/ 0 w 9264335"/>
              <a:gd name="connsiteY0" fmla="*/ 0 h 8698524"/>
              <a:gd name="connsiteX1" fmla="*/ 132961 w 9264335"/>
              <a:gd name="connsiteY1" fmla="*/ 0 h 8698524"/>
              <a:gd name="connsiteX2" fmla="*/ 3075471 w 9264335"/>
              <a:gd name="connsiteY2" fmla="*/ 0 h 8698524"/>
              <a:gd name="connsiteX3" fmla="*/ 3144736 w 9264335"/>
              <a:gd name="connsiteY3" fmla="*/ 0 h 8698524"/>
              <a:gd name="connsiteX4" fmla="*/ 3214223 w 9264335"/>
              <a:gd name="connsiteY4" fmla="*/ 0 h 8698524"/>
              <a:gd name="connsiteX5" fmla="*/ 3443286 w 9264335"/>
              <a:gd name="connsiteY5" fmla="*/ 0 h 8698524"/>
              <a:gd name="connsiteX6" fmla="*/ 3450256 w 9264335"/>
              <a:gd name="connsiteY6" fmla="*/ 0 h 8698524"/>
              <a:gd name="connsiteX7" fmla="*/ 3473662 w 9264335"/>
              <a:gd name="connsiteY7" fmla="*/ 0 h 8698524"/>
              <a:gd name="connsiteX8" fmla="*/ 3495830 w 9264335"/>
              <a:gd name="connsiteY8" fmla="*/ 0 h 8698524"/>
              <a:gd name="connsiteX9" fmla="*/ 3736687 w 9264335"/>
              <a:gd name="connsiteY9" fmla="*/ 0 h 8698524"/>
              <a:gd name="connsiteX10" fmla="*/ 5414837 w 9264335"/>
              <a:gd name="connsiteY10" fmla="*/ 0 h 8698524"/>
              <a:gd name="connsiteX11" fmla="*/ 5526073 w 9264335"/>
              <a:gd name="connsiteY11" fmla="*/ 0 h 8698524"/>
              <a:gd name="connsiteX12" fmla="*/ 5557180 w 9264335"/>
              <a:gd name="connsiteY12" fmla="*/ 0 h 8698524"/>
              <a:gd name="connsiteX13" fmla="*/ 5686593 w 9264335"/>
              <a:gd name="connsiteY13" fmla="*/ 0 h 8698524"/>
              <a:gd name="connsiteX14" fmla="*/ 5803689 w 9264335"/>
              <a:gd name="connsiteY14" fmla="*/ 0 h 8698524"/>
              <a:gd name="connsiteX15" fmla="*/ 5831593 w 9264335"/>
              <a:gd name="connsiteY15" fmla="*/ 0 h 8698524"/>
              <a:gd name="connsiteX16" fmla="*/ 5909086 w 9264335"/>
              <a:gd name="connsiteY16" fmla="*/ 0 h 8698524"/>
              <a:gd name="connsiteX17" fmla="*/ 6003399 w 9264335"/>
              <a:gd name="connsiteY17" fmla="*/ 0 h 8698524"/>
              <a:gd name="connsiteX18" fmla="*/ 6087246 w 9264335"/>
              <a:gd name="connsiteY18" fmla="*/ 0 h 8698524"/>
              <a:gd name="connsiteX19" fmla="*/ 6118023 w 9264335"/>
              <a:gd name="connsiteY19" fmla="*/ 0 h 8698524"/>
              <a:gd name="connsiteX20" fmla="*/ 6225995 w 9264335"/>
              <a:gd name="connsiteY20" fmla="*/ 0 h 8698524"/>
              <a:gd name="connsiteX21" fmla="*/ 6330267 w 9264335"/>
              <a:gd name="connsiteY21" fmla="*/ 0 h 8698524"/>
              <a:gd name="connsiteX22" fmla="*/ 6385981 w 9264335"/>
              <a:gd name="connsiteY22" fmla="*/ 0 h 8698524"/>
              <a:gd name="connsiteX23" fmla="*/ 6404978 w 9264335"/>
              <a:gd name="connsiteY23" fmla="*/ 0 h 8698524"/>
              <a:gd name="connsiteX24" fmla="*/ 6455058 w 9264335"/>
              <a:gd name="connsiteY24" fmla="*/ 0 h 8698524"/>
              <a:gd name="connsiteX25" fmla="*/ 6485437 w 9264335"/>
              <a:gd name="connsiteY25" fmla="*/ 0 h 8698524"/>
              <a:gd name="connsiteX26" fmla="*/ 6501034 w 9264335"/>
              <a:gd name="connsiteY26" fmla="*/ 0 h 8698524"/>
              <a:gd name="connsiteX27" fmla="*/ 6507605 w 9264335"/>
              <a:gd name="connsiteY27" fmla="*/ 0 h 8698524"/>
              <a:gd name="connsiteX28" fmla="*/ 6636082 w 9264335"/>
              <a:gd name="connsiteY28" fmla="*/ 0 h 8698524"/>
              <a:gd name="connsiteX29" fmla="*/ 8052440 w 9264335"/>
              <a:gd name="connsiteY29" fmla="*/ 0 h 8698524"/>
              <a:gd name="connsiteX30" fmla="*/ 8131415 w 9264335"/>
              <a:gd name="connsiteY30" fmla="*/ 0 h 8698524"/>
              <a:gd name="connsiteX31" fmla="*/ 8156874 w 9264335"/>
              <a:gd name="connsiteY31" fmla="*/ 0 h 8698524"/>
              <a:gd name="connsiteX32" fmla="*/ 8888942 w 9264335"/>
              <a:gd name="connsiteY32" fmla="*/ 0 h 8698524"/>
              <a:gd name="connsiteX33" fmla="*/ 8837469 w 9264335"/>
              <a:gd name="connsiteY33" fmla="*/ 4381372 h 8698524"/>
              <a:gd name="connsiteX34" fmla="*/ 8763120 w 9264335"/>
              <a:gd name="connsiteY34" fmla="*/ 8698522 h 8698524"/>
              <a:gd name="connsiteX35" fmla="*/ 8384227 w 9264335"/>
              <a:gd name="connsiteY35" fmla="*/ 8698522 h 8698524"/>
              <a:gd name="connsiteX36" fmla="*/ 8131415 w 9264335"/>
              <a:gd name="connsiteY36" fmla="*/ 8698522 h 8698524"/>
              <a:gd name="connsiteX37" fmla="*/ 8131415 w 9264335"/>
              <a:gd name="connsiteY37" fmla="*/ 8698524 h 8698524"/>
              <a:gd name="connsiteX38" fmla="*/ 0 w 9264335"/>
              <a:gd name="connsiteY38" fmla="*/ 8698524 h 8698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264335" h="8698524">
                <a:moveTo>
                  <a:pt x="0" y="0"/>
                </a:moveTo>
                <a:lnTo>
                  <a:pt x="132961" y="0"/>
                </a:lnTo>
                <a:cubicBezTo>
                  <a:pt x="1814395" y="0"/>
                  <a:pt x="2655112" y="0"/>
                  <a:pt x="3075471" y="0"/>
                </a:cubicBezTo>
                <a:lnTo>
                  <a:pt x="3144736" y="0"/>
                </a:lnTo>
                <a:lnTo>
                  <a:pt x="3214223" y="0"/>
                </a:lnTo>
                <a:cubicBezTo>
                  <a:pt x="3334911" y="0"/>
                  <a:pt x="3403876" y="0"/>
                  <a:pt x="3443286" y="0"/>
                </a:cubicBezTo>
                <a:lnTo>
                  <a:pt x="3450256" y="0"/>
                </a:lnTo>
                <a:lnTo>
                  <a:pt x="3473662" y="0"/>
                </a:lnTo>
                <a:cubicBezTo>
                  <a:pt x="3495830" y="0"/>
                  <a:pt x="3495830" y="0"/>
                  <a:pt x="3495830" y="0"/>
                </a:cubicBezTo>
                <a:lnTo>
                  <a:pt x="3736687" y="0"/>
                </a:lnTo>
                <a:cubicBezTo>
                  <a:pt x="4475598" y="0"/>
                  <a:pt x="5017467" y="0"/>
                  <a:pt x="5414837" y="0"/>
                </a:cubicBezTo>
                <a:lnTo>
                  <a:pt x="5526073" y="0"/>
                </a:lnTo>
                <a:lnTo>
                  <a:pt x="5557180" y="0"/>
                </a:lnTo>
                <a:lnTo>
                  <a:pt x="5686593" y="0"/>
                </a:lnTo>
                <a:lnTo>
                  <a:pt x="5803689" y="0"/>
                </a:lnTo>
                <a:lnTo>
                  <a:pt x="5831593" y="0"/>
                </a:lnTo>
                <a:lnTo>
                  <a:pt x="5909086" y="0"/>
                </a:lnTo>
                <a:lnTo>
                  <a:pt x="6003399" y="0"/>
                </a:lnTo>
                <a:lnTo>
                  <a:pt x="6087246" y="0"/>
                </a:lnTo>
                <a:lnTo>
                  <a:pt x="6118023" y="0"/>
                </a:lnTo>
                <a:lnTo>
                  <a:pt x="6225995" y="0"/>
                </a:lnTo>
                <a:lnTo>
                  <a:pt x="6330267" y="0"/>
                </a:lnTo>
                <a:lnTo>
                  <a:pt x="6385981" y="0"/>
                </a:lnTo>
                <a:lnTo>
                  <a:pt x="6404978" y="0"/>
                </a:lnTo>
                <a:lnTo>
                  <a:pt x="6455058" y="0"/>
                </a:lnTo>
                <a:lnTo>
                  <a:pt x="6485437" y="0"/>
                </a:lnTo>
                <a:lnTo>
                  <a:pt x="6501034" y="0"/>
                </a:lnTo>
                <a:lnTo>
                  <a:pt x="6507605" y="0"/>
                </a:lnTo>
                <a:lnTo>
                  <a:pt x="6636082" y="0"/>
                </a:lnTo>
                <a:cubicBezTo>
                  <a:pt x="7269699" y="0"/>
                  <a:pt x="7725112" y="0"/>
                  <a:pt x="8052440" y="0"/>
                </a:cubicBezTo>
                <a:lnTo>
                  <a:pt x="8131415" y="0"/>
                </a:lnTo>
                <a:lnTo>
                  <a:pt x="8156874" y="0"/>
                </a:lnTo>
                <a:cubicBezTo>
                  <a:pt x="8888942" y="0"/>
                  <a:pt x="8888942" y="0"/>
                  <a:pt x="8888942" y="0"/>
                </a:cubicBezTo>
                <a:cubicBezTo>
                  <a:pt x="9071956" y="421012"/>
                  <a:pt x="9661029" y="2055105"/>
                  <a:pt x="8837469" y="4381372"/>
                </a:cubicBezTo>
                <a:cubicBezTo>
                  <a:pt x="8048225" y="6607736"/>
                  <a:pt x="8557231" y="8206152"/>
                  <a:pt x="8763120" y="8698522"/>
                </a:cubicBezTo>
                <a:cubicBezTo>
                  <a:pt x="8631759" y="8698522"/>
                  <a:pt x="8505528" y="8698522"/>
                  <a:pt x="8384227" y="8698522"/>
                </a:cubicBezTo>
                <a:lnTo>
                  <a:pt x="8131415" y="8698522"/>
                </a:lnTo>
                <a:lnTo>
                  <a:pt x="8131415" y="8698524"/>
                </a:lnTo>
                <a:lnTo>
                  <a:pt x="0" y="8698524"/>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Text Placeholder 10"/>
          <p:cNvSpPr>
            <a:spLocks noGrp="1"/>
          </p:cNvSpPr>
          <p:nvPr>
            <p:ph type="body" sz="quarter" idx="16" hasCustomPrompt="1"/>
          </p:nvPr>
        </p:nvSpPr>
        <p:spPr>
          <a:xfrm>
            <a:off x="14864575" y="3804245"/>
            <a:ext cx="7571232" cy="4526280"/>
          </a:xfrm>
        </p:spPr>
        <p:txBody>
          <a:bodyPr>
            <a:noAutofit/>
          </a:bodyPr>
          <a:lstStyle>
            <a:lvl1pPr algn="l">
              <a:lnSpc>
                <a:spcPct val="100000"/>
              </a:lnSpc>
              <a:defRPr sz="7200" b="1" spc="0" baseline="0">
                <a:solidFill>
                  <a:srgbClr val="CF705E"/>
                </a:solidFill>
                <a:latin typeface="黑体-简" panose="02000000000000000000" charset="-122"/>
              </a:defRPr>
            </a:lvl1pPr>
          </a:lstStyle>
          <a:p>
            <a:pPr lvl="0"/>
            <a:r>
              <a:rPr lang="en-US" dirty="0"/>
              <a:t>Click Here</a:t>
            </a:r>
          </a:p>
        </p:txBody>
      </p:sp>
      <p:sp>
        <p:nvSpPr>
          <p:cNvPr id="11" name="Text Placeholder 10"/>
          <p:cNvSpPr>
            <a:spLocks noGrp="1"/>
          </p:cNvSpPr>
          <p:nvPr>
            <p:ph type="body" sz="quarter" idx="24" hasCustomPrompt="1"/>
          </p:nvPr>
        </p:nvSpPr>
        <p:spPr>
          <a:xfrm>
            <a:off x="14968324" y="8666204"/>
            <a:ext cx="7388352" cy="119786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0_Custom">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17673570" y="4996833"/>
            <a:ext cx="3725130" cy="3722335"/>
          </a:xfrm>
          <a:custGeom>
            <a:avLst/>
            <a:gdLst>
              <a:gd name="connsiteX0" fmla="*/ 0 w 3725130"/>
              <a:gd name="connsiteY0" fmla="*/ 0 h 3722335"/>
              <a:gd name="connsiteX1" fmla="*/ 3725130 w 3725130"/>
              <a:gd name="connsiteY1" fmla="*/ 0 h 3722335"/>
              <a:gd name="connsiteX2" fmla="*/ 3725130 w 3725130"/>
              <a:gd name="connsiteY2" fmla="*/ 3722335 h 3722335"/>
              <a:gd name="connsiteX3" fmla="*/ 0 w 3725130"/>
              <a:gd name="connsiteY3" fmla="*/ 3722335 h 3722335"/>
            </a:gdLst>
            <a:ahLst/>
            <a:cxnLst>
              <a:cxn ang="0">
                <a:pos x="connsiteX0" y="connsiteY0"/>
              </a:cxn>
              <a:cxn ang="0">
                <a:pos x="connsiteX1" y="connsiteY1"/>
              </a:cxn>
              <a:cxn ang="0">
                <a:pos x="connsiteX2" y="connsiteY2"/>
              </a:cxn>
              <a:cxn ang="0">
                <a:pos x="connsiteX3" y="connsiteY3"/>
              </a:cxn>
            </a:cxnLst>
            <a:rect l="l" t="t" r="r" b="b"/>
            <a:pathLst>
              <a:path w="3725130" h="3722335">
                <a:moveTo>
                  <a:pt x="0" y="0"/>
                </a:moveTo>
                <a:lnTo>
                  <a:pt x="3725130" y="0"/>
                </a:lnTo>
                <a:lnTo>
                  <a:pt x="3725130" y="3722335"/>
                </a:lnTo>
                <a:lnTo>
                  <a:pt x="0" y="3722335"/>
                </a:lnTo>
                <a:close/>
              </a:path>
            </a:pathLst>
          </a:custGeom>
        </p:spPr>
        <p:txBody>
          <a:bodyPr wrap="square">
            <a:noAutofit/>
          </a:bodyPr>
          <a:lstStyle>
            <a:lvl1pPr algn="ctr">
              <a:defRPr sz="3200"/>
            </a:lvl1pPr>
          </a:lstStyle>
          <a:p>
            <a:endParaRPr lang="en-US"/>
          </a:p>
        </p:txBody>
      </p:sp>
      <p:sp>
        <p:nvSpPr>
          <p:cNvPr id="11" name="Picture Placeholder 10"/>
          <p:cNvSpPr>
            <a:spLocks noGrp="1"/>
          </p:cNvSpPr>
          <p:nvPr>
            <p:ph type="pic" sz="quarter" idx="13"/>
          </p:nvPr>
        </p:nvSpPr>
        <p:spPr>
          <a:xfrm>
            <a:off x="7556907" y="1899138"/>
            <a:ext cx="7602999" cy="9917724"/>
          </a:xfrm>
          <a:custGeom>
            <a:avLst/>
            <a:gdLst>
              <a:gd name="connsiteX0" fmla="*/ 0 w 7602999"/>
              <a:gd name="connsiteY0" fmla="*/ 0 h 9917724"/>
              <a:gd name="connsiteX1" fmla="*/ 7602999 w 7602999"/>
              <a:gd name="connsiteY1" fmla="*/ 0 h 9917724"/>
              <a:gd name="connsiteX2" fmla="*/ 7602999 w 7602999"/>
              <a:gd name="connsiteY2" fmla="*/ 9917724 h 9917724"/>
              <a:gd name="connsiteX3" fmla="*/ 0 w 7602999"/>
              <a:gd name="connsiteY3" fmla="*/ 9917724 h 9917724"/>
              <a:gd name="connsiteX4" fmla="*/ 0 w 7602999"/>
              <a:gd name="connsiteY4" fmla="*/ 7971693 h 9917724"/>
              <a:gd name="connsiteX5" fmla="*/ 876344 w 7602999"/>
              <a:gd name="connsiteY5" fmla="*/ 7971693 h 9917724"/>
              <a:gd name="connsiteX6" fmla="*/ 876344 w 7602999"/>
              <a:gd name="connsiteY6" fmla="*/ 1946031 h 9917724"/>
              <a:gd name="connsiteX7" fmla="*/ 0 w 7602999"/>
              <a:gd name="connsiteY7" fmla="*/ 1946031 h 9917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02999" h="9917724">
                <a:moveTo>
                  <a:pt x="0" y="0"/>
                </a:moveTo>
                <a:lnTo>
                  <a:pt x="7602999" y="0"/>
                </a:lnTo>
                <a:lnTo>
                  <a:pt x="7602999" y="9917724"/>
                </a:lnTo>
                <a:lnTo>
                  <a:pt x="0" y="9917724"/>
                </a:lnTo>
                <a:lnTo>
                  <a:pt x="0" y="7971693"/>
                </a:lnTo>
                <a:lnTo>
                  <a:pt x="876344" y="7971693"/>
                </a:lnTo>
                <a:lnTo>
                  <a:pt x="876344" y="1946031"/>
                </a:lnTo>
                <a:lnTo>
                  <a:pt x="0" y="1946031"/>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2" name="Text Placeholder 10"/>
          <p:cNvSpPr>
            <a:spLocks noGrp="1"/>
          </p:cNvSpPr>
          <p:nvPr>
            <p:ph type="body" sz="quarter" idx="16" hasCustomPrompt="1"/>
          </p:nvPr>
        </p:nvSpPr>
        <p:spPr>
          <a:xfrm>
            <a:off x="1473420" y="4411616"/>
            <a:ext cx="5989320" cy="585216"/>
          </a:xfrm>
        </p:spPr>
        <p:txBody>
          <a:bodyPr>
            <a:noAutofit/>
          </a:bodyPr>
          <a:lstStyle>
            <a:lvl1pPr algn="l">
              <a:lnSpc>
                <a:spcPct val="100000"/>
              </a:lnSpc>
              <a:defRPr sz="3200" b="1" spc="0" baseline="0">
                <a:solidFill>
                  <a:srgbClr val="CF705E"/>
                </a:solidFill>
                <a:latin typeface="黑体-简" panose="02000000000000000000" charset="-122"/>
              </a:defRPr>
            </a:lvl1pPr>
          </a:lstStyle>
          <a:p>
            <a:pPr lvl="0"/>
            <a:r>
              <a:rPr lang="en-US" dirty="0"/>
              <a:t>Click here</a:t>
            </a:r>
          </a:p>
        </p:txBody>
      </p:sp>
      <p:sp>
        <p:nvSpPr>
          <p:cNvPr id="13" name="Text Placeholder 10"/>
          <p:cNvSpPr>
            <a:spLocks noGrp="1"/>
          </p:cNvSpPr>
          <p:nvPr>
            <p:ph type="body" sz="quarter" idx="24" hasCustomPrompt="1"/>
          </p:nvPr>
        </p:nvSpPr>
        <p:spPr>
          <a:xfrm>
            <a:off x="1595214" y="5292726"/>
            <a:ext cx="5888736" cy="3739896"/>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9_Custom">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2627414" y="1505332"/>
            <a:ext cx="7801621" cy="7801891"/>
          </a:xfrm>
          <a:custGeom>
            <a:avLst/>
            <a:gdLst>
              <a:gd name="connsiteX0" fmla="*/ 0 w 7801621"/>
              <a:gd name="connsiteY0" fmla="*/ 0 h 7801891"/>
              <a:gd name="connsiteX1" fmla="*/ 7801621 w 7801621"/>
              <a:gd name="connsiteY1" fmla="*/ 0 h 7801891"/>
              <a:gd name="connsiteX2" fmla="*/ 7801621 w 7801621"/>
              <a:gd name="connsiteY2" fmla="*/ 7801891 h 7801891"/>
              <a:gd name="connsiteX3" fmla="*/ 0 w 7801621"/>
              <a:gd name="connsiteY3" fmla="*/ 7801891 h 7801891"/>
            </a:gdLst>
            <a:ahLst/>
            <a:cxnLst>
              <a:cxn ang="0">
                <a:pos x="connsiteX0" y="connsiteY0"/>
              </a:cxn>
              <a:cxn ang="0">
                <a:pos x="connsiteX1" y="connsiteY1"/>
              </a:cxn>
              <a:cxn ang="0">
                <a:pos x="connsiteX2" y="connsiteY2"/>
              </a:cxn>
              <a:cxn ang="0">
                <a:pos x="connsiteX3" y="connsiteY3"/>
              </a:cxn>
            </a:cxnLst>
            <a:rect l="l" t="t" r="r" b="b"/>
            <a:pathLst>
              <a:path w="7801621" h="7801891">
                <a:moveTo>
                  <a:pt x="0" y="0"/>
                </a:moveTo>
                <a:lnTo>
                  <a:pt x="7801621" y="0"/>
                </a:lnTo>
                <a:lnTo>
                  <a:pt x="7801621" y="7801891"/>
                </a:lnTo>
                <a:lnTo>
                  <a:pt x="0" y="7801891"/>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Text Placeholder 10"/>
          <p:cNvSpPr>
            <a:spLocks noGrp="1"/>
          </p:cNvSpPr>
          <p:nvPr>
            <p:ph type="body" sz="quarter" idx="16" hasCustomPrompt="1"/>
          </p:nvPr>
        </p:nvSpPr>
        <p:spPr>
          <a:xfrm>
            <a:off x="3340488" y="2078643"/>
            <a:ext cx="5888736" cy="4526280"/>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2" name="Text Placeholder 10"/>
          <p:cNvSpPr>
            <a:spLocks noGrp="1"/>
          </p:cNvSpPr>
          <p:nvPr>
            <p:ph type="body" sz="quarter" idx="17" hasCustomPrompt="1"/>
          </p:nvPr>
        </p:nvSpPr>
        <p:spPr>
          <a:xfrm>
            <a:off x="17205218" y="8385638"/>
            <a:ext cx="5074920" cy="1197864"/>
          </a:xfrm>
        </p:spPr>
        <p:txBody>
          <a:bodyPr>
            <a:noAutofit/>
          </a:bodyPr>
          <a:lstStyle>
            <a:lvl1pPr algn="ctr">
              <a:lnSpc>
                <a:spcPct val="100000"/>
              </a:lnSpc>
              <a:defRPr sz="7200" b="1" spc="0" baseline="0">
                <a:solidFill>
                  <a:schemeClr val="bg1"/>
                </a:solidFill>
                <a:latin typeface="黑体-简" panose="02000000000000000000" charset="-122"/>
              </a:defRPr>
            </a:lvl1pPr>
          </a:lstStyle>
          <a:p>
            <a:pPr lvl="0"/>
            <a:r>
              <a:rPr lang="en-US" dirty="0"/>
              <a:t>Click here</a:t>
            </a:r>
          </a:p>
        </p:txBody>
      </p:sp>
      <p:sp>
        <p:nvSpPr>
          <p:cNvPr id="13" name="Text Placeholder 10"/>
          <p:cNvSpPr>
            <a:spLocks noGrp="1"/>
          </p:cNvSpPr>
          <p:nvPr>
            <p:ph type="body" sz="quarter" idx="24" hasCustomPrompt="1"/>
          </p:nvPr>
        </p:nvSpPr>
        <p:spPr>
          <a:xfrm>
            <a:off x="3539207" y="7069950"/>
            <a:ext cx="5532120" cy="166420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8_Custom">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2355546" y="4600575"/>
            <a:ext cx="7127875" cy="3758712"/>
          </a:xfrm>
          <a:custGeom>
            <a:avLst/>
            <a:gdLst>
              <a:gd name="connsiteX0" fmla="*/ 0 w 7127875"/>
              <a:gd name="connsiteY0" fmla="*/ 0 h 3758712"/>
              <a:gd name="connsiteX1" fmla="*/ 7127875 w 7127875"/>
              <a:gd name="connsiteY1" fmla="*/ 0 h 3758712"/>
              <a:gd name="connsiteX2" fmla="*/ 7127875 w 7127875"/>
              <a:gd name="connsiteY2" fmla="*/ 3758712 h 3758712"/>
              <a:gd name="connsiteX3" fmla="*/ 0 w 7127875"/>
              <a:gd name="connsiteY3" fmla="*/ 3758712 h 3758712"/>
            </a:gdLst>
            <a:ahLst/>
            <a:cxnLst>
              <a:cxn ang="0">
                <a:pos x="connsiteX0" y="connsiteY0"/>
              </a:cxn>
              <a:cxn ang="0">
                <a:pos x="connsiteX1" y="connsiteY1"/>
              </a:cxn>
              <a:cxn ang="0">
                <a:pos x="connsiteX2" y="connsiteY2"/>
              </a:cxn>
              <a:cxn ang="0">
                <a:pos x="connsiteX3" y="connsiteY3"/>
              </a:cxn>
            </a:cxnLst>
            <a:rect l="l" t="t" r="r" b="b"/>
            <a:pathLst>
              <a:path w="7127875" h="3758712">
                <a:moveTo>
                  <a:pt x="0" y="0"/>
                </a:moveTo>
                <a:lnTo>
                  <a:pt x="7127875" y="0"/>
                </a:lnTo>
                <a:lnTo>
                  <a:pt x="7127875" y="3758712"/>
                </a:lnTo>
                <a:lnTo>
                  <a:pt x="0" y="3758712"/>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3" name="Picture Placeholder 12"/>
          <p:cNvSpPr>
            <a:spLocks noGrp="1"/>
          </p:cNvSpPr>
          <p:nvPr>
            <p:ph type="pic" sz="quarter" idx="14"/>
          </p:nvPr>
        </p:nvSpPr>
        <p:spPr>
          <a:xfrm>
            <a:off x="18311445" y="0"/>
            <a:ext cx="6075732" cy="13716000"/>
          </a:xfrm>
          <a:custGeom>
            <a:avLst/>
            <a:gdLst>
              <a:gd name="connsiteX0" fmla="*/ 0 w 6075732"/>
              <a:gd name="connsiteY0" fmla="*/ 0 h 13716000"/>
              <a:gd name="connsiteX1" fmla="*/ 6075732 w 6075732"/>
              <a:gd name="connsiteY1" fmla="*/ 0 h 13716000"/>
              <a:gd name="connsiteX2" fmla="*/ 6075732 w 6075732"/>
              <a:gd name="connsiteY2" fmla="*/ 13716000 h 13716000"/>
              <a:gd name="connsiteX3" fmla="*/ 0 w 6075732"/>
              <a:gd name="connsiteY3" fmla="*/ 13716000 h 13716000"/>
            </a:gdLst>
            <a:ahLst/>
            <a:cxnLst>
              <a:cxn ang="0">
                <a:pos x="connsiteX0" y="connsiteY0"/>
              </a:cxn>
              <a:cxn ang="0">
                <a:pos x="connsiteX1" y="connsiteY1"/>
              </a:cxn>
              <a:cxn ang="0">
                <a:pos x="connsiteX2" y="connsiteY2"/>
              </a:cxn>
              <a:cxn ang="0">
                <a:pos x="connsiteX3" y="connsiteY3"/>
              </a:cxn>
            </a:cxnLst>
            <a:rect l="l" t="t" r="r" b="b"/>
            <a:pathLst>
              <a:path w="6075732" h="13716000">
                <a:moveTo>
                  <a:pt x="0" y="0"/>
                </a:moveTo>
                <a:lnTo>
                  <a:pt x="6075732" y="0"/>
                </a:lnTo>
                <a:lnTo>
                  <a:pt x="6075732" y="13716000"/>
                </a:lnTo>
                <a:lnTo>
                  <a:pt x="0" y="13716000"/>
                </a:lnTo>
                <a:close/>
              </a:path>
            </a:pathLst>
          </a:custGeom>
        </p:spPr>
        <p:txBody>
          <a:bodyPr wrap="square">
            <a:noAutofit/>
          </a:bodyPr>
          <a:lstStyle>
            <a:lvl1pPr algn="ctr">
              <a:defRPr sz="3200"/>
            </a:lvl1pPr>
          </a:lstStyle>
          <a:p>
            <a:endParaRPr lang="en-US"/>
          </a:p>
        </p:txBody>
      </p:sp>
      <p:sp>
        <p:nvSpPr>
          <p:cNvPr id="10" name="Text Placeholder 10"/>
          <p:cNvSpPr>
            <a:spLocks noGrp="1"/>
          </p:cNvSpPr>
          <p:nvPr>
            <p:ph type="body" sz="quarter" idx="35" hasCustomPrompt="1"/>
          </p:nvPr>
        </p:nvSpPr>
        <p:spPr>
          <a:xfrm>
            <a:off x="3495064" y="2756578"/>
            <a:ext cx="4846320" cy="1197864"/>
          </a:xfrm>
        </p:spPr>
        <p:txBody>
          <a:bodyPr>
            <a:noAutofit/>
          </a:bodyPr>
          <a:lstStyle>
            <a:lvl1pPr algn="ctr">
              <a:lnSpc>
                <a:spcPct val="100000"/>
              </a:lnSpc>
              <a:defRPr sz="7200" b="1" spc="0" baseline="0">
                <a:solidFill>
                  <a:srgbClr val="CF705E"/>
                </a:solidFill>
                <a:latin typeface="黑体-简" panose="02000000000000000000" charset="-122"/>
              </a:defRPr>
            </a:lvl1pPr>
          </a:lstStyle>
          <a:p>
            <a:pPr lvl="0"/>
            <a:r>
              <a:rPr lang="en-US" dirty="0"/>
              <a:t>Click here</a:t>
            </a:r>
          </a:p>
        </p:txBody>
      </p:sp>
      <p:sp>
        <p:nvSpPr>
          <p:cNvPr id="16" name="Text Placeholder 10"/>
          <p:cNvSpPr>
            <a:spLocks noGrp="1"/>
          </p:cNvSpPr>
          <p:nvPr>
            <p:ph type="body" sz="quarter" idx="20" hasCustomPrompt="1"/>
          </p:nvPr>
        </p:nvSpPr>
        <p:spPr>
          <a:xfrm>
            <a:off x="2355543" y="9346701"/>
            <a:ext cx="7127878" cy="786384"/>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18" hasCustomPrompt="1"/>
          </p:nvPr>
        </p:nvSpPr>
        <p:spPr>
          <a:xfrm>
            <a:off x="15265365" y="4307746"/>
            <a:ext cx="6080760" cy="585216"/>
          </a:xfrm>
        </p:spPr>
        <p:txBody>
          <a:bodyPr>
            <a:noAutofit/>
          </a:bodyPr>
          <a:lstStyle>
            <a:lvl1pPr algn="ctr">
              <a:lnSpc>
                <a:spcPct val="100000"/>
              </a:lnSpc>
              <a:defRPr sz="3200" b="1" spc="0" baseline="0">
                <a:solidFill>
                  <a:schemeClr val="bg1"/>
                </a:solidFill>
                <a:effectLst/>
                <a:latin typeface="黑体-简" panose="02000000000000000000" charset="-122"/>
              </a:defRPr>
            </a:lvl1pPr>
          </a:lstStyle>
          <a:p>
            <a:pPr lvl="0"/>
            <a:r>
              <a:rPr lang="en-US" dirty="0"/>
              <a:t>Click to edit text</a:t>
            </a:r>
          </a:p>
        </p:txBody>
      </p:sp>
      <p:sp>
        <p:nvSpPr>
          <p:cNvPr id="18" name="Text Placeholder 10"/>
          <p:cNvSpPr>
            <a:spLocks noGrp="1"/>
          </p:cNvSpPr>
          <p:nvPr>
            <p:ph type="body" sz="quarter" idx="24" hasCustomPrompt="1"/>
          </p:nvPr>
        </p:nvSpPr>
        <p:spPr>
          <a:xfrm>
            <a:off x="15880080" y="5246881"/>
            <a:ext cx="4846320" cy="4151376"/>
          </a:xfrm>
        </p:spPr>
        <p:txBody>
          <a:bodyPr>
            <a:normAutofit/>
          </a:bodyPr>
          <a:lstStyle>
            <a:lvl1pPr algn="l">
              <a:lnSpc>
                <a:spcPct val="150000"/>
              </a:lnSpc>
              <a:defRPr sz="1800" b="0" spc="0" baseline="0">
                <a:solidFill>
                  <a:schemeClr val="bg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7_Custom">
    <p:spTree>
      <p:nvGrpSpPr>
        <p:cNvPr id="1" name=""/>
        <p:cNvGrpSpPr/>
        <p:nvPr/>
      </p:nvGrpSpPr>
      <p:grpSpPr>
        <a:xfrm>
          <a:off x="0" y="0"/>
          <a:ext cx="0" cy="0"/>
          <a:chOff x="0" y="0"/>
          <a:chExt cx="0" cy="0"/>
        </a:xfrm>
      </p:grpSpPr>
      <p:sp>
        <p:nvSpPr>
          <p:cNvPr id="14" name="Picture Placeholder 13"/>
          <p:cNvSpPr>
            <a:spLocks noGrp="1"/>
          </p:cNvSpPr>
          <p:nvPr>
            <p:ph type="pic" sz="quarter" idx="14"/>
          </p:nvPr>
        </p:nvSpPr>
        <p:spPr>
          <a:xfrm>
            <a:off x="15465773" y="3470032"/>
            <a:ext cx="5375394" cy="6775938"/>
          </a:xfrm>
          <a:custGeom>
            <a:avLst/>
            <a:gdLst>
              <a:gd name="connsiteX0" fmla="*/ 0 w 5375394"/>
              <a:gd name="connsiteY0" fmla="*/ 0 h 6775938"/>
              <a:gd name="connsiteX1" fmla="*/ 5375394 w 5375394"/>
              <a:gd name="connsiteY1" fmla="*/ 0 h 6775938"/>
              <a:gd name="connsiteX2" fmla="*/ 5375394 w 5375394"/>
              <a:gd name="connsiteY2" fmla="*/ 6775938 h 6775938"/>
              <a:gd name="connsiteX3" fmla="*/ 0 w 5375394"/>
              <a:gd name="connsiteY3" fmla="*/ 6775938 h 6775938"/>
            </a:gdLst>
            <a:ahLst/>
            <a:cxnLst>
              <a:cxn ang="0">
                <a:pos x="connsiteX0" y="connsiteY0"/>
              </a:cxn>
              <a:cxn ang="0">
                <a:pos x="connsiteX1" y="connsiteY1"/>
              </a:cxn>
              <a:cxn ang="0">
                <a:pos x="connsiteX2" y="connsiteY2"/>
              </a:cxn>
              <a:cxn ang="0">
                <a:pos x="connsiteX3" y="connsiteY3"/>
              </a:cxn>
            </a:cxnLst>
            <a:rect l="l" t="t" r="r" b="b"/>
            <a:pathLst>
              <a:path w="5375394" h="6775938">
                <a:moveTo>
                  <a:pt x="0" y="0"/>
                </a:moveTo>
                <a:lnTo>
                  <a:pt x="5375394" y="0"/>
                </a:lnTo>
                <a:lnTo>
                  <a:pt x="5375394" y="6775938"/>
                </a:lnTo>
                <a:lnTo>
                  <a:pt x="0" y="6775938"/>
                </a:lnTo>
                <a:close/>
              </a:path>
            </a:pathLst>
          </a:custGeom>
        </p:spPr>
        <p:txBody>
          <a:bodyPr wrap="square">
            <a:noAutofit/>
          </a:bodyPr>
          <a:lstStyle>
            <a:lvl1pPr algn="ctr">
              <a:defRPr sz="3200"/>
            </a:lvl1pPr>
          </a:lstStyle>
          <a:p>
            <a:endParaRPr lang="en-US"/>
          </a:p>
        </p:txBody>
      </p:sp>
      <p:sp>
        <p:nvSpPr>
          <p:cNvPr id="15" name="Picture Placeholder 14"/>
          <p:cNvSpPr>
            <a:spLocks noGrp="1"/>
          </p:cNvSpPr>
          <p:nvPr>
            <p:ph type="pic" sz="quarter" idx="13"/>
          </p:nvPr>
        </p:nvSpPr>
        <p:spPr>
          <a:xfrm>
            <a:off x="1" y="0"/>
            <a:ext cx="5181601" cy="13716000"/>
          </a:xfrm>
          <a:custGeom>
            <a:avLst/>
            <a:gdLst>
              <a:gd name="connsiteX0" fmla="*/ 0 w 5181601"/>
              <a:gd name="connsiteY0" fmla="*/ 0 h 13716000"/>
              <a:gd name="connsiteX1" fmla="*/ 5181601 w 5181601"/>
              <a:gd name="connsiteY1" fmla="*/ 0 h 13716000"/>
              <a:gd name="connsiteX2" fmla="*/ 5181601 w 5181601"/>
              <a:gd name="connsiteY2" fmla="*/ 2307670 h 13716000"/>
              <a:gd name="connsiteX3" fmla="*/ 3229771 w 5181601"/>
              <a:gd name="connsiteY3" fmla="*/ 2307670 h 13716000"/>
              <a:gd name="connsiteX4" fmla="*/ 3229771 w 5181601"/>
              <a:gd name="connsiteY4" fmla="*/ 11709580 h 13716000"/>
              <a:gd name="connsiteX5" fmla="*/ 5181601 w 5181601"/>
              <a:gd name="connsiteY5" fmla="*/ 11709580 h 13716000"/>
              <a:gd name="connsiteX6" fmla="*/ 5181601 w 5181601"/>
              <a:gd name="connsiteY6" fmla="*/ 13716000 h 13716000"/>
              <a:gd name="connsiteX7" fmla="*/ 0 w 5181601"/>
              <a:gd name="connsiteY7"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81601" h="13716000">
                <a:moveTo>
                  <a:pt x="0" y="0"/>
                </a:moveTo>
                <a:lnTo>
                  <a:pt x="5181601" y="0"/>
                </a:lnTo>
                <a:lnTo>
                  <a:pt x="5181601" y="2307670"/>
                </a:lnTo>
                <a:lnTo>
                  <a:pt x="3229771" y="2307670"/>
                </a:lnTo>
                <a:lnTo>
                  <a:pt x="3229771" y="11709580"/>
                </a:lnTo>
                <a:lnTo>
                  <a:pt x="5181601" y="11709580"/>
                </a:lnTo>
                <a:lnTo>
                  <a:pt x="5181601" y="13716000"/>
                </a:lnTo>
                <a:lnTo>
                  <a:pt x="0" y="1371600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6" name="Text Placeholder 10"/>
          <p:cNvSpPr>
            <a:spLocks noGrp="1"/>
          </p:cNvSpPr>
          <p:nvPr>
            <p:ph type="body" sz="quarter" idx="16" hasCustomPrompt="1"/>
          </p:nvPr>
        </p:nvSpPr>
        <p:spPr>
          <a:xfrm>
            <a:off x="4916043" y="3508547"/>
            <a:ext cx="5888736" cy="4526280"/>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7" name="Text Placeholder 10"/>
          <p:cNvSpPr>
            <a:spLocks noGrp="1"/>
          </p:cNvSpPr>
          <p:nvPr>
            <p:ph type="body" sz="quarter" idx="24" hasCustomPrompt="1"/>
          </p:nvPr>
        </p:nvSpPr>
        <p:spPr>
          <a:xfrm>
            <a:off x="4916043" y="8497639"/>
            <a:ext cx="5730839" cy="166420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8" name="Text Placeholder 10"/>
          <p:cNvSpPr>
            <a:spLocks noGrp="1"/>
          </p:cNvSpPr>
          <p:nvPr>
            <p:ph type="body" sz="quarter" idx="33" hasCustomPrompt="1"/>
          </p:nvPr>
        </p:nvSpPr>
        <p:spPr>
          <a:xfrm>
            <a:off x="14419610" y="6533579"/>
            <a:ext cx="2092326" cy="658368"/>
          </a:xfrm>
        </p:spPr>
        <p:txBody>
          <a:bodyPr>
            <a:noAutofit/>
          </a:bodyPr>
          <a:lstStyle>
            <a:lvl1pPr algn="ctr">
              <a:lnSpc>
                <a:spcPct val="100000"/>
              </a:lnSpc>
              <a:defRPr sz="2800" b="0" spc="600" baseline="0">
                <a:solidFill>
                  <a:srgbClr val="302B31"/>
                </a:solidFill>
                <a:effectLst/>
                <a:latin typeface="黑体-简" panose="02000000000000000000" charset="-122"/>
              </a:defRPr>
            </a:lvl1pPr>
          </a:lstStyle>
          <a:p>
            <a:pPr lvl="0"/>
            <a:r>
              <a:rPr lang="en-US" dirty="0"/>
              <a:t>CLICK</a:t>
            </a:r>
          </a:p>
        </p:txBody>
      </p:sp>
      <p:sp>
        <p:nvSpPr>
          <p:cNvPr id="19" name="Text Placeholder 10"/>
          <p:cNvSpPr>
            <a:spLocks noGrp="1"/>
          </p:cNvSpPr>
          <p:nvPr>
            <p:ph type="body" sz="quarter" idx="34" hasCustomPrompt="1"/>
          </p:nvPr>
        </p:nvSpPr>
        <p:spPr>
          <a:xfrm>
            <a:off x="19795006" y="6533579"/>
            <a:ext cx="2092326" cy="658368"/>
          </a:xfrm>
        </p:spPr>
        <p:txBody>
          <a:bodyPr>
            <a:noAutofit/>
          </a:bodyPr>
          <a:lstStyle>
            <a:lvl1pPr algn="ctr">
              <a:lnSpc>
                <a:spcPct val="100000"/>
              </a:lnSpc>
              <a:defRPr sz="2800" b="0" spc="600" baseline="0">
                <a:solidFill>
                  <a:srgbClr val="302B31"/>
                </a:solidFill>
                <a:effectLst/>
                <a:latin typeface="黑体-简" panose="02000000000000000000" charset="-122"/>
              </a:defRPr>
            </a:lvl1pPr>
          </a:lstStyle>
          <a:p>
            <a:pPr lvl="0"/>
            <a:r>
              <a:rPr lang="en-US" dirty="0"/>
              <a:t>CLICK</a:t>
            </a:r>
          </a:p>
        </p:txBody>
      </p:sp>
      <p:sp>
        <p:nvSpPr>
          <p:cNvPr id="20" name="Text Placeholder 10"/>
          <p:cNvSpPr>
            <a:spLocks noGrp="1"/>
          </p:cNvSpPr>
          <p:nvPr>
            <p:ph type="body" sz="quarter" idx="20" hasCustomPrompt="1"/>
          </p:nvPr>
        </p:nvSpPr>
        <p:spPr>
          <a:xfrm>
            <a:off x="15464497" y="10794696"/>
            <a:ext cx="5376672" cy="786384"/>
          </a:xfrm>
        </p:spPr>
        <p:txBody>
          <a:bodyPr>
            <a:normAutofit/>
          </a:bodyPr>
          <a:lstStyle>
            <a:lvl1pPr algn="ctr">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22" name="Text Placeholder 10"/>
          <p:cNvSpPr>
            <a:spLocks noGrp="1"/>
          </p:cNvSpPr>
          <p:nvPr>
            <p:ph type="body" sz="quarter" idx="35" hasCustomPrompt="1"/>
          </p:nvPr>
        </p:nvSpPr>
        <p:spPr>
          <a:xfrm>
            <a:off x="14558205" y="1904859"/>
            <a:ext cx="7187184" cy="1197864"/>
          </a:xfrm>
        </p:spPr>
        <p:txBody>
          <a:bodyPr>
            <a:noAutofit/>
          </a:bodyPr>
          <a:lstStyle>
            <a:lvl1pPr algn="ctr">
              <a:lnSpc>
                <a:spcPct val="100000"/>
              </a:lnSpc>
              <a:defRPr sz="7200" b="1" spc="300" baseline="0">
                <a:solidFill>
                  <a:srgbClr val="CF705E"/>
                </a:solidFill>
                <a:latin typeface="黑体-简" panose="02000000000000000000" charset="-122"/>
              </a:defRPr>
            </a:lvl1pPr>
          </a:lstStyle>
          <a:p>
            <a:pPr lvl="0"/>
            <a:r>
              <a:rPr lang="en-US" dirty="0"/>
              <a:t>CLICK HERE</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6_Custom">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3041650" y="3303594"/>
            <a:ext cx="18303874" cy="4598925"/>
          </a:xfrm>
          <a:custGeom>
            <a:avLst/>
            <a:gdLst>
              <a:gd name="connsiteX0" fmla="*/ 0 w 18303874"/>
              <a:gd name="connsiteY0" fmla="*/ 0 h 4598925"/>
              <a:gd name="connsiteX1" fmla="*/ 18303874 w 18303874"/>
              <a:gd name="connsiteY1" fmla="*/ 0 h 4598925"/>
              <a:gd name="connsiteX2" fmla="*/ 18303874 w 18303874"/>
              <a:gd name="connsiteY2" fmla="*/ 4598925 h 4598925"/>
              <a:gd name="connsiteX3" fmla="*/ 0 w 18303874"/>
              <a:gd name="connsiteY3" fmla="*/ 4598925 h 4598925"/>
            </a:gdLst>
            <a:ahLst/>
            <a:cxnLst>
              <a:cxn ang="0">
                <a:pos x="connsiteX0" y="connsiteY0"/>
              </a:cxn>
              <a:cxn ang="0">
                <a:pos x="connsiteX1" y="connsiteY1"/>
              </a:cxn>
              <a:cxn ang="0">
                <a:pos x="connsiteX2" y="connsiteY2"/>
              </a:cxn>
              <a:cxn ang="0">
                <a:pos x="connsiteX3" y="connsiteY3"/>
              </a:cxn>
            </a:cxnLst>
            <a:rect l="l" t="t" r="r" b="b"/>
            <a:pathLst>
              <a:path w="18303874" h="4598925">
                <a:moveTo>
                  <a:pt x="0" y="0"/>
                </a:moveTo>
                <a:lnTo>
                  <a:pt x="18303874" y="0"/>
                </a:lnTo>
                <a:lnTo>
                  <a:pt x="18303874" y="4598925"/>
                </a:lnTo>
                <a:lnTo>
                  <a:pt x="0" y="4598925"/>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Text Placeholder 10"/>
          <p:cNvSpPr>
            <a:spLocks noGrp="1"/>
          </p:cNvSpPr>
          <p:nvPr>
            <p:ph type="body" sz="quarter" idx="33" hasCustomPrompt="1"/>
          </p:nvPr>
        </p:nvSpPr>
        <p:spPr>
          <a:xfrm>
            <a:off x="3214179" y="1459019"/>
            <a:ext cx="17958816" cy="658368"/>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
        <p:nvSpPr>
          <p:cNvPr id="11" name="Text Placeholder 10"/>
          <p:cNvSpPr>
            <a:spLocks noGrp="1"/>
          </p:cNvSpPr>
          <p:nvPr>
            <p:ph type="body" sz="quarter" idx="16" hasCustomPrompt="1"/>
          </p:nvPr>
        </p:nvSpPr>
        <p:spPr>
          <a:xfrm>
            <a:off x="2955923" y="8776154"/>
            <a:ext cx="6016626"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2" name="Text Placeholder 10"/>
          <p:cNvSpPr>
            <a:spLocks noGrp="1"/>
          </p:cNvSpPr>
          <p:nvPr>
            <p:ph type="body" sz="quarter" idx="24" hasCustomPrompt="1"/>
          </p:nvPr>
        </p:nvSpPr>
        <p:spPr>
          <a:xfrm>
            <a:off x="8972549" y="9206689"/>
            <a:ext cx="12637008" cy="166420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5_Custom">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5769738" y="1840198"/>
            <a:ext cx="6755635" cy="9279466"/>
          </a:xfrm>
          <a:custGeom>
            <a:avLst/>
            <a:gdLst>
              <a:gd name="connsiteX0" fmla="*/ 0 w 6755635"/>
              <a:gd name="connsiteY0" fmla="*/ 0 h 9279466"/>
              <a:gd name="connsiteX1" fmla="*/ 6755635 w 6755635"/>
              <a:gd name="connsiteY1" fmla="*/ 0 h 9279466"/>
              <a:gd name="connsiteX2" fmla="*/ 6755635 w 6755635"/>
              <a:gd name="connsiteY2" fmla="*/ 9279466 h 9279466"/>
              <a:gd name="connsiteX3" fmla="*/ 0 w 6755635"/>
              <a:gd name="connsiteY3" fmla="*/ 9279466 h 9279466"/>
            </a:gdLst>
            <a:ahLst/>
            <a:cxnLst>
              <a:cxn ang="0">
                <a:pos x="connsiteX0" y="connsiteY0"/>
              </a:cxn>
              <a:cxn ang="0">
                <a:pos x="connsiteX1" y="connsiteY1"/>
              </a:cxn>
              <a:cxn ang="0">
                <a:pos x="connsiteX2" y="connsiteY2"/>
              </a:cxn>
              <a:cxn ang="0">
                <a:pos x="connsiteX3" y="connsiteY3"/>
              </a:cxn>
            </a:cxnLst>
            <a:rect l="l" t="t" r="r" b="b"/>
            <a:pathLst>
              <a:path w="6755635" h="9279466">
                <a:moveTo>
                  <a:pt x="0" y="0"/>
                </a:moveTo>
                <a:lnTo>
                  <a:pt x="6755635" y="0"/>
                </a:lnTo>
                <a:lnTo>
                  <a:pt x="6755635" y="9279466"/>
                </a:lnTo>
                <a:lnTo>
                  <a:pt x="0" y="9279466"/>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Picture Placeholder 10"/>
          <p:cNvSpPr>
            <a:spLocks noGrp="1"/>
          </p:cNvSpPr>
          <p:nvPr>
            <p:ph type="pic" sz="quarter" idx="14"/>
          </p:nvPr>
        </p:nvSpPr>
        <p:spPr>
          <a:xfrm>
            <a:off x="10029826" y="1840198"/>
            <a:ext cx="4614957" cy="6339054"/>
          </a:xfrm>
          <a:custGeom>
            <a:avLst/>
            <a:gdLst>
              <a:gd name="connsiteX0" fmla="*/ 0 w 4614957"/>
              <a:gd name="connsiteY0" fmla="*/ 0 h 6339054"/>
              <a:gd name="connsiteX1" fmla="*/ 4614957 w 4614957"/>
              <a:gd name="connsiteY1" fmla="*/ 0 h 6339054"/>
              <a:gd name="connsiteX2" fmla="*/ 4614957 w 4614957"/>
              <a:gd name="connsiteY2" fmla="*/ 6339054 h 6339054"/>
              <a:gd name="connsiteX3" fmla="*/ 0 w 4614957"/>
              <a:gd name="connsiteY3" fmla="*/ 6339054 h 6339054"/>
            </a:gdLst>
            <a:ahLst/>
            <a:cxnLst>
              <a:cxn ang="0">
                <a:pos x="connsiteX0" y="connsiteY0"/>
              </a:cxn>
              <a:cxn ang="0">
                <a:pos x="connsiteX1" y="connsiteY1"/>
              </a:cxn>
              <a:cxn ang="0">
                <a:pos x="connsiteX2" y="connsiteY2"/>
              </a:cxn>
              <a:cxn ang="0">
                <a:pos x="connsiteX3" y="connsiteY3"/>
              </a:cxn>
            </a:cxnLst>
            <a:rect l="l" t="t" r="r" b="b"/>
            <a:pathLst>
              <a:path w="4614957" h="6339054">
                <a:moveTo>
                  <a:pt x="0" y="0"/>
                </a:moveTo>
                <a:lnTo>
                  <a:pt x="4614957" y="0"/>
                </a:lnTo>
                <a:lnTo>
                  <a:pt x="4614957" y="6339054"/>
                </a:lnTo>
                <a:lnTo>
                  <a:pt x="0" y="6339054"/>
                </a:lnTo>
                <a:close/>
              </a:path>
            </a:pathLst>
          </a:custGeom>
        </p:spPr>
        <p:txBody>
          <a:bodyPr wrap="square">
            <a:noAutofit/>
          </a:bodyPr>
          <a:lstStyle>
            <a:lvl1pPr algn="ctr">
              <a:defRPr sz="3200"/>
            </a:lvl1pPr>
          </a:lstStyle>
          <a:p>
            <a:endParaRPr lang="en-US"/>
          </a:p>
        </p:txBody>
      </p:sp>
      <p:sp>
        <p:nvSpPr>
          <p:cNvPr id="13" name="Text Placeholder 10"/>
          <p:cNvSpPr>
            <a:spLocks noGrp="1"/>
          </p:cNvSpPr>
          <p:nvPr>
            <p:ph type="body" sz="quarter" idx="18" hasCustomPrompt="1"/>
          </p:nvPr>
        </p:nvSpPr>
        <p:spPr>
          <a:xfrm>
            <a:off x="1711814" y="1760450"/>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16" hasCustomPrompt="1"/>
          </p:nvPr>
        </p:nvSpPr>
        <p:spPr>
          <a:xfrm>
            <a:off x="1711814" y="9065378"/>
            <a:ext cx="7187184"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5" name="Text Placeholder 10"/>
          <p:cNvSpPr>
            <a:spLocks noGrp="1"/>
          </p:cNvSpPr>
          <p:nvPr>
            <p:ph type="body" sz="quarter" idx="24" hasCustomPrompt="1"/>
          </p:nvPr>
        </p:nvSpPr>
        <p:spPr>
          <a:xfrm>
            <a:off x="1854287" y="4754311"/>
            <a:ext cx="5605272" cy="2907792"/>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8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6" name="Text Placeholder 10"/>
          <p:cNvSpPr>
            <a:spLocks noGrp="1"/>
          </p:cNvSpPr>
          <p:nvPr>
            <p:ph type="body" sz="quarter" idx="25" hasCustomPrompt="1"/>
          </p:nvPr>
        </p:nvSpPr>
        <p:spPr>
          <a:xfrm>
            <a:off x="15758365" y="8677156"/>
            <a:ext cx="6611112" cy="2752843"/>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27" hasCustomPrompt="1"/>
          </p:nvPr>
        </p:nvSpPr>
        <p:spPr>
          <a:xfrm>
            <a:off x="15758365" y="6665798"/>
            <a:ext cx="6611112" cy="1225296"/>
          </a:xfrm>
        </p:spPr>
        <p:txBody>
          <a:bodyPr>
            <a:normAutofit/>
          </a:bodyPr>
          <a:lstStyle>
            <a:lvl1pPr algn="just">
              <a:lnSpc>
                <a:spcPct val="150000"/>
              </a:lnSpc>
              <a:defRPr sz="6000" b="0" spc="0" baseline="0">
                <a:solidFill>
                  <a:srgbClr val="302B31"/>
                </a:solidFill>
                <a:effectLst/>
                <a:latin typeface="Montserrat Light" panose="00000400000000000000" pitchFamily="2" charset="0"/>
              </a:defRPr>
            </a:lvl1pPr>
          </a:lstStyle>
          <a:p>
            <a:pPr lvl="0"/>
            <a:r>
              <a:rPr lang="en-US" dirty="0"/>
              <a:t>Click to edit text</a:t>
            </a:r>
          </a:p>
        </p:txBody>
      </p:sp>
      <p:sp>
        <p:nvSpPr>
          <p:cNvPr id="20" name="Text Placeholder 10"/>
          <p:cNvSpPr>
            <a:spLocks noGrp="1"/>
          </p:cNvSpPr>
          <p:nvPr>
            <p:ph type="body" sz="quarter" idx="28" hasCustomPrompt="1"/>
          </p:nvPr>
        </p:nvSpPr>
        <p:spPr>
          <a:xfrm>
            <a:off x="15594800" y="2451821"/>
            <a:ext cx="7059168" cy="3419856"/>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1" name="Text Placeholder 10"/>
          <p:cNvSpPr>
            <a:spLocks noGrp="1"/>
          </p:cNvSpPr>
          <p:nvPr>
            <p:ph type="body" sz="quarter" idx="20" hasCustomPrompt="1"/>
          </p:nvPr>
        </p:nvSpPr>
        <p:spPr>
          <a:xfrm>
            <a:off x="1249205" y="1602576"/>
            <a:ext cx="10058400" cy="1197864"/>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3" name="Text Placeholder 10"/>
          <p:cNvSpPr>
            <a:spLocks noGrp="1"/>
          </p:cNvSpPr>
          <p:nvPr>
            <p:ph type="body" sz="quarter" idx="29" hasCustomPrompt="1"/>
          </p:nvPr>
        </p:nvSpPr>
        <p:spPr>
          <a:xfrm>
            <a:off x="2291730" y="10600062"/>
            <a:ext cx="10058400" cy="1197864"/>
          </a:xfrm>
        </p:spPr>
        <p:txBody>
          <a:bodyPr>
            <a:noAutofit/>
          </a:bodyPr>
          <a:lstStyle>
            <a:lvl1pPr algn="r">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8" name="Text Placeholder 10"/>
          <p:cNvSpPr>
            <a:spLocks noGrp="1"/>
          </p:cNvSpPr>
          <p:nvPr>
            <p:ph type="body" sz="quarter" idx="30" hasCustomPrompt="1"/>
          </p:nvPr>
        </p:nvSpPr>
        <p:spPr>
          <a:xfrm>
            <a:off x="12390084" y="4148121"/>
            <a:ext cx="2443480" cy="576072"/>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9" name="Text Placeholder 10"/>
          <p:cNvSpPr>
            <a:spLocks noGrp="1"/>
          </p:cNvSpPr>
          <p:nvPr>
            <p:ph type="body" sz="quarter" idx="31" hasCustomPrompt="1"/>
          </p:nvPr>
        </p:nvSpPr>
        <p:spPr>
          <a:xfrm>
            <a:off x="12390084" y="4625061"/>
            <a:ext cx="2443480" cy="576072"/>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0" name="Text Placeholder 10"/>
          <p:cNvSpPr>
            <a:spLocks noGrp="1"/>
          </p:cNvSpPr>
          <p:nvPr>
            <p:ph type="body" sz="quarter" idx="32" hasCustomPrompt="1"/>
          </p:nvPr>
        </p:nvSpPr>
        <p:spPr>
          <a:xfrm>
            <a:off x="12390084" y="6558666"/>
            <a:ext cx="2443480" cy="576072"/>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2" name="Text Placeholder 10"/>
          <p:cNvSpPr>
            <a:spLocks noGrp="1"/>
          </p:cNvSpPr>
          <p:nvPr>
            <p:ph type="body" sz="quarter" idx="33" hasCustomPrompt="1"/>
          </p:nvPr>
        </p:nvSpPr>
        <p:spPr>
          <a:xfrm>
            <a:off x="3964445" y="9011220"/>
            <a:ext cx="2443480" cy="576072"/>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4_Custo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6952357" y="1816922"/>
            <a:ext cx="6051968" cy="7628791"/>
          </a:xfrm>
          <a:custGeom>
            <a:avLst/>
            <a:gdLst>
              <a:gd name="connsiteX0" fmla="*/ 0 w 6051968"/>
              <a:gd name="connsiteY0" fmla="*/ 0 h 7628791"/>
              <a:gd name="connsiteX1" fmla="*/ 6051968 w 6051968"/>
              <a:gd name="connsiteY1" fmla="*/ 0 h 7628791"/>
              <a:gd name="connsiteX2" fmla="*/ 6051968 w 6051968"/>
              <a:gd name="connsiteY2" fmla="*/ 7628791 h 7628791"/>
              <a:gd name="connsiteX3" fmla="*/ 0 w 6051968"/>
              <a:gd name="connsiteY3" fmla="*/ 7628791 h 7628791"/>
            </a:gdLst>
            <a:ahLst/>
            <a:cxnLst>
              <a:cxn ang="0">
                <a:pos x="connsiteX0" y="connsiteY0"/>
              </a:cxn>
              <a:cxn ang="0">
                <a:pos x="connsiteX1" y="connsiteY1"/>
              </a:cxn>
              <a:cxn ang="0">
                <a:pos x="connsiteX2" y="connsiteY2"/>
              </a:cxn>
              <a:cxn ang="0">
                <a:pos x="connsiteX3" y="connsiteY3"/>
              </a:cxn>
            </a:cxnLst>
            <a:rect l="l" t="t" r="r" b="b"/>
            <a:pathLst>
              <a:path w="6051968" h="7628791">
                <a:moveTo>
                  <a:pt x="0" y="0"/>
                </a:moveTo>
                <a:lnTo>
                  <a:pt x="6051968" y="0"/>
                </a:lnTo>
                <a:lnTo>
                  <a:pt x="6051968" y="7628791"/>
                </a:lnTo>
                <a:lnTo>
                  <a:pt x="0" y="7628791"/>
                </a:lnTo>
                <a:close/>
              </a:path>
            </a:pathLst>
          </a:custGeom>
        </p:spPr>
        <p:txBody>
          <a:bodyPr wrap="square">
            <a:noAutofit/>
          </a:bodyPr>
          <a:lstStyle>
            <a:lvl1pPr algn="ctr">
              <a:defRPr sz="3200"/>
            </a:lvl1pPr>
          </a:lstStyle>
          <a:p>
            <a:endParaRPr lang="en-US"/>
          </a:p>
        </p:txBody>
      </p:sp>
      <p:sp>
        <p:nvSpPr>
          <p:cNvPr id="12" name="Picture Placeholder 11"/>
          <p:cNvSpPr>
            <a:spLocks noGrp="1"/>
          </p:cNvSpPr>
          <p:nvPr>
            <p:ph type="pic" sz="quarter" idx="13"/>
          </p:nvPr>
        </p:nvSpPr>
        <p:spPr>
          <a:xfrm>
            <a:off x="1884874" y="3915510"/>
            <a:ext cx="3838982" cy="7628791"/>
          </a:xfrm>
          <a:custGeom>
            <a:avLst/>
            <a:gdLst>
              <a:gd name="connsiteX0" fmla="*/ 0 w 3838982"/>
              <a:gd name="connsiteY0" fmla="*/ 0 h 7628791"/>
              <a:gd name="connsiteX1" fmla="*/ 3838982 w 3838982"/>
              <a:gd name="connsiteY1" fmla="*/ 0 h 7628791"/>
              <a:gd name="connsiteX2" fmla="*/ 3838982 w 3838982"/>
              <a:gd name="connsiteY2" fmla="*/ 7628791 h 7628791"/>
              <a:gd name="connsiteX3" fmla="*/ 0 w 3838982"/>
              <a:gd name="connsiteY3" fmla="*/ 7628791 h 7628791"/>
            </a:gdLst>
            <a:ahLst/>
            <a:cxnLst>
              <a:cxn ang="0">
                <a:pos x="connsiteX0" y="connsiteY0"/>
              </a:cxn>
              <a:cxn ang="0">
                <a:pos x="connsiteX1" y="connsiteY1"/>
              </a:cxn>
              <a:cxn ang="0">
                <a:pos x="connsiteX2" y="connsiteY2"/>
              </a:cxn>
              <a:cxn ang="0">
                <a:pos x="connsiteX3" y="connsiteY3"/>
              </a:cxn>
            </a:cxnLst>
            <a:rect l="l" t="t" r="r" b="b"/>
            <a:pathLst>
              <a:path w="3838982" h="7628791">
                <a:moveTo>
                  <a:pt x="0" y="0"/>
                </a:moveTo>
                <a:lnTo>
                  <a:pt x="3838982" y="0"/>
                </a:lnTo>
                <a:lnTo>
                  <a:pt x="3838982" y="7628791"/>
                </a:lnTo>
                <a:lnTo>
                  <a:pt x="0" y="7628791"/>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3" name="Text Placeholder 10"/>
          <p:cNvSpPr>
            <a:spLocks noGrp="1"/>
          </p:cNvSpPr>
          <p:nvPr>
            <p:ph type="body" sz="quarter" idx="18" hasCustomPrompt="1"/>
          </p:nvPr>
        </p:nvSpPr>
        <p:spPr>
          <a:xfrm>
            <a:off x="1711814" y="1817600"/>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20" hasCustomPrompt="1"/>
          </p:nvPr>
        </p:nvSpPr>
        <p:spPr>
          <a:xfrm>
            <a:off x="15941743" y="4496012"/>
            <a:ext cx="6062472" cy="740664"/>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
        <p:nvSpPr>
          <p:cNvPr id="15" name="Text Placeholder 10"/>
          <p:cNvSpPr>
            <a:spLocks noGrp="1"/>
          </p:cNvSpPr>
          <p:nvPr>
            <p:ph type="body" sz="quarter" idx="24" hasCustomPrompt="1"/>
          </p:nvPr>
        </p:nvSpPr>
        <p:spPr>
          <a:xfrm>
            <a:off x="15839324" y="6833573"/>
            <a:ext cx="6315826" cy="166420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3_Custom">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4568337" y="2933375"/>
            <a:ext cx="10147788" cy="4703478"/>
          </a:xfrm>
          <a:custGeom>
            <a:avLst/>
            <a:gdLst>
              <a:gd name="connsiteX0" fmla="*/ 1032363 w 10147788"/>
              <a:gd name="connsiteY0" fmla="*/ 0 h 4703478"/>
              <a:gd name="connsiteX1" fmla="*/ 10147788 w 10147788"/>
              <a:gd name="connsiteY1" fmla="*/ 0 h 4703478"/>
              <a:gd name="connsiteX2" fmla="*/ 10147788 w 10147788"/>
              <a:gd name="connsiteY2" fmla="*/ 4703478 h 4703478"/>
              <a:gd name="connsiteX3" fmla="*/ 2021359 w 10147788"/>
              <a:gd name="connsiteY3" fmla="*/ 4703478 h 4703478"/>
              <a:gd name="connsiteX4" fmla="*/ 202984 w 10147788"/>
              <a:gd name="connsiteY4" fmla="*/ 4703478 h 4703478"/>
              <a:gd name="connsiteX5" fmla="*/ 230816 w 10147788"/>
              <a:gd name="connsiteY5" fmla="*/ 2334377 h 4703478"/>
              <a:gd name="connsiteX6" fmla="*/ 271017 w 10147788"/>
              <a:gd name="connsiteY6" fmla="*/ 2 h 4703478"/>
              <a:gd name="connsiteX7" fmla="*/ 871224 w 10147788"/>
              <a:gd name="connsiteY7" fmla="*/ 2 h 4703478"/>
              <a:gd name="connsiteX8" fmla="*/ 1032363 w 10147788"/>
              <a:gd name="connsiteY8" fmla="*/ 2 h 4703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47788" h="4703478">
                <a:moveTo>
                  <a:pt x="1032363" y="0"/>
                </a:moveTo>
                <a:lnTo>
                  <a:pt x="10147788" y="0"/>
                </a:lnTo>
                <a:lnTo>
                  <a:pt x="10147788" y="4703478"/>
                </a:lnTo>
                <a:lnTo>
                  <a:pt x="2021359" y="4703478"/>
                </a:lnTo>
                <a:cubicBezTo>
                  <a:pt x="202984" y="4703478"/>
                  <a:pt x="202984" y="4703478"/>
                  <a:pt x="202984" y="4703478"/>
                </a:cubicBezTo>
                <a:cubicBezTo>
                  <a:pt x="104025" y="4475829"/>
                  <a:pt x="-214501" y="3592240"/>
                  <a:pt x="230816" y="2334377"/>
                </a:cubicBezTo>
                <a:cubicBezTo>
                  <a:pt x="657578" y="1130534"/>
                  <a:pt x="382348" y="266237"/>
                  <a:pt x="271017" y="2"/>
                </a:cubicBezTo>
                <a:cubicBezTo>
                  <a:pt x="498315" y="2"/>
                  <a:pt x="697199" y="2"/>
                  <a:pt x="871224" y="2"/>
                </a:cubicBezTo>
                <a:lnTo>
                  <a:pt x="1032363" y="2"/>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0" name="Picture Placeholder 9"/>
          <p:cNvSpPr>
            <a:spLocks noGrp="1"/>
          </p:cNvSpPr>
          <p:nvPr>
            <p:ph type="pic" sz="quarter" idx="14"/>
          </p:nvPr>
        </p:nvSpPr>
        <p:spPr>
          <a:xfrm>
            <a:off x="15659101" y="2933377"/>
            <a:ext cx="6315074" cy="4703479"/>
          </a:xfrm>
          <a:custGeom>
            <a:avLst/>
            <a:gdLst>
              <a:gd name="connsiteX0" fmla="*/ 0 w 6315074"/>
              <a:gd name="connsiteY0" fmla="*/ 0 h 4703479"/>
              <a:gd name="connsiteX1" fmla="*/ 5700347 w 6315074"/>
              <a:gd name="connsiteY1" fmla="*/ 0 h 4703479"/>
              <a:gd name="connsiteX2" fmla="*/ 5700347 w 6315074"/>
              <a:gd name="connsiteY2" fmla="*/ 3 h 4703479"/>
              <a:gd name="connsiteX3" fmla="*/ 5801041 w 6315074"/>
              <a:gd name="connsiteY3" fmla="*/ 3 h 4703479"/>
              <a:gd name="connsiteX4" fmla="*/ 6124673 w 6315074"/>
              <a:gd name="connsiteY4" fmla="*/ 3 h 4703479"/>
              <a:gd name="connsiteX5" fmla="*/ 6314087 w 6315074"/>
              <a:gd name="connsiteY5" fmla="*/ 1136933 h 4703479"/>
              <a:gd name="connsiteX6" fmla="*/ 6084469 w 6315074"/>
              <a:gd name="connsiteY6" fmla="*/ 2334377 h 4703479"/>
              <a:gd name="connsiteX7" fmla="*/ 6056637 w 6315074"/>
              <a:gd name="connsiteY7" fmla="*/ 4703479 h 4703479"/>
              <a:gd name="connsiteX8" fmla="*/ 4238263 w 6315074"/>
              <a:gd name="connsiteY8" fmla="*/ 4703479 h 4703479"/>
              <a:gd name="connsiteX9" fmla="*/ 4238263 w 6315074"/>
              <a:gd name="connsiteY9" fmla="*/ 4703477 h 4703479"/>
              <a:gd name="connsiteX10" fmla="*/ 0 w 6315074"/>
              <a:gd name="connsiteY10" fmla="*/ 4703477 h 4703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15074" h="4703479">
                <a:moveTo>
                  <a:pt x="0" y="0"/>
                </a:moveTo>
                <a:lnTo>
                  <a:pt x="5700347" y="0"/>
                </a:lnTo>
                <a:lnTo>
                  <a:pt x="5700347" y="3"/>
                </a:lnTo>
                <a:lnTo>
                  <a:pt x="5801041" y="3"/>
                </a:lnTo>
                <a:cubicBezTo>
                  <a:pt x="6124673" y="3"/>
                  <a:pt x="6124673" y="3"/>
                  <a:pt x="6124673" y="3"/>
                </a:cubicBezTo>
                <a:cubicBezTo>
                  <a:pt x="6194253" y="166399"/>
                  <a:pt x="6327857" y="566414"/>
                  <a:pt x="6314087" y="1136933"/>
                </a:cubicBezTo>
                <a:cubicBezTo>
                  <a:pt x="6305823" y="1479244"/>
                  <a:pt x="6244505" y="1882937"/>
                  <a:pt x="6084469" y="2334377"/>
                </a:cubicBezTo>
                <a:cubicBezTo>
                  <a:pt x="5639153" y="3592240"/>
                  <a:pt x="5957679" y="4475829"/>
                  <a:pt x="6056637" y="4703479"/>
                </a:cubicBezTo>
                <a:cubicBezTo>
                  <a:pt x="4238263" y="4703479"/>
                  <a:pt x="4238263" y="4703479"/>
                  <a:pt x="4238263" y="4703479"/>
                </a:cubicBezTo>
                <a:lnTo>
                  <a:pt x="4238263" y="4703477"/>
                </a:lnTo>
                <a:lnTo>
                  <a:pt x="0" y="4703477"/>
                </a:lnTo>
                <a:close/>
              </a:path>
            </a:pathLst>
          </a:custGeom>
        </p:spPr>
        <p:txBody>
          <a:bodyPr wrap="square">
            <a:noAutofit/>
          </a:bodyPr>
          <a:lstStyle>
            <a:lvl1pPr algn="ctr">
              <a:defRPr sz="3200"/>
            </a:lvl1pPr>
          </a:lstStyle>
          <a:p>
            <a:endParaRPr lang="en-US"/>
          </a:p>
        </p:txBody>
      </p:sp>
      <p:sp>
        <p:nvSpPr>
          <p:cNvPr id="12" name="Text Placeholder 10"/>
          <p:cNvSpPr>
            <a:spLocks noGrp="1"/>
          </p:cNvSpPr>
          <p:nvPr>
            <p:ph type="body" sz="quarter" idx="16" hasCustomPrompt="1"/>
          </p:nvPr>
        </p:nvSpPr>
        <p:spPr>
          <a:xfrm>
            <a:off x="1822655" y="1560079"/>
            <a:ext cx="7187184" cy="9281160"/>
          </a:xfrm>
        </p:spPr>
        <p:txBody>
          <a:bodyPr>
            <a:noAutofit/>
          </a:bodyPr>
          <a:lstStyle>
            <a:lvl1pPr algn="l">
              <a:lnSpc>
                <a:spcPct val="100000"/>
              </a:lnSpc>
              <a:defRPr sz="19900" b="1" spc="0" baseline="0">
                <a:solidFill>
                  <a:srgbClr val="CF705E"/>
                </a:solidFill>
                <a:latin typeface="黑体-简" panose="02000000000000000000" charset="-122"/>
              </a:defRPr>
            </a:lvl1pPr>
          </a:lstStyle>
          <a:p>
            <a:pPr lvl="0"/>
            <a:r>
              <a:rPr lang="en-US" dirty="0"/>
              <a:t>CLICK TO EDIT</a:t>
            </a:r>
          </a:p>
        </p:txBody>
      </p:sp>
      <p:sp>
        <p:nvSpPr>
          <p:cNvPr id="13" name="Text Placeholder 10"/>
          <p:cNvSpPr>
            <a:spLocks noGrp="1"/>
          </p:cNvSpPr>
          <p:nvPr>
            <p:ph type="body" sz="quarter" idx="24" hasCustomPrompt="1"/>
          </p:nvPr>
        </p:nvSpPr>
        <p:spPr>
          <a:xfrm>
            <a:off x="15590520" y="8565641"/>
            <a:ext cx="6318504" cy="166420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2_Custom">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2233572" y="2110154"/>
            <a:ext cx="9124833" cy="8651630"/>
          </a:xfrm>
          <a:custGeom>
            <a:avLst/>
            <a:gdLst>
              <a:gd name="connsiteX0" fmla="*/ 0 w 9124833"/>
              <a:gd name="connsiteY0" fmla="*/ 0 h 8651630"/>
              <a:gd name="connsiteX1" fmla="*/ 9124833 w 9124833"/>
              <a:gd name="connsiteY1" fmla="*/ 0 h 8651630"/>
              <a:gd name="connsiteX2" fmla="*/ 9124833 w 9124833"/>
              <a:gd name="connsiteY2" fmla="*/ 8651630 h 8651630"/>
              <a:gd name="connsiteX3" fmla="*/ 0 w 9124833"/>
              <a:gd name="connsiteY3" fmla="*/ 8651630 h 8651630"/>
            </a:gdLst>
            <a:ahLst/>
            <a:cxnLst>
              <a:cxn ang="0">
                <a:pos x="connsiteX0" y="connsiteY0"/>
              </a:cxn>
              <a:cxn ang="0">
                <a:pos x="connsiteX1" y="connsiteY1"/>
              </a:cxn>
              <a:cxn ang="0">
                <a:pos x="connsiteX2" y="connsiteY2"/>
              </a:cxn>
              <a:cxn ang="0">
                <a:pos x="connsiteX3" y="connsiteY3"/>
              </a:cxn>
            </a:cxnLst>
            <a:rect l="l" t="t" r="r" b="b"/>
            <a:pathLst>
              <a:path w="9124833" h="8651630">
                <a:moveTo>
                  <a:pt x="0" y="0"/>
                </a:moveTo>
                <a:lnTo>
                  <a:pt x="9124833" y="0"/>
                </a:lnTo>
                <a:lnTo>
                  <a:pt x="9124833" y="8651630"/>
                </a:lnTo>
                <a:lnTo>
                  <a:pt x="0" y="865163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Picture Placeholder 10"/>
          <p:cNvSpPr>
            <a:spLocks noGrp="1"/>
          </p:cNvSpPr>
          <p:nvPr>
            <p:ph type="pic" sz="quarter" idx="14"/>
          </p:nvPr>
        </p:nvSpPr>
        <p:spPr>
          <a:xfrm>
            <a:off x="14666048" y="4203573"/>
            <a:ext cx="8009736" cy="3882353"/>
          </a:xfrm>
          <a:custGeom>
            <a:avLst/>
            <a:gdLst>
              <a:gd name="connsiteX0" fmla="*/ 1936123 w 8009736"/>
              <a:gd name="connsiteY0" fmla="*/ 1683 h 3882353"/>
              <a:gd name="connsiteX1" fmla="*/ 3975300 w 8009736"/>
              <a:gd name="connsiteY1" fmla="*/ 392706 h 3882353"/>
              <a:gd name="connsiteX2" fmla="*/ 8009736 w 8009736"/>
              <a:gd name="connsiteY2" fmla="*/ 440102 h 3882353"/>
              <a:gd name="connsiteX3" fmla="*/ 8009736 w 8009736"/>
              <a:gd name="connsiteY3" fmla="*/ 3536685 h 3882353"/>
              <a:gd name="connsiteX4" fmla="*/ 3975300 w 8009736"/>
              <a:gd name="connsiteY4" fmla="*/ 3489288 h 3882353"/>
              <a:gd name="connsiteX5" fmla="*/ 0 w 8009736"/>
              <a:gd name="connsiteY5" fmla="*/ 3420826 h 3882353"/>
              <a:gd name="connsiteX6" fmla="*/ 0 w 8009736"/>
              <a:gd name="connsiteY6" fmla="*/ 324244 h 3882353"/>
              <a:gd name="connsiteX7" fmla="*/ 1936123 w 8009736"/>
              <a:gd name="connsiteY7" fmla="*/ 1683 h 3882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09736" h="3882353">
                <a:moveTo>
                  <a:pt x="1936123" y="1683"/>
                </a:moveTo>
                <a:cubicBezTo>
                  <a:pt x="2519058" y="15754"/>
                  <a:pt x="3206524" y="120175"/>
                  <a:pt x="3975300" y="392706"/>
                </a:cubicBezTo>
                <a:cubicBezTo>
                  <a:pt x="6117362" y="1151052"/>
                  <a:pt x="7622064" y="608624"/>
                  <a:pt x="8009736" y="440102"/>
                </a:cubicBezTo>
                <a:cubicBezTo>
                  <a:pt x="8009736" y="3536685"/>
                  <a:pt x="8009736" y="3536685"/>
                  <a:pt x="8009736" y="3536685"/>
                </a:cubicBezTo>
                <a:cubicBezTo>
                  <a:pt x="7622064" y="3705206"/>
                  <a:pt x="6117362" y="4247635"/>
                  <a:pt x="3975300" y="3489288"/>
                </a:cubicBezTo>
                <a:cubicBezTo>
                  <a:pt x="1925228" y="2762539"/>
                  <a:pt x="453381" y="3231240"/>
                  <a:pt x="0" y="3420826"/>
                </a:cubicBezTo>
                <a:cubicBezTo>
                  <a:pt x="0" y="324244"/>
                  <a:pt x="0" y="324244"/>
                  <a:pt x="0" y="324244"/>
                </a:cubicBezTo>
                <a:cubicBezTo>
                  <a:pt x="283363" y="205752"/>
                  <a:pt x="964565" y="-21768"/>
                  <a:pt x="1936123" y="1683"/>
                </a:cubicBezTo>
                <a:close/>
              </a:path>
            </a:pathLst>
          </a:custGeom>
        </p:spPr>
        <p:txBody>
          <a:bodyPr wrap="square">
            <a:noAutofit/>
          </a:bodyPr>
          <a:lstStyle>
            <a:lvl1pPr algn="ctr">
              <a:defRPr sz="3200"/>
            </a:lvl1pPr>
          </a:lstStyle>
          <a:p>
            <a:endParaRPr lang="en-US"/>
          </a:p>
        </p:txBody>
      </p:sp>
      <p:sp>
        <p:nvSpPr>
          <p:cNvPr id="13" name="Text Placeholder 10"/>
          <p:cNvSpPr>
            <a:spLocks noGrp="1"/>
          </p:cNvSpPr>
          <p:nvPr>
            <p:ph type="body" sz="quarter" idx="23" hasCustomPrompt="1"/>
          </p:nvPr>
        </p:nvSpPr>
        <p:spPr>
          <a:xfrm>
            <a:off x="16050755" y="2460073"/>
            <a:ext cx="5240323" cy="1078992"/>
          </a:xfrm>
        </p:spPr>
        <p:txBody>
          <a:bodyPr>
            <a:noAutofit/>
          </a:bodyPr>
          <a:lstStyle>
            <a:lvl1pPr algn="ctr">
              <a:lnSpc>
                <a:spcPct val="100000"/>
              </a:lnSpc>
              <a:defRPr sz="3200" b="1" spc="600" baseline="0">
                <a:solidFill>
                  <a:srgbClr val="CF705E"/>
                </a:solidFill>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24" hasCustomPrompt="1"/>
          </p:nvPr>
        </p:nvSpPr>
        <p:spPr>
          <a:xfrm>
            <a:off x="14666048" y="8748217"/>
            <a:ext cx="7977300" cy="1664208"/>
          </a:xfrm>
        </p:spPr>
        <p:txBody>
          <a:bodyPr>
            <a:normAutofit/>
          </a:bodyPr>
          <a:lstStyle>
            <a:lvl1pPr algn="ct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1_Custom">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16275692" y="4481879"/>
            <a:ext cx="5941757" cy="4754880"/>
          </a:xfrm>
          <a:custGeom>
            <a:avLst/>
            <a:gdLst>
              <a:gd name="connsiteX0" fmla="*/ 0 w 5941757"/>
              <a:gd name="connsiteY0" fmla="*/ 0 h 4754880"/>
              <a:gd name="connsiteX1" fmla="*/ 5941757 w 5941757"/>
              <a:gd name="connsiteY1" fmla="*/ 0 h 4754880"/>
              <a:gd name="connsiteX2" fmla="*/ 5941757 w 5941757"/>
              <a:gd name="connsiteY2" fmla="*/ 4754880 h 4754880"/>
              <a:gd name="connsiteX3" fmla="*/ 0 w 5941757"/>
              <a:gd name="connsiteY3" fmla="*/ 4754880 h 4754880"/>
            </a:gdLst>
            <a:ahLst/>
            <a:cxnLst>
              <a:cxn ang="0">
                <a:pos x="connsiteX0" y="connsiteY0"/>
              </a:cxn>
              <a:cxn ang="0">
                <a:pos x="connsiteX1" y="connsiteY1"/>
              </a:cxn>
              <a:cxn ang="0">
                <a:pos x="connsiteX2" y="connsiteY2"/>
              </a:cxn>
              <a:cxn ang="0">
                <a:pos x="connsiteX3" y="connsiteY3"/>
              </a:cxn>
            </a:cxnLst>
            <a:rect l="l" t="t" r="r" b="b"/>
            <a:pathLst>
              <a:path w="5941757" h="4754880">
                <a:moveTo>
                  <a:pt x="0" y="0"/>
                </a:moveTo>
                <a:lnTo>
                  <a:pt x="5941757" y="0"/>
                </a:lnTo>
                <a:lnTo>
                  <a:pt x="5941757" y="4754880"/>
                </a:lnTo>
                <a:lnTo>
                  <a:pt x="0" y="4754880"/>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5" name="Picture Placeholder 14"/>
          <p:cNvSpPr>
            <a:spLocks noGrp="1"/>
          </p:cNvSpPr>
          <p:nvPr>
            <p:ph type="pic" sz="quarter" idx="14"/>
          </p:nvPr>
        </p:nvSpPr>
        <p:spPr>
          <a:xfrm>
            <a:off x="9596722" y="4481879"/>
            <a:ext cx="4754799" cy="6635262"/>
          </a:xfrm>
          <a:custGeom>
            <a:avLst/>
            <a:gdLst>
              <a:gd name="connsiteX0" fmla="*/ 0 w 4754799"/>
              <a:gd name="connsiteY0" fmla="*/ 0 h 6635262"/>
              <a:gd name="connsiteX1" fmla="*/ 4754799 w 4754799"/>
              <a:gd name="connsiteY1" fmla="*/ 0 h 6635262"/>
              <a:gd name="connsiteX2" fmla="*/ 4754799 w 4754799"/>
              <a:gd name="connsiteY2" fmla="*/ 6635262 h 6635262"/>
              <a:gd name="connsiteX3" fmla="*/ 0 w 4754799"/>
              <a:gd name="connsiteY3" fmla="*/ 6635262 h 6635262"/>
            </a:gdLst>
            <a:ahLst/>
            <a:cxnLst>
              <a:cxn ang="0">
                <a:pos x="connsiteX0" y="connsiteY0"/>
              </a:cxn>
              <a:cxn ang="0">
                <a:pos x="connsiteX1" y="connsiteY1"/>
              </a:cxn>
              <a:cxn ang="0">
                <a:pos x="connsiteX2" y="connsiteY2"/>
              </a:cxn>
              <a:cxn ang="0">
                <a:pos x="connsiteX3" y="connsiteY3"/>
              </a:cxn>
            </a:cxnLst>
            <a:rect l="l" t="t" r="r" b="b"/>
            <a:pathLst>
              <a:path w="4754799" h="6635262">
                <a:moveTo>
                  <a:pt x="0" y="0"/>
                </a:moveTo>
                <a:lnTo>
                  <a:pt x="4754799" y="0"/>
                </a:lnTo>
                <a:lnTo>
                  <a:pt x="4754799" y="6635262"/>
                </a:lnTo>
                <a:lnTo>
                  <a:pt x="0" y="6635262"/>
                </a:lnTo>
                <a:close/>
              </a:path>
            </a:pathLst>
          </a:custGeom>
        </p:spPr>
        <p:txBody>
          <a:bodyPr wrap="square">
            <a:noAutofit/>
          </a:bodyPr>
          <a:lstStyle>
            <a:lvl1pPr algn="ctr">
              <a:defRPr sz="3200"/>
            </a:lvl1pPr>
          </a:lstStyle>
          <a:p>
            <a:endParaRPr lang="en-US"/>
          </a:p>
        </p:txBody>
      </p:sp>
      <p:sp>
        <p:nvSpPr>
          <p:cNvPr id="12" name="Picture Placeholder 11"/>
          <p:cNvSpPr>
            <a:spLocks noGrp="1"/>
          </p:cNvSpPr>
          <p:nvPr>
            <p:ph type="pic" sz="quarter" idx="15"/>
          </p:nvPr>
        </p:nvSpPr>
        <p:spPr>
          <a:xfrm>
            <a:off x="2304967" y="1927654"/>
            <a:ext cx="4754800" cy="4683135"/>
          </a:xfrm>
          <a:custGeom>
            <a:avLst/>
            <a:gdLst>
              <a:gd name="connsiteX0" fmla="*/ 0 w 4754800"/>
              <a:gd name="connsiteY0" fmla="*/ 0 h 4683135"/>
              <a:gd name="connsiteX1" fmla="*/ 4754800 w 4754800"/>
              <a:gd name="connsiteY1" fmla="*/ 0 h 4683135"/>
              <a:gd name="connsiteX2" fmla="*/ 4754800 w 4754800"/>
              <a:gd name="connsiteY2" fmla="*/ 4683135 h 4683135"/>
              <a:gd name="connsiteX3" fmla="*/ 0 w 4754800"/>
              <a:gd name="connsiteY3" fmla="*/ 4683135 h 4683135"/>
            </a:gdLst>
            <a:ahLst/>
            <a:cxnLst>
              <a:cxn ang="0">
                <a:pos x="connsiteX0" y="connsiteY0"/>
              </a:cxn>
              <a:cxn ang="0">
                <a:pos x="connsiteX1" y="connsiteY1"/>
              </a:cxn>
              <a:cxn ang="0">
                <a:pos x="connsiteX2" y="connsiteY2"/>
              </a:cxn>
              <a:cxn ang="0">
                <a:pos x="connsiteX3" y="connsiteY3"/>
              </a:cxn>
            </a:cxnLst>
            <a:rect l="l" t="t" r="r" b="b"/>
            <a:pathLst>
              <a:path w="4754800" h="4683135">
                <a:moveTo>
                  <a:pt x="0" y="0"/>
                </a:moveTo>
                <a:lnTo>
                  <a:pt x="4754800" y="0"/>
                </a:lnTo>
                <a:lnTo>
                  <a:pt x="4754800" y="4683135"/>
                </a:lnTo>
                <a:lnTo>
                  <a:pt x="0" y="4683135"/>
                </a:lnTo>
                <a:close/>
              </a:path>
            </a:pathLst>
          </a:custGeom>
        </p:spPr>
        <p:txBody>
          <a:bodyPr wrap="square">
            <a:noAutofit/>
          </a:bodyPr>
          <a:lstStyle>
            <a:lvl1pPr algn="ctr">
              <a:defRPr sz="3200"/>
            </a:lvl1pPr>
          </a:lstStyle>
          <a:p>
            <a:endParaRPr lang="en-US"/>
          </a:p>
        </p:txBody>
      </p:sp>
      <p:sp>
        <p:nvSpPr>
          <p:cNvPr id="18" name="Text Placeholder 10"/>
          <p:cNvSpPr>
            <a:spLocks noGrp="1"/>
          </p:cNvSpPr>
          <p:nvPr>
            <p:ph type="body" sz="quarter" idx="16" hasCustomPrompt="1"/>
          </p:nvPr>
        </p:nvSpPr>
        <p:spPr>
          <a:xfrm rot="16200000">
            <a:off x="9357959" y="2507245"/>
            <a:ext cx="11856190" cy="6217920"/>
          </a:xfrm>
        </p:spPr>
        <p:txBody>
          <a:bodyPr>
            <a:noAutofit/>
          </a:bodyPr>
          <a:lstStyle>
            <a:lvl1pPr algn="l">
              <a:lnSpc>
                <a:spcPct val="100000"/>
              </a:lnSpc>
              <a:defRPr sz="19900" b="1" spc="0" baseline="0">
                <a:solidFill>
                  <a:srgbClr val="CF705E"/>
                </a:solidFill>
                <a:latin typeface="黑体-简" panose="02000000000000000000" charset="-122"/>
              </a:defRPr>
            </a:lvl1pPr>
          </a:lstStyle>
          <a:p>
            <a:pPr lvl="0"/>
            <a:r>
              <a:rPr lang="en-US" dirty="0"/>
              <a:t>CLICK TO EDIT</a:t>
            </a:r>
          </a:p>
        </p:txBody>
      </p:sp>
      <p:sp>
        <p:nvSpPr>
          <p:cNvPr id="19" name="Text Placeholder 10"/>
          <p:cNvSpPr>
            <a:spLocks noGrp="1"/>
          </p:cNvSpPr>
          <p:nvPr>
            <p:ph type="body" sz="quarter" idx="21" hasCustomPrompt="1"/>
          </p:nvPr>
        </p:nvSpPr>
        <p:spPr>
          <a:xfrm>
            <a:off x="2304966" y="7827319"/>
            <a:ext cx="4754880" cy="3328416"/>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0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22" name="Text Placeholder 10"/>
          <p:cNvSpPr>
            <a:spLocks noGrp="1"/>
          </p:cNvSpPr>
          <p:nvPr>
            <p:ph type="body" sz="quarter" idx="18" hasCustomPrompt="1"/>
          </p:nvPr>
        </p:nvSpPr>
        <p:spPr>
          <a:xfrm>
            <a:off x="2107425" y="4991096"/>
            <a:ext cx="3675888"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a:t>
            </a:r>
          </a:p>
        </p:txBody>
      </p:sp>
      <p:sp>
        <p:nvSpPr>
          <p:cNvPr id="23" name="Text Placeholder 10"/>
          <p:cNvSpPr>
            <a:spLocks noGrp="1"/>
          </p:cNvSpPr>
          <p:nvPr>
            <p:ph type="body" sz="quarter" idx="19" hasCustomPrompt="1"/>
          </p:nvPr>
        </p:nvSpPr>
        <p:spPr>
          <a:xfrm>
            <a:off x="6231432" y="4991096"/>
            <a:ext cx="3675888"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a:t>
            </a:r>
          </a:p>
        </p:txBody>
      </p:sp>
      <p:sp>
        <p:nvSpPr>
          <p:cNvPr id="24" name="Text Placeholder 10"/>
          <p:cNvSpPr>
            <a:spLocks noGrp="1"/>
          </p:cNvSpPr>
          <p:nvPr>
            <p:ph type="body" sz="quarter" idx="20" hasCustomPrompt="1"/>
          </p:nvPr>
        </p:nvSpPr>
        <p:spPr>
          <a:xfrm>
            <a:off x="10355439" y="4991096"/>
            <a:ext cx="3675888"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a:t>
            </a:r>
          </a:p>
        </p:txBody>
      </p:sp>
      <p:sp>
        <p:nvSpPr>
          <p:cNvPr id="25" name="Text Placeholder 10"/>
          <p:cNvSpPr>
            <a:spLocks noGrp="1"/>
          </p:cNvSpPr>
          <p:nvPr>
            <p:ph type="body" sz="quarter" idx="21" hasCustomPrompt="1"/>
          </p:nvPr>
        </p:nvSpPr>
        <p:spPr>
          <a:xfrm>
            <a:off x="14557308" y="4991096"/>
            <a:ext cx="3675888"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a:t>
            </a:r>
          </a:p>
        </p:txBody>
      </p:sp>
      <p:sp>
        <p:nvSpPr>
          <p:cNvPr id="26" name="Text Placeholder 10"/>
          <p:cNvSpPr>
            <a:spLocks noGrp="1"/>
          </p:cNvSpPr>
          <p:nvPr>
            <p:ph type="body" sz="quarter" idx="22" hasCustomPrompt="1"/>
          </p:nvPr>
        </p:nvSpPr>
        <p:spPr>
          <a:xfrm>
            <a:off x="18759177" y="4991096"/>
            <a:ext cx="3675888" cy="402336"/>
          </a:xfrm>
        </p:spPr>
        <p:txBody>
          <a:bodyPr>
            <a:normAutofit/>
          </a:bodyPr>
          <a:lstStyle>
            <a:lvl1pPr algn="ctr">
              <a:lnSpc>
                <a:spcPct val="100000"/>
              </a:lnSpc>
              <a:defRPr sz="2000" b="1" spc="600" baseline="0">
                <a:solidFill>
                  <a:srgbClr val="302B31"/>
                </a:solidFill>
                <a:effectLst/>
                <a:latin typeface="黑体-简" panose="02000000000000000000" charset="-122"/>
              </a:defRPr>
            </a:lvl1pPr>
          </a:lstStyle>
          <a:p>
            <a:pPr lvl="0"/>
            <a:r>
              <a:rPr lang="en-US" dirty="0"/>
              <a:t>CLICK TO EDIT</a:t>
            </a:r>
          </a:p>
        </p:txBody>
      </p:sp>
      <p:sp>
        <p:nvSpPr>
          <p:cNvPr id="28" name="Text Placeholder 10"/>
          <p:cNvSpPr>
            <a:spLocks noGrp="1"/>
          </p:cNvSpPr>
          <p:nvPr>
            <p:ph type="body" sz="quarter" idx="23" hasCustomPrompt="1"/>
          </p:nvPr>
        </p:nvSpPr>
        <p:spPr>
          <a:xfrm>
            <a:off x="2904708" y="7168449"/>
            <a:ext cx="2331720" cy="585216"/>
          </a:xfrm>
        </p:spPr>
        <p:txBody>
          <a:bodyPr>
            <a:noAutofit/>
          </a:bodyPr>
          <a:lstStyle>
            <a:lvl1pPr algn="ctr">
              <a:lnSpc>
                <a:spcPct val="100000"/>
              </a:lnSpc>
              <a:defRPr sz="3200" b="1" spc="0" baseline="0">
                <a:solidFill>
                  <a:srgbClr val="EFD7BD"/>
                </a:solidFill>
                <a:effectLst/>
                <a:latin typeface="黑体-简" panose="02000000000000000000" charset="-122"/>
              </a:defRPr>
            </a:lvl1pPr>
          </a:lstStyle>
          <a:p>
            <a:pPr lvl="0"/>
            <a:r>
              <a:rPr lang="en-US" dirty="0"/>
              <a:t>0000</a:t>
            </a:r>
          </a:p>
        </p:txBody>
      </p:sp>
      <p:sp>
        <p:nvSpPr>
          <p:cNvPr id="29" name="Text Placeholder 10"/>
          <p:cNvSpPr>
            <a:spLocks noGrp="1"/>
          </p:cNvSpPr>
          <p:nvPr>
            <p:ph type="body" sz="quarter" idx="24" hasCustomPrompt="1"/>
          </p:nvPr>
        </p:nvSpPr>
        <p:spPr>
          <a:xfrm>
            <a:off x="6966511" y="7168449"/>
            <a:ext cx="2331720" cy="585216"/>
          </a:xfrm>
        </p:spPr>
        <p:txBody>
          <a:bodyPr>
            <a:noAutofit/>
          </a:bodyPr>
          <a:lstStyle>
            <a:lvl1pPr algn="ctr">
              <a:lnSpc>
                <a:spcPct val="100000"/>
              </a:lnSpc>
              <a:defRPr sz="3200" b="1" spc="0" baseline="0">
                <a:solidFill>
                  <a:srgbClr val="EFD7BD"/>
                </a:solidFill>
                <a:effectLst/>
                <a:latin typeface="黑体-简" panose="02000000000000000000" charset="-122"/>
              </a:defRPr>
            </a:lvl1pPr>
          </a:lstStyle>
          <a:p>
            <a:pPr lvl="0"/>
            <a:r>
              <a:rPr lang="en-US" dirty="0"/>
              <a:t>0000</a:t>
            </a:r>
          </a:p>
        </p:txBody>
      </p:sp>
      <p:sp>
        <p:nvSpPr>
          <p:cNvPr id="32" name="Text Placeholder 10"/>
          <p:cNvSpPr>
            <a:spLocks noGrp="1"/>
          </p:cNvSpPr>
          <p:nvPr>
            <p:ph type="body" sz="quarter" idx="25" hasCustomPrompt="1"/>
          </p:nvPr>
        </p:nvSpPr>
        <p:spPr>
          <a:xfrm>
            <a:off x="11028314" y="7168449"/>
            <a:ext cx="2331720" cy="585216"/>
          </a:xfrm>
        </p:spPr>
        <p:txBody>
          <a:bodyPr>
            <a:noAutofit/>
          </a:bodyPr>
          <a:lstStyle>
            <a:lvl1pPr algn="ctr">
              <a:lnSpc>
                <a:spcPct val="100000"/>
              </a:lnSpc>
              <a:defRPr sz="3200" b="1" spc="0" baseline="0">
                <a:solidFill>
                  <a:srgbClr val="EFD7BD"/>
                </a:solidFill>
                <a:effectLst/>
                <a:latin typeface="黑体-简" panose="02000000000000000000" charset="-122"/>
              </a:defRPr>
            </a:lvl1pPr>
          </a:lstStyle>
          <a:p>
            <a:pPr lvl="0"/>
            <a:r>
              <a:rPr lang="en-US" dirty="0"/>
              <a:t>0000</a:t>
            </a:r>
          </a:p>
        </p:txBody>
      </p:sp>
      <p:sp>
        <p:nvSpPr>
          <p:cNvPr id="33" name="Text Placeholder 10"/>
          <p:cNvSpPr>
            <a:spLocks noGrp="1"/>
          </p:cNvSpPr>
          <p:nvPr>
            <p:ph type="body" sz="quarter" idx="26" hasCustomPrompt="1"/>
          </p:nvPr>
        </p:nvSpPr>
        <p:spPr>
          <a:xfrm>
            <a:off x="15226934" y="7168449"/>
            <a:ext cx="2331720" cy="585216"/>
          </a:xfrm>
        </p:spPr>
        <p:txBody>
          <a:bodyPr>
            <a:noAutofit/>
          </a:bodyPr>
          <a:lstStyle>
            <a:lvl1pPr algn="ctr">
              <a:lnSpc>
                <a:spcPct val="100000"/>
              </a:lnSpc>
              <a:defRPr sz="3200" b="1" spc="0" baseline="0">
                <a:solidFill>
                  <a:srgbClr val="EFD7BD"/>
                </a:solidFill>
                <a:effectLst/>
                <a:latin typeface="黑体-简" panose="02000000000000000000" charset="-122"/>
              </a:defRPr>
            </a:lvl1pPr>
          </a:lstStyle>
          <a:p>
            <a:pPr lvl="0"/>
            <a:r>
              <a:rPr lang="en-US" dirty="0"/>
              <a:t>0000</a:t>
            </a:r>
          </a:p>
        </p:txBody>
      </p:sp>
      <p:sp>
        <p:nvSpPr>
          <p:cNvPr id="34" name="Text Placeholder 10"/>
          <p:cNvSpPr>
            <a:spLocks noGrp="1"/>
          </p:cNvSpPr>
          <p:nvPr>
            <p:ph type="body" sz="quarter" idx="27" hasCustomPrompt="1"/>
          </p:nvPr>
        </p:nvSpPr>
        <p:spPr>
          <a:xfrm>
            <a:off x="19425554" y="7168449"/>
            <a:ext cx="2331720" cy="585216"/>
          </a:xfrm>
        </p:spPr>
        <p:txBody>
          <a:bodyPr>
            <a:noAutofit/>
          </a:bodyPr>
          <a:lstStyle>
            <a:lvl1pPr algn="ctr">
              <a:lnSpc>
                <a:spcPct val="100000"/>
              </a:lnSpc>
              <a:defRPr sz="3200" b="1" spc="0" baseline="0">
                <a:solidFill>
                  <a:srgbClr val="EFD7BD"/>
                </a:solidFill>
                <a:effectLst/>
                <a:latin typeface="黑体-简" panose="02000000000000000000" charset="-122"/>
              </a:defRPr>
            </a:lvl1pPr>
          </a:lstStyle>
          <a:p>
            <a:pPr lvl="0"/>
            <a:r>
              <a:rPr lang="en-US" dirty="0"/>
              <a:t>0000</a:t>
            </a:r>
          </a:p>
        </p:txBody>
      </p:sp>
      <p:sp>
        <p:nvSpPr>
          <p:cNvPr id="35" name="Text Placeholder 10"/>
          <p:cNvSpPr>
            <a:spLocks noGrp="1"/>
          </p:cNvSpPr>
          <p:nvPr>
            <p:ph type="body" sz="quarter" idx="28" hasCustomPrompt="1"/>
          </p:nvPr>
        </p:nvSpPr>
        <p:spPr>
          <a:xfrm>
            <a:off x="2242850" y="9497061"/>
            <a:ext cx="3410712" cy="106984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6" name="Text Placeholder 10"/>
          <p:cNvSpPr>
            <a:spLocks noGrp="1"/>
          </p:cNvSpPr>
          <p:nvPr>
            <p:ph type="body" sz="quarter" idx="29" hasCustomPrompt="1"/>
          </p:nvPr>
        </p:nvSpPr>
        <p:spPr>
          <a:xfrm>
            <a:off x="6366857" y="9497061"/>
            <a:ext cx="3410712" cy="106984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7" name="Text Placeholder 10"/>
          <p:cNvSpPr>
            <a:spLocks noGrp="1"/>
          </p:cNvSpPr>
          <p:nvPr>
            <p:ph type="body" sz="quarter" idx="30" hasCustomPrompt="1"/>
          </p:nvPr>
        </p:nvSpPr>
        <p:spPr>
          <a:xfrm>
            <a:off x="10490864" y="9497061"/>
            <a:ext cx="3410712" cy="106984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8" name="Text Placeholder 10"/>
          <p:cNvSpPr>
            <a:spLocks noGrp="1"/>
          </p:cNvSpPr>
          <p:nvPr>
            <p:ph type="body" sz="quarter" idx="31" hasCustomPrompt="1"/>
          </p:nvPr>
        </p:nvSpPr>
        <p:spPr>
          <a:xfrm>
            <a:off x="14692733" y="9497061"/>
            <a:ext cx="3410712" cy="106984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9" name="Text Placeholder 10"/>
          <p:cNvSpPr>
            <a:spLocks noGrp="1"/>
          </p:cNvSpPr>
          <p:nvPr>
            <p:ph type="body" sz="quarter" idx="32" hasCustomPrompt="1"/>
          </p:nvPr>
        </p:nvSpPr>
        <p:spPr>
          <a:xfrm>
            <a:off x="18894602" y="9497061"/>
            <a:ext cx="3410712" cy="106984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40" name="Text Placeholder 10"/>
          <p:cNvSpPr>
            <a:spLocks noGrp="1"/>
          </p:cNvSpPr>
          <p:nvPr>
            <p:ph type="body" sz="quarter" idx="33" hasCustomPrompt="1"/>
          </p:nvPr>
        </p:nvSpPr>
        <p:spPr>
          <a:xfrm>
            <a:off x="3214179" y="1459019"/>
            <a:ext cx="17958816" cy="658368"/>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9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27" name="Text Placeholder 10"/>
          <p:cNvSpPr>
            <a:spLocks noGrp="1"/>
          </p:cNvSpPr>
          <p:nvPr>
            <p:ph type="body" sz="quarter" idx="16" hasCustomPrompt="1"/>
          </p:nvPr>
        </p:nvSpPr>
        <p:spPr>
          <a:xfrm>
            <a:off x="1570148" y="1954892"/>
            <a:ext cx="10058400"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8" name="Text Placeholder 10"/>
          <p:cNvSpPr>
            <a:spLocks noGrp="1"/>
          </p:cNvSpPr>
          <p:nvPr>
            <p:ph type="body" sz="quarter" idx="19" hasCustomPrompt="1"/>
          </p:nvPr>
        </p:nvSpPr>
        <p:spPr>
          <a:xfrm>
            <a:off x="1752919" y="5988194"/>
            <a:ext cx="9528048" cy="207568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9" name="Text Placeholder 10"/>
          <p:cNvSpPr>
            <a:spLocks noGrp="1"/>
          </p:cNvSpPr>
          <p:nvPr>
            <p:ph type="body" sz="quarter" idx="20" hasCustomPrompt="1"/>
          </p:nvPr>
        </p:nvSpPr>
        <p:spPr>
          <a:xfrm>
            <a:off x="1585687" y="1131153"/>
            <a:ext cx="9957816" cy="411480"/>
          </a:xfrm>
        </p:spPr>
        <p:txBody>
          <a:bodyPr>
            <a:normAutofit/>
          </a:bodyPr>
          <a:lstStyle>
            <a:lvl1pPr algn="l">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30" name="Text Placeholder 10"/>
          <p:cNvSpPr>
            <a:spLocks noGrp="1"/>
          </p:cNvSpPr>
          <p:nvPr>
            <p:ph type="body" sz="quarter" idx="18" hasCustomPrompt="1"/>
          </p:nvPr>
        </p:nvSpPr>
        <p:spPr>
          <a:xfrm>
            <a:off x="1743121" y="5294035"/>
            <a:ext cx="8485632" cy="402336"/>
          </a:xfrm>
        </p:spPr>
        <p:txBody>
          <a:bodyPr>
            <a:normAutofit/>
          </a:bodyPr>
          <a:lstStyle>
            <a:lvl1pPr algn="l">
              <a:lnSpc>
                <a:spcPct val="100000"/>
              </a:lnSpc>
              <a:defRPr sz="2000" b="1" spc="600" baseline="0">
                <a:solidFill>
                  <a:srgbClr val="302B31"/>
                </a:solidFill>
                <a:effectLst/>
                <a:latin typeface="黑体-简" panose="02000000000000000000" charset="-122"/>
              </a:defRPr>
            </a:lvl1pPr>
          </a:lstStyle>
          <a:p>
            <a:pPr lvl="0"/>
            <a:r>
              <a:rPr lang="en-US" dirty="0"/>
              <a:t>CLICK TO EDIT TEXT</a:t>
            </a:r>
          </a:p>
        </p:txBody>
      </p:sp>
      <p:sp>
        <p:nvSpPr>
          <p:cNvPr id="33" name="Text Placeholder 10"/>
          <p:cNvSpPr>
            <a:spLocks noGrp="1"/>
          </p:cNvSpPr>
          <p:nvPr>
            <p:ph type="body" sz="quarter" idx="21" hasCustomPrompt="1"/>
          </p:nvPr>
        </p:nvSpPr>
        <p:spPr>
          <a:xfrm>
            <a:off x="1752919" y="9843785"/>
            <a:ext cx="9528048" cy="2075688"/>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4" name="Text Placeholder 10"/>
          <p:cNvSpPr>
            <a:spLocks noGrp="1"/>
          </p:cNvSpPr>
          <p:nvPr>
            <p:ph type="body" sz="quarter" idx="22" hasCustomPrompt="1"/>
          </p:nvPr>
        </p:nvSpPr>
        <p:spPr>
          <a:xfrm>
            <a:off x="1743121" y="9149626"/>
            <a:ext cx="8485632" cy="402336"/>
          </a:xfrm>
        </p:spPr>
        <p:txBody>
          <a:bodyPr>
            <a:normAutofit/>
          </a:bodyPr>
          <a:lstStyle>
            <a:lvl1pPr algn="l">
              <a:lnSpc>
                <a:spcPct val="100000"/>
              </a:lnSpc>
              <a:defRPr sz="2000" b="1" spc="600" baseline="0">
                <a:solidFill>
                  <a:srgbClr val="302B31"/>
                </a:solidFill>
                <a:effectLst/>
                <a:latin typeface="黑体-简" panose="02000000000000000000" charset="-122"/>
              </a:defRPr>
            </a:lvl1pPr>
          </a:lstStyle>
          <a:p>
            <a:pPr lvl="0"/>
            <a:r>
              <a:rPr lang="en-US" dirty="0"/>
              <a:t>CLICK TO EDIT TEXT</a:t>
            </a:r>
          </a:p>
        </p:txBody>
      </p:sp>
      <p:sp>
        <p:nvSpPr>
          <p:cNvPr id="36" name="Text Placeholder 10"/>
          <p:cNvSpPr>
            <a:spLocks noGrp="1"/>
          </p:cNvSpPr>
          <p:nvPr>
            <p:ph type="body" sz="quarter" idx="23" hasCustomPrompt="1"/>
          </p:nvPr>
        </p:nvSpPr>
        <p:spPr>
          <a:xfrm>
            <a:off x="13051217" y="1414010"/>
            <a:ext cx="3877056" cy="832104"/>
          </a:xfrm>
        </p:spPr>
        <p:txBody>
          <a:bodyPr>
            <a:noAutofit/>
          </a:bodyPr>
          <a:lstStyle>
            <a:lvl1pPr algn="l">
              <a:lnSpc>
                <a:spcPct val="100000"/>
              </a:lnSpc>
              <a:defRPr sz="4800" b="1" spc="300" baseline="0">
                <a:solidFill>
                  <a:srgbClr val="CF705E"/>
                </a:solidFill>
                <a:latin typeface="黑体-简" panose="02000000000000000000" charset="-122"/>
              </a:defRPr>
            </a:lvl1pPr>
          </a:lstStyle>
          <a:p>
            <a:pPr lvl="0"/>
            <a:r>
              <a:rPr lang="en-US" dirty="0"/>
              <a:t>00.00</a:t>
            </a:r>
          </a:p>
        </p:txBody>
      </p:sp>
      <p:sp>
        <p:nvSpPr>
          <p:cNvPr id="37" name="Text Placeholder 10"/>
          <p:cNvSpPr>
            <a:spLocks noGrp="1"/>
          </p:cNvSpPr>
          <p:nvPr>
            <p:ph type="body" sz="quarter" idx="24" hasCustomPrompt="1"/>
          </p:nvPr>
        </p:nvSpPr>
        <p:spPr>
          <a:xfrm>
            <a:off x="13070809" y="2363182"/>
            <a:ext cx="5303520" cy="36576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9" name="Text Placeholder 10"/>
          <p:cNvSpPr>
            <a:spLocks noGrp="1"/>
          </p:cNvSpPr>
          <p:nvPr>
            <p:ph type="body" sz="quarter" idx="25" hasCustomPrompt="1"/>
          </p:nvPr>
        </p:nvSpPr>
        <p:spPr>
          <a:xfrm>
            <a:off x="18374328" y="2363182"/>
            <a:ext cx="4260711" cy="365760"/>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56" name="Text Placeholder 10"/>
          <p:cNvSpPr>
            <a:spLocks noGrp="1"/>
          </p:cNvSpPr>
          <p:nvPr>
            <p:ph type="body" sz="quarter" idx="26" hasCustomPrompt="1"/>
          </p:nvPr>
        </p:nvSpPr>
        <p:spPr>
          <a:xfrm>
            <a:off x="13051217" y="3716344"/>
            <a:ext cx="3877056" cy="832104"/>
          </a:xfrm>
        </p:spPr>
        <p:txBody>
          <a:bodyPr>
            <a:noAutofit/>
          </a:bodyPr>
          <a:lstStyle>
            <a:lvl1pPr algn="l">
              <a:lnSpc>
                <a:spcPct val="100000"/>
              </a:lnSpc>
              <a:defRPr sz="4800" b="1" spc="300" baseline="0">
                <a:solidFill>
                  <a:srgbClr val="CF705E"/>
                </a:solidFill>
                <a:latin typeface="黑体-简" panose="02000000000000000000" charset="-122"/>
              </a:defRPr>
            </a:lvl1pPr>
          </a:lstStyle>
          <a:p>
            <a:pPr lvl="0"/>
            <a:r>
              <a:rPr lang="en-US" dirty="0"/>
              <a:t>00.00</a:t>
            </a:r>
          </a:p>
        </p:txBody>
      </p:sp>
      <p:sp>
        <p:nvSpPr>
          <p:cNvPr id="57" name="Text Placeholder 10"/>
          <p:cNvSpPr>
            <a:spLocks noGrp="1"/>
          </p:cNvSpPr>
          <p:nvPr>
            <p:ph type="body" sz="quarter" idx="27" hasCustomPrompt="1"/>
          </p:nvPr>
        </p:nvSpPr>
        <p:spPr>
          <a:xfrm>
            <a:off x="13070809" y="4665516"/>
            <a:ext cx="5303520" cy="36576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58" name="Text Placeholder 10"/>
          <p:cNvSpPr>
            <a:spLocks noGrp="1"/>
          </p:cNvSpPr>
          <p:nvPr>
            <p:ph type="body" sz="quarter" idx="28" hasCustomPrompt="1"/>
          </p:nvPr>
        </p:nvSpPr>
        <p:spPr>
          <a:xfrm>
            <a:off x="18374328" y="4665516"/>
            <a:ext cx="4260711" cy="365760"/>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59" name="Text Placeholder 10"/>
          <p:cNvSpPr>
            <a:spLocks noGrp="1"/>
          </p:cNvSpPr>
          <p:nvPr>
            <p:ph type="body" sz="quarter" idx="29" hasCustomPrompt="1"/>
          </p:nvPr>
        </p:nvSpPr>
        <p:spPr>
          <a:xfrm>
            <a:off x="13051217" y="5772379"/>
            <a:ext cx="3877056" cy="832104"/>
          </a:xfrm>
        </p:spPr>
        <p:txBody>
          <a:bodyPr>
            <a:noAutofit/>
          </a:bodyPr>
          <a:lstStyle>
            <a:lvl1pPr algn="l">
              <a:lnSpc>
                <a:spcPct val="100000"/>
              </a:lnSpc>
              <a:defRPr sz="4800" b="1" spc="300" baseline="0">
                <a:solidFill>
                  <a:srgbClr val="CF705E"/>
                </a:solidFill>
                <a:latin typeface="黑体-简" panose="02000000000000000000" charset="-122"/>
              </a:defRPr>
            </a:lvl1pPr>
          </a:lstStyle>
          <a:p>
            <a:pPr lvl="0"/>
            <a:r>
              <a:rPr lang="en-US" dirty="0"/>
              <a:t>00.00</a:t>
            </a:r>
          </a:p>
        </p:txBody>
      </p:sp>
      <p:sp>
        <p:nvSpPr>
          <p:cNvPr id="60" name="Text Placeholder 10"/>
          <p:cNvSpPr>
            <a:spLocks noGrp="1"/>
          </p:cNvSpPr>
          <p:nvPr>
            <p:ph type="body" sz="quarter" idx="30" hasCustomPrompt="1"/>
          </p:nvPr>
        </p:nvSpPr>
        <p:spPr>
          <a:xfrm>
            <a:off x="13070809" y="6721551"/>
            <a:ext cx="5303520" cy="36576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61" name="Text Placeholder 10"/>
          <p:cNvSpPr>
            <a:spLocks noGrp="1"/>
          </p:cNvSpPr>
          <p:nvPr>
            <p:ph type="body" sz="quarter" idx="31" hasCustomPrompt="1"/>
          </p:nvPr>
        </p:nvSpPr>
        <p:spPr>
          <a:xfrm>
            <a:off x="18374328" y="6721551"/>
            <a:ext cx="4260711" cy="365760"/>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62" name="Text Placeholder 10"/>
          <p:cNvSpPr>
            <a:spLocks noGrp="1"/>
          </p:cNvSpPr>
          <p:nvPr>
            <p:ph type="body" sz="quarter" idx="32" hasCustomPrompt="1"/>
          </p:nvPr>
        </p:nvSpPr>
        <p:spPr>
          <a:xfrm>
            <a:off x="13051217" y="7945482"/>
            <a:ext cx="3877056" cy="832104"/>
          </a:xfrm>
        </p:spPr>
        <p:txBody>
          <a:bodyPr>
            <a:noAutofit/>
          </a:bodyPr>
          <a:lstStyle>
            <a:lvl1pPr algn="l">
              <a:lnSpc>
                <a:spcPct val="100000"/>
              </a:lnSpc>
              <a:defRPr sz="4800" b="1" spc="300" baseline="0">
                <a:solidFill>
                  <a:srgbClr val="CF705E"/>
                </a:solidFill>
                <a:latin typeface="黑体-简" panose="02000000000000000000" charset="-122"/>
              </a:defRPr>
            </a:lvl1pPr>
          </a:lstStyle>
          <a:p>
            <a:pPr lvl="0"/>
            <a:r>
              <a:rPr lang="en-US" dirty="0"/>
              <a:t>00.00</a:t>
            </a:r>
          </a:p>
        </p:txBody>
      </p:sp>
      <p:sp>
        <p:nvSpPr>
          <p:cNvPr id="63" name="Text Placeholder 10"/>
          <p:cNvSpPr>
            <a:spLocks noGrp="1"/>
          </p:cNvSpPr>
          <p:nvPr>
            <p:ph type="body" sz="quarter" idx="33" hasCustomPrompt="1"/>
          </p:nvPr>
        </p:nvSpPr>
        <p:spPr>
          <a:xfrm>
            <a:off x="13070809" y="8894654"/>
            <a:ext cx="5303520" cy="36576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64" name="Text Placeholder 10"/>
          <p:cNvSpPr>
            <a:spLocks noGrp="1"/>
          </p:cNvSpPr>
          <p:nvPr>
            <p:ph type="body" sz="quarter" idx="34" hasCustomPrompt="1"/>
          </p:nvPr>
        </p:nvSpPr>
        <p:spPr>
          <a:xfrm>
            <a:off x="18374328" y="8894654"/>
            <a:ext cx="4260711" cy="365760"/>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65" name="Text Placeholder 10"/>
          <p:cNvSpPr>
            <a:spLocks noGrp="1"/>
          </p:cNvSpPr>
          <p:nvPr>
            <p:ph type="body" sz="quarter" idx="35" hasCustomPrompt="1"/>
          </p:nvPr>
        </p:nvSpPr>
        <p:spPr>
          <a:xfrm>
            <a:off x="13051217" y="10126108"/>
            <a:ext cx="3877056" cy="832104"/>
          </a:xfrm>
        </p:spPr>
        <p:txBody>
          <a:bodyPr>
            <a:noAutofit/>
          </a:bodyPr>
          <a:lstStyle>
            <a:lvl1pPr algn="l">
              <a:lnSpc>
                <a:spcPct val="100000"/>
              </a:lnSpc>
              <a:defRPr sz="4800" b="1" spc="300" baseline="0">
                <a:solidFill>
                  <a:srgbClr val="CF705E"/>
                </a:solidFill>
                <a:latin typeface="黑体-简" panose="02000000000000000000" charset="-122"/>
              </a:defRPr>
            </a:lvl1pPr>
          </a:lstStyle>
          <a:p>
            <a:pPr lvl="0"/>
            <a:r>
              <a:rPr lang="en-US" dirty="0"/>
              <a:t>00.00</a:t>
            </a:r>
          </a:p>
        </p:txBody>
      </p:sp>
      <p:sp>
        <p:nvSpPr>
          <p:cNvPr id="66" name="Text Placeholder 10"/>
          <p:cNvSpPr>
            <a:spLocks noGrp="1"/>
          </p:cNvSpPr>
          <p:nvPr>
            <p:ph type="body" sz="quarter" idx="36" hasCustomPrompt="1"/>
          </p:nvPr>
        </p:nvSpPr>
        <p:spPr>
          <a:xfrm>
            <a:off x="13070809" y="11075280"/>
            <a:ext cx="5303520" cy="36576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67" name="Text Placeholder 10"/>
          <p:cNvSpPr>
            <a:spLocks noGrp="1"/>
          </p:cNvSpPr>
          <p:nvPr>
            <p:ph type="body" sz="quarter" idx="37" hasCustomPrompt="1"/>
          </p:nvPr>
        </p:nvSpPr>
        <p:spPr>
          <a:xfrm>
            <a:off x="18374328" y="11075280"/>
            <a:ext cx="4260711" cy="365760"/>
          </a:xfrm>
        </p:spPr>
        <p:txBody>
          <a:bodyPr>
            <a:normAutofit/>
          </a:bodyPr>
          <a:lstStyle>
            <a:lvl1pPr algn="r">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8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Text Placeholder 10"/>
          <p:cNvSpPr>
            <a:spLocks noGrp="1"/>
          </p:cNvSpPr>
          <p:nvPr>
            <p:ph type="body" sz="quarter" idx="16" hasCustomPrompt="1"/>
          </p:nvPr>
        </p:nvSpPr>
        <p:spPr>
          <a:xfrm>
            <a:off x="1570148" y="2071621"/>
            <a:ext cx="10058400"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0" name="Text Placeholder 10"/>
          <p:cNvSpPr>
            <a:spLocks noGrp="1"/>
          </p:cNvSpPr>
          <p:nvPr>
            <p:ph type="body" sz="quarter" idx="19" hasCustomPrompt="1"/>
          </p:nvPr>
        </p:nvSpPr>
        <p:spPr>
          <a:xfrm>
            <a:off x="1671413" y="5305558"/>
            <a:ext cx="10168128" cy="457200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2" name="Text Placeholder 10"/>
          <p:cNvSpPr>
            <a:spLocks noGrp="1"/>
          </p:cNvSpPr>
          <p:nvPr>
            <p:ph type="body" sz="quarter" idx="20" hasCustomPrompt="1"/>
          </p:nvPr>
        </p:nvSpPr>
        <p:spPr>
          <a:xfrm>
            <a:off x="1576163" y="1253371"/>
            <a:ext cx="4399352" cy="411480"/>
          </a:xfrm>
        </p:spPr>
        <p:txBody>
          <a:bodyPr>
            <a:normAutofit/>
          </a:bodyPr>
          <a:lstStyle>
            <a:lvl1pPr algn="l">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
        <p:nvSpPr>
          <p:cNvPr id="13" name="Text Placeholder 10"/>
          <p:cNvSpPr>
            <a:spLocks noGrp="1"/>
          </p:cNvSpPr>
          <p:nvPr>
            <p:ph type="body" sz="quarter" idx="21" hasCustomPrompt="1"/>
          </p:nvPr>
        </p:nvSpPr>
        <p:spPr>
          <a:xfrm>
            <a:off x="12522422" y="5305558"/>
            <a:ext cx="10168128" cy="457200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7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8" name="Text Placeholder 10"/>
          <p:cNvSpPr>
            <a:spLocks noGrp="1"/>
          </p:cNvSpPr>
          <p:nvPr>
            <p:ph type="body" sz="quarter" idx="16" hasCustomPrompt="1"/>
          </p:nvPr>
        </p:nvSpPr>
        <p:spPr>
          <a:xfrm>
            <a:off x="2823637" y="9131576"/>
            <a:ext cx="18736056" cy="3154680"/>
          </a:xfrm>
        </p:spPr>
        <p:txBody>
          <a:bodyPr>
            <a:noAutofit/>
          </a:bodyPr>
          <a:lstStyle>
            <a:lvl1pPr algn="ctr">
              <a:lnSpc>
                <a:spcPct val="100000"/>
              </a:lnSpc>
              <a:defRPr sz="19900" b="1" spc="0" baseline="0">
                <a:solidFill>
                  <a:srgbClr val="CF705E"/>
                </a:solidFill>
                <a:latin typeface="黑体-简" panose="02000000000000000000" charset="-122"/>
              </a:defRPr>
            </a:lvl1pPr>
          </a:lstStyle>
          <a:p>
            <a:pPr lvl="0"/>
            <a:r>
              <a:rPr lang="en-US" dirty="0"/>
              <a:t>.Click here</a:t>
            </a:r>
          </a:p>
        </p:txBody>
      </p:sp>
      <p:sp>
        <p:nvSpPr>
          <p:cNvPr id="9" name="Text Placeholder 10"/>
          <p:cNvSpPr>
            <a:spLocks noGrp="1"/>
          </p:cNvSpPr>
          <p:nvPr>
            <p:ph type="body" sz="quarter" idx="19" hasCustomPrompt="1"/>
          </p:nvPr>
        </p:nvSpPr>
        <p:spPr>
          <a:xfrm>
            <a:off x="3214179" y="3945682"/>
            <a:ext cx="17958816" cy="457200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1" name="Text Placeholder 10"/>
          <p:cNvSpPr>
            <a:spLocks noGrp="1"/>
          </p:cNvSpPr>
          <p:nvPr>
            <p:ph type="body" sz="quarter" idx="20" hasCustomPrompt="1"/>
          </p:nvPr>
        </p:nvSpPr>
        <p:spPr>
          <a:xfrm>
            <a:off x="3214179" y="1459019"/>
            <a:ext cx="17958816" cy="658368"/>
          </a:xfrm>
        </p:spPr>
        <p:txBody>
          <a:bodyPr>
            <a:noAutofit/>
          </a:bodyPr>
          <a:lstStyle>
            <a:lvl1pPr algn="ctr">
              <a:lnSpc>
                <a:spcPct val="150000"/>
              </a:lnSpc>
              <a:defRPr sz="32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_Custom">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Text Placeholder 10"/>
          <p:cNvSpPr>
            <a:spLocks noGrp="1"/>
          </p:cNvSpPr>
          <p:nvPr>
            <p:ph type="body" sz="quarter" idx="18" hasCustomPrompt="1"/>
          </p:nvPr>
        </p:nvSpPr>
        <p:spPr>
          <a:xfrm>
            <a:off x="820861" y="801258"/>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0" name="Text Placeholder 10"/>
          <p:cNvSpPr>
            <a:spLocks noGrp="1"/>
          </p:cNvSpPr>
          <p:nvPr>
            <p:ph type="body" sz="quarter" idx="16" hasCustomPrompt="1"/>
          </p:nvPr>
        </p:nvSpPr>
        <p:spPr>
          <a:xfrm>
            <a:off x="939113" y="4396724"/>
            <a:ext cx="11256264" cy="3236976"/>
          </a:xfrm>
        </p:spPr>
        <p:txBody>
          <a:bodyPr>
            <a:noAutofit/>
          </a:bodyPr>
          <a:lstStyle>
            <a:lvl1pPr algn="l">
              <a:lnSpc>
                <a:spcPct val="100000"/>
              </a:lnSpc>
              <a:defRPr sz="19900" b="1" spc="0" baseline="0">
                <a:solidFill>
                  <a:srgbClr val="CF705E"/>
                </a:solidFill>
                <a:latin typeface="黑体-简" panose="02000000000000000000" charset="-122"/>
              </a:defRPr>
            </a:lvl1pPr>
          </a:lstStyle>
          <a:p>
            <a:pPr lvl="0"/>
            <a:r>
              <a:rPr lang="en-US" dirty="0"/>
              <a:t>.Click here</a:t>
            </a:r>
          </a:p>
        </p:txBody>
      </p:sp>
      <p:sp>
        <p:nvSpPr>
          <p:cNvPr id="11" name="Text Placeholder 10"/>
          <p:cNvSpPr>
            <a:spLocks noGrp="1"/>
          </p:cNvSpPr>
          <p:nvPr>
            <p:ph type="body" sz="quarter" idx="19" hasCustomPrompt="1"/>
          </p:nvPr>
        </p:nvSpPr>
        <p:spPr>
          <a:xfrm>
            <a:off x="12344081" y="2497357"/>
            <a:ext cx="9454896" cy="8723376"/>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2" name="Text Placeholder 10"/>
          <p:cNvSpPr>
            <a:spLocks noGrp="1"/>
          </p:cNvSpPr>
          <p:nvPr>
            <p:ph type="body" sz="quarter" idx="20" hasCustomPrompt="1"/>
          </p:nvPr>
        </p:nvSpPr>
        <p:spPr>
          <a:xfrm>
            <a:off x="824813" y="10800998"/>
            <a:ext cx="9454896" cy="365760"/>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Custom">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4912749" y="3423138"/>
            <a:ext cx="6867143" cy="6869724"/>
          </a:xfrm>
          <a:custGeom>
            <a:avLst/>
            <a:gdLst>
              <a:gd name="connsiteX0" fmla="*/ 0 w 6867143"/>
              <a:gd name="connsiteY0" fmla="*/ 0 h 6869724"/>
              <a:gd name="connsiteX1" fmla="*/ 6867143 w 6867143"/>
              <a:gd name="connsiteY1" fmla="*/ 0 h 6869724"/>
              <a:gd name="connsiteX2" fmla="*/ 6867143 w 6867143"/>
              <a:gd name="connsiteY2" fmla="*/ 6869724 h 6869724"/>
              <a:gd name="connsiteX3" fmla="*/ 0 w 6867143"/>
              <a:gd name="connsiteY3" fmla="*/ 6869724 h 6869724"/>
            </a:gdLst>
            <a:ahLst/>
            <a:cxnLst>
              <a:cxn ang="0">
                <a:pos x="connsiteX0" y="connsiteY0"/>
              </a:cxn>
              <a:cxn ang="0">
                <a:pos x="connsiteX1" y="connsiteY1"/>
              </a:cxn>
              <a:cxn ang="0">
                <a:pos x="connsiteX2" y="connsiteY2"/>
              </a:cxn>
              <a:cxn ang="0">
                <a:pos x="connsiteX3" y="connsiteY3"/>
              </a:cxn>
            </a:cxnLst>
            <a:rect l="l" t="t" r="r" b="b"/>
            <a:pathLst>
              <a:path w="6867143" h="6869724">
                <a:moveTo>
                  <a:pt x="0" y="0"/>
                </a:moveTo>
                <a:lnTo>
                  <a:pt x="6867143" y="0"/>
                </a:lnTo>
                <a:lnTo>
                  <a:pt x="6867143" y="6869724"/>
                </a:lnTo>
                <a:lnTo>
                  <a:pt x="0" y="6869724"/>
                </a:ln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7" name="Text Placeholder 10"/>
          <p:cNvSpPr>
            <a:spLocks noGrp="1"/>
          </p:cNvSpPr>
          <p:nvPr>
            <p:ph type="body" sz="quarter" idx="17" hasCustomPrompt="1"/>
          </p:nvPr>
        </p:nvSpPr>
        <p:spPr>
          <a:xfrm>
            <a:off x="15604103" y="1894964"/>
            <a:ext cx="5376672" cy="740664"/>
          </a:xfrm>
        </p:spPr>
        <p:txBody>
          <a:bodyPr>
            <a:normAutofit/>
          </a:bodyPr>
          <a:lstStyle>
            <a:lvl1pPr algn="l">
              <a:lnSpc>
                <a:spcPct val="150000"/>
              </a:lnSpc>
              <a:defRPr sz="3200" b="1" spc="300" baseline="0">
                <a:latin typeface="黑体-简" panose="02000000000000000000" charset="-122"/>
              </a:defRPr>
            </a:lvl1pPr>
          </a:lstStyle>
          <a:p>
            <a:pPr lvl="0"/>
            <a:r>
              <a:rPr lang="en-US" dirty="0"/>
              <a:t>CLICK TO EDIT TEXT</a:t>
            </a:r>
          </a:p>
        </p:txBody>
      </p:sp>
      <p:sp>
        <p:nvSpPr>
          <p:cNvPr id="18" name="Text Placeholder 10"/>
          <p:cNvSpPr>
            <a:spLocks noGrp="1"/>
          </p:cNvSpPr>
          <p:nvPr>
            <p:ph type="body" sz="quarter" idx="16" hasCustomPrompt="1"/>
          </p:nvPr>
        </p:nvSpPr>
        <p:spPr>
          <a:xfrm>
            <a:off x="4912749" y="1957331"/>
            <a:ext cx="6986016" cy="1197864"/>
          </a:xfrm>
        </p:spPr>
        <p:txBody>
          <a:bodyPr>
            <a:noAutofit/>
          </a:bodyPr>
          <a:lstStyle>
            <a:lvl1pPr algn="ctr">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9" name="Text Placeholder 10"/>
          <p:cNvSpPr>
            <a:spLocks noGrp="1"/>
          </p:cNvSpPr>
          <p:nvPr>
            <p:ph type="body" sz="quarter" idx="18" hasCustomPrompt="1"/>
          </p:nvPr>
        </p:nvSpPr>
        <p:spPr>
          <a:xfrm rot="16200000">
            <a:off x="-2425117" y="6349495"/>
            <a:ext cx="8485632" cy="1014984"/>
          </a:xfrm>
        </p:spPr>
        <p:txBody>
          <a:bodyPr>
            <a:normAutofit/>
          </a:bodyPr>
          <a:lstStyle>
            <a:lvl1pPr algn="ctr">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20" name="Text Placeholder 10"/>
          <p:cNvSpPr>
            <a:spLocks noGrp="1"/>
          </p:cNvSpPr>
          <p:nvPr>
            <p:ph type="body" sz="quarter" idx="19" hasCustomPrompt="1"/>
          </p:nvPr>
        </p:nvSpPr>
        <p:spPr>
          <a:xfrm>
            <a:off x="15737453" y="2798706"/>
            <a:ext cx="6547104" cy="124358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1" name="Text Placeholder 10"/>
          <p:cNvSpPr>
            <a:spLocks noGrp="1"/>
          </p:cNvSpPr>
          <p:nvPr>
            <p:ph type="body" sz="quarter" idx="20" hasCustomPrompt="1"/>
          </p:nvPr>
        </p:nvSpPr>
        <p:spPr>
          <a:xfrm>
            <a:off x="15604103" y="9477231"/>
            <a:ext cx="5376672" cy="740664"/>
          </a:xfrm>
        </p:spPr>
        <p:txBody>
          <a:bodyPr>
            <a:normAutofit/>
          </a:bodyPr>
          <a:lstStyle>
            <a:lvl1pPr algn="l">
              <a:lnSpc>
                <a:spcPct val="150000"/>
              </a:lnSpc>
              <a:defRPr sz="3200" b="1" spc="300" baseline="0">
                <a:latin typeface="黑体-简" panose="02000000000000000000" charset="-122"/>
              </a:defRPr>
            </a:lvl1pPr>
          </a:lstStyle>
          <a:p>
            <a:pPr lvl="0"/>
            <a:r>
              <a:rPr lang="en-US" dirty="0"/>
              <a:t>CLICK TO EDIT TEXT</a:t>
            </a:r>
          </a:p>
        </p:txBody>
      </p:sp>
      <p:sp>
        <p:nvSpPr>
          <p:cNvPr id="22" name="Text Placeholder 10"/>
          <p:cNvSpPr>
            <a:spLocks noGrp="1"/>
          </p:cNvSpPr>
          <p:nvPr>
            <p:ph type="body" sz="quarter" idx="21" hasCustomPrompt="1"/>
          </p:nvPr>
        </p:nvSpPr>
        <p:spPr>
          <a:xfrm>
            <a:off x="15737453" y="10380973"/>
            <a:ext cx="6547104" cy="124358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3" name="Text Placeholder 10"/>
          <p:cNvSpPr>
            <a:spLocks noGrp="1"/>
          </p:cNvSpPr>
          <p:nvPr>
            <p:ph type="body" sz="quarter" idx="22" hasCustomPrompt="1"/>
          </p:nvPr>
        </p:nvSpPr>
        <p:spPr>
          <a:xfrm>
            <a:off x="15604103" y="5706391"/>
            <a:ext cx="5376672" cy="740664"/>
          </a:xfrm>
        </p:spPr>
        <p:txBody>
          <a:bodyPr>
            <a:normAutofit/>
          </a:bodyPr>
          <a:lstStyle>
            <a:lvl1pPr algn="l">
              <a:lnSpc>
                <a:spcPct val="150000"/>
              </a:lnSpc>
              <a:defRPr sz="3200" b="1" spc="300" baseline="0">
                <a:latin typeface="黑体-简" panose="02000000000000000000" charset="-122"/>
              </a:defRPr>
            </a:lvl1pPr>
          </a:lstStyle>
          <a:p>
            <a:pPr lvl="0"/>
            <a:r>
              <a:rPr lang="en-US" dirty="0"/>
              <a:t>CLICK TO EDIT TEXT</a:t>
            </a:r>
          </a:p>
        </p:txBody>
      </p:sp>
      <p:sp>
        <p:nvSpPr>
          <p:cNvPr id="24" name="Text Placeholder 10"/>
          <p:cNvSpPr>
            <a:spLocks noGrp="1"/>
          </p:cNvSpPr>
          <p:nvPr>
            <p:ph type="body" sz="quarter" idx="23" hasCustomPrompt="1"/>
          </p:nvPr>
        </p:nvSpPr>
        <p:spPr>
          <a:xfrm>
            <a:off x="15737453" y="6610133"/>
            <a:ext cx="6547104" cy="1243584"/>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9" name="Text Placeholder 10"/>
          <p:cNvSpPr>
            <a:spLocks noGrp="1"/>
          </p:cNvSpPr>
          <p:nvPr>
            <p:ph type="body" sz="quarter" idx="24" hasCustomPrompt="1"/>
          </p:nvPr>
        </p:nvSpPr>
        <p:spPr>
          <a:xfrm>
            <a:off x="6517519" y="6282646"/>
            <a:ext cx="3657600" cy="1197864"/>
          </a:xfrm>
        </p:spPr>
        <p:txBody>
          <a:bodyPr>
            <a:noAutofit/>
          </a:bodyPr>
          <a:lstStyle>
            <a:lvl1pPr algn="ctr">
              <a:lnSpc>
                <a:spcPct val="100000"/>
              </a:lnSpc>
              <a:defRPr sz="7200" b="1" spc="300" baseline="0">
                <a:solidFill>
                  <a:srgbClr val="302B31"/>
                </a:solidFill>
                <a:latin typeface="黑体-简" panose="02000000000000000000" charset="-122"/>
              </a:defRPr>
            </a:lvl1pPr>
          </a:lstStyle>
          <a:p>
            <a:pPr lvl="0"/>
            <a:r>
              <a:rPr lang="en-US" dirty="0"/>
              <a:t>W</a:t>
            </a:r>
          </a:p>
        </p:txBody>
      </p:sp>
      <p:sp>
        <p:nvSpPr>
          <p:cNvPr id="30" name="Text Placeholder 10"/>
          <p:cNvSpPr>
            <a:spLocks noGrp="1"/>
          </p:cNvSpPr>
          <p:nvPr>
            <p:ph type="body" sz="quarter" idx="25" hasCustomPrompt="1"/>
          </p:nvPr>
        </p:nvSpPr>
        <p:spPr>
          <a:xfrm flipV="1">
            <a:off x="4912749" y="10584412"/>
            <a:ext cx="6986016" cy="1197864"/>
          </a:xfrm>
        </p:spPr>
        <p:txBody>
          <a:bodyPr>
            <a:noAutofit/>
          </a:bodyPr>
          <a:lstStyle>
            <a:lvl1pPr algn="ctr">
              <a:lnSpc>
                <a:spcPct val="100000"/>
              </a:lnSpc>
              <a:defRPr sz="7200" b="1" spc="300" baseline="0">
                <a:solidFill>
                  <a:srgbClr val="CF705E"/>
                </a:solidFill>
                <a:latin typeface="黑体-简" panose="02000000000000000000" charset="-122"/>
              </a:defRPr>
            </a:lvl1pPr>
          </a:lstStyle>
          <a:p>
            <a:pPr lvl="0"/>
            <a:r>
              <a:rPr lang="en-US" dirty="0"/>
              <a:t>CLICK HERE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7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7" name="Text Placeholder 10"/>
          <p:cNvSpPr>
            <a:spLocks noGrp="1"/>
          </p:cNvSpPr>
          <p:nvPr>
            <p:ph type="body" sz="quarter" idx="30" hasCustomPrompt="1"/>
          </p:nvPr>
        </p:nvSpPr>
        <p:spPr>
          <a:xfrm>
            <a:off x="1462346" y="801258"/>
            <a:ext cx="1783080" cy="832104"/>
          </a:xfrm>
        </p:spPr>
        <p:txBody>
          <a:bodyPr>
            <a:noAutofit/>
          </a:bodyPr>
          <a:lstStyle>
            <a:lvl1pPr algn="l">
              <a:lnSpc>
                <a:spcPct val="100000"/>
              </a:lnSpc>
              <a:defRPr sz="2400" b="1" spc="0" baseline="0">
                <a:solidFill>
                  <a:srgbClr val="CF705E"/>
                </a:solidFill>
                <a:latin typeface="黑体-简" panose="02000000000000000000" charset="-122"/>
              </a:defRPr>
            </a:lvl1pPr>
          </a:lstStyle>
          <a:p>
            <a:pPr lvl="0"/>
            <a:r>
              <a:rPr lang="en-US" dirty="0"/>
              <a:t>Click here</a:t>
            </a:r>
          </a:p>
        </p:txBody>
      </p:sp>
      <p:sp>
        <p:nvSpPr>
          <p:cNvPr id="18" name="Text Placeholder 10"/>
          <p:cNvSpPr>
            <a:spLocks noGrp="1"/>
          </p:cNvSpPr>
          <p:nvPr>
            <p:ph type="body" sz="quarter" idx="20" hasCustomPrompt="1"/>
          </p:nvPr>
        </p:nvSpPr>
        <p:spPr>
          <a:xfrm>
            <a:off x="1462346" y="9536382"/>
            <a:ext cx="7470648"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0" name="Text Placeholder 10"/>
          <p:cNvSpPr>
            <a:spLocks noGrp="1"/>
          </p:cNvSpPr>
          <p:nvPr>
            <p:ph type="body" sz="quarter" idx="31" hasCustomPrompt="1"/>
          </p:nvPr>
        </p:nvSpPr>
        <p:spPr>
          <a:xfrm>
            <a:off x="16050968" y="2258480"/>
            <a:ext cx="748692" cy="832104"/>
          </a:xfrm>
        </p:spPr>
        <p:txBody>
          <a:bodyPr>
            <a:noAutofit/>
          </a:bodyPr>
          <a:lstStyle>
            <a:lvl1pPr algn="ctr">
              <a:lnSpc>
                <a:spcPct val="100000"/>
              </a:lnSpc>
              <a:defRPr sz="4000" b="0" spc="0" baseline="0">
                <a:solidFill>
                  <a:srgbClr val="EFD7BD"/>
                </a:solidFill>
                <a:latin typeface="黑体-简" panose="02000000000000000000" charset="-122"/>
              </a:defRPr>
            </a:lvl1pPr>
          </a:lstStyle>
          <a:p>
            <a:pPr lvl="0"/>
            <a:r>
              <a:rPr lang="en-US" dirty="0"/>
              <a:t>1</a:t>
            </a:r>
          </a:p>
        </p:txBody>
      </p:sp>
      <p:sp>
        <p:nvSpPr>
          <p:cNvPr id="21" name="Text Placeholder 10"/>
          <p:cNvSpPr>
            <a:spLocks noGrp="1"/>
          </p:cNvSpPr>
          <p:nvPr>
            <p:ph type="body" sz="quarter" idx="26" hasCustomPrompt="1"/>
          </p:nvPr>
        </p:nvSpPr>
        <p:spPr>
          <a:xfrm>
            <a:off x="17195291" y="2923352"/>
            <a:ext cx="5129784" cy="180136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3" name="Text Placeholder 10"/>
          <p:cNvSpPr>
            <a:spLocks noGrp="1"/>
          </p:cNvSpPr>
          <p:nvPr>
            <p:ph type="body" sz="quarter" idx="32" hasCustomPrompt="1"/>
          </p:nvPr>
        </p:nvSpPr>
        <p:spPr>
          <a:xfrm>
            <a:off x="17195291" y="2218921"/>
            <a:ext cx="5129784" cy="585216"/>
          </a:xfrm>
        </p:spPr>
        <p:txBody>
          <a:bodyPr>
            <a:normAutofit/>
          </a:bodyPr>
          <a:lstStyle>
            <a:lvl1pPr algn="just">
              <a:lnSpc>
                <a:spcPct val="150000"/>
              </a:lnSpc>
              <a:defRPr sz="2400" b="0" spc="0" baseline="0">
                <a:solidFill>
                  <a:srgbClr val="CF705E"/>
                </a:solidFill>
                <a:effectLst/>
                <a:latin typeface="黑体-简" panose="02000000000000000000" charset="-122"/>
              </a:defRPr>
            </a:lvl1pPr>
          </a:lstStyle>
          <a:p>
            <a:pPr lvl="0"/>
            <a:r>
              <a:rPr lang="en-US" dirty="0"/>
              <a:t>Click to edit text</a:t>
            </a:r>
          </a:p>
        </p:txBody>
      </p:sp>
      <p:sp>
        <p:nvSpPr>
          <p:cNvPr id="32" name="Text Placeholder 10"/>
          <p:cNvSpPr>
            <a:spLocks noGrp="1"/>
          </p:cNvSpPr>
          <p:nvPr>
            <p:ph type="body" sz="quarter" idx="33" hasCustomPrompt="1"/>
          </p:nvPr>
        </p:nvSpPr>
        <p:spPr>
          <a:xfrm>
            <a:off x="16050968" y="5744630"/>
            <a:ext cx="748692" cy="832104"/>
          </a:xfrm>
        </p:spPr>
        <p:txBody>
          <a:bodyPr>
            <a:noAutofit/>
          </a:bodyPr>
          <a:lstStyle>
            <a:lvl1pPr algn="ctr">
              <a:lnSpc>
                <a:spcPct val="100000"/>
              </a:lnSpc>
              <a:defRPr sz="4000" b="0" spc="0" baseline="0">
                <a:solidFill>
                  <a:srgbClr val="EFD7BD"/>
                </a:solidFill>
                <a:latin typeface="黑体-简" panose="02000000000000000000" charset="-122"/>
              </a:defRPr>
            </a:lvl1pPr>
          </a:lstStyle>
          <a:p>
            <a:pPr lvl="0"/>
            <a:r>
              <a:rPr lang="en-US" dirty="0"/>
              <a:t>1</a:t>
            </a:r>
          </a:p>
        </p:txBody>
      </p:sp>
      <p:sp>
        <p:nvSpPr>
          <p:cNvPr id="33" name="Text Placeholder 10"/>
          <p:cNvSpPr>
            <a:spLocks noGrp="1"/>
          </p:cNvSpPr>
          <p:nvPr>
            <p:ph type="body" sz="quarter" idx="34" hasCustomPrompt="1"/>
          </p:nvPr>
        </p:nvSpPr>
        <p:spPr>
          <a:xfrm>
            <a:off x="17195291" y="6409502"/>
            <a:ext cx="5129784" cy="180136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4" name="Text Placeholder 10"/>
          <p:cNvSpPr>
            <a:spLocks noGrp="1"/>
          </p:cNvSpPr>
          <p:nvPr>
            <p:ph type="body" sz="quarter" idx="35" hasCustomPrompt="1"/>
          </p:nvPr>
        </p:nvSpPr>
        <p:spPr>
          <a:xfrm>
            <a:off x="17195291" y="5705071"/>
            <a:ext cx="5129784" cy="585216"/>
          </a:xfrm>
        </p:spPr>
        <p:txBody>
          <a:bodyPr>
            <a:normAutofit/>
          </a:bodyPr>
          <a:lstStyle>
            <a:lvl1pPr algn="just">
              <a:lnSpc>
                <a:spcPct val="150000"/>
              </a:lnSpc>
              <a:defRPr sz="2400" b="0" spc="0" baseline="0">
                <a:solidFill>
                  <a:srgbClr val="302B31"/>
                </a:solidFill>
                <a:effectLst/>
                <a:latin typeface="黑体-简" panose="02000000000000000000" charset="-122"/>
              </a:defRPr>
            </a:lvl1pPr>
          </a:lstStyle>
          <a:p>
            <a:pPr lvl="0"/>
            <a:r>
              <a:rPr lang="en-US" dirty="0"/>
              <a:t>Click to edit text</a:t>
            </a:r>
          </a:p>
        </p:txBody>
      </p:sp>
      <p:sp>
        <p:nvSpPr>
          <p:cNvPr id="35" name="Text Placeholder 10"/>
          <p:cNvSpPr>
            <a:spLocks noGrp="1"/>
          </p:cNvSpPr>
          <p:nvPr>
            <p:ph type="body" sz="quarter" idx="36" hasCustomPrompt="1"/>
          </p:nvPr>
        </p:nvSpPr>
        <p:spPr>
          <a:xfrm>
            <a:off x="16050968" y="9230780"/>
            <a:ext cx="748692" cy="832104"/>
          </a:xfrm>
        </p:spPr>
        <p:txBody>
          <a:bodyPr>
            <a:noAutofit/>
          </a:bodyPr>
          <a:lstStyle>
            <a:lvl1pPr algn="ctr">
              <a:lnSpc>
                <a:spcPct val="100000"/>
              </a:lnSpc>
              <a:defRPr sz="4000" b="0" spc="0" baseline="0">
                <a:solidFill>
                  <a:srgbClr val="302B31"/>
                </a:solidFill>
                <a:latin typeface="黑体-简" panose="02000000000000000000" charset="-122"/>
              </a:defRPr>
            </a:lvl1pPr>
          </a:lstStyle>
          <a:p>
            <a:pPr lvl="0"/>
            <a:r>
              <a:rPr lang="en-US" dirty="0"/>
              <a:t>1</a:t>
            </a:r>
          </a:p>
        </p:txBody>
      </p:sp>
      <p:sp>
        <p:nvSpPr>
          <p:cNvPr id="36" name="Text Placeholder 10"/>
          <p:cNvSpPr>
            <a:spLocks noGrp="1"/>
          </p:cNvSpPr>
          <p:nvPr>
            <p:ph type="body" sz="quarter" idx="37" hasCustomPrompt="1"/>
          </p:nvPr>
        </p:nvSpPr>
        <p:spPr>
          <a:xfrm>
            <a:off x="17195291" y="9895652"/>
            <a:ext cx="5129784" cy="180136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37" name="Text Placeholder 10"/>
          <p:cNvSpPr>
            <a:spLocks noGrp="1"/>
          </p:cNvSpPr>
          <p:nvPr>
            <p:ph type="body" sz="quarter" idx="38" hasCustomPrompt="1"/>
          </p:nvPr>
        </p:nvSpPr>
        <p:spPr>
          <a:xfrm>
            <a:off x="17195291" y="9191221"/>
            <a:ext cx="5129784" cy="585216"/>
          </a:xfrm>
        </p:spPr>
        <p:txBody>
          <a:bodyPr>
            <a:normAutofit/>
          </a:bodyPr>
          <a:lstStyle>
            <a:lvl1pPr algn="just">
              <a:lnSpc>
                <a:spcPct val="150000"/>
              </a:lnSpc>
              <a:defRPr sz="2400" b="0" spc="0" baseline="0">
                <a:solidFill>
                  <a:srgbClr val="EFD7BD"/>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4_Custom">
    <p:spTree>
      <p:nvGrpSpPr>
        <p:cNvPr id="1" name=""/>
        <p:cNvGrpSpPr/>
        <p:nvPr/>
      </p:nvGrpSpPr>
      <p:grpSpPr>
        <a:xfrm>
          <a:off x="0" y="0"/>
          <a:ext cx="0" cy="0"/>
          <a:chOff x="0" y="0"/>
          <a:chExt cx="0" cy="0"/>
        </a:xfrm>
      </p:grpSpPr>
      <p:sp>
        <p:nvSpPr>
          <p:cNvPr id="30" name="Text Placeholder 10"/>
          <p:cNvSpPr>
            <a:spLocks noGrp="1"/>
          </p:cNvSpPr>
          <p:nvPr>
            <p:ph type="body" sz="quarter" idx="24" hasCustomPrompt="1"/>
          </p:nvPr>
        </p:nvSpPr>
        <p:spPr>
          <a:xfrm>
            <a:off x="6017018" y="7181446"/>
            <a:ext cx="2340864" cy="1197864"/>
          </a:xfrm>
        </p:spPr>
        <p:txBody>
          <a:bodyPr>
            <a:noAutofit/>
          </a:bodyPr>
          <a:lstStyle>
            <a:lvl1pPr algn="r">
              <a:lnSpc>
                <a:spcPct val="100000"/>
              </a:lnSpc>
              <a:defRPr sz="7200" b="1" spc="600" baseline="0">
                <a:solidFill>
                  <a:srgbClr val="CF705E"/>
                </a:solidFill>
                <a:latin typeface="黑体-简" panose="02000000000000000000" charset="-122"/>
              </a:defRPr>
            </a:lvl1pPr>
          </a:lstStyle>
          <a:p>
            <a:pPr lvl="0"/>
            <a:r>
              <a:rPr lang="en-US" dirty="0"/>
              <a:t>00</a:t>
            </a:r>
          </a:p>
        </p:txBody>
      </p:sp>
      <p:sp>
        <p:nvSpPr>
          <p:cNvPr id="21" name="Text Placeholder 10"/>
          <p:cNvSpPr>
            <a:spLocks noGrp="1"/>
          </p:cNvSpPr>
          <p:nvPr>
            <p:ph type="body" sz="quarter" idx="20" hasCustomPrompt="1"/>
          </p:nvPr>
        </p:nvSpPr>
        <p:spPr>
          <a:xfrm>
            <a:off x="6017018" y="2237999"/>
            <a:ext cx="2340864" cy="1197864"/>
          </a:xfrm>
        </p:spPr>
        <p:txBody>
          <a:bodyPr>
            <a:noAutofit/>
          </a:bodyPr>
          <a:lstStyle>
            <a:lvl1pPr algn="r">
              <a:lnSpc>
                <a:spcPct val="100000"/>
              </a:lnSpc>
              <a:defRPr sz="7200" b="1" spc="600" baseline="0">
                <a:solidFill>
                  <a:srgbClr val="CF705E"/>
                </a:solidFill>
                <a:latin typeface="黑体-简" panose="02000000000000000000" charset="-122"/>
              </a:defRPr>
            </a:lvl1pPr>
          </a:lstStyle>
          <a:p>
            <a:pPr lvl="0"/>
            <a:r>
              <a:rPr lang="en-US" dirty="0"/>
              <a:t>00</a:t>
            </a:r>
          </a:p>
        </p:txBody>
      </p:sp>
      <p:sp>
        <p:nvSpPr>
          <p:cNvPr id="18" name="Text Placeholder 10"/>
          <p:cNvSpPr>
            <a:spLocks noGrp="1"/>
          </p:cNvSpPr>
          <p:nvPr>
            <p:ph type="body" sz="quarter" idx="16" hasCustomPrompt="1"/>
          </p:nvPr>
        </p:nvSpPr>
        <p:spPr>
          <a:xfrm rot="16200000">
            <a:off x="-2684515" y="5253228"/>
            <a:ext cx="10058400" cy="3209544"/>
          </a:xfrm>
        </p:spPr>
        <p:txBody>
          <a:bodyPr>
            <a:noAutofit/>
          </a:bodyPr>
          <a:lstStyle>
            <a:lvl1pPr algn="ctr">
              <a:lnSpc>
                <a:spcPct val="150000"/>
              </a:lnSpc>
              <a:defRPr sz="7200" b="1" spc="300" baseline="0">
                <a:solidFill>
                  <a:srgbClr val="EFD7BD"/>
                </a:solidFill>
                <a:latin typeface="黑体-简" panose="02000000000000000000" charset="-122"/>
              </a:defRPr>
            </a:lvl1pPr>
          </a:lstStyle>
          <a:p>
            <a:pPr lvl="0"/>
            <a:r>
              <a:rPr lang="en-US" dirty="0"/>
              <a:t>CLICK HERE</a:t>
            </a:r>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20" name="Text Placeholder 10"/>
          <p:cNvSpPr>
            <a:spLocks noGrp="1"/>
          </p:cNvSpPr>
          <p:nvPr>
            <p:ph type="body" sz="quarter" idx="19" hasCustomPrompt="1"/>
          </p:nvPr>
        </p:nvSpPr>
        <p:spPr>
          <a:xfrm>
            <a:off x="8699359" y="3662720"/>
            <a:ext cx="5221224" cy="2075688"/>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23" name="Text Placeholder 10"/>
          <p:cNvSpPr>
            <a:spLocks noGrp="1"/>
          </p:cNvSpPr>
          <p:nvPr>
            <p:ph type="body" sz="quarter" idx="15" hasCustomPrompt="1"/>
          </p:nvPr>
        </p:nvSpPr>
        <p:spPr>
          <a:xfrm>
            <a:off x="8535400" y="2611188"/>
            <a:ext cx="5376672" cy="740664"/>
          </a:xfrm>
        </p:spPr>
        <p:txBody>
          <a:bodyPr>
            <a:normAutofit/>
          </a:bodyPr>
          <a:lstStyle>
            <a:lvl1pPr algn="l">
              <a:lnSpc>
                <a:spcPct val="150000"/>
              </a:lnSpc>
              <a:defRPr sz="3200" b="1" spc="300" baseline="0">
                <a:solidFill>
                  <a:srgbClr val="302B31"/>
                </a:solidFill>
                <a:latin typeface="黑体-简" panose="02000000000000000000" charset="-122"/>
              </a:defRPr>
            </a:lvl1pPr>
          </a:lstStyle>
          <a:p>
            <a:pPr lvl="0"/>
            <a:r>
              <a:rPr lang="en-US" dirty="0"/>
              <a:t>CLICK TO EDIT TEXT</a:t>
            </a:r>
          </a:p>
        </p:txBody>
      </p:sp>
      <p:sp>
        <p:nvSpPr>
          <p:cNvPr id="27" name="Text Placeholder 10"/>
          <p:cNvSpPr>
            <a:spLocks noGrp="1"/>
          </p:cNvSpPr>
          <p:nvPr>
            <p:ph type="body" sz="quarter" idx="21" hasCustomPrompt="1"/>
          </p:nvPr>
        </p:nvSpPr>
        <p:spPr>
          <a:xfrm>
            <a:off x="14412522" y="2237999"/>
            <a:ext cx="2340864" cy="1197864"/>
          </a:xfrm>
        </p:spPr>
        <p:txBody>
          <a:bodyPr>
            <a:noAutofit/>
          </a:bodyPr>
          <a:lstStyle>
            <a:lvl1pPr algn="r">
              <a:lnSpc>
                <a:spcPct val="100000"/>
              </a:lnSpc>
              <a:defRPr sz="7200" b="1" spc="600" baseline="0">
                <a:solidFill>
                  <a:srgbClr val="CF705E"/>
                </a:solidFill>
                <a:latin typeface="黑体-简" panose="02000000000000000000" charset="-122"/>
              </a:defRPr>
            </a:lvl1pPr>
          </a:lstStyle>
          <a:p>
            <a:pPr lvl="0"/>
            <a:r>
              <a:rPr lang="en-US" dirty="0"/>
              <a:t>00</a:t>
            </a:r>
          </a:p>
        </p:txBody>
      </p:sp>
      <p:sp>
        <p:nvSpPr>
          <p:cNvPr id="28" name="Text Placeholder 10"/>
          <p:cNvSpPr>
            <a:spLocks noGrp="1"/>
          </p:cNvSpPr>
          <p:nvPr>
            <p:ph type="body" sz="quarter" idx="22" hasCustomPrompt="1"/>
          </p:nvPr>
        </p:nvSpPr>
        <p:spPr>
          <a:xfrm>
            <a:off x="17093083" y="3662720"/>
            <a:ext cx="5221224" cy="2075688"/>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29" name="Text Placeholder 10"/>
          <p:cNvSpPr>
            <a:spLocks noGrp="1"/>
          </p:cNvSpPr>
          <p:nvPr>
            <p:ph type="body" sz="quarter" idx="23" hasCustomPrompt="1"/>
          </p:nvPr>
        </p:nvSpPr>
        <p:spPr>
          <a:xfrm>
            <a:off x="16929124" y="2611188"/>
            <a:ext cx="5376672" cy="740664"/>
          </a:xfrm>
        </p:spPr>
        <p:txBody>
          <a:bodyPr>
            <a:normAutofit/>
          </a:bodyPr>
          <a:lstStyle>
            <a:lvl1pPr algn="l">
              <a:lnSpc>
                <a:spcPct val="150000"/>
              </a:lnSpc>
              <a:defRPr sz="3200" b="1" spc="300" baseline="0">
                <a:solidFill>
                  <a:srgbClr val="302B31"/>
                </a:solidFill>
                <a:latin typeface="黑体-简" panose="02000000000000000000" charset="-122"/>
              </a:defRPr>
            </a:lvl1pPr>
          </a:lstStyle>
          <a:p>
            <a:pPr lvl="0"/>
            <a:r>
              <a:rPr lang="en-US" dirty="0"/>
              <a:t>CLICK TO EDIT TEXT</a:t>
            </a:r>
          </a:p>
        </p:txBody>
      </p:sp>
      <p:sp>
        <p:nvSpPr>
          <p:cNvPr id="31" name="Text Placeholder 10"/>
          <p:cNvSpPr>
            <a:spLocks noGrp="1"/>
          </p:cNvSpPr>
          <p:nvPr>
            <p:ph type="body" sz="quarter" idx="25" hasCustomPrompt="1"/>
          </p:nvPr>
        </p:nvSpPr>
        <p:spPr>
          <a:xfrm>
            <a:off x="8699359" y="8606167"/>
            <a:ext cx="5221224" cy="2075688"/>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32" name="Text Placeholder 10"/>
          <p:cNvSpPr>
            <a:spLocks noGrp="1"/>
          </p:cNvSpPr>
          <p:nvPr>
            <p:ph type="body" sz="quarter" idx="26" hasCustomPrompt="1"/>
          </p:nvPr>
        </p:nvSpPr>
        <p:spPr>
          <a:xfrm>
            <a:off x="8535400" y="7554635"/>
            <a:ext cx="5376672" cy="740664"/>
          </a:xfrm>
        </p:spPr>
        <p:txBody>
          <a:bodyPr>
            <a:normAutofit/>
          </a:bodyPr>
          <a:lstStyle>
            <a:lvl1pPr algn="l">
              <a:lnSpc>
                <a:spcPct val="150000"/>
              </a:lnSpc>
              <a:defRPr sz="3200" b="1" spc="300" baseline="0">
                <a:solidFill>
                  <a:srgbClr val="302B31"/>
                </a:solidFill>
                <a:latin typeface="黑体-简" panose="02000000000000000000" charset="-122"/>
              </a:defRPr>
            </a:lvl1pPr>
          </a:lstStyle>
          <a:p>
            <a:pPr lvl="0"/>
            <a:r>
              <a:rPr lang="en-US" dirty="0"/>
              <a:t>CLICK TO EDIT TEXT</a:t>
            </a:r>
          </a:p>
        </p:txBody>
      </p:sp>
      <p:sp>
        <p:nvSpPr>
          <p:cNvPr id="33" name="Text Placeholder 10"/>
          <p:cNvSpPr>
            <a:spLocks noGrp="1"/>
          </p:cNvSpPr>
          <p:nvPr>
            <p:ph type="body" sz="quarter" idx="27" hasCustomPrompt="1"/>
          </p:nvPr>
        </p:nvSpPr>
        <p:spPr>
          <a:xfrm>
            <a:off x="14412522" y="7181446"/>
            <a:ext cx="2340864" cy="1197864"/>
          </a:xfrm>
        </p:spPr>
        <p:txBody>
          <a:bodyPr>
            <a:noAutofit/>
          </a:bodyPr>
          <a:lstStyle>
            <a:lvl1pPr algn="r">
              <a:lnSpc>
                <a:spcPct val="100000"/>
              </a:lnSpc>
              <a:defRPr sz="7200" b="1" spc="600" baseline="0">
                <a:solidFill>
                  <a:srgbClr val="CF705E"/>
                </a:solidFill>
                <a:latin typeface="黑体-简" panose="02000000000000000000" charset="-122"/>
              </a:defRPr>
            </a:lvl1pPr>
          </a:lstStyle>
          <a:p>
            <a:pPr lvl="0"/>
            <a:r>
              <a:rPr lang="en-US" dirty="0"/>
              <a:t>00</a:t>
            </a:r>
          </a:p>
        </p:txBody>
      </p:sp>
      <p:sp>
        <p:nvSpPr>
          <p:cNvPr id="34" name="Text Placeholder 10"/>
          <p:cNvSpPr>
            <a:spLocks noGrp="1"/>
          </p:cNvSpPr>
          <p:nvPr>
            <p:ph type="body" sz="quarter" idx="28" hasCustomPrompt="1"/>
          </p:nvPr>
        </p:nvSpPr>
        <p:spPr>
          <a:xfrm>
            <a:off x="17093083" y="8606167"/>
            <a:ext cx="5221224" cy="2075688"/>
          </a:xfrm>
        </p:spPr>
        <p:txBody>
          <a:bodyPr>
            <a:normAutofit/>
          </a:bodyPr>
          <a:lstStyle>
            <a:lvl1pPr algn="l">
              <a:lnSpc>
                <a:spcPct val="150000"/>
              </a:lnSpc>
              <a:defRPr sz="1800" b="0" spc="0" baseline="0">
                <a:solidFill>
                  <a:srgbClr val="302B31"/>
                </a:solidFill>
                <a:effectLst/>
                <a:latin typeface="黑体-简" panose="02000000000000000000" charset="-122"/>
              </a:defRPr>
            </a:lvl1pPr>
          </a:lstStyle>
          <a:p>
            <a:pPr lvl="0"/>
            <a:r>
              <a:rPr lang="en-US" dirty="0"/>
              <a:t>Click to edit text</a:t>
            </a:r>
          </a:p>
        </p:txBody>
      </p:sp>
      <p:sp>
        <p:nvSpPr>
          <p:cNvPr id="35" name="Text Placeholder 10"/>
          <p:cNvSpPr>
            <a:spLocks noGrp="1"/>
          </p:cNvSpPr>
          <p:nvPr>
            <p:ph type="body" sz="quarter" idx="29" hasCustomPrompt="1"/>
          </p:nvPr>
        </p:nvSpPr>
        <p:spPr>
          <a:xfrm>
            <a:off x="16929124" y="7554635"/>
            <a:ext cx="5376672" cy="740664"/>
          </a:xfrm>
        </p:spPr>
        <p:txBody>
          <a:bodyPr>
            <a:normAutofit/>
          </a:bodyPr>
          <a:lstStyle>
            <a:lvl1pPr algn="l">
              <a:lnSpc>
                <a:spcPct val="150000"/>
              </a:lnSpc>
              <a:defRPr sz="3200" b="1" spc="300" baseline="0">
                <a:solidFill>
                  <a:srgbClr val="302B31"/>
                </a:solidFill>
                <a:latin typeface="黑体-简" panose="02000000000000000000" charset="-122"/>
              </a:defRPr>
            </a:lvl1pPr>
          </a:lstStyle>
          <a:p>
            <a:pPr lvl="0"/>
            <a:r>
              <a:rPr lang="en-US" dirty="0"/>
              <a:t>CLICK TO EDIT TEXT</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Custom">
    <p:spTree>
      <p:nvGrpSpPr>
        <p:cNvPr id="1" name=""/>
        <p:cNvGrpSpPr/>
        <p:nvPr/>
      </p:nvGrpSpPr>
      <p:grpSpPr>
        <a:xfrm>
          <a:off x="0" y="0"/>
          <a:ext cx="0" cy="0"/>
          <a:chOff x="0" y="0"/>
          <a:chExt cx="0" cy="0"/>
        </a:xfrm>
      </p:grpSpPr>
      <p:sp>
        <p:nvSpPr>
          <p:cNvPr id="22" name="Text Placeholder 10"/>
          <p:cNvSpPr>
            <a:spLocks noGrp="1"/>
          </p:cNvSpPr>
          <p:nvPr>
            <p:ph type="body" sz="quarter" idx="20" hasCustomPrompt="1"/>
          </p:nvPr>
        </p:nvSpPr>
        <p:spPr>
          <a:xfrm>
            <a:off x="12913838" y="9164781"/>
            <a:ext cx="2258535" cy="329184"/>
          </a:xfrm>
        </p:spPr>
        <p:txBody>
          <a:bodyPr anchor="t">
            <a:normAutofit/>
          </a:bodyPr>
          <a:lstStyle>
            <a:lvl1pPr algn="l">
              <a:lnSpc>
                <a:spcPct val="150000"/>
              </a:lnSpc>
              <a:defRPr sz="1600" b="0" spc="300" baseline="0">
                <a:solidFill>
                  <a:srgbClr val="302B31"/>
                </a:solidFill>
                <a:effectLst/>
                <a:latin typeface="黑体-简" panose="02000000000000000000" charset="-122"/>
              </a:defRPr>
            </a:lvl1pPr>
          </a:lstStyle>
          <a:p>
            <a:pPr lvl="0"/>
            <a:r>
              <a:rPr lang="en-US" dirty="0"/>
              <a:t>CLICK TO EDIT</a:t>
            </a:r>
          </a:p>
        </p:txBody>
      </p:sp>
      <p:sp>
        <p:nvSpPr>
          <p:cNvPr id="19" name="Text Placeholder 10"/>
          <p:cNvSpPr>
            <a:spLocks noGrp="1"/>
          </p:cNvSpPr>
          <p:nvPr>
            <p:ph type="body" sz="quarter" idx="17" hasCustomPrompt="1"/>
          </p:nvPr>
        </p:nvSpPr>
        <p:spPr>
          <a:xfrm rot="16200000">
            <a:off x="-768590" y="7723069"/>
            <a:ext cx="5376672" cy="740664"/>
          </a:xfrm>
        </p:spPr>
        <p:txBody>
          <a:bodyPr>
            <a:normAutofit/>
          </a:bodyPr>
          <a:lstStyle>
            <a:lvl1pPr algn="l">
              <a:lnSpc>
                <a:spcPct val="150000"/>
              </a:lnSpc>
              <a:defRPr sz="3200" b="1" spc="300" baseline="0">
                <a:latin typeface="黑体-简" panose="02000000000000000000" charset="-122"/>
              </a:defRPr>
            </a:lvl1pPr>
          </a:lstStyle>
          <a:p>
            <a:pPr lvl="0"/>
            <a:r>
              <a:rPr lang="en-US" dirty="0"/>
              <a:t>CLICK TO EDIT TEXT</a:t>
            </a:r>
          </a:p>
        </p:txBody>
      </p:sp>
      <p:sp>
        <p:nvSpPr>
          <p:cNvPr id="14" name="Picture Placeholder 13"/>
          <p:cNvSpPr>
            <a:spLocks noGrp="1"/>
          </p:cNvSpPr>
          <p:nvPr>
            <p:ph type="pic" sz="quarter" idx="13"/>
          </p:nvPr>
        </p:nvSpPr>
        <p:spPr>
          <a:xfrm>
            <a:off x="2589991" y="2658455"/>
            <a:ext cx="7602999" cy="8399090"/>
          </a:xfrm>
          <a:custGeom>
            <a:avLst/>
            <a:gdLst>
              <a:gd name="connsiteX0" fmla="*/ 1837807 w 7602999"/>
              <a:gd name="connsiteY0" fmla="*/ 1597 h 8399090"/>
              <a:gd name="connsiteX1" fmla="*/ 3773432 w 7602999"/>
              <a:gd name="connsiteY1" fmla="*/ 372763 h 8399090"/>
              <a:gd name="connsiteX2" fmla="*/ 7602999 w 7602999"/>
              <a:gd name="connsiteY2" fmla="*/ 417754 h 8399090"/>
              <a:gd name="connsiteX3" fmla="*/ 7602999 w 7602999"/>
              <a:gd name="connsiteY3" fmla="*/ 2989673 h 8399090"/>
              <a:gd name="connsiteX4" fmla="*/ 7602999 w 7602999"/>
              <a:gd name="connsiteY4" fmla="*/ 3050215 h 8399090"/>
              <a:gd name="connsiteX5" fmla="*/ 7602999 w 7602999"/>
              <a:gd name="connsiteY5" fmla="*/ 3110950 h 8399090"/>
              <a:gd name="connsiteX6" fmla="*/ 7602999 w 7602999"/>
              <a:gd name="connsiteY6" fmla="*/ 3311163 h 8399090"/>
              <a:gd name="connsiteX7" fmla="*/ 7602999 w 7602999"/>
              <a:gd name="connsiteY7" fmla="*/ 3317256 h 8399090"/>
              <a:gd name="connsiteX8" fmla="*/ 7602999 w 7602999"/>
              <a:gd name="connsiteY8" fmla="*/ 3337715 h 8399090"/>
              <a:gd name="connsiteX9" fmla="*/ 7602999 w 7602999"/>
              <a:gd name="connsiteY9" fmla="*/ 3357090 h 8399090"/>
              <a:gd name="connsiteX10" fmla="*/ 7602999 w 7602999"/>
              <a:gd name="connsiteY10" fmla="*/ 3567613 h 8399090"/>
              <a:gd name="connsiteX11" fmla="*/ 7602999 w 7602999"/>
              <a:gd name="connsiteY11" fmla="*/ 5034411 h 8399090"/>
              <a:gd name="connsiteX12" fmla="*/ 7602999 w 7602999"/>
              <a:gd name="connsiteY12" fmla="*/ 5131638 h 8399090"/>
              <a:gd name="connsiteX13" fmla="*/ 7602999 w 7602999"/>
              <a:gd name="connsiteY13" fmla="*/ 5158827 h 8399090"/>
              <a:gd name="connsiteX14" fmla="*/ 7602999 w 7602999"/>
              <a:gd name="connsiteY14" fmla="*/ 5271941 h 8399090"/>
              <a:gd name="connsiteX15" fmla="*/ 7602999 w 7602999"/>
              <a:gd name="connsiteY15" fmla="*/ 5374290 h 8399090"/>
              <a:gd name="connsiteX16" fmla="*/ 7602999 w 7602999"/>
              <a:gd name="connsiteY16" fmla="*/ 5398679 h 8399090"/>
              <a:gd name="connsiteX17" fmla="*/ 7602999 w 7602999"/>
              <a:gd name="connsiteY17" fmla="*/ 5466413 h 8399090"/>
              <a:gd name="connsiteX18" fmla="*/ 7602999 w 7602999"/>
              <a:gd name="connsiteY18" fmla="*/ 5548848 h 8399090"/>
              <a:gd name="connsiteX19" fmla="*/ 7602999 w 7602999"/>
              <a:gd name="connsiteY19" fmla="*/ 5622135 h 8399090"/>
              <a:gd name="connsiteX20" fmla="*/ 7602999 w 7602999"/>
              <a:gd name="connsiteY20" fmla="*/ 5649036 h 8399090"/>
              <a:gd name="connsiteX21" fmla="*/ 7602999 w 7602999"/>
              <a:gd name="connsiteY21" fmla="*/ 5743411 h 8399090"/>
              <a:gd name="connsiteX22" fmla="*/ 7602999 w 7602999"/>
              <a:gd name="connsiteY22" fmla="*/ 5834547 h 8399090"/>
              <a:gd name="connsiteX23" fmla="*/ 7602999 w 7602999"/>
              <a:gd name="connsiteY23" fmla="*/ 5883245 h 8399090"/>
              <a:gd name="connsiteX24" fmla="*/ 7602999 w 7602999"/>
              <a:gd name="connsiteY24" fmla="*/ 5899850 h 8399090"/>
              <a:gd name="connsiteX25" fmla="*/ 7602999 w 7602999"/>
              <a:gd name="connsiteY25" fmla="*/ 5943624 h 8399090"/>
              <a:gd name="connsiteX26" fmla="*/ 7602999 w 7602999"/>
              <a:gd name="connsiteY26" fmla="*/ 5970175 h 8399090"/>
              <a:gd name="connsiteX27" fmla="*/ 7602999 w 7602999"/>
              <a:gd name="connsiteY27" fmla="*/ 5983810 h 8399090"/>
              <a:gd name="connsiteX28" fmla="*/ 7602999 w 7602999"/>
              <a:gd name="connsiteY28" fmla="*/ 5989551 h 8399090"/>
              <a:gd name="connsiteX29" fmla="*/ 7602999 w 7602999"/>
              <a:gd name="connsiteY29" fmla="*/ 6101849 h 8399090"/>
              <a:gd name="connsiteX30" fmla="*/ 7602999 w 7602999"/>
              <a:gd name="connsiteY30" fmla="*/ 8070975 h 8399090"/>
              <a:gd name="connsiteX31" fmla="*/ 3773432 w 7602999"/>
              <a:gd name="connsiteY31" fmla="*/ 8025985 h 8399090"/>
              <a:gd name="connsiteX32" fmla="*/ 0 w 7602999"/>
              <a:gd name="connsiteY32" fmla="*/ 7960999 h 8399090"/>
              <a:gd name="connsiteX33" fmla="*/ 0 w 7602999"/>
              <a:gd name="connsiteY33" fmla="*/ 5976803 h 8399090"/>
              <a:gd name="connsiteX34" fmla="*/ 0 w 7602999"/>
              <a:gd name="connsiteY34" fmla="*/ 5879576 h 8399090"/>
              <a:gd name="connsiteX35" fmla="*/ 0 w 7602999"/>
              <a:gd name="connsiteY35" fmla="*/ 2940239 h 8399090"/>
              <a:gd name="connsiteX36" fmla="*/ 0 w 7602999"/>
              <a:gd name="connsiteY36" fmla="*/ 2729717 h 8399090"/>
              <a:gd name="connsiteX37" fmla="*/ 0 w 7602999"/>
              <a:gd name="connsiteY37" fmla="*/ 307778 h 8399090"/>
              <a:gd name="connsiteX38" fmla="*/ 1837807 w 7602999"/>
              <a:gd name="connsiteY38" fmla="*/ 1597 h 839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7602999" h="8399090">
                <a:moveTo>
                  <a:pt x="1837807" y="1597"/>
                </a:moveTo>
                <a:cubicBezTo>
                  <a:pt x="2391141" y="14953"/>
                  <a:pt x="3043695" y="114071"/>
                  <a:pt x="3773432" y="372763"/>
                </a:cubicBezTo>
                <a:cubicBezTo>
                  <a:pt x="5806720" y="1092601"/>
                  <a:pt x="7235012" y="577717"/>
                  <a:pt x="7602999" y="417754"/>
                </a:cubicBezTo>
                <a:cubicBezTo>
                  <a:pt x="7602999" y="1887422"/>
                  <a:pt x="7602999" y="2622255"/>
                  <a:pt x="7602999" y="2989673"/>
                </a:cubicBezTo>
                <a:lnTo>
                  <a:pt x="7602999" y="3050215"/>
                </a:lnTo>
                <a:lnTo>
                  <a:pt x="7602999" y="3110950"/>
                </a:lnTo>
                <a:cubicBezTo>
                  <a:pt x="7602999" y="3216438"/>
                  <a:pt x="7602999" y="3276718"/>
                  <a:pt x="7602999" y="3311163"/>
                </a:cubicBezTo>
                <a:lnTo>
                  <a:pt x="7602999" y="3317256"/>
                </a:lnTo>
                <a:lnTo>
                  <a:pt x="7602999" y="3337715"/>
                </a:lnTo>
                <a:cubicBezTo>
                  <a:pt x="7602999" y="3357090"/>
                  <a:pt x="7602999" y="3357090"/>
                  <a:pt x="7602999" y="3357090"/>
                </a:cubicBezTo>
                <a:lnTo>
                  <a:pt x="7602999" y="3567613"/>
                </a:lnTo>
                <a:cubicBezTo>
                  <a:pt x="7602999" y="4213463"/>
                  <a:pt x="7602999" y="4687087"/>
                  <a:pt x="7602999" y="5034411"/>
                </a:cubicBezTo>
                <a:lnTo>
                  <a:pt x="7602999" y="5131638"/>
                </a:lnTo>
                <a:lnTo>
                  <a:pt x="7602999" y="5158827"/>
                </a:lnTo>
                <a:lnTo>
                  <a:pt x="7602999" y="5271941"/>
                </a:lnTo>
                <a:lnTo>
                  <a:pt x="7602999" y="5374290"/>
                </a:lnTo>
                <a:lnTo>
                  <a:pt x="7602999" y="5398679"/>
                </a:lnTo>
                <a:lnTo>
                  <a:pt x="7602999" y="5466413"/>
                </a:lnTo>
                <a:lnTo>
                  <a:pt x="7602999" y="5548848"/>
                </a:lnTo>
                <a:lnTo>
                  <a:pt x="7602999" y="5622135"/>
                </a:lnTo>
                <a:lnTo>
                  <a:pt x="7602999" y="5649036"/>
                </a:lnTo>
                <a:lnTo>
                  <a:pt x="7602999" y="5743411"/>
                </a:lnTo>
                <a:lnTo>
                  <a:pt x="7602999" y="5834547"/>
                </a:lnTo>
                <a:lnTo>
                  <a:pt x="7602999" y="5883245"/>
                </a:lnTo>
                <a:lnTo>
                  <a:pt x="7602999" y="5899850"/>
                </a:lnTo>
                <a:lnTo>
                  <a:pt x="7602999" y="5943624"/>
                </a:lnTo>
                <a:lnTo>
                  <a:pt x="7602999" y="5970175"/>
                </a:lnTo>
                <a:lnTo>
                  <a:pt x="7602999" y="5983810"/>
                </a:lnTo>
                <a:lnTo>
                  <a:pt x="7602999" y="5989551"/>
                </a:lnTo>
                <a:lnTo>
                  <a:pt x="7602999" y="6101849"/>
                </a:lnTo>
                <a:cubicBezTo>
                  <a:pt x="7602999" y="8070975"/>
                  <a:pt x="7602999" y="8070975"/>
                  <a:pt x="7602999" y="8070975"/>
                </a:cubicBezTo>
                <a:cubicBezTo>
                  <a:pt x="7235012" y="8230939"/>
                  <a:pt x="5806720" y="8745823"/>
                  <a:pt x="3773432" y="8025985"/>
                </a:cubicBezTo>
                <a:cubicBezTo>
                  <a:pt x="1827465" y="7336141"/>
                  <a:pt x="430359" y="7781040"/>
                  <a:pt x="0" y="7960999"/>
                </a:cubicBezTo>
                <a:cubicBezTo>
                  <a:pt x="0" y="7042456"/>
                  <a:pt x="0" y="6410959"/>
                  <a:pt x="0" y="5976803"/>
                </a:cubicBezTo>
                <a:lnTo>
                  <a:pt x="0" y="5879576"/>
                </a:lnTo>
                <a:cubicBezTo>
                  <a:pt x="0" y="2940239"/>
                  <a:pt x="0" y="2940239"/>
                  <a:pt x="0" y="2940239"/>
                </a:cubicBezTo>
                <a:lnTo>
                  <a:pt x="0" y="2729717"/>
                </a:lnTo>
                <a:cubicBezTo>
                  <a:pt x="0" y="307778"/>
                  <a:pt x="0" y="307778"/>
                  <a:pt x="0" y="307778"/>
                </a:cubicBezTo>
                <a:cubicBezTo>
                  <a:pt x="268974" y="195303"/>
                  <a:pt x="915584" y="-20664"/>
                  <a:pt x="1837807" y="1597"/>
                </a:cubicBezTo>
                <a:close/>
              </a:path>
            </a:pathLst>
          </a:custGeom>
        </p:spPr>
        <p:txBody>
          <a:bodyPr wrap="square" anchor="ctr">
            <a:noAutofit/>
          </a:bodyPr>
          <a:lstStyle>
            <a:lvl1pPr algn="ctr">
              <a:defRPr sz="3200"/>
            </a:lvl1pPr>
          </a:lstStyle>
          <a:p>
            <a:endParaRPr lang="en-US" dirty="0"/>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5" name="Text Placeholder 10"/>
          <p:cNvSpPr>
            <a:spLocks noGrp="1"/>
          </p:cNvSpPr>
          <p:nvPr>
            <p:ph type="body" sz="quarter" idx="16" hasCustomPrompt="1"/>
          </p:nvPr>
        </p:nvSpPr>
        <p:spPr>
          <a:xfrm rot="16200000">
            <a:off x="17906519" y="4988053"/>
            <a:ext cx="12170664" cy="2651760"/>
          </a:xfrm>
        </p:spPr>
        <p:txBody>
          <a:bodyPr>
            <a:noAutofit/>
          </a:bodyPr>
          <a:lstStyle>
            <a:lvl1pPr algn="ctr">
              <a:lnSpc>
                <a:spcPct val="100000"/>
              </a:lnSpc>
              <a:defRPr sz="16600" b="1" spc="600" baseline="0">
                <a:solidFill>
                  <a:srgbClr val="CF705E"/>
                </a:solidFill>
                <a:latin typeface="黑体-简" panose="02000000000000000000" charset="-122"/>
              </a:defRPr>
            </a:lvl1pPr>
          </a:lstStyle>
          <a:p>
            <a:pPr lvl="0"/>
            <a:r>
              <a:rPr lang="en-US" dirty="0"/>
              <a:t>CLICK HERE</a:t>
            </a:r>
          </a:p>
        </p:txBody>
      </p:sp>
      <p:sp>
        <p:nvSpPr>
          <p:cNvPr id="18" name="Text Placeholder 10"/>
          <p:cNvSpPr>
            <a:spLocks noGrp="1"/>
          </p:cNvSpPr>
          <p:nvPr>
            <p:ph type="body" sz="quarter" idx="15" hasCustomPrompt="1"/>
          </p:nvPr>
        </p:nvSpPr>
        <p:spPr>
          <a:xfrm rot="16200000">
            <a:off x="7916888" y="5257812"/>
            <a:ext cx="5376672" cy="740664"/>
          </a:xfrm>
        </p:spPr>
        <p:txBody>
          <a:bodyPr>
            <a:normAutofit/>
          </a:bodyPr>
          <a:lstStyle>
            <a:lvl1pPr algn="r">
              <a:lnSpc>
                <a:spcPct val="150000"/>
              </a:lnSpc>
              <a:defRPr sz="3200" b="1" spc="300" baseline="0">
                <a:latin typeface="黑体-简" panose="02000000000000000000" charset="-122"/>
              </a:defRPr>
            </a:lvl1pPr>
          </a:lstStyle>
          <a:p>
            <a:pPr lvl="0"/>
            <a:r>
              <a:rPr lang="en-US" dirty="0"/>
              <a:t>CLICK TO EDIT TEXT</a:t>
            </a:r>
          </a:p>
        </p:txBody>
      </p:sp>
      <p:sp>
        <p:nvSpPr>
          <p:cNvPr id="20" name="Text Placeholder 10"/>
          <p:cNvSpPr>
            <a:spLocks noGrp="1"/>
          </p:cNvSpPr>
          <p:nvPr>
            <p:ph type="body" sz="quarter" idx="18" hasCustomPrompt="1"/>
          </p:nvPr>
        </p:nvSpPr>
        <p:spPr>
          <a:xfrm>
            <a:off x="820861" y="801258"/>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21" name="Text Placeholder 10"/>
          <p:cNvSpPr>
            <a:spLocks noGrp="1"/>
          </p:cNvSpPr>
          <p:nvPr>
            <p:ph type="body" sz="quarter" idx="19" hasCustomPrompt="1"/>
          </p:nvPr>
        </p:nvSpPr>
        <p:spPr>
          <a:xfrm>
            <a:off x="12986771" y="4053527"/>
            <a:ext cx="7662672" cy="4151376"/>
          </a:xfrm>
        </p:spPr>
        <p:txBody>
          <a:bodyPr>
            <a:normAutofit/>
          </a:bodyPr>
          <a:lstStyle>
            <a:lvl1pPr algn="l">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Custom">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138897" y="2992968"/>
            <a:ext cx="16109384" cy="7808284"/>
          </a:xfrm>
          <a:custGeom>
            <a:avLst/>
            <a:gdLst>
              <a:gd name="connsiteX0" fmla="*/ 2466710 w 11242673"/>
              <a:gd name="connsiteY0" fmla="*/ 194 h 5449371"/>
              <a:gd name="connsiteX1" fmla="*/ 2717592 w 11242673"/>
              <a:gd name="connsiteY1" fmla="*/ 2361 h 5449371"/>
              <a:gd name="connsiteX2" fmla="*/ 5579833 w 11242673"/>
              <a:gd name="connsiteY2" fmla="*/ 551211 h 5449371"/>
              <a:gd name="connsiteX3" fmla="*/ 11242673 w 11242673"/>
              <a:gd name="connsiteY3" fmla="*/ 617739 h 5449371"/>
              <a:gd name="connsiteX4" fmla="*/ 11242673 w 11242673"/>
              <a:gd name="connsiteY4" fmla="*/ 4964182 h 5449371"/>
              <a:gd name="connsiteX5" fmla="*/ 5579833 w 11242673"/>
              <a:gd name="connsiteY5" fmla="*/ 4897654 h 5449371"/>
              <a:gd name="connsiteX6" fmla="*/ 0 w 11242673"/>
              <a:gd name="connsiteY6" fmla="*/ 4801560 h 5449371"/>
              <a:gd name="connsiteX7" fmla="*/ 0 w 11242673"/>
              <a:gd name="connsiteY7" fmla="*/ 455116 h 5449371"/>
              <a:gd name="connsiteX8" fmla="*/ 2466710 w 11242673"/>
              <a:gd name="connsiteY8" fmla="*/ 194 h 5449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42673" h="5449371">
                <a:moveTo>
                  <a:pt x="2466710" y="194"/>
                </a:moveTo>
                <a:cubicBezTo>
                  <a:pt x="2548721" y="-377"/>
                  <a:pt x="2632361" y="304"/>
                  <a:pt x="2717592" y="2361"/>
                </a:cubicBezTo>
                <a:cubicBezTo>
                  <a:pt x="3535816" y="22112"/>
                  <a:pt x="4500758" y="168680"/>
                  <a:pt x="5579833" y="551211"/>
                </a:cubicBezTo>
                <a:cubicBezTo>
                  <a:pt x="8586488" y="1615646"/>
                  <a:pt x="10698525" y="854279"/>
                  <a:pt x="11242673" y="617739"/>
                </a:cubicBezTo>
                <a:cubicBezTo>
                  <a:pt x="11242673" y="4964182"/>
                  <a:pt x="11242673" y="4964182"/>
                  <a:pt x="11242673" y="4964182"/>
                </a:cubicBezTo>
                <a:cubicBezTo>
                  <a:pt x="10698525" y="5200723"/>
                  <a:pt x="8586488" y="5962090"/>
                  <a:pt x="5579833" y="4897654"/>
                </a:cubicBezTo>
                <a:cubicBezTo>
                  <a:pt x="2702299" y="3877571"/>
                  <a:pt x="636378" y="4535451"/>
                  <a:pt x="0" y="4801560"/>
                </a:cubicBezTo>
                <a:cubicBezTo>
                  <a:pt x="0" y="455116"/>
                  <a:pt x="0" y="455116"/>
                  <a:pt x="0" y="455116"/>
                </a:cubicBezTo>
                <a:cubicBezTo>
                  <a:pt x="372877" y="299193"/>
                  <a:pt x="1236550" y="8766"/>
                  <a:pt x="2466710" y="194"/>
                </a:cubicBezTo>
                <a:close/>
              </a:path>
            </a:pathLst>
          </a:custGeom>
        </p:spPr>
        <p:txBody>
          <a:bodyPr wrap="square">
            <a:noAutofit/>
          </a:bodyPr>
          <a:lstStyle>
            <a:lvl1pPr algn="ctr">
              <a:defRPr sz="3200"/>
            </a:lvl1pPr>
          </a:lstStyle>
          <a:p>
            <a:endParaRPr lang="en-US"/>
          </a:p>
        </p:txBody>
      </p:sp>
      <p:sp>
        <p:nvSpPr>
          <p:cNvPr id="3" name="Slide Number Placeholder 5"/>
          <p:cNvSpPr>
            <a:spLocks noGrp="1"/>
          </p:cNvSpPr>
          <p:nvPr>
            <p:ph type="sldNum" sz="quarter" idx="12"/>
          </p:nvPr>
        </p:nvSpPr>
        <p:spPr>
          <a:xfrm>
            <a:off x="11358405" y="12514461"/>
            <a:ext cx="1645920" cy="402336"/>
          </a:xfrm>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Text Placeholder 10"/>
          <p:cNvSpPr>
            <a:spLocks noGrp="1"/>
          </p:cNvSpPr>
          <p:nvPr>
            <p:ph type="body" sz="quarter" idx="14" hasCustomPrompt="1"/>
          </p:nvPr>
        </p:nvSpPr>
        <p:spPr>
          <a:xfrm>
            <a:off x="3867976" y="5205475"/>
            <a:ext cx="16651224" cy="3767328"/>
          </a:xfrm>
        </p:spPr>
        <p:txBody>
          <a:bodyPr>
            <a:noAutofit/>
          </a:bodyPr>
          <a:lstStyle>
            <a:lvl1pPr algn="ctr">
              <a:defRPr sz="23900" b="1" spc="600" baseline="0">
                <a:solidFill>
                  <a:srgbClr val="EFD7BD"/>
                </a:solidFill>
                <a:latin typeface="黑体-简" panose="02000000000000000000" charset="-122"/>
              </a:defRPr>
            </a:lvl1pPr>
          </a:lstStyle>
          <a:p>
            <a:pPr lvl="0"/>
            <a:r>
              <a:rPr lang="en-US" dirty="0"/>
              <a:t>CLICK HERE</a:t>
            </a:r>
          </a:p>
        </p:txBody>
      </p:sp>
      <p:sp>
        <p:nvSpPr>
          <p:cNvPr id="10" name="Text Placeholder 10"/>
          <p:cNvSpPr>
            <a:spLocks noGrp="1"/>
          </p:cNvSpPr>
          <p:nvPr>
            <p:ph type="body" sz="quarter" idx="28" hasCustomPrompt="1"/>
          </p:nvPr>
        </p:nvSpPr>
        <p:spPr>
          <a:xfrm>
            <a:off x="7950772" y="11383935"/>
            <a:ext cx="8485632" cy="960120"/>
          </a:xfrm>
        </p:spPr>
        <p:txBody>
          <a:bodyPr>
            <a:normAutofit/>
          </a:bodyPr>
          <a:lstStyle>
            <a:lvl1pPr algn="ctr">
              <a:lnSpc>
                <a:spcPct val="150000"/>
              </a:lnSpc>
              <a:defRPr sz="2000" b="0" spc="20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6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9" name="Text Placeholder 10"/>
          <p:cNvSpPr>
            <a:spLocks noGrp="1"/>
          </p:cNvSpPr>
          <p:nvPr>
            <p:ph type="body" sz="quarter" idx="18" hasCustomPrompt="1"/>
          </p:nvPr>
        </p:nvSpPr>
        <p:spPr>
          <a:xfrm>
            <a:off x="1247266" y="1001283"/>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1" name="Text Placeholder 10"/>
          <p:cNvSpPr>
            <a:spLocks noGrp="1"/>
          </p:cNvSpPr>
          <p:nvPr>
            <p:ph type="body" sz="quarter" idx="20" hasCustomPrompt="1"/>
          </p:nvPr>
        </p:nvSpPr>
        <p:spPr>
          <a:xfrm>
            <a:off x="17187380" y="1614853"/>
            <a:ext cx="7470648"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2" name="Text Placeholder 10"/>
          <p:cNvSpPr>
            <a:spLocks noGrp="1"/>
          </p:cNvSpPr>
          <p:nvPr>
            <p:ph type="body" sz="quarter" idx="19" hasCustomPrompt="1"/>
          </p:nvPr>
        </p:nvSpPr>
        <p:spPr>
          <a:xfrm rot="16200000">
            <a:off x="-2520657" y="5313728"/>
            <a:ext cx="9756648" cy="3154680"/>
          </a:xfrm>
        </p:spPr>
        <p:txBody>
          <a:bodyPr>
            <a:noAutofit/>
          </a:bodyPr>
          <a:lstStyle>
            <a:lvl1pPr algn="l">
              <a:lnSpc>
                <a:spcPct val="100000"/>
              </a:lnSpc>
              <a:defRPr sz="19900" b="1" spc="300" baseline="0">
                <a:solidFill>
                  <a:srgbClr val="CF705E"/>
                </a:solidFill>
                <a:latin typeface="黑体-简" panose="02000000000000000000" charset="-122"/>
              </a:defRPr>
            </a:lvl1pPr>
          </a:lstStyle>
          <a:p>
            <a:pPr lvl="0"/>
            <a:r>
              <a:rPr lang="en-US" dirty="0"/>
              <a:t>Click to Edit</a:t>
            </a:r>
          </a:p>
        </p:txBody>
      </p:sp>
      <p:sp>
        <p:nvSpPr>
          <p:cNvPr id="13" name="Text Placeholder 10"/>
          <p:cNvSpPr>
            <a:spLocks noGrp="1"/>
          </p:cNvSpPr>
          <p:nvPr>
            <p:ph type="body" sz="quarter" idx="26" hasCustomPrompt="1"/>
          </p:nvPr>
        </p:nvSpPr>
        <p:spPr>
          <a:xfrm>
            <a:off x="17367281" y="9974553"/>
            <a:ext cx="5678424" cy="166420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5_Custom">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3030192" y="4651585"/>
            <a:ext cx="3446222" cy="4412833"/>
          </a:xfrm>
          <a:custGeom>
            <a:avLst/>
            <a:gdLst>
              <a:gd name="connsiteX0" fmla="*/ 0 w 3446222"/>
              <a:gd name="connsiteY0" fmla="*/ 0 h 4412833"/>
              <a:gd name="connsiteX1" fmla="*/ 3446222 w 3446222"/>
              <a:gd name="connsiteY1" fmla="*/ 0 h 4412833"/>
              <a:gd name="connsiteX2" fmla="*/ 3446222 w 3446222"/>
              <a:gd name="connsiteY2" fmla="*/ 4412833 h 4412833"/>
              <a:gd name="connsiteX3" fmla="*/ 0 w 3446222"/>
              <a:gd name="connsiteY3" fmla="*/ 4412833 h 4412833"/>
            </a:gdLst>
            <a:ahLst/>
            <a:cxnLst>
              <a:cxn ang="0">
                <a:pos x="connsiteX0" y="connsiteY0"/>
              </a:cxn>
              <a:cxn ang="0">
                <a:pos x="connsiteX1" y="connsiteY1"/>
              </a:cxn>
              <a:cxn ang="0">
                <a:pos x="connsiteX2" y="connsiteY2"/>
              </a:cxn>
              <a:cxn ang="0">
                <a:pos x="connsiteX3" y="connsiteY3"/>
              </a:cxn>
            </a:cxnLst>
            <a:rect l="l" t="t" r="r" b="b"/>
            <a:pathLst>
              <a:path w="3446222" h="4412833">
                <a:moveTo>
                  <a:pt x="0" y="0"/>
                </a:moveTo>
                <a:lnTo>
                  <a:pt x="3446222" y="0"/>
                </a:lnTo>
                <a:lnTo>
                  <a:pt x="3446222" y="4412833"/>
                </a:lnTo>
                <a:lnTo>
                  <a:pt x="0" y="4412833"/>
                </a:lnTo>
                <a:close/>
              </a:path>
            </a:pathLst>
          </a:custGeom>
        </p:spPr>
        <p:txBody>
          <a:bodyPr wrap="square">
            <a:noAutofit/>
          </a:bodyPr>
          <a:lstStyle>
            <a:lvl1pPr algn="ctr">
              <a:defRPr sz="2400"/>
            </a:lvl1pPr>
          </a:lstStyle>
          <a:p>
            <a:endParaRPr lang="en-US"/>
          </a:p>
        </p:txBody>
      </p:sp>
      <p:sp>
        <p:nvSpPr>
          <p:cNvPr id="17" name="Picture Placeholder 16"/>
          <p:cNvSpPr>
            <a:spLocks noGrp="1"/>
          </p:cNvSpPr>
          <p:nvPr>
            <p:ph type="pic" sz="quarter" idx="14"/>
          </p:nvPr>
        </p:nvSpPr>
        <p:spPr>
          <a:xfrm>
            <a:off x="10458254" y="4651585"/>
            <a:ext cx="3446222" cy="4412833"/>
          </a:xfrm>
          <a:custGeom>
            <a:avLst/>
            <a:gdLst>
              <a:gd name="connsiteX0" fmla="*/ 0 w 3446222"/>
              <a:gd name="connsiteY0" fmla="*/ 0 h 4412833"/>
              <a:gd name="connsiteX1" fmla="*/ 3446222 w 3446222"/>
              <a:gd name="connsiteY1" fmla="*/ 0 h 4412833"/>
              <a:gd name="connsiteX2" fmla="*/ 3446222 w 3446222"/>
              <a:gd name="connsiteY2" fmla="*/ 4412833 h 4412833"/>
              <a:gd name="connsiteX3" fmla="*/ 0 w 3446222"/>
              <a:gd name="connsiteY3" fmla="*/ 4412833 h 4412833"/>
            </a:gdLst>
            <a:ahLst/>
            <a:cxnLst>
              <a:cxn ang="0">
                <a:pos x="connsiteX0" y="connsiteY0"/>
              </a:cxn>
              <a:cxn ang="0">
                <a:pos x="connsiteX1" y="connsiteY1"/>
              </a:cxn>
              <a:cxn ang="0">
                <a:pos x="connsiteX2" y="connsiteY2"/>
              </a:cxn>
              <a:cxn ang="0">
                <a:pos x="connsiteX3" y="connsiteY3"/>
              </a:cxn>
            </a:cxnLst>
            <a:rect l="l" t="t" r="r" b="b"/>
            <a:pathLst>
              <a:path w="3446222" h="4412833">
                <a:moveTo>
                  <a:pt x="0" y="0"/>
                </a:moveTo>
                <a:lnTo>
                  <a:pt x="3446222" y="0"/>
                </a:lnTo>
                <a:lnTo>
                  <a:pt x="3446222" y="4412833"/>
                </a:lnTo>
                <a:lnTo>
                  <a:pt x="0" y="4412833"/>
                </a:lnTo>
                <a:close/>
              </a:path>
            </a:pathLst>
          </a:custGeom>
        </p:spPr>
        <p:txBody>
          <a:bodyPr wrap="square">
            <a:noAutofit/>
          </a:bodyPr>
          <a:lstStyle>
            <a:lvl1pPr algn="ctr">
              <a:defRPr sz="2400"/>
            </a:lvl1pPr>
          </a:lstStyle>
          <a:p>
            <a:endParaRPr lang="en-US"/>
          </a:p>
        </p:txBody>
      </p:sp>
      <p:sp>
        <p:nvSpPr>
          <p:cNvPr id="20" name="Picture Placeholder 19"/>
          <p:cNvSpPr>
            <a:spLocks noGrp="1"/>
          </p:cNvSpPr>
          <p:nvPr>
            <p:ph type="pic" sz="quarter" idx="15"/>
          </p:nvPr>
        </p:nvSpPr>
        <p:spPr>
          <a:xfrm>
            <a:off x="17886316" y="4651585"/>
            <a:ext cx="3446222" cy="4412833"/>
          </a:xfrm>
          <a:custGeom>
            <a:avLst/>
            <a:gdLst>
              <a:gd name="connsiteX0" fmla="*/ 0 w 3446222"/>
              <a:gd name="connsiteY0" fmla="*/ 0 h 4412833"/>
              <a:gd name="connsiteX1" fmla="*/ 3446222 w 3446222"/>
              <a:gd name="connsiteY1" fmla="*/ 0 h 4412833"/>
              <a:gd name="connsiteX2" fmla="*/ 3446222 w 3446222"/>
              <a:gd name="connsiteY2" fmla="*/ 4412833 h 4412833"/>
              <a:gd name="connsiteX3" fmla="*/ 0 w 3446222"/>
              <a:gd name="connsiteY3" fmla="*/ 4412833 h 4412833"/>
            </a:gdLst>
            <a:ahLst/>
            <a:cxnLst>
              <a:cxn ang="0">
                <a:pos x="connsiteX0" y="connsiteY0"/>
              </a:cxn>
              <a:cxn ang="0">
                <a:pos x="connsiteX1" y="connsiteY1"/>
              </a:cxn>
              <a:cxn ang="0">
                <a:pos x="connsiteX2" y="connsiteY2"/>
              </a:cxn>
              <a:cxn ang="0">
                <a:pos x="connsiteX3" y="connsiteY3"/>
              </a:cxn>
            </a:cxnLst>
            <a:rect l="l" t="t" r="r" b="b"/>
            <a:pathLst>
              <a:path w="3446222" h="4412833">
                <a:moveTo>
                  <a:pt x="0" y="0"/>
                </a:moveTo>
                <a:lnTo>
                  <a:pt x="3446222" y="0"/>
                </a:lnTo>
                <a:lnTo>
                  <a:pt x="3446222" y="4412833"/>
                </a:lnTo>
                <a:lnTo>
                  <a:pt x="0" y="4412833"/>
                </a:lnTo>
                <a:close/>
              </a:path>
            </a:pathLst>
          </a:custGeom>
        </p:spPr>
        <p:txBody>
          <a:bodyPr wrap="square">
            <a:noAutofit/>
          </a:bodyPr>
          <a:lstStyle>
            <a:lvl1pPr algn="ctr">
              <a:defRPr sz="2400"/>
            </a:lvl1pPr>
          </a:lstStyle>
          <a:p>
            <a:endParaRPr lang="en-US"/>
          </a:p>
        </p:txBody>
      </p:sp>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21" name="Text Placeholder 10"/>
          <p:cNvSpPr>
            <a:spLocks noGrp="1"/>
          </p:cNvSpPr>
          <p:nvPr>
            <p:ph type="body" sz="quarter" idx="35" hasCustomPrompt="1"/>
          </p:nvPr>
        </p:nvSpPr>
        <p:spPr>
          <a:xfrm>
            <a:off x="5792787" y="1459445"/>
            <a:ext cx="12801600" cy="1197864"/>
          </a:xfrm>
        </p:spPr>
        <p:txBody>
          <a:bodyPr>
            <a:noAutofit/>
          </a:bodyPr>
          <a:lstStyle>
            <a:lvl1pPr algn="ctr">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22" name="Text Placeholder 10"/>
          <p:cNvSpPr>
            <a:spLocks noGrp="1"/>
          </p:cNvSpPr>
          <p:nvPr>
            <p:ph type="body" sz="quarter" idx="26" hasCustomPrompt="1"/>
          </p:nvPr>
        </p:nvSpPr>
        <p:spPr>
          <a:xfrm>
            <a:off x="2309637" y="10830019"/>
            <a:ext cx="19769328" cy="786384"/>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23" name="Text Placeholder 10"/>
          <p:cNvSpPr>
            <a:spLocks noGrp="1"/>
          </p:cNvSpPr>
          <p:nvPr>
            <p:ph type="body" sz="quarter" idx="36" hasCustomPrompt="1"/>
          </p:nvPr>
        </p:nvSpPr>
        <p:spPr>
          <a:xfrm>
            <a:off x="3030192" y="5707760"/>
            <a:ext cx="3447288" cy="1197864"/>
          </a:xfrm>
        </p:spPr>
        <p:txBody>
          <a:bodyPr>
            <a:noAutofit/>
          </a:bodyPr>
          <a:lstStyle>
            <a:lvl1pPr algn="ctr">
              <a:lnSpc>
                <a:spcPct val="100000"/>
              </a:lnSpc>
              <a:defRPr sz="7200" b="0" spc="300" baseline="0">
                <a:solidFill>
                  <a:schemeClr val="bg1"/>
                </a:solidFill>
                <a:latin typeface="黑体-简" panose="02000000000000000000" charset="-122"/>
              </a:defRPr>
            </a:lvl1pPr>
          </a:lstStyle>
          <a:p>
            <a:pPr lvl="0"/>
            <a:r>
              <a:rPr lang="en-US" dirty="0"/>
              <a:t>00</a:t>
            </a:r>
          </a:p>
        </p:txBody>
      </p:sp>
      <p:sp>
        <p:nvSpPr>
          <p:cNvPr id="24" name="Text Placeholder 10"/>
          <p:cNvSpPr>
            <a:spLocks noGrp="1"/>
          </p:cNvSpPr>
          <p:nvPr>
            <p:ph type="body" sz="quarter" idx="37" hasCustomPrompt="1"/>
          </p:nvPr>
        </p:nvSpPr>
        <p:spPr>
          <a:xfrm>
            <a:off x="10457188" y="5707760"/>
            <a:ext cx="3447288" cy="1197864"/>
          </a:xfrm>
        </p:spPr>
        <p:txBody>
          <a:bodyPr>
            <a:noAutofit/>
          </a:bodyPr>
          <a:lstStyle>
            <a:lvl1pPr algn="ctr">
              <a:lnSpc>
                <a:spcPct val="100000"/>
              </a:lnSpc>
              <a:defRPr sz="7200" b="0" spc="300" baseline="0">
                <a:solidFill>
                  <a:schemeClr val="bg1"/>
                </a:solidFill>
                <a:latin typeface="黑体-简" panose="02000000000000000000" charset="-122"/>
              </a:defRPr>
            </a:lvl1pPr>
          </a:lstStyle>
          <a:p>
            <a:pPr lvl="0"/>
            <a:r>
              <a:rPr lang="en-US" dirty="0"/>
              <a:t>00</a:t>
            </a:r>
          </a:p>
        </p:txBody>
      </p:sp>
      <p:sp>
        <p:nvSpPr>
          <p:cNvPr id="29" name="Text Placeholder 10"/>
          <p:cNvSpPr>
            <a:spLocks noGrp="1"/>
          </p:cNvSpPr>
          <p:nvPr>
            <p:ph type="body" sz="quarter" idx="38" hasCustomPrompt="1"/>
          </p:nvPr>
        </p:nvSpPr>
        <p:spPr>
          <a:xfrm>
            <a:off x="17885250" y="5707760"/>
            <a:ext cx="3447288" cy="1197864"/>
          </a:xfrm>
        </p:spPr>
        <p:txBody>
          <a:bodyPr>
            <a:noAutofit/>
          </a:bodyPr>
          <a:lstStyle>
            <a:lvl1pPr algn="ctr">
              <a:lnSpc>
                <a:spcPct val="100000"/>
              </a:lnSpc>
              <a:defRPr sz="7200" b="0" spc="300" baseline="0">
                <a:solidFill>
                  <a:schemeClr val="bg1"/>
                </a:solidFill>
                <a:latin typeface="黑体-简" panose="02000000000000000000" charset="-122"/>
              </a:defRPr>
            </a:lvl1pPr>
          </a:lstStyle>
          <a:p>
            <a:pPr lvl="0"/>
            <a:r>
              <a:rPr lang="en-US" dirty="0"/>
              <a:t>00</a:t>
            </a:r>
          </a:p>
        </p:txBody>
      </p:sp>
      <p:sp>
        <p:nvSpPr>
          <p:cNvPr id="31" name="Text Placeholder 10"/>
          <p:cNvSpPr>
            <a:spLocks noGrp="1"/>
          </p:cNvSpPr>
          <p:nvPr>
            <p:ph type="body" sz="quarter" idx="28" hasCustomPrompt="1"/>
          </p:nvPr>
        </p:nvSpPr>
        <p:spPr>
          <a:xfrm>
            <a:off x="3030192" y="7058133"/>
            <a:ext cx="3447288" cy="365760"/>
          </a:xfrm>
        </p:spPr>
        <p:txBody>
          <a:bodyPr>
            <a:normAutofit/>
          </a:bodyPr>
          <a:lstStyle>
            <a:lvl1pPr algn="ctr">
              <a:lnSpc>
                <a:spcPct val="150000"/>
              </a:lnSpc>
              <a:defRPr sz="1800" b="0" spc="600" baseline="0">
                <a:solidFill>
                  <a:schemeClr val="bg1"/>
                </a:solidFill>
                <a:effectLst/>
                <a:latin typeface="黑体-简" panose="02000000000000000000" charset="-122"/>
              </a:defRPr>
            </a:lvl1pPr>
          </a:lstStyle>
          <a:p>
            <a:pPr lvl="0"/>
            <a:r>
              <a:rPr lang="en-US" dirty="0"/>
              <a:t>CLICK TO EDIT</a:t>
            </a:r>
          </a:p>
        </p:txBody>
      </p:sp>
      <p:sp>
        <p:nvSpPr>
          <p:cNvPr id="33" name="Text Placeholder 10"/>
          <p:cNvSpPr>
            <a:spLocks noGrp="1"/>
          </p:cNvSpPr>
          <p:nvPr>
            <p:ph type="body" sz="quarter" idx="39" hasCustomPrompt="1"/>
          </p:nvPr>
        </p:nvSpPr>
        <p:spPr>
          <a:xfrm>
            <a:off x="10457188" y="7058133"/>
            <a:ext cx="3447288" cy="365760"/>
          </a:xfrm>
        </p:spPr>
        <p:txBody>
          <a:bodyPr>
            <a:normAutofit/>
          </a:bodyPr>
          <a:lstStyle>
            <a:lvl1pPr algn="ctr">
              <a:lnSpc>
                <a:spcPct val="150000"/>
              </a:lnSpc>
              <a:defRPr sz="1800" b="0" spc="600" baseline="0">
                <a:solidFill>
                  <a:schemeClr val="bg1"/>
                </a:solidFill>
                <a:effectLst/>
                <a:latin typeface="黑体-简" panose="02000000000000000000" charset="-122"/>
              </a:defRPr>
            </a:lvl1pPr>
          </a:lstStyle>
          <a:p>
            <a:pPr lvl="0"/>
            <a:r>
              <a:rPr lang="en-US" dirty="0"/>
              <a:t>CLICK TO EDIT</a:t>
            </a:r>
          </a:p>
        </p:txBody>
      </p:sp>
      <p:sp>
        <p:nvSpPr>
          <p:cNvPr id="35" name="Text Placeholder 10"/>
          <p:cNvSpPr>
            <a:spLocks noGrp="1"/>
          </p:cNvSpPr>
          <p:nvPr>
            <p:ph type="body" sz="quarter" idx="40" hasCustomPrompt="1"/>
          </p:nvPr>
        </p:nvSpPr>
        <p:spPr>
          <a:xfrm>
            <a:off x="17884184" y="7058133"/>
            <a:ext cx="3447288" cy="365760"/>
          </a:xfrm>
        </p:spPr>
        <p:txBody>
          <a:bodyPr>
            <a:normAutofit/>
          </a:bodyPr>
          <a:lstStyle>
            <a:lvl1pPr algn="ctr">
              <a:lnSpc>
                <a:spcPct val="150000"/>
              </a:lnSpc>
              <a:defRPr sz="1800" b="0" spc="600" baseline="0">
                <a:solidFill>
                  <a:schemeClr val="bg1"/>
                </a:solidFill>
                <a:effectLst/>
                <a:latin typeface="黑体-简" panose="02000000000000000000" charset="-122"/>
              </a:defRPr>
            </a:lvl1pPr>
          </a:lstStyle>
          <a:p>
            <a:pPr lvl="0"/>
            <a:r>
              <a:rPr lang="en-US" dirty="0"/>
              <a:t>CLICK TO EDIT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4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1" name="Text Placeholder 10"/>
          <p:cNvSpPr>
            <a:spLocks noGrp="1"/>
          </p:cNvSpPr>
          <p:nvPr>
            <p:ph type="body" sz="quarter" idx="20" hasCustomPrompt="1"/>
          </p:nvPr>
        </p:nvSpPr>
        <p:spPr>
          <a:xfrm>
            <a:off x="1881631" y="1682675"/>
            <a:ext cx="7470648" cy="1197864"/>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2" name="Text Placeholder 10"/>
          <p:cNvSpPr>
            <a:spLocks noGrp="1"/>
          </p:cNvSpPr>
          <p:nvPr>
            <p:ph type="body" sz="quarter" idx="21" hasCustomPrompt="1"/>
          </p:nvPr>
        </p:nvSpPr>
        <p:spPr>
          <a:xfrm>
            <a:off x="18500851" y="6244989"/>
            <a:ext cx="4517136" cy="1444752"/>
          </a:xfrm>
        </p:spPr>
        <p:txBody>
          <a:bodyPr>
            <a:noAutofit/>
          </a:bodyPr>
          <a:lstStyle>
            <a:lvl1pPr algn="l">
              <a:lnSpc>
                <a:spcPct val="100000"/>
              </a:lnSpc>
              <a:defRPr sz="4400" b="1" spc="300" baseline="0">
                <a:solidFill>
                  <a:srgbClr val="CF705E"/>
                </a:solidFill>
                <a:latin typeface="黑体-简" panose="02000000000000000000" charset="-122"/>
              </a:defRPr>
            </a:lvl1pPr>
          </a:lstStyle>
          <a:p>
            <a:pPr lvl="0"/>
            <a:r>
              <a:rPr lang="en-US" dirty="0"/>
              <a:t>CLICK HERE</a:t>
            </a:r>
          </a:p>
        </p:txBody>
      </p:sp>
      <p:sp>
        <p:nvSpPr>
          <p:cNvPr id="14" name="Text Placeholder 10"/>
          <p:cNvSpPr>
            <a:spLocks noGrp="1"/>
          </p:cNvSpPr>
          <p:nvPr>
            <p:ph type="body" sz="quarter" idx="26" hasCustomPrompt="1"/>
          </p:nvPr>
        </p:nvSpPr>
        <p:spPr>
          <a:xfrm>
            <a:off x="1957831" y="3240362"/>
            <a:ext cx="6035040" cy="166420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6" name="Text Placeholder 10"/>
          <p:cNvSpPr>
            <a:spLocks noGrp="1"/>
          </p:cNvSpPr>
          <p:nvPr>
            <p:ph type="body" sz="quarter" idx="27" hasCustomPrompt="1"/>
          </p:nvPr>
        </p:nvSpPr>
        <p:spPr>
          <a:xfrm>
            <a:off x="18578627" y="7811092"/>
            <a:ext cx="4654753" cy="1664208"/>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28" hasCustomPrompt="1"/>
          </p:nvPr>
        </p:nvSpPr>
        <p:spPr>
          <a:xfrm>
            <a:off x="2035607" y="10386441"/>
            <a:ext cx="2825496" cy="1243584"/>
          </a:xfrm>
        </p:spPr>
        <p:txBody>
          <a:bodyPr>
            <a:normAutofit/>
          </a:bodyPr>
          <a:lstStyle>
            <a:lvl1pPr algn="l">
              <a:lnSpc>
                <a:spcPct val="150000"/>
              </a:lnSpc>
              <a:defRPr sz="1800" b="0" spc="60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3_Custo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rgbClr val="CF705E"/>
                </a:solidFill>
              </a:defRPr>
            </a:lvl1pPr>
          </a:lstStyle>
          <a:p>
            <a:r>
              <a:rPr lang="en-US"/>
              <a:t>P / </a:t>
            </a:r>
            <a:fld id="{1D7B185B-748F-43BB-A7D5-BE6593287738}" type="slidenum">
              <a:rPr lang="en-US" smtClean="0"/>
              <a:t>‹#›</a:t>
            </a:fld>
            <a:endParaRPr lang="en-US" dirty="0"/>
          </a:p>
        </p:txBody>
      </p:sp>
      <p:sp>
        <p:nvSpPr>
          <p:cNvPr id="12" name="Text Placeholder 10"/>
          <p:cNvSpPr>
            <a:spLocks noGrp="1"/>
          </p:cNvSpPr>
          <p:nvPr>
            <p:ph type="body" sz="quarter" idx="18" hasCustomPrompt="1"/>
          </p:nvPr>
        </p:nvSpPr>
        <p:spPr>
          <a:xfrm>
            <a:off x="820861" y="801258"/>
            <a:ext cx="4407158" cy="1014984"/>
          </a:xfrm>
        </p:spPr>
        <p:txBody>
          <a:bodyPr>
            <a:normAutofit/>
          </a:bodyPr>
          <a:lstStyle>
            <a:lvl1pPr algn="l">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3" name="Text Placeholder 10"/>
          <p:cNvSpPr>
            <a:spLocks noGrp="1"/>
          </p:cNvSpPr>
          <p:nvPr>
            <p:ph type="body" sz="quarter" idx="19" hasCustomPrompt="1"/>
          </p:nvPr>
        </p:nvSpPr>
        <p:spPr>
          <a:xfrm>
            <a:off x="14325473" y="1416811"/>
            <a:ext cx="8485632" cy="402336"/>
          </a:xfrm>
        </p:spPr>
        <p:txBody>
          <a:bodyPr>
            <a:normAutofit/>
          </a:bodyPr>
          <a:lstStyle>
            <a:lvl1pPr algn="ctr">
              <a:lnSpc>
                <a:spcPct val="100000"/>
              </a:lnSpc>
              <a:defRPr sz="2000" b="1" spc="600" baseline="0">
                <a:solidFill>
                  <a:srgbClr val="CF705E"/>
                </a:solidFill>
                <a:effectLst/>
                <a:latin typeface="黑体-简" panose="02000000000000000000" charset="-122"/>
              </a:defRPr>
            </a:lvl1pPr>
          </a:lstStyle>
          <a:p>
            <a:pPr lvl="0"/>
            <a:r>
              <a:rPr lang="en-US" dirty="0"/>
              <a:t>CLICK TO EDIT TEXT</a:t>
            </a:r>
          </a:p>
        </p:txBody>
      </p:sp>
      <p:sp>
        <p:nvSpPr>
          <p:cNvPr id="14" name="Text Placeholder 10"/>
          <p:cNvSpPr>
            <a:spLocks noGrp="1"/>
          </p:cNvSpPr>
          <p:nvPr>
            <p:ph type="body" sz="quarter" idx="20" hasCustomPrompt="1"/>
          </p:nvPr>
        </p:nvSpPr>
        <p:spPr>
          <a:xfrm rot="16200000">
            <a:off x="-3085334" y="5585278"/>
            <a:ext cx="9842360" cy="2304288"/>
          </a:xfrm>
        </p:spPr>
        <p:txBody>
          <a:bodyPr>
            <a:noAutofit/>
          </a:bodyPr>
          <a:lstStyle>
            <a:lvl1pPr algn="l">
              <a:lnSpc>
                <a:spcPct val="100000"/>
              </a:lnSpc>
              <a:defRPr sz="7200" b="1" spc="300" baseline="0">
                <a:solidFill>
                  <a:srgbClr val="CF705E"/>
                </a:solidFill>
                <a:latin typeface="黑体-简" panose="02000000000000000000" charset="-122"/>
              </a:defRPr>
            </a:lvl1pPr>
          </a:lstStyle>
          <a:p>
            <a:pPr lvl="0"/>
            <a:r>
              <a:rPr lang="en-US" dirty="0"/>
              <a:t>CLICK HERE</a:t>
            </a:r>
          </a:p>
        </p:txBody>
      </p:sp>
      <p:sp>
        <p:nvSpPr>
          <p:cNvPr id="15" name="Text Placeholder 10"/>
          <p:cNvSpPr>
            <a:spLocks noGrp="1"/>
          </p:cNvSpPr>
          <p:nvPr>
            <p:ph type="body" sz="quarter" idx="26" hasCustomPrompt="1"/>
          </p:nvPr>
        </p:nvSpPr>
        <p:spPr>
          <a:xfrm>
            <a:off x="4206864" y="3284812"/>
            <a:ext cx="6611112" cy="2496312"/>
          </a:xfrm>
        </p:spPr>
        <p:txBody>
          <a:bodyPr>
            <a:normAutofit/>
          </a:bodyPr>
          <a:lstStyle>
            <a:lvl1pPr algn="just">
              <a:lnSpc>
                <a:spcPct val="150000"/>
              </a:lnSpc>
              <a:defRPr sz="1800" b="0" spc="0" baseline="0">
                <a:solidFill>
                  <a:schemeClr val="bg1">
                    <a:lumMod val="50000"/>
                  </a:schemeClr>
                </a:solidFill>
                <a:effectLst/>
                <a:latin typeface="黑体-简" panose="02000000000000000000" charset="-122"/>
              </a:defRPr>
            </a:lvl1pPr>
          </a:lstStyle>
          <a:p>
            <a:pPr lvl="0"/>
            <a:r>
              <a:rPr lang="en-US" dirty="0"/>
              <a:t>Click to edit text</a:t>
            </a:r>
          </a:p>
        </p:txBody>
      </p:sp>
      <p:sp>
        <p:nvSpPr>
          <p:cNvPr id="17" name="Text Placeholder 10"/>
          <p:cNvSpPr>
            <a:spLocks noGrp="1"/>
          </p:cNvSpPr>
          <p:nvPr>
            <p:ph type="body" sz="quarter" idx="29" hasCustomPrompt="1"/>
          </p:nvPr>
        </p:nvSpPr>
        <p:spPr>
          <a:xfrm>
            <a:off x="4256292" y="8993335"/>
            <a:ext cx="2633472" cy="329184"/>
          </a:xfrm>
        </p:spPr>
        <p:txBody>
          <a:bodyPr>
            <a:normAutofit/>
          </a:bodyPr>
          <a:lstStyle>
            <a:lvl1pPr algn="l">
              <a:lnSpc>
                <a:spcPct val="150000"/>
              </a:lnSpc>
              <a:defRPr sz="1600" b="0" spc="600" baseline="0">
                <a:solidFill>
                  <a:srgbClr val="302B31"/>
                </a:solidFill>
                <a:effectLst/>
                <a:latin typeface="黑体-简" panose="02000000000000000000" charset="-122"/>
              </a:defRPr>
            </a:lvl1pPr>
          </a:lstStyle>
          <a:p>
            <a:pPr lvl="0"/>
            <a:r>
              <a:rPr lang="en-US" dirty="0"/>
              <a:t>CLICK TO EDIT</a:t>
            </a:r>
          </a:p>
        </p:txBody>
      </p:sp>
      <p:sp>
        <p:nvSpPr>
          <p:cNvPr id="19" name="Text Placeholder 10"/>
          <p:cNvSpPr>
            <a:spLocks noGrp="1"/>
          </p:cNvSpPr>
          <p:nvPr>
            <p:ph type="body" sz="quarter" idx="30" hasCustomPrompt="1"/>
          </p:nvPr>
        </p:nvSpPr>
        <p:spPr>
          <a:xfrm>
            <a:off x="15831259" y="10729172"/>
            <a:ext cx="2496312" cy="283464"/>
          </a:xfrm>
        </p:spPr>
        <p:txBody>
          <a:bodyPr>
            <a:normAutofit/>
          </a:bodyPr>
          <a:lstStyle>
            <a:lvl1pPr algn="just">
              <a:lnSpc>
                <a:spcPct val="100000"/>
              </a:lnSpc>
              <a:defRPr sz="1400" b="0" spc="0" baseline="0">
                <a:solidFill>
                  <a:srgbClr val="302B31"/>
                </a:solidFill>
                <a:effectLst/>
                <a:latin typeface="黑体-简" panose="02000000000000000000" charset="-122"/>
              </a:defRPr>
            </a:lvl1pPr>
          </a:lstStyle>
          <a:p>
            <a:pPr lvl="0"/>
            <a:r>
              <a:rPr lang="en-US" dirty="0"/>
              <a:t>Click to edit text</a:t>
            </a:r>
          </a:p>
        </p:txBody>
      </p:sp>
      <p:sp>
        <p:nvSpPr>
          <p:cNvPr id="21" name="Text Placeholder 10"/>
          <p:cNvSpPr>
            <a:spLocks noGrp="1"/>
          </p:cNvSpPr>
          <p:nvPr>
            <p:ph type="body" sz="quarter" idx="31" hasCustomPrompt="1"/>
          </p:nvPr>
        </p:nvSpPr>
        <p:spPr>
          <a:xfrm>
            <a:off x="19007021" y="10729172"/>
            <a:ext cx="2496312" cy="283464"/>
          </a:xfrm>
        </p:spPr>
        <p:txBody>
          <a:bodyPr>
            <a:normAutofit/>
          </a:bodyPr>
          <a:lstStyle>
            <a:lvl1pPr algn="just">
              <a:lnSpc>
                <a:spcPct val="100000"/>
              </a:lnSpc>
              <a:defRPr sz="1400" b="0" spc="0" baseline="0">
                <a:solidFill>
                  <a:srgbClr val="302B31"/>
                </a:solidFill>
                <a:effectLst/>
                <a:latin typeface="黑体-简" panose="02000000000000000000" charset="-122"/>
              </a:defRPr>
            </a:lvl1pPr>
          </a:lstStyle>
          <a:p>
            <a:pPr lvl="0"/>
            <a:r>
              <a:rPr lang="en-US" dirty="0"/>
              <a:t>Click to edit text</a:t>
            </a: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358405" y="12514461"/>
            <a:ext cx="1645920" cy="402336"/>
          </a:xfrm>
          <a:prstGeom prst="rect">
            <a:avLst/>
          </a:prstGeom>
        </p:spPr>
        <p:txBody>
          <a:bodyPr vert="horz" lIns="91440" tIns="45720" rIns="91440" bIns="45720" rtlCol="0" anchor="ctr"/>
          <a:lstStyle>
            <a:lvl1pPr algn="ctr">
              <a:defRPr sz="2000" b="1" spc="600">
                <a:solidFill>
                  <a:srgbClr val="9D523D"/>
                </a:solidFill>
                <a:latin typeface="黑体-简" panose="02000000000000000000" charset="-122"/>
                <a:ea typeface="黑体-简" panose="02000000000000000000" charset="-122"/>
                <a:cs typeface="黑体-简" panose="02000000000000000000" charset="-122"/>
              </a:defRPr>
            </a:lvl1pPr>
          </a:lstStyle>
          <a:p>
            <a:r>
              <a:rPr lang="en-US" dirty="0"/>
              <a:t>P / </a:t>
            </a:r>
            <a:fld id="{1D7B185B-748F-43BB-A7D5-BE659328773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Lst>
  <p:hf hdr="0" ftr="0" dt="0"/>
  <p:txStyles>
    <p:titleStyle>
      <a:lvl1pPr algn="l" defTabSz="1828800" rtl="0" eaLnBrk="1" latinLnBrk="0" hangingPunct="1">
        <a:lnSpc>
          <a:spcPct val="90000"/>
        </a:lnSpc>
        <a:spcBef>
          <a:spcPct val="0"/>
        </a:spcBef>
        <a:buNone/>
        <a:defRPr sz="8800" kern="1200">
          <a:solidFill>
            <a:schemeClr val="tx1"/>
          </a:solidFill>
          <a:latin typeface="黑体-简" panose="02000000000000000000" charset="-122"/>
          <a:ea typeface="黑体-简" panose="02000000000000000000" charset="-122"/>
          <a:cs typeface="黑体-简" panose="02000000000000000000" charset="-122"/>
        </a:defRPr>
      </a:lvl1pPr>
    </p:titleStyle>
    <p:bodyStyle>
      <a:lvl1pPr marL="0" indent="0" algn="l" defTabSz="1828800" rtl="0" eaLnBrk="1" latinLnBrk="0" hangingPunct="1">
        <a:lnSpc>
          <a:spcPct val="90000"/>
        </a:lnSpc>
        <a:spcBef>
          <a:spcPts val="2000"/>
        </a:spcBef>
        <a:buFont typeface="Arial" panose="020B0604020202090204" pitchFamily="34" charset="0"/>
        <a:buNone/>
        <a:defRPr sz="5600" kern="1200">
          <a:solidFill>
            <a:schemeClr val="tx1"/>
          </a:solidFill>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34"/>
          <p:cNvSpPr/>
          <p:nvPr/>
        </p:nvSpPr>
        <p:spPr>
          <a:xfrm>
            <a:off x="1" y="0"/>
            <a:ext cx="5928258" cy="13716000"/>
          </a:xfrm>
          <a:custGeom>
            <a:avLst/>
            <a:gdLst>
              <a:gd name="connsiteX0" fmla="*/ 0 w 5928258"/>
              <a:gd name="connsiteY0" fmla="*/ 0 h 13716000"/>
              <a:gd name="connsiteX1" fmla="*/ 3949456 w 5928258"/>
              <a:gd name="connsiteY1" fmla="*/ 0 h 13716000"/>
              <a:gd name="connsiteX2" fmla="*/ 3949456 w 5928258"/>
              <a:gd name="connsiteY2" fmla="*/ 2 h 13716000"/>
              <a:gd name="connsiteX3" fmla="*/ 4010365 w 5928258"/>
              <a:gd name="connsiteY3" fmla="*/ 2 h 13716000"/>
              <a:gd name="connsiteX4" fmla="*/ 4019671 w 5928258"/>
              <a:gd name="connsiteY4" fmla="*/ 2 h 13716000"/>
              <a:gd name="connsiteX5" fmla="*/ 4023507 w 5928258"/>
              <a:gd name="connsiteY5" fmla="*/ 2 h 13716000"/>
              <a:gd name="connsiteX6" fmla="*/ 4094082 w 5928258"/>
              <a:gd name="connsiteY6" fmla="*/ 2 h 13716000"/>
              <a:gd name="connsiteX7" fmla="*/ 4096566 w 5928258"/>
              <a:gd name="connsiteY7" fmla="*/ 2 h 13716000"/>
              <a:gd name="connsiteX8" fmla="*/ 4110942 w 5928258"/>
              <a:gd name="connsiteY8" fmla="*/ 2 h 13716000"/>
              <a:gd name="connsiteX9" fmla="*/ 4150595 w 5928258"/>
              <a:gd name="connsiteY9" fmla="*/ 2 h 13716000"/>
              <a:gd name="connsiteX10" fmla="*/ 4167141 w 5928258"/>
              <a:gd name="connsiteY10" fmla="*/ 2 h 13716000"/>
              <a:gd name="connsiteX11" fmla="*/ 4184001 w 5928258"/>
              <a:gd name="connsiteY11" fmla="*/ 2 h 13716000"/>
              <a:gd name="connsiteX12" fmla="*/ 4194608 w 5928258"/>
              <a:gd name="connsiteY12" fmla="*/ 2 h 13716000"/>
              <a:gd name="connsiteX13" fmla="*/ 4223654 w 5928258"/>
              <a:gd name="connsiteY13" fmla="*/ 2 h 13716000"/>
              <a:gd name="connsiteX14" fmla="*/ 4227682 w 5928258"/>
              <a:gd name="connsiteY14" fmla="*/ 2 h 13716000"/>
              <a:gd name="connsiteX15" fmla="*/ 4251381 w 5928258"/>
              <a:gd name="connsiteY15" fmla="*/ 2 h 13716000"/>
              <a:gd name="connsiteX16" fmla="*/ 4253396 w 5928258"/>
              <a:gd name="connsiteY16" fmla="*/ 2 h 13716000"/>
              <a:gd name="connsiteX17" fmla="*/ 4267267 w 5928258"/>
              <a:gd name="connsiteY17" fmla="*/ 2 h 13716000"/>
              <a:gd name="connsiteX18" fmla="*/ 4267667 w 5928258"/>
              <a:gd name="connsiteY18" fmla="*/ 2 h 13716000"/>
              <a:gd name="connsiteX19" fmla="*/ 4281850 w 5928258"/>
              <a:gd name="connsiteY19" fmla="*/ 2 h 13716000"/>
              <a:gd name="connsiteX20" fmla="*/ 4283934 w 5928258"/>
              <a:gd name="connsiteY20" fmla="*/ 2 h 13716000"/>
              <a:gd name="connsiteX21" fmla="*/ 4300741 w 5928258"/>
              <a:gd name="connsiteY21" fmla="*/ 2 h 13716000"/>
              <a:gd name="connsiteX22" fmla="*/ 4308358 w 5928258"/>
              <a:gd name="connsiteY22" fmla="*/ 2 h 13716000"/>
              <a:gd name="connsiteX23" fmla="*/ 4308358 w 5928258"/>
              <a:gd name="connsiteY23" fmla="*/ 1 h 13716000"/>
              <a:gd name="connsiteX24" fmla="*/ 4349493 w 5928258"/>
              <a:gd name="connsiteY24" fmla="*/ 1 h 13716000"/>
              <a:gd name="connsiteX25" fmla="*/ 4381417 w 5928258"/>
              <a:gd name="connsiteY25" fmla="*/ 1 h 13716000"/>
              <a:gd name="connsiteX26" fmla="*/ 4422552 w 5928258"/>
              <a:gd name="connsiteY26" fmla="*/ 1 h 13716000"/>
              <a:gd name="connsiteX27" fmla="*/ 4452882 w 5928258"/>
              <a:gd name="connsiteY27" fmla="*/ 1 h 13716000"/>
              <a:gd name="connsiteX28" fmla="*/ 4462188 w 5928258"/>
              <a:gd name="connsiteY28" fmla="*/ 1 h 13716000"/>
              <a:gd name="connsiteX29" fmla="*/ 4525941 w 5928258"/>
              <a:gd name="connsiteY29" fmla="*/ 1 h 13716000"/>
              <a:gd name="connsiteX30" fmla="*/ 4535247 w 5928258"/>
              <a:gd name="connsiteY30" fmla="*/ 1 h 13716000"/>
              <a:gd name="connsiteX31" fmla="*/ 4539083 w 5928258"/>
              <a:gd name="connsiteY31" fmla="*/ 1 h 13716000"/>
              <a:gd name="connsiteX32" fmla="*/ 4609658 w 5928258"/>
              <a:gd name="connsiteY32" fmla="*/ 1 h 13716000"/>
              <a:gd name="connsiteX33" fmla="*/ 4612142 w 5928258"/>
              <a:gd name="connsiteY33" fmla="*/ 1 h 13716000"/>
              <a:gd name="connsiteX34" fmla="*/ 4626518 w 5928258"/>
              <a:gd name="connsiteY34" fmla="*/ 1 h 13716000"/>
              <a:gd name="connsiteX35" fmla="*/ 4666171 w 5928258"/>
              <a:gd name="connsiteY35" fmla="*/ 1 h 13716000"/>
              <a:gd name="connsiteX36" fmla="*/ 4682717 w 5928258"/>
              <a:gd name="connsiteY36" fmla="*/ 1 h 13716000"/>
              <a:gd name="connsiteX37" fmla="*/ 4699577 w 5928258"/>
              <a:gd name="connsiteY37" fmla="*/ 1 h 13716000"/>
              <a:gd name="connsiteX38" fmla="*/ 4710184 w 5928258"/>
              <a:gd name="connsiteY38" fmla="*/ 1 h 13716000"/>
              <a:gd name="connsiteX39" fmla="*/ 4739230 w 5928258"/>
              <a:gd name="connsiteY39" fmla="*/ 1 h 13716000"/>
              <a:gd name="connsiteX40" fmla="*/ 4743258 w 5928258"/>
              <a:gd name="connsiteY40" fmla="*/ 1 h 13716000"/>
              <a:gd name="connsiteX41" fmla="*/ 4766957 w 5928258"/>
              <a:gd name="connsiteY41" fmla="*/ 1 h 13716000"/>
              <a:gd name="connsiteX42" fmla="*/ 4768972 w 5928258"/>
              <a:gd name="connsiteY42" fmla="*/ 1 h 13716000"/>
              <a:gd name="connsiteX43" fmla="*/ 4782843 w 5928258"/>
              <a:gd name="connsiteY43" fmla="*/ 1 h 13716000"/>
              <a:gd name="connsiteX44" fmla="*/ 4783243 w 5928258"/>
              <a:gd name="connsiteY44" fmla="*/ 1 h 13716000"/>
              <a:gd name="connsiteX45" fmla="*/ 4797426 w 5928258"/>
              <a:gd name="connsiteY45" fmla="*/ 1 h 13716000"/>
              <a:gd name="connsiteX46" fmla="*/ 4799510 w 5928258"/>
              <a:gd name="connsiteY46" fmla="*/ 1 h 13716000"/>
              <a:gd name="connsiteX47" fmla="*/ 4808808 w 5928258"/>
              <a:gd name="connsiteY47" fmla="*/ 1 h 13716000"/>
              <a:gd name="connsiteX48" fmla="*/ 4849943 w 5928258"/>
              <a:gd name="connsiteY48" fmla="*/ 1 h 13716000"/>
              <a:gd name="connsiteX49" fmla="*/ 4881867 w 5928258"/>
              <a:gd name="connsiteY49" fmla="*/ 1 h 13716000"/>
              <a:gd name="connsiteX50" fmla="*/ 4923002 w 5928258"/>
              <a:gd name="connsiteY50" fmla="*/ 1 h 13716000"/>
              <a:gd name="connsiteX51" fmla="*/ 4953332 w 5928258"/>
              <a:gd name="connsiteY51" fmla="*/ 1 h 13716000"/>
              <a:gd name="connsiteX52" fmla="*/ 4962639 w 5928258"/>
              <a:gd name="connsiteY52" fmla="*/ 1 h 13716000"/>
              <a:gd name="connsiteX53" fmla="*/ 5026391 w 5928258"/>
              <a:gd name="connsiteY53" fmla="*/ 1 h 13716000"/>
              <a:gd name="connsiteX54" fmla="*/ 5035698 w 5928258"/>
              <a:gd name="connsiteY54" fmla="*/ 1 h 13716000"/>
              <a:gd name="connsiteX55" fmla="*/ 5039534 w 5928258"/>
              <a:gd name="connsiteY55" fmla="*/ 1 h 13716000"/>
              <a:gd name="connsiteX56" fmla="*/ 5110109 w 5928258"/>
              <a:gd name="connsiteY56" fmla="*/ 1 h 13716000"/>
              <a:gd name="connsiteX57" fmla="*/ 5112593 w 5928258"/>
              <a:gd name="connsiteY57" fmla="*/ 1 h 13716000"/>
              <a:gd name="connsiteX58" fmla="*/ 5126968 w 5928258"/>
              <a:gd name="connsiteY58" fmla="*/ 1 h 13716000"/>
              <a:gd name="connsiteX59" fmla="*/ 5166622 w 5928258"/>
              <a:gd name="connsiteY59" fmla="*/ 1 h 13716000"/>
              <a:gd name="connsiteX60" fmla="*/ 5183168 w 5928258"/>
              <a:gd name="connsiteY60" fmla="*/ 1 h 13716000"/>
              <a:gd name="connsiteX61" fmla="*/ 5200027 w 5928258"/>
              <a:gd name="connsiteY61" fmla="*/ 1 h 13716000"/>
              <a:gd name="connsiteX62" fmla="*/ 5210634 w 5928258"/>
              <a:gd name="connsiteY62" fmla="*/ 1 h 13716000"/>
              <a:gd name="connsiteX63" fmla="*/ 5239681 w 5928258"/>
              <a:gd name="connsiteY63" fmla="*/ 1 h 13716000"/>
              <a:gd name="connsiteX64" fmla="*/ 5243708 w 5928258"/>
              <a:gd name="connsiteY64" fmla="*/ 1 h 13716000"/>
              <a:gd name="connsiteX65" fmla="*/ 5267407 w 5928258"/>
              <a:gd name="connsiteY65" fmla="*/ 1 h 13716000"/>
              <a:gd name="connsiteX66" fmla="*/ 5269422 w 5928258"/>
              <a:gd name="connsiteY66" fmla="*/ 1 h 13716000"/>
              <a:gd name="connsiteX67" fmla="*/ 5283293 w 5928258"/>
              <a:gd name="connsiteY67" fmla="*/ 1 h 13716000"/>
              <a:gd name="connsiteX68" fmla="*/ 5283693 w 5928258"/>
              <a:gd name="connsiteY68" fmla="*/ 1 h 13716000"/>
              <a:gd name="connsiteX69" fmla="*/ 5297877 w 5928258"/>
              <a:gd name="connsiteY69" fmla="*/ 1 h 13716000"/>
              <a:gd name="connsiteX70" fmla="*/ 5299960 w 5928258"/>
              <a:gd name="connsiteY70" fmla="*/ 1 h 13716000"/>
              <a:gd name="connsiteX71" fmla="*/ 5316767 w 5928258"/>
              <a:gd name="connsiteY71" fmla="*/ 1 h 13716000"/>
              <a:gd name="connsiteX72" fmla="*/ 5340466 w 5928258"/>
              <a:gd name="connsiteY72" fmla="*/ 1 h 13716000"/>
              <a:gd name="connsiteX73" fmla="*/ 5342481 w 5928258"/>
              <a:gd name="connsiteY73" fmla="*/ 1 h 13716000"/>
              <a:gd name="connsiteX74" fmla="*/ 5356352 w 5928258"/>
              <a:gd name="connsiteY74" fmla="*/ 1 h 13716000"/>
              <a:gd name="connsiteX75" fmla="*/ 5370936 w 5928258"/>
              <a:gd name="connsiteY75" fmla="*/ 1 h 13716000"/>
              <a:gd name="connsiteX76" fmla="*/ 5373019 w 5928258"/>
              <a:gd name="connsiteY76" fmla="*/ 1 h 13716000"/>
              <a:gd name="connsiteX77" fmla="*/ 5928022 w 5928258"/>
              <a:gd name="connsiteY77" fmla="*/ 3009378 h 13716000"/>
              <a:gd name="connsiteX78" fmla="*/ 5925378 w 5928258"/>
              <a:gd name="connsiteY78" fmla="*/ 3315450 h 13716000"/>
              <a:gd name="connsiteX79" fmla="*/ 5255784 w 5928258"/>
              <a:gd name="connsiteY79" fmla="*/ 6807367 h 13716000"/>
              <a:gd name="connsiteX80" fmla="*/ 5174622 w 5928258"/>
              <a:gd name="connsiteY80" fmla="*/ 13716000 h 13716000"/>
              <a:gd name="connsiteX81" fmla="*/ 5101563 w 5928258"/>
              <a:gd name="connsiteY81" fmla="*/ 13716000 h 13716000"/>
              <a:gd name="connsiteX82" fmla="*/ 5004966 w 5928258"/>
              <a:gd name="connsiteY82" fmla="*/ 13716000 h 13716000"/>
              <a:gd name="connsiteX83" fmla="*/ 4931907 w 5928258"/>
              <a:gd name="connsiteY83" fmla="*/ 13716000 h 13716000"/>
              <a:gd name="connsiteX84" fmla="*/ 4929924 w 5928258"/>
              <a:gd name="connsiteY84" fmla="*/ 13716000 h 13716000"/>
              <a:gd name="connsiteX85" fmla="*/ 4856865 w 5928258"/>
              <a:gd name="connsiteY85" fmla="*/ 13716000 h 13716000"/>
              <a:gd name="connsiteX86" fmla="*/ 4782842 w 5928258"/>
              <a:gd name="connsiteY86" fmla="*/ 13716000 h 13716000"/>
              <a:gd name="connsiteX87" fmla="*/ 4709783 w 5928258"/>
              <a:gd name="connsiteY87" fmla="*/ 13716000 h 13716000"/>
              <a:gd name="connsiteX88" fmla="*/ 4692872 w 5928258"/>
              <a:gd name="connsiteY88" fmla="*/ 13716000 h 13716000"/>
              <a:gd name="connsiteX89" fmla="*/ 4683469 w 5928258"/>
              <a:gd name="connsiteY89" fmla="*/ 13716000 h 13716000"/>
              <a:gd name="connsiteX90" fmla="*/ 4674171 w 5928258"/>
              <a:gd name="connsiteY90" fmla="*/ 13716000 h 13716000"/>
              <a:gd name="connsiteX91" fmla="*/ 4619813 w 5928258"/>
              <a:gd name="connsiteY91" fmla="*/ 13716000 h 13716000"/>
              <a:gd name="connsiteX92" fmla="*/ 4610410 w 5928258"/>
              <a:gd name="connsiteY92" fmla="*/ 13716000 h 13716000"/>
              <a:gd name="connsiteX93" fmla="*/ 4601112 w 5928258"/>
              <a:gd name="connsiteY93" fmla="*/ 13716000 h 13716000"/>
              <a:gd name="connsiteX94" fmla="*/ 4504515 w 5928258"/>
              <a:gd name="connsiteY94" fmla="*/ 13716000 h 13716000"/>
              <a:gd name="connsiteX95" fmla="*/ 4431456 w 5928258"/>
              <a:gd name="connsiteY95" fmla="*/ 13716000 h 13716000"/>
              <a:gd name="connsiteX96" fmla="*/ 4429474 w 5928258"/>
              <a:gd name="connsiteY96" fmla="*/ 13716000 h 13716000"/>
              <a:gd name="connsiteX97" fmla="*/ 4356415 w 5928258"/>
              <a:gd name="connsiteY97" fmla="*/ 13716000 h 13716000"/>
              <a:gd name="connsiteX98" fmla="*/ 4282392 w 5928258"/>
              <a:gd name="connsiteY98" fmla="*/ 13716000 h 13716000"/>
              <a:gd name="connsiteX99" fmla="*/ 4209333 w 5928258"/>
              <a:gd name="connsiteY99" fmla="*/ 13716000 h 13716000"/>
              <a:gd name="connsiteX100" fmla="*/ 4192423 w 5928258"/>
              <a:gd name="connsiteY100" fmla="*/ 13716000 h 13716000"/>
              <a:gd name="connsiteX101" fmla="*/ 4183019 w 5928258"/>
              <a:gd name="connsiteY101" fmla="*/ 13716000 h 13716000"/>
              <a:gd name="connsiteX102" fmla="*/ 4158595 w 5928258"/>
              <a:gd name="connsiteY102" fmla="*/ 13716000 h 13716000"/>
              <a:gd name="connsiteX103" fmla="*/ 4119364 w 5928258"/>
              <a:gd name="connsiteY103" fmla="*/ 13716000 h 13716000"/>
              <a:gd name="connsiteX104" fmla="*/ 4109960 w 5928258"/>
              <a:gd name="connsiteY104" fmla="*/ 13716000 h 13716000"/>
              <a:gd name="connsiteX105" fmla="*/ 4085536 w 5928258"/>
              <a:gd name="connsiteY105" fmla="*/ 13716000 h 13716000"/>
              <a:gd name="connsiteX106" fmla="*/ 3988939 w 5928258"/>
              <a:gd name="connsiteY106" fmla="*/ 13716000 h 13716000"/>
              <a:gd name="connsiteX107" fmla="*/ 3949456 w 5928258"/>
              <a:gd name="connsiteY107" fmla="*/ 13716000 h 13716000"/>
              <a:gd name="connsiteX108" fmla="*/ 3915880 w 5928258"/>
              <a:gd name="connsiteY108" fmla="*/ 13716000 h 13716000"/>
              <a:gd name="connsiteX109" fmla="*/ 3913898 w 5928258"/>
              <a:gd name="connsiteY109" fmla="*/ 13716000 h 13716000"/>
              <a:gd name="connsiteX110" fmla="*/ 3840839 w 5928258"/>
              <a:gd name="connsiteY110" fmla="*/ 13716000 h 13716000"/>
              <a:gd name="connsiteX111" fmla="*/ 3766816 w 5928258"/>
              <a:gd name="connsiteY111" fmla="*/ 13716000 h 13716000"/>
              <a:gd name="connsiteX112" fmla="*/ 3693757 w 5928258"/>
              <a:gd name="connsiteY112" fmla="*/ 13716000 h 13716000"/>
              <a:gd name="connsiteX113" fmla="*/ 3676847 w 5928258"/>
              <a:gd name="connsiteY113" fmla="*/ 13716000 h 13716000"/>
              <a:gd name="connsiteX114" fmla="*/ 3667443 w 5928258"/>
              <a:gd name="connsiteY114" fmla="*/ 13716000 h 13716000"/>
              <a:gd name="connsiteX115" fmla="*/ 3658145 w 5928258"/>
              <a:gd name="connsiteY115" fmla="*/ 13716000 h 13716000"/>
              <a:gd name="connsiteX116" fmla="*/ 3603788 w 5928258"/>
              <a:gd name="connsiteY116" fmla="*/ 13716000 h 13716000"/>
              <a:gd name="connsiteX117" fmla="*/ 3594384 w 5928258"/>
              <a:gd name="connsiteY117" fmla="*/ 13716000 h 13716000"/>
              <a:gd name="connsiteX118" fmla="*/ 3585086 w 5928258"/>
              <a:gd name="connsiteY118" fmla="*/ 13716000 h 13716000"/>
              <a:gd name="connsiteX119" fmla="*/ 3488489 w 5928258"/>
              <a:gd name="connsiteY119" fmla="*/ 13716000 h 13716000"/>
              <a:gd name="connsiteX120" fmla="*/ 3415430 w 5928258"/>
              <a:gd name="connsiteY120" fmla="*/ 13716000 h 13716000"/>
              <a:gd name="connsiteX121" fmla="*/ 3413448 w 5928258"/>
              <a:gd name="connsiteY121" fmla="*/ 13716000 h 13716000"/>
              <a:gd name="connsiteX122" fmla="*/ 3340389 w 5928258"/>
              <a:gd name="connsiteY122" fmla="*/ 13716000 h 13716000"/>
              <a:gd name="connsiteX123" fmla="*/ 3266366 w 5928258"/>
              <a:gd name="connsiteY123" fmla="*/ 13716000 h 13716000"/>
              <a:gd name="connsiteX124" fmla="*/ 3193307 w 5928258"/>
              <a:gd name="connsiteY124" fmla="*/ 13716000 h 13716000"/>
              <a:gd name="connsiteX125" fmla="*/ 3176397 w 5928258"/>
              <a:gd name="connsiteY125" fmla="*/ 13716000 h 13716000"/>
              <a:gd name="connsiteX126" fmla="*/ 3166993 w 5928258"/>
              <a:gd name="connsiteY126" fmla="*/ 13716000 h 13716000"/>
              <a:gd name="connsiteX127" fmla="*/ 3103338 w 5928258"/>
              <a:gd name="connsiteY127" fmla="*/ 13716000 h 13716000"/>
              <a:gd name="connsiteX128" fmla="*/ 3093934 w 5928258"/>
              <a:gd name="connsiteY128" fmla="*/ 13716000 h 13716000"/>
              <a:gd name="connsiteX129" fmla="*/ 0 w 5928258"/>
              <a:gd name="connsiteY129"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5928258" h="13716000">
                <a:moveTo>
                  <a:pt x="0" y="0"/>
                </a:moveTo>
                <a:lnTo>
                  <a:pt x="3949456" y="0"/>
                </a:lnTo>
                <a:lnTo>
                  <a:pt x="3949456" y="2"/>
                </a:lnTo>
                <a:lnTo>
                  <a:pt x="4010365" y="2"/>
                </a:lnTo>
                <a:lnTo>
                  <a:pt x="4019671" y="2"/>
                </a:lnTo>
                <a:lnTo>
                  <a:pt x="4023507" y="2"/>
                </a:lnTo>
                <a:lnTo>
                  <a:pt x="4094082" y="2"/>
                </a:lnTo>
                <a:lnTo>
                  <a:pt x="4096566" y="2"/>
                </a:lnTo>
                <a:lnTo>
                  <a:pt x="4110942" y="2"/>
                </a:lnTo>
                <a:lnTo>
                  <a:pt x="4150595" y="2"/>
                </a:lnTo>
                <a:lnTo>
                  <a:pt x="4167141" y="2"/>
                </a:lnTo>
                <a:lnTo>
                  <a:pt x="4184001" y="2"/>
                </a:lnTo>
                <a:lnTo>
                  <a:pt x="4194608" y="2"/>
                </a:lnTo>
                <a:lnTo>
                  <a:pt x="4223654" y="2"/>
                </a:lnTo>
                <a:lnTo>
                  <a:pt x="4227682" y="2"/>
                </a:lnTo>
                <a:lnTo>
                  <a:pt x="4251381" y="2"/>
                </a:lnTo>
                <a:lnTo>
                  <a:pt x="4253396" y="2"/>
                </a:lnTo>
                <a:lnTo>
                  <a:pt x="4267267" y="2"/>
                </a:lnTo>
                <a:lnTo>
                  <a:pt x="4267667" y="2"/>
                </a:lnTo>
                <a:lnTo>
                  <a:pt x="4281850" y="2"/>
                </a:lnTo>
                <a:lnTo>
                  <a:pt x="4283934" y="2"/>
                </a:lnTo>
                <a:lnTo>
                  <a:pt x="4300741" y="2"/>
                </a:lnTo>
                <a:lnTo>
                  <a:pt x="4308358" y="2"/>
                </a:lnTo>
                <a:lnTo>
                  <a:pt x="4308358" y="1"/>
                </a:lnTo>
                <a:lnTo>
                  <a:pt x="4349493" y="1"/>
                </a:lnTo>
                <a:lnTo>
                  <a:pt x="4381417" y="1"/>
                </a:lnTo>
                <a:lnTo>
                  <a:pt x="4422552" y="1"/>
                </a:lnTo>
                <a:lnTo>
                  <a:pt x="4452882" y="1"/>
                </a:lnTo>
                <a:lnTo>
                  <a:pt x="4462188" y="1"/>
                </a:lnTo>
                <a:lnTo>
                  <a:pt x="4525941" y="1"/>
                </a:lnTo>
                <a:lnTo>
                  <a:pt x="4535247" y="1"/>
                </a:lnTo>
                <a:lnTo>
                  <a:pt x="4539083" y="1"/>
                </a:lnTo>
                <a:lnTo>
                  <a:pt x="4609658" y="1"/>
                </a:lnTo>
                <a:lnTo>
                  <a:pt x="4612142" y="1"/>
                </a:lnTo>
                <a:lnTo>
                  <a:pt x="4626518" y="1"/>
                </a:lnTo>
                <a:lnTo>
                  <a:pt x="4666171" y="1"/>
                </a:lnTo>
                <a:lnTo>
                  <a:pt x="4682717" y="1"/>
                </a:lnTo>
                <a:lnTo>
                  <a:pt x="4699577" y="1"/>
                </a:lnTo>
                <a:lnTo>
                  <a:pt x="4710184" y="1"/>
                </a:lnTo>
                <a:lnTo>
                  <a:pt x="4739230" y="1"/>
                </a:lnTo>
                <a:lnTo>
                  <a:pt x="4743258" y="1"/>
                </a:lnTo>
                <a:lnTo>
                  <a:pt x="4766957" y="1"/>
                </a:lnTo>
                <a:lnTo>
                  <a:pt x="4768972" y="1"/>
                </a:lnTo>
                <a:lnTo>
                  <a:pt x="4782843" y="1"/>
                </a:lnTo>
                <a:lnTo>
                  <a:pt x="4783243" y="1"/>
                </a:lnTo>
                <a:lnTo>
                  <a:pt x="4797426" y="1"/>
                </a:lnTo>
                <a:lnTo>
                  <a:pt x="4799510" y="1"/>
                </a:lnTo>
                <a:lnTo>
                  <a:pt x="4808808" y="1"/>
                </a:lnTo>
                <a:lnTo>
                  <a:pt x="4849943" y="1"/>
                </a:lnTo>
                <a:lnTo>
                  <a:pt x="4881867" y="1"/>
                </a:lnTo>
                <a:lnTo>
                  <a:pt x="4923002" y="1"/>
                </a:lnTo>
                <a:lnTo>
                  <a:pt x="4953332" y="1"/>
                </a:lnTo>
                <a:lnTo>
                  <a:pt x="4962639" y="1"/>
                </a:lnTo>
                <a:lnTo>
                  <a:pt x="5026391" y="1"/>
                </a:lnTo>
                <a:lnTo>
                  <a:pt x="5035698" y="1"/>
                </a:lnTo>
                <a:lnTo>
                  <a:pt x="5039534" y="1"/>
                </a:lnTo>
                <a:lnTo>
                  <a:pt x="5110109" y="1"/>
                </a:lnTo>
                <a:lnTo>
                  <a:pt x="5112593" y="1"/>
                </a:lnTo>
                <a:lnTo>
                  <a:pt x="5126968" y="1"/>
                </a:lnTo>
                <a:lnTo>
                  <a:pt x="5166622" y="1"/>
                </a:lnTo>
                <a:lnTo>
                  <a:pt x="5183168" y="1"/>
                </a:lnTo>
                <a:lnTo>
                  <a:pt x="5200027" y="1"/>
                </a:lnTo>
                <a:lnTo>
                  <a:pt x="5210634" y="1"/>
                </a:lnTo>
                <a:lnTo>
                  <a:pt x="5239681" y="1"/>
                </a:lnTo>
                <a:lnTo>
                  <a:pt x="5243708" y="1"/>
                </a:lnTo>
                <a:lnTo>
                  <a:pt x="5267407" y="1"/>
                </a:lnTo>
                <a:lnTo>
                  <a:pt x="5269422" y="1"/>
                </a:lnTo>
                <a:lnTo>
                  <a:pt x="5283293" y="1"/>
                </a:lnTo>
                <a:lnTo>
                  <a:pt x="5283693" y="1"/>
                </a:lnTo>
                <a:lnTo>
                  <a:pt x="5297877" y="1"/>
                </a:lnTo>
                <a:lnTo>
                  <a:pt x="5299960" y="1"/>
                </a:lnTo>
                <a:lnTo>
                  <a:pt x="5316767" y="1"/>
                </a:lnTo>
                <a:lnTo>
                  <a:pt x="5340466" y="1"/>
                </a:lnTo>
                <a:lnTo>
                  <a:pt x="5342481" y="1"/>
                </a:lnTo>
                <a:lnTo>
                  <a:pt x="5356352" y="1"/>
                </a:lnTo>
                <a:lnTo>
                  <a:pt x="5370936" y="1"/>
                </a:lnTo>
                <a:lnTo>
                  <a:pt x="5373019" y="1"/>
                </a:lnTo>
                <a:cubicBezTo>
                  <a:pt x="5563246" y="454910"/>
                  <a:pt x="5917564" y="1508588"/>
                  <a:pt x="5928022" y="3009378"/>
                </a:cubicBezTo>
                <a:cubicBezTo>
                  <a:pt x="5928719" y="3109428"/>
                  <a:pt x="5927888" y="3211469"/>
                  <a:pt x="5925378" y="3315450"/>
                </a:cubicBezTo>
                <a:cubicBezTo>
                  <a:pt x="5901282" y="4313679"/>
                  <a:pt x="5722471" y="5490903"/>
                  <a:pt x="5255784" y="6807367"/>
                </a:cubicBezTo>
                <a:cubicBezTo>
                  <a:pt x="3957181" y="10475472"/>
                  <a:pt x="4886041" y="13052140"/>
                  <a:pt x="5174622" y="13716000"/>
                </a:cubicBezTo>
                <a:lnTo>
                  <a:pt x="5101563" y="13716000"/>
                </a:lnTo>
                <a:lnTo>
                  <a:pt x="5004966" y="13716000"/>
                </a:lnTo>
                <a:lnTo>
                  <a:pt x="4931907" y="13716000"/>
                </a:lnTo>
                <a:lnTo>
                  <a:pt x="4929924" y="13716000"/>
                </a:lnTo>
                <a:lnTo>
                  <a:pt x="4856865" y="13716000"/>
                </a:lnTo>
                <a:lnTo>
                  <a:pt x="4782842" y="13716000"/>
                </a:lnTo>
                <a:lnTo>
                  <a:pt x="4709783" y="13716000"/>
                </a:lnTo>
                <a:lnTo>
                  <a:pt x="4692872" y="13716000"/>
                </a:lnTo>
                <a:lnTo>
                  <a:pt x="4683469" y="13716000"/>
                </a:lnTo>
                <a:lnTo>
                  <a:pt x="4674171" y="13716000"/>
                </a:lnTo>
                <a:lnTo>
                  <a:pt x="4619813" y="13716000"/>
                </a:lnTo>
                <a:lnTo>
                  <a:pt x="4610410" y="13716000"/>
                </a:lnTo>
                <a:lnTo>
                  <a:pt x="4601112" y="13716000"/>
                </a:lnTo>
                <a:lnTo>
                  <a:pt x="4504515" y="13716000"/>
                </a:lnTo>
                <a:lnTo>
                  <a:pt x="4431456" y="13716000"/>
                </a:lnTo>
                <a:lnTo>
                  <a:pt x="4429474" y="13716000"/>
                </a:lnTo>
                <a:lnTo>
                  <a:pt x="4356415" y="13716000"/>
                </a:lnTo>
                <a:lnTo>
                  <a:pt x="4282392" y="13716000"/>
                </a:lnTo>
                <a:lnTo>
                  <a:pt x="4209333" y="13716000"/>
                </a:lnTo>
                <a:lnTo>
                  <a:pt x="4192423" y="13716000"/>
                </a:lnTo>
                <a:lnTo>
                  <a:pt x="4183019" y="13716000"/>
                </a:lnTo>
                <a:lnTo>
                  <a:pt x="4158595" y="13716000"/>
                </a:lnTo>
                <a:lnTo>
                  <a:pt x="4119364" y="13716000"/>
                </a:lnTo>
                <a:lnTo>
                  <a:pt x="4109960" y="13716000"/>
                </a:lnTo>
                <a:lnTo>
                  <a:pt x="4085536" y="13716000"/>
                </a:lnTo>
                <a:lnTo>
                  <a:pt x="3988939" y="13716000"/>
                </a:lnTo>
                <a:lnTo>
                  <a:pt x="3949456" y="13716000"/>
                </a:lnTo>
                <a:lnTo>
                  <a:pt x="3915880" y="13716000"/>
                </a:lnTo>
                <a:lnTo>
                  <a:pt x="3913898" y="13716000"/>
                </a:lnTo>
                <a:lnTo>
                  <a:pt x="3840839" y="13716000"/>
                </a:lnTo>
                <a:lnTo>
                  <a:pt x="3766816" y="13716000"/>
                </a:lnTo>
                <a:lnTo>
                  <a:pt x="3693757" y="13716000"/>
                </a:lnTo>
                <a:lnTo>
                  <a:pt x="3676847" y="13716000"/>
                </a:lnTo>
                <a:lnTo>
                  <a:pt x="3667443" y="13716000"/>
                </a:lnTo>
                <a:lnTo>
                  <a:pt x="3658145" y="13716000"/>
                </a:lnTo>
                <a:lnTo>
                  <a:pt x="3603788" y="13716000"/>
                </a:lnTo>
                <a:lnTo>
                  <a:pt x="3594384" y="13716000"/>
                </a:lnTo>
                <a:lnTo>
                  <a:pt x="3585086" y="13716000"/>
                </a:lnTo>
                <a:lnTo>
                  <a:pt x="3488489" y="13716000"/>
                </a:lnTo>
                <a:lnTo>
                  <a:pt x="3415430" y="13716000"/>
                </a:lnTo>
                <a:lnTo>
                  <a:pt x="3413448" y="13716000"/>
                </a:lnTo>
                <a:lnTo>
                  <a:pt x="3340389" y="13716000"/>
                </a:lnTo>
                <a:lnTo>
                  <a:pt x="3266366" y="13716000"/>
                </a:lnTo>
                <a:lnTo>
                  <a:pt x="3193307" y="13716000"/>
                </a:lnTo>
                <a:lnTo>
                  <a:pt x="3176397" y="13716000"/>
                </a:lnTo>
                <a:lnTo>
                  <a:pt x="3166993" y="13716000"/>
                </a:lnTo>
                <a:lnTo>
                  <a:pt x="3103338" y="13716000"/>
                </a:lnTo>
                <a:lnTo>
                  <a:pt x="3093934" y="13716000"/>
                </a:lnTo>
                <a:lnTo>
                  <a:pt x="0" y="13716000"/>
                </a:lnTo>
                <a:close/>
              </a:path>
            </a:pathLst>
          </a:custGeom>
          <a:solidFill>
            <a:srgbClr val="CF705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黑体-简" panose="02000000000000000000" charset="-122"/>
              <a:ea typeface="黑体-简" panose="02000000000000000000" charset="-122"/>
              <a:cs typeface="黑体-简" panose="02000000000000000000" charset="-122"/>
            </a:endParaRPr>
          </a:p>
        </p:txBody>
      </p:sp>
      <p:sp>
        <p:nvSpPr>
          <p:cNvPr id="6" name="Text Placeholder 5"/>
          <p:cNvSpPr>
            <a:spLocks noGrp="1"/>
          </p:cNvSpPr>
          <p:nvPr>
            <p:ph type="body" sz="quarter" idx="16"/>
          </p:nvPr>
        </p:nvSpPr>
        <p:spPr>
          <a:xfrm rot="16200000">
            <a:off x="-4530090" y="5612130"/>
            <a:ext cx="10721975" cy="2491740"/>
          </a:xfrm>
        </p:spPr>
        <p:txBody>
          <a:bodyPr/>
          <a:lstStyle/>
          <a:p>
            <a:pPr lvl="0" defTabSz="1828800">
              <a:spcBef>
                <a:spcPts val="0"/>
              </a:spcBef>
            </a:pPr>
            <a:r>
              <a:rPr lang="en-US" sz="9600" dirty="0">
                <a:cs typeface="Lateef" panose="01000506020000020003" pitchFamily="2" charset="-78"/>
              </a:rPr>
              <a:t>KANG   DA</a:t>
            </a:r>
          </a:p>
          <a:p>
            <a:pPr lvl="0" algn="ctr" defTabSz="1828800">
              <a:spcBef>
                <a:spcPts val="0"/>
              </a:spcBef>
            </a:pPr>
            <a:r>
              <a:rPr lang="en-US" sz="9600" dirty="0">
                <a:cs typeface="Lateef" panose="01000506020000020003" pitchFamily="2" charset="-78"/>
              </a:rPr>
              <a:t> LAW      FIRM</a:t>
            </a:r>
          </a:p>
        </p:txBody>
      </p:sp>
      <p:sp>
        <p:nvSpPr>
          <p:cNvPr id="9" name="Text Placeholder 8"/>
          <p:cNvSpPr>
            <a:spLocks noGrp="1"/>
          </p:cNvSpPr>
          <p:nvPr>
            <p:ph type="body" sz="quarter" idx="21"/>
          </p:nvPr>
        </p:nvSpPr>
        <p:spPr>
          <a:xfrm>
            <a:off x="5247860" y="4087992"/>
            <a:ext cx="18526539" cy="3922948"/>
          </a:xfrm>
        </p:spPr>
        <p:txBody>
          <a:bodyPr/>
          <a:lstStyle/>
          <a:p>
            <a:pPr algn="l"/>
            <a:r>
              <a:rPr lang="en-US" altLang="zh-CN" sz="8800" dirty="0">
                <a:latin typeface="黑体" charset="0"/>
                <a:ea typeface="黑体" charset="0"/>
              </a:rPr>
              <a:t>《</a:t>
            </a:r>
            <a:r>
              <a:rPr lang="zh-CN" altLang="en-US" sz="8800" dirty="0">
                <a:latin typeface="黑体" charset="0"/>
                <a:ea typeface="黑体" charset="0"/>
              </a:rPr>
              <a:t>海诉法</a:t>
            </a:r>
            <a:r>
              <a:rPr lang="en-US" altLang="zh-CN" sz="8800" dirty="0">
                <a:latin typeface="黑体" charset="0"/>
                <a:ea typeface="黑体" charset="0"/>
              </a:rPr>
              <a:t>》</a:t>
            </a:r>
            <a:r>
              <a:rPr lang="zh-CN" altLang="en-US" sz="8800" dirty="0">
                <a:latin typeface="黑体" charset="0"/>
                <a:ea typeface="黑体" charset="0"/>
              </a:rPr>
              <a:t>修改中的“效率”问题</a:t>
            </a:r>
            <a:endParaRPr lang="en-US" altLang="zh-CN" sz="8800" dirty="0">
              <a:latin typeface="黑体" charset="0"/>
              <a:ea typeface="黑体" charset="0"/>
            </a:endParaRPr>
          </a:p>
          <a:p>
            <a:pPr algn="l"/>
            <a:r>
              <a:rPr lang="en-US" altLang="zh-CN" sz="8800" dirty="0">
                <a:latin typeface="黑体" charset="0"/>
                <a:ea typeface="黑体" charset="0"/>
              </a:rPr>
              <a:t>--《</a:t>
            </a:r>
            <a:r>
              <a:rPr lang="zh-CN" altLang="en-US" sz="8800" dirty="0">
                <a:latin typeface="黑体" charset="0"/>
                <a:ea typeface="黑体" charset="0"/>
              </a:rPr>
              <a:t>海诉法</a:t>
            </a:r>
            <a:r>
              <a:rPr lang="en-US" altLang="zh-CN" sz="8800" dirty="0">
                <a:latin typeface="黑体" charset="0"/>
                <a:ea typeface="黑体" charset="0"/>
              </a:rPr>
              <a:t>》</a:t>
            </a:r>
            <a:r>
              <a:rPr lang="zh-CN" altLang="en-US" sz="8800" dirty="0">
                <a:latin typeface="黑体" charset="0"/>
                <a:ea typeface="黑体" charset="0"/>
              </a:rPr>
              <a:t>第八十条的修改建议</a:t>
            </a:r>
          </a:p>
        </p:txBody>
      </p:sp>
      <p:sp>
        <p:nvSpPr>
          <p:cNvPr id="31" name="Text Placeholder 30"/>
          <p:cNvSpPr>
            <a:spLocks noGrp="1"/>
          </p:cNvSpPr>
          <p:nvPr/>
        </p:nvSpPr>
        <p:spPr>
          <a:xfrm>
            <a:off x="8428383" y="8010940"/>
            <a:ext cx="11211339" cy="1858452"/>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2000" b="0" kern="1200" spc="2000" baseline="0">
                <a:solidFill>
                  <a:srgbClr val="302B31"/>
                </a:solidFill>
                <a:effectLst/>
                <a:latin typeface="+mn-lt"/>
                <a:ea typeface="+mn-ea"/>
                <a:cs typeface="+mn-cs"/>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mn-lt"/>
                <a:ea typeface="+mn-ea"/>
                <a:cs typeface="+mn-cs"/>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mn-lt"/>
                <a:ea typeface="+mn-ea"/>
                <a:cs typeface="+mn-cs"/>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spc="0" dirty="0">
                <a:solidFill>
                  <a:prstClr val="black"/>
                </a:solidFill>
                <a:uFillTx/>
                <a:latin typeface="黑体" charset="0"/>
                <a:ea typeface="黑体" charset="0"/>
                <a:cs typeface="黑体" charset="0"/>
              </a:rPr>
              <a:t>康达（广州）律师事务所</a:t>
            </a:r>
            <a:endParaRPr lang="en-US" sz="6000" b="1" spc="0" dirty="0">
              <a:solidFill>
                <a:prstClr val="black"/>
              </a:solidFill>
              <a:uFillTx/>
              <a:latin typeface="黑体" charset="0"/>
              <a:ea typeface="黑体" charset="0"/>
              <a:cs typeface="黑体" charset="0"/>
            </a:endParaRPr>
          </a:p>
          <a:p>
            <a:pPr lvl="0" defTabSz="1828800">
              <a:spcBef>
                <a:spcPts val="0"/>
              </a:spcBef>
            </a:pPr>
            <a:r>
              <a:rPr lang="en-US" sz="6000" b="1" spc="0" dirty="0" err="1">
                <a:solidFill>
                  <a:prstClr val="black"/>
                </a:solidFill>
                <a:uFillTx/>
                <a:latin typeface="黑体" charset="0"/>
                <a:ea typeface="黑体" charset="0"/>
                <a:cs typeface="黑体" charset="0"/>
              </a:rPr>
              <a:t>陈雷鸣</a:t>
            </a:r>
            <a:endParaRPr lang="en-US" sz="6000" b="1" spc="0" dirty="0">
              <a:solidFill>
                <a:prstClr val="black"/>
              </a:solidFill>
              <a:uFillTx/>
              <a:latin typeface="黑体" charset="0"/>
              <a:ea typeface="黑体" charset="0"/>
              <a:cs typeface="黑体" charset="0"/>
            </a:endParaRPr>
          </a:p>
        </p:txBody>
      </p:sp>
      <p:pic>
        <p:nvPicPr>
          <p:cNvPr id="25" name="图片 2"/>
          <p:cNvPicPr>
            <a:picLocks noChangeAspect="1"/>
          </p:cNvPicPr>
          <p:nvPr/>
        </p:nvPicPr>
        <p:blipFill>
          <a:blip r:embed="rId2"/>
          <a:stretch>
            <a:fillRect/>
          </a:stretch>
        </p:blipFill>
        <p:spPr>
          <a:xfrm>
            <a:off x="17310100" y="0"/>
            <a:ext cx="7077075" cy="117284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4400" b="1" dirty="0">
                <a:solidFill>
                  <a:srgbClr val="FF0000"/>
                </a:solidFill>
                <a:latin typeface="Heiti SC Medium" panose="02000000000000000000" charset="-122"/>
                <a:ea typeface="Heiti SC Medium" panose="02000000000000000000" charset="-122"/>
                <a:cs typeface="Heiti SC Medium" panose="02000000000000000000" charset="-122"/>
              </a:rPr>
              <a:t>（七）增加委托当事人送达的方式</a:t>
            </a:r>
          </a:p>
          <a:p>
            <a:pPr lvl="0" algn="just" defTabSz="1828800">
              <a:spcBef>
                <a:spcPts val="0"/>
              </a:spcBef>
            </a:pP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广东自由贸易区南沙片区人民法院（广州市南沙区人民法院）：</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关于开展委托当事人（或委托律师）送达工作的实施细则</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，开始试行和探索“委托当事人送达”的做法。</a:t>
            </a: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“委托当事人送达”的做法其实是借鉴了英美法系“当事人主义”的送达方式，可以极大减轻法院的工作量，提高送达效率；同时，这种送达方式并不违反</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海诉法</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可以确认收悉的适当方式送达”的规定。</a:t>
            </a: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海事法属英美法痕迹较多的部门法，海事诉讼也可积极探索“委托当事人送达”的做法。</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204205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4400" b="1" dirty="0">
                <a:solidFill>
                  <a:srgbClr val="FF0000"/>
                </a:solidFill>
                <a:latin typeface="Heiti SC Medium" panose="02000000000000000000" charset="-122"/>
                <a:ea typeface="Heiti SC Medium" panose="02000000000000000000" charset="-122"/>
                <a:cs typeface="Heiti SC Medium" panose="02000000000000000000" charset="-122"/>
              </a:rPr>
              <a:t>（八）多种送达方式同时进行</a:t>
            </a:r>
            <a:endParaRPr lang="en-US" altLang="zh-CN" sz="4400" b="1" dirty="0">
              <a:solidFill>
                <a:srgbClr val="FF0000"/>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最高人民法院关于涉外民事或商事案件司法文书送达问题若干规定</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第十一条规定：“除公告送达方式外，人民法院可以同时采取多种方式向受送达人进行送达，但应根据最先实现送达的方式确定送达日期。”</a:t>
            </a: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实践中，应当同时采取多种送达方式，以保证送达效率，以及作出总结并进行修法，提高海事诉讼案件的送达效率和审判效率。</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3974810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p>
        </p:txBody>
      </p:sp>
      <p:sp>
        <p:nvSpPr>
          <p:cNvPr id="9" name="Text Placeholder 13">
            <a:extLst>
              <a:ext uri="{FF2B5EF4-FFF2-40B4-BE49-F238E27FC236}">
                <a16:creationId xmlns:a16="http://schemas.microsoft.com/office/drawing/2014/main" id="{5DDCD5AC-7655-447A-AF69-ACC597617738}"/>
              </a:ext>
            </a:extLst>
          </p:cNvPr>
          <p:cNvSpPr>
            <a:spLocks noGrp="1"/>
          </p:cNvSpPr>
          <p:nvPr/>
        </p:nvSpPr>
        <p:spPr>
          <a:xfrm>
            <a:off x="2770311" y="80990"/>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5400" b="1" dirty="0">
                <a:latin typeface="Heiti SC Medium" panose="02000000000000000000" charset="-122"/>
                <a:ea typeface="Heiti SC Medium" panose="02000000000000000000" charset="-122"/>
              </a:rPr>
              <a:t>三、对法律条文的修改建议</a:t>
            </a:r>
            <a:endParaRPr lang="zh-CN" altLang="en-US" sz="4400" b="1" dirty="0">
              <a:latin typeface="Heiti SC Medium" panose="02000000000000000000" charset="-122"/>
              <a:ea typeface="Heiti SC Medium" panose="02000000000000000000" charset="-122"/>
            </a:endParaRPr>
          </a:p>
        </p:txBody>
      </p:sp>
      <p:sp>
        <p:nvSpPr>
          <p:cNvPr id="12" name="Text Placeholder 6">
            <a:extLst>
              <a:ext uri="{FF2B5EF4-FFF2-40B4-BE49-F238E27FC236}">
                <a16:creationId xmlns:a16="http://schemas.microsoft.com/office/drawing/2014/main" id="{1CA5E4F8-80E5-401B-A589-A45921824918}"/>
              </a:ext>
            </a:extLst>
          </p:cNvPr>
          <p:cNvSpPr txBox="1">
            <a:spLocks/>
          </p:cNvSpPr>
          <p:nvPr/>
        </p:nvSpPr>
        <p:spPr>
          <a:xfrm>
            <a:off x="562969" y="1277578"/>
            <a:ext cx="23489727" cy="12357431"/>
          </a:xfrm>
          <a:prstGeom prst="rect">
            <a:avLst/>
          </a:prstGeom>
        </p:spPr>
        <p:txBody>
          <a:bodyPr>
            <a:noAutofit/>
          </a:bodyPr>
          <a:lstStyle>
            <a:lvl1pPr marL="0" indent="0" algn="l" defTabSz="1828800" rtl="0" eaLnBrk="1" latinLnBrk="0" hangingPunct="1">
              <a:lnSpc>
                <a:spcPct val="90000"/>
              </a:lnSpc>
              <a:spcBef>
                <a:spcPts val="2000"/>
              </a:spcBef>
              <a:buFont typeface="Arial" panose="020B0604020202090204" pitchFamily="34" charset="0"/>
              <a:buNone/>
              <a:defRPr sz="5600" kern="1200">
                <a:solidFill>
                  <a:schemeClr val="tx1"/>
                </a:solidFill>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indent="356235" algn="just">
              <a:lnSpc>
                <a:spcPct val="100000"/>
              </a:lnSpc>
            </a:pP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第八十条 海事诉讼</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司法</a:t>
            </a: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文书的送达，适用《中国人民共和国民事诉讼法》</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及相关司法解释</a:t>
            </a: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的有关规定，还可以采用下列方式：</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（一）向受送达人委托的诉讼代理人送达； </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（二）向受送达人在中国人民共和国领域内设立的代表机构、分支机构</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、控股子公司</a:t>
            </a: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或者业务代办人送达；</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前述业务代办人，包括纠纷所涉提单的签署提单代理人和纠纷所涉航次的船舶代理人；</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（三）以受送达人或者其担保人书面确认的送达方式送达；</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（四）通过能够确认</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受送达人</a:t>
            </a: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收悉的其他适当方式送达。</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传票、起诉状副本等海事司法文书的送达，还可以采用下列方式：</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（一）如受送达人未及时委托诉讼代理人，可向受送达人在该诉讼案件受理前三年内曾经委托的诉讼代理人送达；</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（二）向当事船舶的互保协会或者责任保险人送达；</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（三）对于本法第二十一条所列举的纠纷，对船舶所有人、船舶经营人或者光船承租人的送达可以向当事船舶的船长送达，但船长作为原告的除外；</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（四）通过委托其他诉讼当事人或者诉讼参与人送达。</a:t>
            </a:r>
            <a:endParaRPr lang="zh-CN" altLang="zh-CN" sz="4000" kern="100" dirty="0">
              <a:latin typeface="黑体" panose="02010609060101010101" pitchFamily="49" charset="-122"/>
              <a:ea typeface="黑体" panose="02010609060101010101" pitchFamily="49" charset="-122"/>
              <a:cs typeface="Times New Roman" panose="02020603050405020304" pitchFamily="18" charset="0"/>
            </a:endParaRPr>
          </a:p>
          <a:p>
            <a:pPr indent="356235" algn="just">
              <a:lnSpc>
                <a:spcPct val="100000"/>
              </a:lnSpc>
            </a:pP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有关扣押船舶</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、海事强制令、海事证据保全</a:t>
            </a: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的</a:t>
            </a:r>
            <a:r>
              <a:rPr lang="zh-CN" altLang="zh-CN" sz="4000" b="1" kern="1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司法</a:t>
            </a:r>
            <a:r>
              <a:rPr lang="zh-CN" altLang="zh-CN" sz="4000" b="1" kern="100" dirty="0">
                <a:latin typeface="黑体" panose="02010609060101010101" pitchFamily="49" charset="-122"/>
                <a:ea typeface="黑体" panose="02010609060101010101" pitchFamily="49" charset="-122"/>
                <a:cs typeface="Times New Roman" panose="02020603050405020304" pitchFamily="18" charset="0"/>
              </a:rPr>
              <a:t>文书可以向当事船舶的船长送达。</a:t>
            </a:r>
            <a:endParaRPr lang="zh-CN" altLang="zh-CN" sz="2400" kern="100" dirty="0">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18"/>
          <p:cNvSpPr/>
          <p:nvPr/>
        </p:nvSpPr>
        <p:spPr bwMode="auto">
          <a:xfrm>
            <a:off x="10067073" y="2924272"/>
            <a:ext cx="4257814" cy="763465"/>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p>
        </p:txBody>
      </p:sp>
      <p:sp>
        <p:nvSpPr>
          <p:cNvPr id="4" name="Text Placeholder 3"/>
          <p:cNvSpPr>
            <a:spLocks noGrp="1"/>
          </p:cNvSpPr>
          <p:nvPr>
            <p:ph type="body" sz="quarter" idx="21"/>
          </p:nvPr>
        </p:nvSpPr>
        <p:spPr>
          <a:xfrm>
            <a:off x="6478905" y="4805045"/>
            <a:ext cx="12040870" cy="831850"/>
          </a:xfrm>
        </p:spPr>
        <p:txBody>
          <a:bodyPr/>
          <a:lstStyle/>
          <a:p>
            <a:pPr lvl="0" defTabSz="1828800">
              <a:spcBef>
                <a:spcPts val="0"/>
              </a:spcBef>
            </a:pPr>
            <a:r>
              <a:rPr lang="zh-CN" altLang="en-US" sz="16600" dirty="0">
                <a:solidFill>
                  <a:srgbClr val="302B31"/>
                </a:solidFill>
                <a:latin typeface="Playfair Display" charset="0"/>
                <a:cs typeface="Lateef" panose="01000506020000020003" pitchFamily="2" charset="-78"/>
              </a:rPr>
              <a:t>谢谢聆听！</a:t>
            </a:r>
          </a:p>
        </p:txBody>
      </p:sp>
      <p:sp>
        <p:nvSpPr>
          <p:cNvPr id="31" name="Text Placeholder 30"/>
          <p:cNvSpPr>
            <a:spLocks noGrp="1"/>
          </p:cNvSpPr>
          <p:nvPr/>
        </p:nvSpPr>
        <p:spPr>
          <a:xfrm>
            <a:off x="3994122" y="8079106"/>
            <a:ext cx="15695930" cy="471995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2000" b="0" kern="1200" spc="2000" baseline="0">
                <a:solidFill>
                  <a:srgbClr val="302B31"/>
                </a:solidFill>
                <a:effectLst/>
                <a:latin typeface="+mn-lt"/>
                <a:ea typeface="+mn-ea"/>
                <a:cs typeface="+mn-cs"/>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mn-lt"/>
                <a:ea typeface="+mn-ea"/>
                <a:cs typeface="+mn-cs"/>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mn-lt"/>
                <a:ea typeface="+mn-ea"/>
                <a:cs typeface="+mn-cs"/>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a:spcBef>
                <a:spcPts val="0"/>
              </a:spcBef>
            </a:pPr>
            <a:r>
              <a:rPr lang="en-US" altLang="zh-CN" sz="4400" b="1" spc="0" dirty="0" err="1">
                <a:solidFill>
                  <a:prstClr val="black"/>
                </a:solidFill>
                <a:latin typeface="黑体" charset="0"/>
                <a:ea typeface="黑体" charset="0"/>
                <a:cs typeface="黑体" charset="0"/>
              </a:rPr>
              <a:t>康达（广州）律师事务所</a:t>
            </a:r>
            <a:endParaRPr lang="en-US" sz="4400" b="1" spc="0" dirty="0">
              <a:solidFill>
                <a:prstClr val="black"/>
              </a:solidFill>
              <a:uFillTx/>
              <a:latin typeface="黑体" charset="0"/>
              <a:ea typeface="黑体" charset="0"/>
              <a:cs typeface="黑体" charset="0"/>
            </a:endParaRPr>
          </a:p>
          <a:p>
            <a:pPr lvl="0" defTabSz="1828800">
              <a:spcBef>
                <a:spcPts val="0"/>
              </a:spcBef>
            </a:pPr>
            <a:r>
              <a:rPr lang="en-US" sz="4400" b="1" spc="0" dirty="0" err="1">
                <a:solidFill>
                  <a:prstClr val="black"/>
                </a:solidFill>
                <a:uFillTx/>
                <a:latin typeface="黑体" charset="0"/>
                <a:ea typeface="黑体" charset="0"/>
                <a:cs typeface="黑体" charset="0"/>
              </a:rPr>
              <a:t>陈雷鸣</a:t>
            </a:r>
            <a:r>
              <a:rPr lang="en-US" sz="4400" b="1" spc="0" dirty="0">
                <a:solidFill>
                  <a:prstClr val="black"/>
                </a:solidFill>
                <a:uFillTx/>
                <a:latin typeface="黑体" charset="0"/>
                <a:ea typeface="黑体" charset="0"/>
                <a:cs typeface="黑体" charset="0"/>
              </a:rPr>
              <a:t>  </a:t>
            </a:r>
            <a:r>
              <a:rPr lang="en-US" sz="4400" b="1" spc="0" dirty="0" err="1">
                <a:solidFill>
                  <a:prstClr val="black"/>
                </a:solidFill>
                <a:uFillTx/>
                <a:latin typeface="黑体" charset="0"/>
                <a:ea typeface="黑体" charset="0"/>
                <a:cs typeface="黑体" charset="0"/>
              </a:rPr>
              <a:t>高级合伙人</a:t>
            </a:r>
            <a:endParaRPr lang="en-US" sz="4400" b="1" spc="0" dirty="0">
              <a:solidFill>
                <a:prstClr val="black"/>
              </a:solidFill>
              <a:uFillTx/>
              <a:latin typeface="黑体" charset="0"/>
              <a:ea typeface="黑体" charset="0"/>
              <a:cs typeface="黑体" charset="0"/>
            </a:endParaRPr>
          </a:p>
          <a:p>
            <a:pPr lvl="0" defTabSz="1828800">
              <a:spcBef>
                <a:spcPts val="0"/>
              </a:spcBef>
            </a:pPr>
            <a:r>
              <a:rPr lang="en-US" sz="4400" b="1" spc="0" dirty="0">
                <a:solidFill>
                  <a:prstClr val="black"/>
                </a:solidFill>
                <a:uFillTx/>
                <a:latin typeface="黑体" charset="0"/>
                <a:ea typeface="黑体" charset="0"/>
                <a:cs typeface="黑体" charset="0"/>
              </a:rPr>
              <a:t>联系方式：13600000197@139.com</a:t>
            </a:r>
          </a:p>
        </p:txBody>
      </p:sp>
      <p:pic>
        <p:nvPicPr>
          <p:cNvPr id="24" name="图片 2"/>
          <p:cNvPicPr>
            <a:picLocks noChangeAspect="1"/>
          </p:cNvPicPr>
          <p:nvPr/>
        </p:nvPicPr>
        <p:blipFill>
          <a:blip r:embed="rId2"/>
          <a:stretch>
            <a:fillRect/>
          </a:stretch>
        </p:blipFill>
        <p:spPr>
          <a:xfrm>
            <a:off x="17310100" y="0"/>
            <a:ext cx="7077075" cy="1172845"/>
          </a:xfrm>
          <a:prstGeom prst="rect">
            <a:avLst/>
          </a:prstGeom>
          <a:noFill/>
          <a:ln w="9525">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34"/>
          <p:cNvSpPr/>
          <p:nvPr/>
        </p:nvSpPr>
        <p:spPr>
          <a:xfrm>
            <a:off x="1" y="0"/>
            <a:ext cx="5928258" cy="13716000"/>
          </a:xfrm>
          <a:custGeom>
            <a:avLst/>
            <a:gdLst>
              <a:gd name="connsiteX0" fmla="*/ 0 w 5928258"/>
              <a:gd name="connsiteY0" fmla="*/ 0 h 13716000"/>
              <a:gd name="connsiteX1" fmla="*/ 3949456 w 5928258"/>
              <a:gd name="connsiteY1" fmla="*/ 0 h 13716000"/>
              <a:gd name="connsiteX2" fmla="*/ 3949456 w 5928258"/>
              <a:gd name="connsiteY2" fmla="*/ 2 h 13716000"/>
              <a:gd name="connsiteX3" fmla="*/ 4010365 w 5928258"/>
              <a:gd name="connsiteY3" fmla="*/ 2 h 13716000"/>
              <a:gd name="connsiteX4" fmla="*/ 4019671 w 5928258"/>
              <a:gd name="connsiteY4" fmla="*/ 2 h 13716000"/>
              <a:gd name="connsiteX5" fmla="*/ 4023507 w 5928258"/>
              <a:gd name="connsiteY5" fmla="*/ 2 h 13716000"/>
              <a:gd name="connsiteX6" fmla="*/ 4094082 w 5928258"/>
              <a:gd name="connsiteY6" fmla="*/ 2 h 13716000"/>
              <a:gd name="connsiteX7" fmla="*/ 4096566 w 5928258"/>
              <a:gd name="connsiteY7" fmla="*/ 2 h 13716000"/>
              <a:gd name="connsiteX8" fmla="*/ 4110942 w 5928258"/>
              <a:gd name="connsiteY8" fmla="*/ 2 h 13716000"/>
              <a:gd name="connsiteX9" fmla="*/ 4150595 w 5928258"/>
              <a:gd name="connsiteY9" fmla="*/ 2 h 13716000"/>
              <a:gd name="connsiteX10" fmla="*/ 4167141 w 5928258"/>
              <a:gd name="connsiteY10" fmla="*/ 2 h 13716000"/>
              <a:gd name="connsiteX11" fmla="*/ 4184001 w 5928258"/>
              <a:gd name="connsiteY11" fmla="*/ 2 h 13716000"/>
              <a:gd name="connsiteX12" fmla="*/ 4194608 w 5928258"/>
              <a:gd name="connsiteY12" fmla="*/ 2 h 13716000"/>
              <a:gd name="connsiteX13" fmla="*/ 4223654 w 5928258"/>
              <a:gd name="connsiteY13" fmla="*/ 2 h 13716000"/>
              <a:gd name="connsiteX14" fmla="*/ 4227682 w 5928258"/>
              <a:gd name="connsiteY14" fmla="*/ 2 h 13716000"/>
              <a:gd name="connsiteX15" fmla="*/ 4251381 w 5928258"/>
              <a:gd name="connsiteY15" fmla="*/ 2 h 13716000"/>
              <a:gd name="connsiteX16" fmla="*/ 4253396 w 5928258"/>
              <a:gd name="connsiteY16" fmla="*/ 2 h 13716000"/>
              <a:gd name="connsiteX17" fmla="*/ 4267267 w 5928258"/>
              <a:gd name="connsiteY17" fmla="*/ 2 h 13716000"/>
              <a:gd name="connsiteX18" fmla="*/ 4267667 w 5928258"/>
              <a:gd name="connsiteY18" fmla="*/ 2 h 13716000"/>
              <a:gd name="connsiteX19" fmla="*/ 4281850 w 5928258"/>
              <a:gd name="connsiteY19" fmla="*/ 2 h 13716000"/>
              <a:gd name="connsiteX20" fmla="*/ 4283934 w 5928258"/>
              <a:gd name="connsiteY20" fmla="*/ 2 h 13716000"/>
              <a:gd name="connsiteX21" fmla="*/ 4300741 w 5928258"/>
              <a:gd name="connsiteY21" fmla="*/ 2 h 13716000"/>
              <a:gd name="connsiteX22" fmla="*/ 4308358 w 5928258"/>
              <a:gd name="connsiteY22" fmla="*/ 2 h 13716000"/>
              <a:gd name="connsiteX23" fmla="*/ 4308358 w 5928258"/>
              <a:gd name="connsiteY23" fmla="*/ 1 h 13716000"/>
              <a:gd name="connsiteX24" fmla="*/ 4349493 w 5928258"/>
              <a:gd name="connsiteY24" fmla="*/ 1 h 13716000"/>
              <a:gd name="connsiteX25" fmla="*/ 4381417 w 5928258"/>
              <a:gd name="connsiteY25" fmla="*/ 1 h 13716000"/>
              <a:gd name="connsiteX26" fmla="*/ 4422552 w 5928258"/>
              <a:gd name="connsiteY26" fmla="*/ 1 h 13716000"/>
              <a:gd name="connsiteX27" fmla="*/ 4452882 w 5928258"/>
              <a:gd name="connsiteY27" fmla="*/ 1 h 13716000"/>
              <a:gd name="connsiteX28" fmla="*/ 4462188 w 5928258"/>
              <a:gd name="connsiteY28" fmla="*/ 1 h 13716000"/>
              <a:gd name="connsiteX29" fmla="*/ 4525941 w 5928258"/>
              <a:gd name="connsiteY29" fmla="*/ 1 h 13716000"/>
              <a:gd name="connsiteX30" fmla="*/ 4535247 w 5928258"/>
              <a:gd name="connsiteY30" fmla="*/ 1 h 13716000"/>
              <a:gd name="connsiteX31" fmla="*/ 4539083 w 5928258"/>
              <a:gd name="connsiteY31" fmla="*/ 1 h 13716000"/>
              <a:gd name="connsiteX32" fmla="*/ 4609658 w 5928258"/>
              <a:gd name="connsiteY32" fmla="*/ 1 h 13716000"/>
              <a:gd name="connsiteX33" fmla="*/ 4612142 w 5928258"/>
              <a:gd name="connsiteY33" fmla="*/ 1 h 13716000"/>
              <a:gd name="connsiteX34" fmla="*/ 4626518 w 5928258"/>
              <a:gd name="connsiteY34" fmla="*/ 1 h 13716000"/>
              <a:gd name="connsiteX35" fmla="*/ 4666171 w 5928258"/>
              <a:gd name="connsiteY35" fmla="*/ 1 h 13716000"/>
              <a:gd name="connsiteX36" fmla="*/ 4682717 w 5928258"/>
              <a:gd name="connsiteY36" fmla="*/ 1 h 13716000"/>
              <a:gd name="connsiteX37" fmla="*/ 4699577 w 5928258"/>
              <a:gd name="connsiteY37" fmla="*/ 1 h 13716000"/>
              <a:gd name="connsiteX38" fmla="*/ 4710184 w 5928258"/>
              <a:gd name="connsiteY38" fmla="*/ 1 h 13716000"/>
              <a:gd name="connsiteX39" fmla="*/ 4739230 w 5928258"/>
              <a:gd name="connsiteY39" fmla="*/ 1 h 13716000"/>
              <a:gd name="connsiteX40" fmla="*/ 4743258 w 5928258"/>
              <a:gd name="connsiteY40" fmla="*/ 1 h 13716000"/>
              <a:gd name="connsiteX41" fmla="*/ 4766957 w 5928258"/>
              <a:gd name="connsiteY41" fmla="*/ 1 h 13716000"/>
              <a:gd name="connsiteX42" fmla="*/ 4768972 w 5928258"/>
              <a:gd name="connsiteY42" fmla="*/ 1 h 13716000"/>
              <a:gd name="connsiteX43" fmla="*/ 4782843 w 5928258"/>
              <a:gd name="connsiteY43" fmla="*/ 1 h 13716000"/>
              <a:gd name="connsiteX44" fmla="*/ 4783243 w 5928258"/>
              <a:gd name="connsiteY44" fmla="*/ 1 h 13716000"/>
              <a:gd name="connsiteX45" fmla="*/ 4797426 w 5928258"/>
              <a:gd name="connsiteY45" fmla="*/ 1 h 13716000"/>
              <a:gd name="connsiteX46" fmla="*/ 4799510 w 5928258"/>
              <a:gd name="connsiteY46" fmla="*/ 1 h 13716000"/>
              <a:gd name="connsiteX47" fmla="*/ 4808808 w 5928258"/>
              <a:gd name="connsiteY47" fmla="*/ 1 h 13716000"/>
              <a:gd name="connsiteX48" fmla="*/ 4849943 w 5928258"/>
              <a:gd name="connsiteY48" fmla="*/ 1 h 13716000"/>
              <a:gd name="connsiteX49" fmla="*/ 4881867 w 5928258"/>
              <a:gd name="connsiteY49" fmla="*/ 1 h 13716000"/>
              <a:gd name="connsiteX50" fmla="*/ 4923002 w 5928258"/>
              <a:gd name="connsiteY50" fmla="*/ 1 h 13716000"/>
              <a:gd name="connsiteX51" fmla="*/ 4953332 w 5928258"/>
              <a:gd name="connsiteY51" fmla="*/ 1 h 13716000"/>
              <a:gd name="connsiteX52" fmla="*/ 4962639 w 5928258"/>
              <a:gd name="connsiteY52" fmla="*/ 1 h 13716000"/>
              <a:gd name="connsiteX53" fmla="*/ 5026391 w 5928258"/>
              <a:gd name="connsiteY53" fmla="*/ 1 h 13716000"/>
              <a:gd name="connsiteX54" fmla="*/ 5035698 w 5928258"/>
              <a:gd name="connsiteY54" fmla="*/ 1 h 13716000"/>
              <a:gd name="connsiteX55" fmla="*/ 5039534 w 5928258"/>
              <a:gd name="connsiteY55" fmla="*/ 1 h 13716000"/>
              <a:gd name="connsiteX56" fmla="*/ 5110109 w 5928258"/>
              <a:gd name="connsiteY56" fmla="*/ 1 h 13716000"/>
              <a:gd name="connsiteX57" fmla="*/ 5112593 w 5928258"/>
              <a:gd name="connsiteY57" fmla="*/ 1 h 13716000"/>
              <a:gd name="connsiteX58" fmla="*/ 5126968 w 5928258"/>
              <a:gd name="connsiteY58" fmla="*/ 1 h 13716000"/>
              <a:gd name="connsiteX59" fmla="*/ 5166622 w 5928258"/>
              <a:gd name="connsiteY59" fmla="*/ 1 h 13716000"/>
              <a:gd name="connsiteX60" fmla="*/ 5183168 w 5928258"/>
              <a:gd name="connsiteY60" fmla="*/ 1 h 13716000"/>
              <a:gd name="connsiteX61" fmla="*/ 5200027 w 5928258"/>
              <a:gd name="connsiteY61" fmla="*/ 1 h 13716000"/>
              <a:gd name="connsiteX62" fmla="*/ 5210634 w 5928258"/>
              <a:gd name="connsiteY62" fmla="*/ 1 h 13716000"/>
              <a:gd name="connsiteX63" fmla="*/ 5239681 w 5928258"/>
              <a:gd name="connsiteY63" fmla="*/ 1 h 13716000"/>
              <a:gd name="connsiteX64" fmla="*/ 5243708 w 5928258"/>
              <a:gd name="connsiteY64" fmla="*/ 1 h 13716000"/>
              <a:gd name="connsiteX65" fmla="*/ 5267407 w 5928258"/>
              <a:gd name="connsiteY65" fmla="*/ 1 h 13716000"/>
              <a:gd name="connsiteX66" fmla="*/ 5269422 w 5928258"/>
              <a:gd name="connsiteY66" fmla="*/ 1 h 13716000"/>
              <a:gd name="connsiteX67" fmla="*/ 5283293 w 5928258"/>
              <a:gd name="connsiteY67" fmla="*/ 1 h 13716000"/>
              <a:gd name="connsiteX68" fmla="*/ 5283693 w 5928258"/>
              <a:gd name="connsiteY68" fmla="*/ 1 h 13716000"/>
              <a:gd name="connsiteX69" fmla="*/ 5297877 w 5928258"/>
              <a:gd name="connsiteY69" fmla="*/ 1 h 13716000"/>
              <a:gd name="connsiteX70" fmla="*/ 5299960 w 5928258"/>
              <a:gd name="connsiteY70" fmla="*/ 1 h 13716000"/>
              <a:gd name="connsiteX71" fmla="*/ 5316767 w 5928258"/>
              <a:gd name="connsiteY71" fmla="*/ 1 h 13716000"/>
              <a:gd name="connsiteX72" fmla="*/ 5340466 w 5928258"/>
              <a:gd name="connsiteY72" fmla="*/ 1 h 13716000"/>
              <a:gd name="connsiteX73" fmla="*/ 5342481 w 5928258"/>
              <a:gd name="connsiteY73" fmla="*/ 1 h 13716000"/>
              <a:gd name="connsiteX74" fmla="*/ 5356352 w 5928258"/>
              <a:gd name="connsiteY74" fmla="*/ 1 h 13716000"/>
              <a:gd name="connsiteX75" fmla="*/ 5370936 w 5928258"/>
              <a:gd name="connsiteY75" fmla="*/ 1 h 13716000"/>
              <a:gd name="connsiteX76" fmla="*/ 5373019 w 5928258"/>
              <a:gd name="connsiteY76" fmla="*/ 1 h 13716000"/>
              <a:gd name="connsiteX77" fmla="*/ 5928022 w 5928258"/>
              <a:gd name="connsiteY77" fmla="*/ 3009378 h 13716000"/>
              <a:gd name="connsiteX78" fmla="*/ 5925378 w 5928258"/>
              <a:gd name="connsiteY78" fmla="*/ 3315450 h 13716000"/>
              <a:gd name="connsiteX79" fmla="*/ 5255784 w 5928258"/>
              <a:gd name="connsiteY79" fmla="*/ 6807367 h 13716000"/>
              <a:gd name="connsiteX80" fmla="*/ 5174622 w 5928258"/>
              <a:gd name="connsiteY80" fmla="*/ 13716000 h 13716000"/>
              <a:gd name="connsiteX81" fmla="*/ 5101563 w 5928258"/>
              <a:gd name="connsiteY81" fmla="*/ 13716000 h 13716000"/>
              <a:gd name="connsiteX82" fmla="*/ 5004966 w 5928258"/>
              <a:gd name="connsiteY82" fmla="*/ 13716000 h 13716000"/>
              <a:gd name="connsiteX83" fmla="*/ 4931907 w 5928258"/>
              <a:gd name="connsiteY83" fmla="*/ 13716000 h 13716000"/>
              <a:gd name="connsiteX84" fmla="*/ 4929924 w 5928258"/>
              <a:gd name="connsiteY84" fmla="*/ 13716000 h 13716000"/>
              <a:gd name="connsiteX85" fmla="*/ 4856865 w 5928258"/>
              <a:gd name="connsiteY85" fmla="*/ 13716000 h 13716000"/>
              <a:gd name="connsiteX86" fmla="*/ 4782842 w 5928258"/>
              <a:gd name="connsiteY86" fmla="*/ 13716000 h 13716000"/>
              <a:gd name="connsiteX87" fmla="*/ 4709783 w 5928258"/>
              <a:gd name="connsiteY87" fmla="*/ 13716000 h 13716000"/>
              <a:gd name="connsiteX88" fmla="*/ 4692872 w 5928258"/>
              <a:gd name="connsiteY88" fmla="*/ 13716000 h 13716000"/>
              <a:gd name="connsiteX89" fmla="*/ 4683469 w 5928258"/>
              <a:gd name="connsiteY89" fmla="*/ 13716000 h 13716000"/>
              <a:gd name="connsiteX90" fmla="*/ 4674171 w 5928258"/>
              <a:gd name="connsiteY90" fmla="*/ 13716000 h 13716000"/>
              <a:gd name="connsiteX91" fmla="*/ 4619813 w 5928258"/>
              <a:gd name="connsiteY91" fmla="*/ 13716000 h 13716000"/>
              <a:gd name="connsiteX92" fmla="*/ 4610410 w 5928258"/>
              <a:gd name="connsiteY92" fmla="*/ 13716000 h 13716000"/>
              <a:gd name="connsiteX93" fmla="*/ 4601112 w 5928258"/>
              <a:gd name="connsiteY93" fmla="*/ 13716000 h 13716000"/>
              <a:gd name="connsiteX94" fmla="*/ 4504515 w 5928258"/>
              <a:gd name="connsiteY94" fmla="*/ 13716000 h 13716000"/>
              <a:gd name="connsiteX95" fmla="*/ 4431456 w 5928258"/>
              <a:gd name="connsiteY95" fmla="*/ 13716000 h 13716000"/>
              <a:gd name="connsiteX96" fmla="*/ 4429474 w 5928258"/>
              <a:gd name="connsiteY96" fmla="*/ 13716000 h 13716000"/>
              <a:gd name="connsiteX97" fmla="*/ 4356415 w 5928258"/>
              <a:gd name="connsiteY97" fmla="*/ 13716000 h 13716000"/>
              <a:gd name="connsiteX98" fmla="*/ 4282392 w 5928258"/>
              <a:gd name="connsiteY98" fmla="*/ 13716000 h 13716000"/>
              <a:gd name="connsiteX99" fmla="*/ 4209333 w 5928258"/>
              <a:gd name="connsiteY99" fmla="*/ 13716000 h 13716000"/>
              <a:gd name="connsiteX100" fmla="*/ 4192423 w 5928258"/>
              <a:gd name="connsiteY100" fmla="*/ 13716000 h 13716000"/>
              <a:gd name="connsiteX101" fmla="*/ 4183019 w 5928258"/>
              <a:gd name="connsiteY101" fmla="*/ 13716000 h 13716000"/>
              <a:gd name="connsiteX102" fmla="*/ 4158595 w 5928258"/>
              <a:gd name="connsiteY102" fmla="*/ 13716000 h 13716000"/>
              <a:gd name="connsiteX103" fmla="*/ 4119364 w 5928258"/>
              <a:gd name="connsiteY103" fmla="*/ 13716000 h 13716000"/>
              <a:gd name="connsiteX104" fmla="*/ 4109960 w 5928258"/>
              <a:gd name="connsiteY104" fmla="*/ 13716000 h 13716000"/>
              <a:gd name="connsiteX105" fmla="*/ 4085536 w 5928258"/>
              <a:gd name="connsiteY105" fmla="*/ 13716000 h 13716000"/>
              <a:gd name="connsiteX106" fmla="*/ 3988939 w 5928258"/>
              <a:gd name="connsiteY106" fmla="*/ 13716000 h 13716000"/>
              <a:gd name="connsiteX107" fmla="*/ 3949456 w 5928258"/>
              <a:gd name="connsiteY107" fmla="*/ 13716000 h 13716000"/>
              <a:gd name="connsiteX108" fmla="*/ 3915880 w 5928258"/>
              <a:gd name="connsiteY108" fmla="*/ 13716000 h 13716000"/>
              <a:gd name="connsiteX109" fmla="*/ 3913898 w 5928258"/>
              <a:gd name="connsiteY109" fmla="*/ 13716000 h 13716000"/>
              <a:gd name="connsiteX110" fmla="*/ 3840839 w 5928258"/>
              <a:gd name="connsiteY110" fmla="*/ 13716000 h 13716000"/>
              <a:gd name="connsiteX111" fmla="*/ 3766816 w 5928258"/>
              <a:gd name="connsiteY111" fmla="*/ 13716000 h 13716000"/>
              <a:gd name="connsiteX112" fmla="*/ 3693757 w 5928258"/>
              <a:gd name="connsiteY112" fmla="*/ 13716000 h 13716000"/>
              <a:gd name="connsiteX113" fmla="*/ 3676847 w 5928258"/>
              <a:gd name="connsiteY113" fmla="*/ 13716000 h 13716000"/>
              <a:gd name="connsiteX114" fmla="*/ 3667443 w 5928258"/>
              <a:gd name="connsiteY114" fmla="*/ 13716000 h 13716000"/>
              <a:gd name="connsiteX115" fmla="*/ 3658145 w 5928258"/>
              <a:gd name="connsiteY115" fmla="*/ 13716000 h 13716000"/>
              <a:gd name="connsiteX116" fmla="*/ 3603788 w 5928258"/>
              <a:gd name="connsiteY116" fmla="*/ 13716000 h 13716000"/>
              <a:gd name="connsiteX117" fmla="*/ 3594384 w 5928258"/>
              <a:gd name="connsiteY117" fmla="*/ 13716000 h 13716000"/>
              <a:gd name="connsiteX118" fmla="*/ 3585086 w 5928258"/>
              <a:gd name="connsiteY118" fmla="*/ 13716000 h 13716000"/>
              <a:gd name="connsiteX119" fmla="*/ 3488489 w 5928258"/>
              <a:gd name="connsiteY119" fmla="*/ 13716000 h 13716000"/>
              <a:gd name="connsiteX120" fmla="*/ 3415430 w 5928258"/>
              <a:gd name="connsiteY120" fmla="*/ 13716000 h 13716000"/>
              <a:gd name="connsiteX121" fmla="*/ 3413448 w 5928258"/>
              <a:gd name="connsiteY121" fmla="*/ 13716000 h 13716000"/>
              <a:gd name="connsiteX122" fmla="*/ 3340389 w 5928258"/>
              <a:gd name="connsiteY122" fmla="*/ 13716000 h 13716000"/>
              <a:gd name="connsiteX123" fmla="*/ 3266366 w 5928258"/>
              <a:gd name="connsiteY123" fmla="*/ 13716000 h 13716000"/>
              <a:gd name="connsiteX124" fmla="*/ 3193307 w 5928258"/>
              <a:gd name="connsiteY124" fmla="*/ 13716000 h 13716000"/>
              <a:gd name="connsiteX125" fmla="*/ 3176397 w 5928258"/>
              <a:gd name="connsiteY125" fmla="*/ 13716000 h 13716000"/>
              <a:gd name="connsiteX126" fmla="*/ 3166993 w 5928258"/>
              <a:gd name="connsiteY126" fmla="*/ 13716000 h 13716000"/>
              <a:gd name="connsiteX127" fmla="*/ 3103338 w 5928258"/>
              <a:gd name="connsiteY127" fmla="*/ 13716000 h 13716000"/>
              <a:gd name="connsiteX128" fmla="*/ 3093934 w 5928258"/>
              <a:gd name="connsiteY128" fmla="*/ 13716000 h 13716000"/>
              <a:gd name="connsiteX129" fmla="*/ 0 w 5928258"/>
              <a:gd name="connsiteY129" fmla="*/ 13716000 h 1371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5928258" h="13716000">
                <a:moveTo>
                  <a:pt x="0" y="0"/>
                </a:moveTo>
                <a:lnTo>
                  <a:pt x="3949456" y="0"/>
                </a:lnTo>
                <a:lnTo>
                  <a:pt x="3949456" y="2"/>
                </a:lnTo>
                <a:lnTo>
                  <a:pt x="4010365" y="2"/>
                </a:lnTo>
                <a:lnTo>
                  <a:pt x="4019671" y="2"/>
                </a:lnTo>
                <a:lnTo>
                  <a:pt x="4023507" y="2"/>
                </a:lnTo>
                <a:lnTo>
                  <a:pt x="4094082" y="2"/>
                </a:lnTo>
                <a:lnTo>
                  <a:pt x="4096566" y="2"/>
                </a:lnTo>
                <a:lnTo>
                  <a:pt x="4110942" y="2"/>
                </a:lnTo>
                <a:lnTo>
                  <a:pt x="4150595" y="2"/>
                </a:lnTo>
                <a:lnTo>
                  <a:pt x="4167141" y="2"/>
                </a:lnTo>
                <a:lnTo>
                  <a:pt x="4184001" y="2"/>
                </a:lnTo>
                <a:lnTo>
                  <a:pt x="4194608" y="2"/>
                </a:lnTo>
                <a:lnTo>
                  <a:pt x="4223654" y="2"/>
                </a:lnTo>
                <a:lnTo>
                  <a:pt x="4227682" y="2"/>
                </a:lnTo>
                <a:lnTo>
                  <a:pt x="4251381" y="2"/>
                </a:lnTo>
                <a:lnTo>
                  <a:pt x="4253396" y="2"/>
                </a:lnTo>
                <a:lnTo>
                  <a:pt x="4267267" y="2"/>
                </a:lnTo>
                <a:lnTo>
                  <a:pt x="4267667" y="2"/>
                </a:lnTo>
                <a:lnTo>
                  <a:pt x="4281850" y="2"/>
                </a:lnTo>
                <a:lnTo>
                  <a:pt x="4283934" y="2"/>
                </a:lnTo>
                <a:lnTo>
                  <a:pt x="4300741" y="2"/>
                </a:lnTo>
                <a:lnTo>
                  <a:pt x="4308358" y="2"/>
                </a:lnTo>
                <a:lnTo>
                  <a:pt x="4308358" y="1"/>
                </a:lnTo>
                <a:lnTo>
                  <a:pt x="4349493" y="1"/>
                </a:lnTo>
                <a:lnTo>
                  <a:pt x="4381417" y="1"/>
                </a:lnTo>
                <a:lnTo>
                  <a:pt x="4422552" y="1"/>
                </a:lnTo>
                <a:lnTo>
                  <a:pt x="4452882" y="1"/>
                </a:lnTo>
                <a:lnTo>
                  <a:pt x="4462188" y="1"/>
                </a:lnTo>
                <a:lnTo>
                  <a:pt x="4525941" y="1"/>
                </a:lnTo>
                <a:lnTo>
                  <a:pt x="4535247" y="1"/>
                </a:lnTo>
                <a:lnTo>
                  <a:pt x="4539083" y="1"/>
                </a:lnTo>
                <a:lnTo>
                  <a:pt x="4609658" y="1"/>
                </a:lnTo>
                <a:lnTo>
                  <a:pt x="4612142" y="1"/>
                </a:lnTo>
                <a:lnTo>
                  <a:pt x="4626518" y="1"/>
                </a:lnTo>
                <a:lnTo>
                  <a:pt x="4666171" y="1"/>
                </a:lnTo>
                <a:lnTo>
                  <a:pt x="4682717" y="1"/>
                </a:lnTo>
                <a:lnTo>
                  <a:pt x="4699577" y="1"/>
                </a:lnTo>
                <a:lnTo>
                  <a:pt x="4710184" y="1"/>
                </a:lnTo>
                <a:lnTo>
                  <a:pt x="4739230" y="1"/>
                </a:lnTo>
                <a:lnTo>
                  <a:pt x="4743258" y="1"/>
                </a:lnTo>
                <a:lnTo>
                  <a:pt x="4766957" y="1"/>
                </a:lnTo>
                <a:lnTo>
                  <a:pt x="4768972" y="1"/>
                </a:lnTo>
                <a:lnTo>
                  <a:pt x="4782843" y="1"/>
                </a:lnTo>
                <a:lnTo>
                  <a:pt x="4783243" y="1"/>
                </a:lnTo>
                <a:lnTo>
                  <a:pt x="4797426" y="1"/>
                </a:lnTo>
                <a:lnTo>
                  <a:pt x="4799510" y="1"/>
                </a:lnTo>
                <a:lnTo>
                  <a:pt x="4808808" y="1"/>
                </a:lnTo>
                <a:lnTo>
                  <a:pt x="4849943" y="1"/>
                </a:lnTo>
                <a:lnTo>
                  <a:pt x="4881867" y="1"/>
                </a:lnTo>
                <a:lnTo>
                  <a:pt x="4923002" y="1"/>
                </a:lnTo>
                <a:lnTo>
                  <a:pt x="4953332" y="1"/>
                </a:lnTo>
                <a:lnTo>
                  <a:pt x="4962639" y="1"/>
                </a:lnTo>
                <a:lnTo>
                  <a:pt x="5026391" y="1"/>
                </a:lnTo>
                <a:lnTo>
                  <a:pt x="5035698" y="1"/>
                </a:lnTo>
                <a:lnTo>
                  <a:pt x="5039534" y="1"/>
                </a:lnTo>
                <a:lnTo>
                  <a:pt x="5110109" y="1"/>
                </a:lnTo>
                <a:lnTo>
                  <a:pt x="5112593" y="1"/>
                </a:lnTo>
                <a:lnTo>
                  <a:pt x="5126968" y="1"/>
                </a:lnTo>
                <a:lnTo>
                  <a:pt x="5166622" y="1"/>
                </a:lnTo>
                <a:lnTo>
                  <a:pt x="5183168" y="1"/>
                </a:lnTo>
                <a:lnTo>
                  <a:pt x="5200027" y="1"/>
                </a:lnTo>
                <a:lnTo>
                  <a:pt x="5210634" y="1"/>
                </a:lnTo>
                <a:lnTo>
                  <a:pt x="5239681" y="1"/>
                </a:lnTo>
                <a:lnTo>
                  <a:pt x="5243708" y="1"/>
                </a:lnTo>
                <a:lnTo>
                  <a:pt x="5267407" y="1"/>
                </a:lnTo>
                <a:lnTo>
                  <a:pt x="5269422" y="1"/>
                </a:lnTo>
                <a:lnTo>
                  <a:pt x="5283293" y="1"/>
                </a:lnTo>
                <a:lnTo>
                  <a:pt x="5283693" y="1"/>
                </a:lnTo>
                <a:lnTo>
                  <a:pt x="5297877" y="1"/>
                </a:lnTo>
                <a:lnTo>
                  <a:pt x="5299960" y="1"/>
                </a:lnTo>
                <a:lnTo>
                  <a:pt x="5316767" y="1"/>
                </a:lnTo>
                <a:lnTo>
                  <a:pt x="5340466" y="1"/>
                </a:lnTo>
                <a:lnTo>
                  <a:pt x="5342481" y="1"/>
                </a:lnTo>
                <a:lnTo>
                  <a:pt x="5356352" y="1"/>
                </a:lnTo>
                <a:lnTo>
                  <a:pt x="5370936" y="1"/>
                </a:lnTo>
                <a:lnTo>
                  <a:pt x="5373019" y="1"/>
                </a:lnTo>
                <a:cubicBezTo>
                  <a:pt x="5563246" y="454910"/>
                  <a:pt x="5917564" y="1508588"/>
                  <a:pt x="5928022" y="3009378"/>
                </a:cubicBezTo>
                <a:cubicBezTo>
                  <a:pt x="5928719" y="3109428"/>
                  <a:pt x="5927888" y="3211469"/>
                  <a:pt x="5925378" y="3315450"/>
                </a:cubicBezTo>
                <a:cubicBezTo>
                  <a:pt x="5901282" y="4313679"/>
                  <a:pt x="5722471" y="5490903"/>
                  <a:pt x="5255784" y="6807367"/>
                </a:cubicBezTo>
                <a:cubicBezTo>
                  <a:pt x="3957181" y="10475472"/>
                  <a:pt x="4886041" y="13052140"/>
                  <a:pt x="5174622" y="13716000"/>
                </a:cubicBezTo>
                <a:lnTo>
                  <a:pt x="5101563" y="13716000"/>
                </a:lnTo>
                <a:lnTo>
                  <a:pt x="5004966" y="13716000"/>
                </a:lnTo>
                <a:lnTo>
                  <a:pt x="4931907" y="13716000"/>
                </a:lnTo>
                <a:lnTo>
                  <a:pt x="4929924" y="13716000"/>
                </a:lnTo>
                <a:lnTo>
                  <a:pt x="4856865" y="13716000"/>
                </a:lnTo>
                <a:lnTo>
                  <a:pt x="4782842" y="13716000"/>
                </a:lnTo>
                <a:lnTo>
                  <a:pt x="4709783" y="13716000"/>
                </a:lnTo>
                <a:lnTo>
                  <a:pt x="4692872" y="13716000"/>
                </a:lnTo>
                <a:lnTo>
                  <a:pt x="4683469" y="13716000"/>
                </a:lnTo>
                <a:lnTo>
                  <a:pt x="4674171" y="13716000"/>
                </a:lnTo>
                <a:lnTo>
                  <a:pt x="4619813" y="13716000"/>
                </a:lnTo>
                <a:lnTo>
                  <a:pt x="4610410" y="13716000"/>
                </a:lnTo>
                <a:lnTo>
                  <a:pt x="4601112" y="13716000"/>
                </a:lnTo>
                <a:lnTo>
                  <a:pt x="4504515" y="13716000"/>
                </a:lnTo>
                <a:lnTo>
                  <a:pt x="4431456" y="13716000"/>
                </a:lnTo>
                <a:lnTo>
                  <a:pt x="4429474" y="13716000"/>
                </a:lnTo>
                <a:lnTo>
                  <a:pt x="4356415" y="13716000"/>
                </a:lnTo>
                <a:lnTo>
                  <a:pt x="4282392" y="13716000"/>
                </a:lnTo>
                <a:lnTo>
                  <a:pt x="4209333" y="13716000"/>
                </a:lnTo>
                <a:lnTo>
                  <a:pt x="4192423" y="13716000"/>
                </a:lnTo>
                <a:lnTo>
                  <a:pt x="4183019" y="13716000"/>
                </a:lnTo>
                <a:lnTo>
                  <a:pt x="4158595" y="13716000"/>
                </a:lnTo>
                <a:lnTo>
                  <a:pt x="4119364" y="13716000"/>
                </a:lnTo>
                <a:lnTo>
                  <a:pt x="4109960" y="13716000"/>
                </a:lnTo>
                <a:lnTo>
                  <a:pt x="4085536" y="13716000"/>
                </a:lnTo>
                <a:lnTo>
                  <a:pt x="3988939" y="13716000"/>
                </a:lnTo>
                <a:lnTo>
                  <a:pt x="3949456" y="13716000"/>
                </a:lnTo>
                <a:lnTo>
                  <a:pt x="3915880" y="13716000"/>
                </a:lnTo>
                <a:lnTo>
                  <a:pt x="3913898" y="13716000"/>
                </a:lnTo>
                <a:lnTo>
                  <a:pt x="3840839" y="13716000"/>
                </a:lnTo>
                <a:lnTo>
                  <a:pt x="3766816" y="13716000"/>
                </a:lnTo>
                <a:lnTo>
                  <a:pt x="3693757" y="13716000"/>
                </a:lnTo>
                <a:lnTo>
                  <a:pt x="3676847" y="13716000"/>
                </a:lnTo>
                <a:lnTo>
                  <a:pt x="3667443" y="13716000"/>
                </a:lnTo>
                <a:lnTo>
                  <a:pt x="3658145" y="13716000"/>
                </a:lnTo>
                <a:lnTo>
                  <a:pt x="3603788" y="13716000"/>
                </a:lnTo>
                <a:lnTo>
                  <a:pt x="3594384" y="13716000"/>
                </a:lnTo>
                <a:lnTo>
                  <a:pt x="3585086" y="13716000"/>
                </a:lnTo>
                <a:lnTo>
                  <a:pt x="3488489" y="13716000"/>
                </a:lnTo>
                <a:lnTo>
                  <a:pt x="3415430" y="13716000"/>
                </a:lnTo>
                <a:lnTo>
                  <a:pt x="3413448" y="13716000"/>
                </a:lnTo>
                <a:lnTo>
                  <a:pt x="3340389" y="13716000"/>
                </a:lnTo>
                <a:lnTo>
                  <a:pt x="3266366" y="13716000"/>
                </a:lnTo>
                <a:lnTo>
                  <a:pt x="3193307" y="13716000"/>
                </a:lnTo>
                <a:lnTo>
                  <a:pt x="3176397" y="13716000"/>
                </a:lnTo>
                <a:lnTo>
                  <a:pt x="3166993" y="13716000"/>
                </a:lnTo>
                <a:lnTo>
                  <a:pt x="3103338" y="13716000"/>
                </a:lnTo>
                <a:lnTo>
                  <a:pt x="3093934" y="13716000"/>
                </a:lnTo>
                <a:lnTo>
                  <a:pt x="0" y="13716000"/>
                </a:lnTo>
                <a:close/>
              </a:path>
            </a:pathLst>
          </a:custGeom>
          <a:solidFill>
            <a:srgbClr val="CF705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黑体-简" panose="02000000000000000000" charset="-122"/>
              <a:ea typeface="黑体-简" panose="02000000000000000000" charset="-122"/>
              <a:cs typeface="黑体-简" panose="02000000000000000000" charset="-122"/>
            </a:endParaRPr>
          </a:p>
        </p:txBody>
      </p:sp>
      <p:sp>
        <p:nvSpPr>
          <p:cNvPr id="12" name="Text Placeholder 11"/>
          <p:cNvSpPr>
            <a:spLocks noGrp="1"/>
          </p:cNvSpPr>
          <p:nvPr>
            <p:ph type="body" sz="quarter" idx="24"/>
          </p:nvPr>
        </p:nvSpPr>
        <p:spPr>
          <a:xfrm>
            <a:off x="6782362" y="5863029"/>
            <a:ext cx="2340864" cy="1197864"/>
          </a:xfrm>
        </p:spPr>
        <p:txBody>
          <a:bodyPr/>
          <a:lstStyle/>
          <a:p>
            <a:r>
              <a:rPr lang="zh-CN" altLang="en-US" dirty="0"/>
              <a:t>二、</a:t>
            </a:r>
          </a:p>
        </p:txBody>
      </p:sp>
      <p:sp>
        <p:nvSpPr>
          <p:cNvPr id="6" name="Text Placeholder 5"/>
          <p:cNvSpPr>
            <a:spLocks noGrp="1"/>
          </p:cNvSpPr>
          <p:nvPr>
            <p:ph type="body" sz="quarter" idx="16"/>
          </p:nvPr>
        </p:nvSpPr>
        <p:spPr>
          <a:xfrm>
            <a:off x="327660" y="3352165"/>
            <a:ext cx="4246245" cy="3242945"/>
          </a:xfrm>
        </p:spPr>
        <p:txBody>
          <a:bodyPr/>
          <a:lstStyle/>
          <a:p>
            <a:pPr lvl="0" defTabSz="1828800">
              <a:spcBef>
                <a:spcPts val="0"/>
              </a:spcBef>
            </a:pPr>
            <a:r>
              <a:rPr lang="zh-CN" altLang="en-US" sz="13800" dirty="0">
                <a:solidFill>
                  <a:schemeClr val="bg1"/>
                </a:solidFill>
                <a:cs typeface="Lateef" panose="01000506020000020003" pitchFamily="2" charset="-78"/>
              </a:rPr>
              <a:t>目</a:t>
            </a:r>
          </a:p>
          <a:p>
            <a:pPr lvl="0" defTabSz="1828800">
              <a:spcBef>
                <a:spcPts val="0"/>
              </a:spcBef>
            </a:pPr>
            <a:r>
              <a:rPr lang="zh-CN" altLang="en-US" sz="13800" dirty="0">
                <a:solidFill>
                  <a:schemeClr val="bg1"/>
                </a:solidFill>
                <a:cs typeface="Lateef" panose="01000506020000020003" pitchFamily="2" charset="-78"/>
              </a:rPr>
              <a:t>录</a:t>
            </a:r>
          </a:p>
        </p:txBody>
      </p:sp>
      <p:sp>
        <p:nvSpPr>
          <p:cNvPr id="9" name="Text Placeholder 8"/>
          <p:cNvSpPr>
            <a:spLocks noGrp="1"/>
          </p:cNvSpPr>
          <p:nvPr>
            <p:ph type="body" sz="quarter" idx="21"/>
          </p:nvPr>
        </p:nvSpPr>
        <p:spPr>
          <a:xfrm>
            <a:off x="6782362" y="2904114"/>
            <a:ext cx="2340864" cy="1197864"/>
          </a:xfrm>
        </p:spPr>
        <p:txBody>
          <a:bodyPr/>
          <a:lstStyle/>
          <a:p>
            <a:r>
              <a:rPr lang="zh-CN" altLang="en-US" dirty="0"/>
              <a:t>一、</a:t>
            </a:r>
          </a:p>
        </p:txBody>
      </p:sp>
      <p:sp>
        <p:nvSpPr>
          <p:cNvPr id="15" name="Text Placeholder 14"/>
          <p:cNvSpPr>
            <a:spLocks noGrp="1"/>
          </p:cNvSpPr>
          <p:nvPr>
            <p:ph type="body" sz="quarter" idx="27"/>
          </p:nvPr>
        </p:nvSpPr>
        <p:spPr>
          <a:xfrm>
            <a:off x="6272711" y="8766241"/>
            <a:ext cx="2850515" cy="1198245"/>
          </a:xfrm>
        </p:spPr>
        <p:txBody>
          <a:bodyPr/>
          <a:lstStyle/>
          <a:p>
            <a:r>
              <a:rPr lang="zh-CN" altLang="en-US" dirty="0"/>
              <a:t>三、</a:t>
            </a:r>
          </a:p>
        </p:txBody>
      </p:sp>
      <p:sp>
        <p:nvSpPr>
          <p:cNvPr id="61" name="Right Triangle 60"/>
          <p:cNvSpPr/>
          <p:nvPr/>
        </p:nvSpPr>
        <p:spPr>
          <a:xfrm flipH="1">
            <a:off x="15959455" y="7640320"/>
            <a:ext cx="755650" cy="75565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黑体-简" panose="02000000000000000000" charset="-122"/>
              <a:ea typeface="黑体-简" panose="02000000000000000000" charset="-122"/>
              <a:cs typeface="黑体-简" panose="02000000000000000000" charset="-122"/>
            </a:endParaRPr>
          </a:p>
        </p:txBody>
      </p:sp>
      <p:sp>
        <p:nvSpPr>
          <p:cNvPr id="2" name="Text Placeholder 4"/>
          <p:cNvSpPr>
            <a:spLocks noGrp="1"/>
          </p:cNvSpPr>
          <p:nvPr/>
        </p:nvSpPr>
        <p:spPr>
          <a:xfrm>
            <a:off x="8699500" y="2702560"/>
            <a:ext cx="13560425" cy="1450975"/>
          </a:xfrm>
          <a:prstGeom prst="rect">
            <a:avLst/>
          </a:prstGeom>
        </p:spPr>
        <p:txBody>
          <a:bodyPr vert="horz" lIns="91440" tIns="45720" rIns="91440" bIns="45720" rtlCol="0">
            <a:noAutofit/>
          </a:bodyPr>
          <a:lstStyle>
            <a:lvl1pPr marL="0" indent="0" algn="l" defTabSz="1828800" rtl="0" eaLnBrk="1" latinLnBrk="0" hangingPunct="1">
              <a:lnSpc>
                <a:spcPct val="150000"/>
              </a:lnSpc>
              <a:spcBef>
                <a:spcPts val="2000"/>
              </a:spcBef>
              <a:buFont typeface="Arial" panose="020B0604020202090204" pitchFamily="34" charset="0"/>
              <a:buNone/>
              <a:defRPr sz="3200" b="1" kern="1200" spc="300" baseline="0">
                <a:solidFill>
                  <a:srgbClr val="302B31"/>
                </a:solidFill>
                <a:latin typeface="+mj-lt"/>
                <a:ea typeface="+mn-ea"/>
                <a:cs typeface="+mn-cs"/>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mn-lt"/>
                <a:ea typeface="+mn-ea"/>
                <a:cs typeface="+mn-cs"/>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mn-lt"/>
                <a:ea typeface="+mn-ea"/>
                <a:cs typeface="+mn-cs"/>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dirty="0">
                <a:latin typeface="黑体" charset="0"/>
                <a:ea typeface="黑体" charset="0"/>
                <a:cs typeface="Lateef" panose="01000506020000020003" pitchFamily="2" charset="-78"/>
              </a:rPr>
              <a:t>海事案件域外送达的现状</a:t>
            </a:r>
          </a:p>
        </p:txBody>
      </p:sp>
      <p:sp>
        <p:nvSpPr>
          <p:cNvPr id="3" name="Text Placeholder 4"/>
          <p:cNvSpPr>
            <a:spLocks noGrp="1"/>
          </p:cNvSpPr>
          <p:nvPr/>
        </p:nvSpPr>
        <p:spPr>
          <a:xfrm>
            <a:off x="8732202" y="5685463"/>
            <a:ext cx="15210155" cy="969645"/>
          </a:xfrm>
          <a:prstGeom prst="rect">
            <a:avLst/>
          </a:prstGeom>
        </p:spPr>
        <p:txBody>
          <a:bodyPr vert="horz" lIns="91440" tIns="45720" rIns="91440" bIns="45720" rtlCol="0">
            <a:noAutofit/>
          </a:bodyPr>
          <a:lstStyle>
            <a:lvl1pPr marL="0" indent="0" algn="l" defTabSz="1828800" rtl="0" eaLnBrk="1" latinLnBrk="0" hangingPunct="1">
              <a:lnSpc>
                <a:spcPct val="150000"/>
              </a:lnSpc>
              <a:spcBef>
                <a:spcPts val="2000"/>
              </a:spcBef>
              <a:buFont typeface="Arial" panose="020B0604020202090204" pitchFamily="34" charset="0"/>
              <a:buNone/>
              <a:defRPr sz="3200" b="1" kern="1200" spc="300" baseline="0">
                <a:solidFill>
                  <a:srgbClr val="302B31"/>
                </a:solidFill>
                <a:latin typeface="+mj-lt"/>
                <a:ea typeface="+mn-ea"/>
                <a:cs typeface="+mn-cs"/>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mn-lt"/>
                <a:ea typeface="+mn-ea"/>
                <a:cs typeface="+mn-cs"/>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mn-lt"/>
                <a:ea typeface="+mn-ea"/>
                <a:cs typeface="+mn-cs"/>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dirty="0">
                <a:solidFill>
                  <a:schemeClr val="tx1"/>
                </a:solidFill>
                <a:latin typeface="黑体" pitchFamily="49" charset="-122"/>
                <a:ea typeface="黑体" pitchFamily="49" charset="-122"/>
                <a:cs typeface="华文楷体" charset="0"/>
                <a:sym typeface="+mn-ea"/>
              </a:rPr>
              <a:t>关于海事诉讼司法文书送达实务的建议</a:t>
            </a:r>
          </a:p>
        </p:txBody>
      </p:sp>
      <p:sp>
        <p:nvSpPr>
          <p:cNvPr id="18" name="Text Placeholder 4"/>
          <p:cNvSpPr>
            <a:spLocks noGrp="1"/>
          </p:cNvSpPr>
          <p:nvPr/>
        </p:nvSpPr>
        <p:spPr>
          <a:xfrm>
            <a:off x="8699500" y="8562616"/>
            <a:ext cx="15210155" cy="969645"/>
          </a:xfrm>
          <a:prstGeom prst="rect">
            <a:avLst/>
          </a:prstGeom>
        </p:spPr>
        <p:txBody>
          <a:bodyPr vert="horz" lIns="91440" tIns="45720" rIns="91440" bIns="45720" rtlCol="0">
            <a:noAutofit/>
          </a:bodyPr>
          <a:lstStyle>
            <a:lvl1pPr marL="0" indent="0" algn="l" defTabSz="1828800" rtl="0" eaLnBrk="1" latinLnBrk="0" hangingPunct="1">
              <a:lnSpc>
                <a:spcPct val="150000"/>
              </a:lnSpc>
              <a:spcBef>
                <a:spcPts val="2000"/>
              </a:spcBef>
              <a:buFont typeface="Arial" panose="020B0604020202090204" pitchFamily="34" charset="0"/>
              <a:buNone/>
              <a:defRPr sz="3200" b="1" kern="1200" spc="300" baseline="0">
                <a:solidFill>
                  <a:srgbClr val="302B31"/>
                </a:solidFill>
                <a:latin typeface="+mj-lt"/>
                <a:ea typeface="+mn-ea"/>
                <a:cs typeface="+mn-cs"/>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mn-lt"/>
                <a:ea typeface="+mn-ea"/>
                <a:cs typeface="+mn-cs"/>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mn-lt"/>
                <a:ea typeface="+mn-ea"/>
                <a:cs typeface="+mn-cs"/>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dirty="0">
                <a:solidFill>
                  <a:schemeClr val="tx1"/>
                </a:solidFill>
                <a:latin typeface="黑体" pitchFamily="49" charset="-122"/>
                <a:ea typeface="黑体" pitchFamily="49" charset="-122"/>
                <a:cs typeface="华文楷体" charset="0"/>
                <a:sym typeface="+mn-ea"/>
              </a:rPr>
              <a:t>对法律条文的修改建议</a:t>
            </a:r>
          </a:p>
        </p:txBody>
      </p:sp>
      <p:pic>
        <p:nvPicPr>
          <p:cNvPr id="24" name="图片 2"/>
          <p:cNvPicPr>
            <a:picLocks noChangeAspect="1"/>
          </p:cNvPicPr>
          <p:nvPr/>
        </p:nvPicPr>
        <p:blipFill>
          <a:blip r:embed="rId2"/>
          <a:stretch>
            <a:fillRect/>
          </a:stretch>
        </p:blipFill>
        <p:spPr>
          <a:xfrm>
            <a:off x="17310100" y="0"/>
            <a:ext cx="7077075" cy="1172845"/>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民诉法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第二百六十七条</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（一）依条约送达：程序繁琐、周期冗长</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（二）外交送达：程序繁琐、周期冗长</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（三）使领馆送达：周期冗长、商事应用较少</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（四）送达诉讼代理人：便捷、实用、但首次送达无法用</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（五）向代表机构、分支机构、业务代办人送达：应用较少</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（六）邮寄送达：送达效力无法确认</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（七）电子送达：缺乏技术手段确认送达</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（八）公告送达：适用前提的规定不清</a:t>
            </a:r>
            <a:endParaRPr lang="en-US" sz="4400" b="1" dirty="0">
              <a:solidFill>
                <a:schemeClr val="tx1"/>
              </a:solidFill>
              <a:latin typeface="Heiti SC Medium" panose="02000000000000000000" charset="-122"/>
              <a:ea typeface="Heiti SC Medium" panose="02000000000000000000" charset="-122"/>
              <a:cs typeface="Heiti SC Medium" panose="02000000000000000000" charset="-122"/>
            </a:endParaRP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一、海事案件域外送达的现状</a:t>
            </a:r>
          </a:p>
          <a:p>
            <a:pPr lvl="0" defTabSz="1828800">
              <a:spcBef>
                <a:spcPts val="0"/>
              </a:spcBef>
            </a:pPr>
            <a:endParaRPr lang="zh-CN" altLang="en-US" sz="4800" b="1" dirty="0">
              <a:latin typeface="Heiti SC Medium" panose="02000000000000000000" charset="-122"/>
              <a:ea typeface="Heiti SC Medium" panose="02000000000000000000"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海诉法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第八十条、</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海诉法司法解释</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第五十三条、五十四条、五十五条</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（一）向诉讼代理人送达：该项规定与</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民诉法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规定一致。</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（二）向代表机构、分支机构或者业务代办人送达：该项规定比</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民诉法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规定要求较低，不要求受送达人的分支机构或者业务代办人取得相应授权。</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（三）通过其他可以确认收悉的适当方式送达，包括传真、电子邮件、专门网址等方式：该项规定与</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民诉法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规定基本一致，仅增加了受送达人的专门网址。</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（四）扣押船舶、海事强制令、海事证据保全的法律文书可向船长送达；开庭传票可以向被扣押船舶的船长送达：要求扣押船舶。</a:t>
            </a:r>
            <a:endParaRPr lang="en-US" sz="4400" b="1" dirty="0">
              <a:solidFill>
                <a:schemeClr val="tx1"/>
              </a:solidFill>
              <a:latin typeface="Heiti SC Medium" panose="02000000000000000000" charset="-122"/>
              <a:ea typeface="Heiti SC Medium" panose="02000000000000000000" charset="-122"/>
              <a:cs typeface="Heiti SC Medium" panose="02000000000000000000" charset="-122"/>
            </a:endParaRP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一、海事案件域外送达的现状</a:t>
            </a:r>
          </a:p>
          <a:p>
            <a:pPr lvl="0" defTabSz="1828800">
              <a:spcBef>
                <a:spcPts val="0"/>
              </a:spcBef>
            </a:pP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62943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4400" b="1" dirty="0">
                <a:solidFill>
                  <a:srgbClr val="FF0000"/>
                </a:solidFill>
                <a:latin typeface="Heiti SC Medium" panose="02000000000000000000" charset="-122"/>
                <a:ea typeface="Heiti SC Medium" panose="02000000000000000000" charset="-122"/>
                <a:cs typeface="Heiti SC Medium" panose="02000000000000000000" charset="-122"/>
              </a:rPr>
              <a:t>（一）向同一诉讼当事人在其他案件委托的诉讼代理人进行送达</a:t>
            </a:r>
          </a:p>
          <a:p>
            <a:pPr lvl="0" algn="just" defTabSz="1828800">
              <a:spcBef>
                <a:spcPts val="0"/>
              </a:spcBef>
            </a:pP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民诉法</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和</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海诉法</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均规定了可以向诉讼代理人送达。但是在法院受理案件的初始阶段，第一次向域外受送达人送达时，因为受送达人尚未委托代理人，所以须以其他方式进行第一次送达；待受送达人委托了诉讼代理人或确认送达地址后，再进行后续送达。</a:t>
            </a: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建议可以采取向同一当事人在其他案件中诉讼代理人进行送达或者要求其代为送达。因为，正常情况下，该诉讼代理人是可以联系上诉讼当事人并可以妥善转交司法文书的，并不会导致诉讼当事人未收到司法文书而影响其诉讼权利。</a:t>
            </a:r>
            <a:endPar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法律依据：</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海诉法</a:t>
            </a:r>
            <a:r>
              <a:rPr lang="en-US" altLang="zh-CN" sz="44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400" b="1" dirty="0">
                <a:solidFill>
                  <a:schemeClr val="tx1"/>
                </a:solidFill>
                <a:latin typeface="Heiti SC Medium" panose="02000000000000000000" charset="-122"/>
                <a:ea typeface="Heiti SC Medium" panose="02000000000000000000" charset="-122"/>
                <a:cs typeface="Heiti SC Medium" panose="02000000000000000000" charset="-122"/>
              </a:rPr>
              <a:t>第八十条第一款第（三）项 ，“通过能够确认收悉的其他适当方式送达” 。</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132259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4800" b="1" dirty="0">
                <a:solidFill>
                  <a:srgbClr val="FF0000"/>
                </a:solidFill>
                <a:latin typeface="Heiti SC Medium" panose="02000000000000000000" charset="-122"/>
                <a:ea typeface="Heiti SC Medium" panose="02000000000000000000" charset="-122"/>
                <a:cs typeface="Heiti SC Medium" panose="02000000000000000000" charset="-122"/>
              </a:rPr>
              <a:t>（二）以受送达人及其担保人在合同、承诺函或担保函中确认的方式送达</a:t>
            </a:r>
            <a:endParaRPr lang="en-US" altLang="zh-CN" sz="4800" b="1" dirty="0">
              <a:solidFill>
                <a:srgbClr val="FF0000"/>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1</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、一般情况下，可以作为送达依据。但建议修法时进行明确规定。</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2</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、在缺乏合同相对性的情况下，建议也可采取这种方式送达。法律依据：</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海诉法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第八十条第一款第（三）项 ，“通过能够确认收悉的其他适当方式送达” 。</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2056879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4800" b="1" dirty="0">
                <a:solidFill>
                  <a:srgbClr val="FF0000"/>
                </a:solidFill>
                <a:latin typeface="Heiti SC Medium" panose="02000000000000000000" charset="-122"/>
                <a:ea typeface="Heiti SC Medium" panose="02000000000000000000" charset="-122"/>
                <a:cs typeface="Heiti SC Medium" panose="02000000000000000000" charset="-122"/>
              </a:rPr>
              <a:t>（三）明确业务代办人的范围</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建议修法加入列举：纠纷所涉提单的签署提单代理人，纠纷所涉航次的船舶代理人等。以让这条规定可以付诸实践。</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rgbClr val="FF0000"/>
                </a:solidFill>
                <a:latin typeface="Heiti SC Medium" panose="02000000000000000000" charset="-122"/>
                <a:ea typeface="Heiti SC Medium" panose="02000000000000000000" charset="-122"/>
                <a:cs typeface="Heiti SC Medium" panose="02000000000000000000" charset="-122"/>
              </a:rPr>
              <a:t>（四）增加对受送达人域内“控股子公司”作为受送达对象</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如果规定可以对其代表机构、分支机构进行送达，应当将控股子公司也加入作为受送达人。另一方面，域外机构在域内设立代表机构、分支机构或者子公司，均有为其代办域内业务的性质，即使从业务代办人的含义分析，也应包括受送达人的域内控股子公司。</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2628338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5400" b="1" dirty="0">
                <a:solidFill>
                  <a:srgbClr val="FF0000"/>
                </a:solidFill>
                <a:latin typeface="Heiti SC Medium" panose="02000000000000000000" charset="-122"/>
                <a:ea typeface="Heiti SC Medium" panose="02000000000000000000" charset="-122"/>
                <a:cs typeface="Heiti SC Medium" panose="02000000000000000000" charset="-122"/>
              </a:rPr>
              <a:t>（五）增加当事船舶的互保协会、责任保险人作为送达对象</a:t>
            </a:r>
            <a:endParaRPr lang="en-US" altLang="zh-CN" sz="5400" b="1" dirty="0">
              <a:solidFill>
                <a:srgbClr val="FF0000"/>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5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5400" b="1" dirty="0">
                <a:solidFill>
                  <a:schemeClr val="tx1"/>
                </a:solidFill>
                <a:latin typeface="Heiti SC Medium" panose="02000000000000000000" charset="-122"/>
                <a:ea typeface="Heiti SC Medium" panose="02000000000000000000" charset="-122"/>
                <a:cs typeface="Heiti SC Medium" panose="02000000000000000000" charset="-122"/>
              </a:rPr>
              <a:t>现在保险覆盖率非常广泛，保险基本覆盖远洋船舶全部责任；甚至，涉及船舶大部分诉讼均是互保协会或者责任保险人主导处理的；另外，船舶的互保协会或责任保险人均可以通过公开渠道进行查询。</a:t>
            </a:r>
            <a:endParaRPr lang="en-US" altLang="zh-CN" sz="5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endParaRPr lang="en-US" altLang="zh-CN" sz="54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5400" b="1" dirty="0">
                <a:solidFill>
                  <a:schemeClr val="tx1"/>
                </a:solidFill>
                <a:latin typeface="Heiti SC Medium" panose="02000000000000000000" charset="-122"/>
                <a:ea typeface="Heiti SC Medium" panose="02000000000000000000" charset="-122"/>
                <a:cs typeface="Heiti SC Medium" panose="02000000000000000000" charset="-122"/>
              </a:rPr>
              <a:t>所以，以当事船舶的的互保协会、责任保险人作为受送达对象，也应属于“可以确认收悉的适当方式送达”；且可以便捷操作。</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157388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15"/>
          <p:cNvSpPr/>
          <p:nvPr/>
        </p:nvSpPr>
        <p:spPr bwMode="auto">
          <a:xfrm rot="18900000" flipH="1">
            <a:off x="22169543" y="11213066"/>
            <a:ext cx="4517600" cy="4990626"/>
          </a:xfrm>
          <a:custGeom>
            <a:avLst/>
            <a:gdLst>
              <a:gd name="connsiteX0" fmla="*/ 1749314 w 7236905"/>
              <a:gd name="connsiteY0" fmla="*/ 1520 h 7994662"/>
              <a:gd name="connsiteX1" fmla="*/ 3591737 w 7236905"/>
              <a:gd name="connsiteY1" fmla="*/ 354814 h 7994662"/>
              <a:gd name="connsiteX2" fmla="*/ 7236905 w 7236905"/>
              <a:gd name="connsiteY2" fmla="*/ 397638 h 7994662"/>
              <a:gd name="connsiteX3" fmla="*/ 7236905 w 7236905"/>
              <a:gd name="connsiteY3" fmla="*/ 2845716 h 7994662"/>
              <a:gd name="connsiteX4" fmla="*/ 7236905 w 7236905"/>
              <a:gd name="connsiteY4" fmla="*/ 2903342 h 7994662"/>
              <a:gd name="connsiteX5" fmla="*/ 7236905 w 7236905"/>
              <a:gd name="connsiteY5" fmla="*/ 2961153 h 7994662"/>
              <a:gd name="connsiteX6" fmla="*/ 7236905 w 7236905"/>
              <a:gd name="connsiteY6" fmla="*/ 3151726 h 7994662"/>
              <a:gd name="connsiteX7" fmla="*/ 7236905 w 7236905"/>
              <a:gd name="connsiteY7" fmla="*/ 3157525 h 7994662"/>
              <a:gd name="connsiteX8" fmla="*/ 7236905 w 7236905"/>
              <a:gd name="connsiteY8" fmla="*/ 3176999 h 7994662"/>
              <a:gd name="connsiteX9" fmla="*/ 7236905 w 7236905"/>
              <a:gd name="connsiteY9" fmla="*/ 3195441 h 7994662"/>
              <a:gd name="connsiteX10" fmla="*/ 7236905 w 7236905"/>
              <a:gd name="connsiteY10" fmla="*/ 3395827 h 7994662"/>
              <a:gd name="connsiteX11" fmla="*/ 7236905 w 7236905"/>
              <a:gd name="connsiteY11" fmla="*/ 4791997 h 7994662"/>
              <a:gd name="connsiteX12" fmla="*/ 7236905 w 7236905"/>
              <a:gd name="connsiteY12" fmla="*/ 4884542 h 7994662"/>
              <a:gd name="connsiteX13" fmla="*/ 7236905 w 7236905"/>
              <a:gd name="connsiteY13" fmla="*/ 4910422 h 7994662"/>
              <a:gd name="connsiteX14" fmla="*/ 7236905 w 7236905"/>
              <a:gd name="connsiteY14" fmla="*/ 5018089 h 7994662"/>
              <a:gd name="connsiteX15" fmla="*/ 7236905 w 7236905"/>
              <a:gd name="connsiteY15" fmla="*/ 5115510 h 7994662"/>
              <a:gd name="connsiteX16" fmla="*/ 7236905 w 7236905"/>
              <a:gd name="connsiteY16" fmla="*/ 5138725 h 7994662"/>
              <a:gd name="connsiteX17" fmla="*/ 7236905 w 7236905"/>
              <a:gd name="connsiteY17" fmla="*/ 5203197 h 7994662"/>
              <a:gd name="connsiteX18" fmla="*/ 7236905 w 7236905"/>
              <a:gd name="connsiteY18" fmla="*/ 5281663 h 7994662"/>
              <a:gd name="connsiteX19" fmla="*/ 7236905 w 7236905"/>
              <a:gd name="connsiteY19" fmla="*/ 5351421 h 7994662"/>
              <a:gd name="connsiteX20" fmla="*/ 7236905 w 7236905"/>
              <a:gd name="connsiteY20" fmla="*/ 5377027 h 7994662"/>
              <a:gd name="connsiteX21" fmla="*/ 7236905 w 7236905"/>
              <a:gd name="connsiteY21" fmla="*/ 5466857 h 7994662"/>
              <a:gd name="connsiteX22" fmla="*/ 7236905 w 7236905"/>
              <a:gd name="connsiteY22" fmla="*/ 5553606 h 7994662"/>
              <a:gd name="connsiteX23" fmla="*/ 7236905 w 7236905"/>
              <a:gd name="connsiteY23" fmla="*/ 5599959 h 7994662"/>
              <a:gd name="connsiteX24" fmla="*/ 7236905 w 7236905"/>
              <a:gd name="connsiteY24" fmla="*/ 5615764 h 7994662"/>
              <a:gd name="connsiteX25" fmla="*/ 7236905 w 7236905"/>
              <a:gd name="connsiteY25" fmla="*/ 5657430 h 7994662"/>
              <a:gd name="connsiteX26" fmla="*/ 7236905 w 7236905"/>
              <a:gd name="connsiteY26" fmla="*/ 5682703 h 7994662"/>
              <a:gd name="connsiteX27" fmla="*/ 7236905 w 7236905"/>
              <a:gd name="connsiteY27" fmla="*/ 5695681 h 7994662"/>
              <a:gd name="connsiteX28" fmla="*/ 7236905 w 7236905"/>
              <a:gd name="connsiteY28" fmla="*/ 5701146 h 7994662"/>
              <a:gd name="connsiteX29" fmla="*/ 7236905 w 7236905"/>
              <a:gd name="connsiteY29" fmla="*/ 5808036 h 7994662"/>
              <a:gd name="connsiteX30" fmla="*/ 7236905 w 7236905"/>
              <a:gd name="connsiteY30" fmla="*/ 7682346 h 7994662"/>
              <a:gd name="connsiteX31" fmla="*/ 3591737 w 7236905"/>
              <a:gd name="connsiteY31" fmla="*/ 7639522 h 7994662"/>
              <a:gd name="connsiteX32" fmla="*/ 0 w 7236905"/>
              <a:gd name="connsiteY32" fmla="*/ 7577666 h 7994662"/>
              <a:gd name="connsiteX33" fmla="*/ 0 w 7236905"/>
              <a:gd name="connsiteY33" fmla="*/ 5689012 h 7994662"/>
              <a:gd name="connsiteX34" fmla="*/ 0 w 7236905"/>
              <a:gd name="connsiteY34" fmla="*/ 5596466 h 7994662"/>
              <a:gd name="connsiteX35" fmla="*/ 0 w 7236905"/>
              <a:gd name="connsiteY35" fmla="*/ 5596466 h 7994662"/>
              <a:gd name="connsiteX36" fmla="*/ 0 w 7236905"/>
              <a:gd name="connsiteY36" fmla="*/ 2798662 h 7994662"/>
              <a:gd name="connsiteX37" fmla="*/ 0 w 7236905"/>
              <a:gd name="connsiteY37" fmla="*/ 2798662 h 7994662"/>
              <a:gd name="connsiteX38" fmla="*/ 0 w 7236905"/>
              <a:gd name="connsiteY38" fmla="*/ 2598277 h 7994662"/>
              <a:gd name="connsiteX39" fmla="*/ 0 w 7236905"/>
              <a:gd name="connsiteY39" fmla="*/ 292958 h 7994662"/>
              <a:gd name="connsiteX40" fmla="*/ 1749314 w 7236905"/>
              <a:gd name="connsiteY40" fmla="*/ 1520 h 7994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7236905" h="7994662">
                <a:moveTo>
                  <a:pt x="1749314" y="1520"/>
                </a:moveTo>
                <a:cubicBezTo>
                  <a:pt x="2276004" y="14233"/>
                  <a:pt x="2897137" y="108578"/>
                  <a:pt x="3591737" y="354814"/>
                </a:cubicBezTo>
                <a:cubicBezTo>
                  <a:pt x="5527120" y="1039990"/>
                  <a:pt x="6886636" y="549899"/>
                  <a:pt x="7236905" y="397638"/>
                </a:cubicBezTo>
                <a:cubicBezTo>
                  <a:pt x="7236905" y="1796540"/>
                  <a:pt x="7236905" y="2495990"/>
                  <a:pt x="7236905" y="2845716"/>
                </a:cubicBezTo>
                <a:lnTo>
                  <a:pt x="7236905" y="2903342"/>
                </a:lnTo>
                <a:lnTo>
                  <a:pt x="7236905" y="2961153"/>
                </a:lnTo>
                <a:cubicBezTo>
                  <a:pt x="7236905" y="3061562"/>
                  <a:pt x="7236905" y="3118939"/>
                  <a:pt x="7236905" y="3151726"/>
                </a:cubicBezTo>
                <a:lnTo>
                  <a:pt x="7236905" y="3157525"/>
                </a:lnTo>
                <a:lnTo>
                  <a:pt x="7236905" y="3176999"/>
                </a:lnTo>
                <a:cubicBezTo>
                  <a:pt x="7236905" y="3195441"/>
                  <a:pt x="7236905" y="3195441"/>
                  <a:pt x="7236905" y="3195441"/>
                </a:cubicBezTo>
                <a:lnTo>
                  <a:pt x="7236905" y="3395827"/>
                </a:lnTo>
                <a:cubicBezTo>
                  <a:pt x="7236905" y="4010579"/>
                  <a:pt x="7236905" y="4461397"/>
                  <a:pt x="7236905" y="4791997"/>
                </a:cubicBezTo>
                <a:lnTo>
                  <a:pt x="7236905" y="4884542"/>
                </a:lnTo>
                <a:lnTo>
                  <a:pt x="7236905" y="4910422"/>
                </a:lnTo>
                <a:lnTo>
                  <a:pt x="7236905" y="5018089"/>
                </a:lnTo>
                <a:lnTo>
                  <a:pt x="7236905" y="5115510"/>
                </a:lnTo>
                <a:lnTo>
                  <a:pt x="7236905" y="5138725"/>
                </a:lnTo>
                <a:lnTo>
                  <a:pt x="7236905" y="5203197"/>
                </a:lnTo>
                <a:lnTo>
                  <a:pt x="7236905" y="5281663"/>
                </a:lnTo>
                <a:lnTo>
                  <a:pt x="7236905" y="5351421"/>
                </a:lnTo>
                <a:lnTo>
                  <a:pt x="7236905" y="5377027"/>
                </a:lnTo>
                <a:lnTo>
                  <a:pt x="7236905" y="5466857"/>
                </a:lnTo>
                <a:lnTo>
                  <a:pt x="7236905" y="5553606"/>
                </a:lnTo>
                <a:lnTo>
                  <a:pt x="7236905" y="5599959"/>
                </a:lnTo>
                <a:lnTo>
                  <a:pt x="7236905" y="5615764"/>
                </a:lnTo>
                <a:lnTo>
                  <a:pt x="7236905" y="5657430"/>
                </a:lnTo>
                <a:lnTo>
                  <a:pt x="7236905" y="5682703"/>
                </a:lnTo>
                <a:lnTo>
                  <a:pt x="7236905" y="5695681"/>
                </a:lnTo>
                <a:lnTo>
                  <a:pt x="7236905" y="5701146"/>
                </a:lnTo>
                <a:lnTo>
                  <a:pt x="7236905" y="5808036"/>
                </a:lnTo>
                <a:cubicBezTo>
                  <a:pt x="7236905" y="7682346"/>
                  <a:pt x="7236905" y="7682346"/>
                  <a:pt x="7236905" y="7682346"/>
                </a:cubicBezTo>
                <a:cubicBezTo>
                  <a:pt x="6886636" y="7834608"/>
                  <a:pt x="5527120" y="8324699"/>
                  <a:pt x="3591737" y="7639522"/>
                </a:cubicBezTo>
                <a:cubicBezTo>
                  <a:pt x="1739470" y="6982895"/>
                  <a:pt x="409637" y="7406372"/>
                  <a:pt x="0" y="7577666"/>
                </a:cubicBezTo>
                <a:cubicBezTo>
                  <a:pt x="0" y="6703352"/>
                  <a:pt x="0" y="6102262"/>
                  <a:pt x="0" y="5689012"/>
                </a:cubicBezTo>
                <a:lnTo>
                  <a:pt x="0" y="5596466"/>
                </a:lnTo>
                <a:lnTo>
                  <a:pt x="0" y="5596466"/>
                </a:lnTo>
                <a:cubicBezTo>
                  <a:pt x="0" y="2798662"/>
                  <a:pt x="0" y="2798662"/>
                  <a:pt x="0" y="2798662"/>
                </a:cubicBezTo>
                <a:lnTo>
                  <a:pt x="0" y="2798662"/>
                </a:lnTo>
                <a:lnTo>
                  <a:pt x="0" y="2598277"/>
                </a:lnTo>
                <a:cubicBezTo>
                  <a:pt x="0" y="292958"/>
                  <a:pt x="0" y="292958"/>
                  <a:pt x="0" y="292958"/>
                </a:cubicBezTo>
                <a:cubicBezTo>
                  <a:pt x="256023" y="185899"/>
                  <a:pt x="871498" y="-19669"/>
                  <a:pt x="1749314" y="1520"/>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7" name="Text Placeholder 6"/>
          <p:cNvSpPr>
            <a:spLocks noGrp="1"/>
          </p:cNvSpPr>
          <p:nvPr>
            <p:ph type="body" sz="quarter" idx="19"/>
          </p:nvPr>
        </p:nvSpPr>
        <p:spPr>
          <a:xfrm>
            <a:off x="721995" y="3297555"/>
            <a:ext cx="22943185" cy="10219662"/>
          </a:xfrm>
        </p:spPr>
        <p:txBody>
          <a:bodyPr>
            <a:noAutofit/>
          </a:bodyPr>
          <a:lstStyle/>
          <a:p>
            <a:pPr lvl="0" algn="just" defTabSz="1828800">
              <a:spcBef>
                <a:spcPts val="0"/>
              </a:spcBef>
            </a:pPr>
            <a:r>
              <a:rPr lang="zh-CN" altLang="en-US" sz="4800" b="1" dirty="0">
                <a:solidFill>
                  <a:srgbClr val="FF0000"/>
                </a:solidFill>
                <a:latin typeface="Heiti SC Medium" panose="02000000000000000000" charset="-122"/>
                <a:ea typeface="Heiti SC Medium" panose="02000000000000000000" charset="-122"/>
                <a:cs typeface="Heiti SC Medium" panose="02000000000000000000" charset="-122"/>
              </a:rPr>
              <a:t>（六）扩大向船长送达司法文书的范围</a:t>
            </a:r>
          </a:p>
          <a:p>
            <a:pPr lvl="0" algn="just" defTabSz="1828800">
              <a:spcBef>
                <a:spcPts val="0"/>
              </a:spcBef>
            </a:pP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海诉法司法解释</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第五十四条规定，开庭传票等司法文书，可以向被扣押船舶的船长进行送达。</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海诉法</a:t>
            </a:r>
            <a:r>
              <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rPr>
              <a:t>》</a:t>
            </a: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第二十一条规定了二十二类可以申请扣押船舶的情形，但是，并非全部涉及到这二十二类情形的海事诉讼都会申请扣押船舶。如果规定涉及这二十二类纠纷的案件种，对船舶所有人、船舶管理人、光船承租人送达传票和起诉状副本，可以向船长送达，船长应当可以妥善转交，不会影响诉讼当事人的实体权利。</a:t>
            </a:r>
            <a:endParaRPr lang="en-US" altLang="zh-CN" sz="4800" b="1" dirty="0">
              <a:solidFill>
                <a:schemeClr val="tx1"/>
              </a:solidFill>
              <a:latin typeface="Heiti SC Medium" panose="02000000000000000000" charset="-122"/>
              <a:ea typeface="Heiti SC Medium" panose="02000000000000000000" charset="-122"/>
              <a:cs typeface="Heiti SC Medium" panose="02000000000000000000" charset="-122"/>
            </a:endParaRPr>
          </a:p>
          <a:p>
            <a:pPr lvl="0" algn="just" defTabSz="1828800">
              <a:spcBef>
                <a:spcPts val="0"/>
              </a:spcBef>
            </a:pPr>
            <a:r>
              <a:rPr lang="zh-CN" altLang="en-US" sz="4800" b="1" dirty="0">
                <a:solidFill>
                  <a:schemeClr val="tx1"/>
                </a:solidFill>
                <a:latin typeface="Heiti SC Medium" panose="02000000000000000000" charset="-122"/>
                <a:ea typeface="Heiti SC Medium" panose="02000000000000000000" charset="-122"/>
                <a:cs typeface="Heiti SC Medium" panose="02000000000000000000" charset="-122"/>
              </a:rPr>
              <a:t>类似于英美法系的“对物诉讼” 。</a:t>
            </a:r>
          </a:p>
        </p:txBody>
      </p:sp>
      <p:sp>
        <p:nvSpPr>
          <p:cNvPr id="2" name="Freeform 10"/>
          <p:cNvSpPr/>
          <p:nvPr/>
        </p:nvSpPr>
        <p:spPr bwMode="auto">
          <a:xfrm>
            <a:off x="363220" y="2915285"/>
            <a:ext cx="22812375" cy="382270"/>
          </a:xfrm>
          <a:custGeom>
            <a:avLst/>
            <a:gdLst>
              <a:gd name="connsiteX0" fmla="*/ 1029204 w 4257814"/>
              <a:gd name="connsiteY0" fmla="*/ 894 h 763465"/>
              <a:gd name="connsiteX1" fmla="*/ 2113189 w 4257814"/>
              <a:gd name="connsiteY1" fmla="*/ 208754 h 763465"/>
              <a:gd name="connsiteX2" fmla="*/ 4257814 w 4257814"/>
              <a:gd name="connsiteY2" fmla="*/ 233949 h 763465"/>
              <a:gd name="connsiteX3" fmla="*/ 4257814 w 4257814"/>
              <a:gd name="connsiteY3" fmla="*/ 523701 h 763465"/>
              <a:gd name="connsiteX4" fmla="*/ 4257814 w 4257814"/>
              <a:gd name="connsiteY4" fmla="*/ 579715 h 763465"/>
              <a:gd name="connsiteX5" fmla="*/ 2113189 w 4257814"/>
              <a:gd name="connsiteY5" fmla="*/ 554520 h 763465"/>
              <a:gd name="connsiteX6" fmla="*/ 1029204 w 4257814"/>
              <a:gd name="connsiteY6" fmla="*/ 346660 h 763465"/>
              <a:gd name="connsiteX7" fmla="*/ 0 w 4257814"/>
              <a:gd name="connsiteY7" fmla="*/ 518127 h 763465"/>
              <a:gd name="connsiteX8" fmla="*/ 0 w 4257814"/>
              <a:gd name="connsiteY8" fmla="*/ 503496 h 763465"/>
              <a:gd name="connsiteX9" fmla="*/ 0 w 4257814"/>
              <a:gd name="connsiteY9" fmla="*/ 172361 h 763465"/>
              <a:gd name="connsiteX10" fmla="*/ 1029204 w 4257814"/>
              <a:gd name="connsiteY10" fmla="*/ 894 h 763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7814" h="763465">
                <a:moveTo>
                  <a:pt x="1029204" y="894"/>
                </a:moveTo>
                <a:cubicBezTo>
                  <a:pt x="1339081" y="8374"/>
                  <a:pt x="1704523" y="63882"/>
                  <a:pt x="2113189" y="208754"/>
                </a:cubicBezTo>
                <a:cubicBezTo>
                  <a:pt x="3251867" y="611875"/>
                  <a:pt x="4051734" y="323532"/>
                  <a:pt x="4257814" y="233949"/>
                </a:cubicBezTo>
                <a:cubicBezTo>
                  <a:pt x="4257814" y="336829"/>
                  <a:pt x="4257814" y="433279"/>
                  <a:pt x="4257814" y="523701"/>
                </a:cubicBezTo>
                <a:lnTo>
                  <a:pt x="4257814" y="579715"/>
                </a:lnTo>
                <a:cubicBezTo>
                  <a:pt x="4051734" y="669298"/>
                  <a:pt x="3251867" y="957641"/>
                  <a:pt x="2113189" y="554520"/>
                </a:cubicBezTo>
                <a:cubicBezTo>
                  <a:pt x="1704523" y="409648"/>
                  <a:pt x="1339081" y="354140"/>
                  <a:pt x="1029204" y="346660"/>
                </a:cubicBezTo>
                <a:cubicBezTo>
                  <a:pt x="512744" y="334194"/>
                  <a:pt x="150630" y="455139"/>
                  <a:pt x="0" y="518127"/>
                </a:cubicBezTo>
                <a:lnTo>
                  <a:pt x="0" y="503496"/>
                </a:lnTo>
                <a:cubicBezTo>
                  <a:pt x="0" y="172361"/>
                  <a:pt x="0" y="172361"/>
                  <a:pt x="0" y="172361"/>
                </a:cubicBezTo>
                <a:cubicBezTo>
                  <a:pt x="150630" y="109373"/>
                  <a:pt x="512744" y="-11572"/>
                  <a:pt x="1029204" y="894"/>
                </a:cubicBezTo>
                <a:close/>
              </a:path>
            </a:pathLst>
          </a:custGeom>
          <a:solidFill>
            <a:srgbClr val="CF705E"/>
          </a:solidFill>
          <a:ln>
            <a:noFill/>
          </a:ln>
        </p:spPr>
        <p:txBody>
          <a:bodyPr vert="horz" wrap="square" lIns="91440" tIns="45720" rIns="91440" bIns="45720" numCol="1" anchor="t" anchorCtr="0" compatLnSpc="1">
            <a:noAutofit/>
          </a:bodyPr>
          <a:lstStyle/>
          <a:p>
            <a:endParaRPr lang="en-US">
              <a:latin typeface="黑体-简" panose="02000000000000000000" charset="-122"/>
              <a:ea typeface="黑体-简" panose="02000000000000000000" charset="-122"/>
              <a:cs typeface="黑体-简" panose="02000000000000000000" charset="-122"/>
            </a:endParaRPr>
          </a:p>
        </p:txBody>
      </p:sp>
      <p:sp>
        <p:nvSpPr>
          <p:cNvPr id="14" name="Text Placeholder 13"/>
          <p:cNvSpPr>
            <a:spLocks noGrp="1"/>
          </p:cNvSpPr>
          <p:nvPr/>
        </p:nvSpPr>
        <p:spPr>
          <a:xfrm>
            <a:off x="2790189" y="650558"/>
            <a:ext cx="17958435" cy="1382395"/>
          </a:xfrm>
          <a:prstGeom prst="rect">
            <a:avLst/>
          </a:prstGeom>
        </p:spPr>
        <p:txBody>
          <a:bodyPr vert="horz" lIns="91440" tIns="45720" rIns="91440" bIns="45720" rtlCol="0">
            <a:noAutofit/>
          </a:bodyPr>
          <a:lstStyle>
            <a:lvl1pPr marL="0" indent="0" algn="ctr" defTabSz="1828800" rtl="0" eaLnBrk="1" latinLnBrk="0" hangingPunct="1">
              <a:lnSpc>
                <a:spcPct val="150000"/>
              </a:lnSpc>
              <a:spcBef>
                <a:spcPts val="2000"/>
              </a:spcBef>
              <a:buFont typeface="Arial" panose="020B0604020202090204" pitchFamily="34" charset="0"/>
              <a:buNone/>
              <a:defRPr sz="3200" b="0" kern="1200" spc="600" baseline="0">
                <a:solidFill>
                  <a:srgbClr val="302B31"/>
                </a:solidFill>
                <a:effectLst/>
                <a:latin typeface="黑体-简" panose="02000000000000000000" charset="-122"/>
                <a:ea typeface="黑体-简" panose="02000000000000000000" charset="-122"/>
                <a:cs typeface="黑体-简" panose="02000000000000000000" charset="-122"/>
              </a:defRPr>
            </a:lvl1pPr>
            <a:lvl2pPr marL="914400" indent="0" algn="l" defTabSz="1828800" rtl="0" eaLnBrk="1" latinLnBrk="0" hangingPunct="1">
              <a:lnSpc>
                <a:spcPct val="90000"/>
              </a:lnSpc>
              <a:spcBef>
                <a:spcPts val="1000"/>
              </a:spcBef>
              <a:buFont typeface="Arial" panose="020B0604020202090204" pitchFamily="34" charset="0"/>
              <a:buNone/>
              <a:defRPr sz="4800" kern="1200">
                <a:solidFill>
                  <a:schemeClr val="tx1"/>
                </a:solidFill>
                <a:latin typeface="黑体-简" panose="02000000000000000000" charset="-122"/>
                <a:ea typeface="黑体-简" panose="02000000000000000000" charset="-122"/>
                <a:cs typeface="黑体-简" panose="02000000000000000000" charset="-122"/>
              </a:defRPr>
            </a:lvl2pPr>
            <a:lvl3pPr marL="1828800" indent="0" algn="l" defTabSz="1828800" rtl="0" eaLnBrk="1" latinLnBrk="0" hangingPunct="1">
              <a:lnSpc>
                <a:spcPct val="90000"/>
              </a:lnSpc>
              <a:spcBef>
                <a:spcPts val="1000"/>
              </a:spcBef>
              <a:buFont typeface="Arial" panose="020B0604020202090204" pitchFamily="34" charset="0"/>
              <a:buNone/>
              <a:defRPr sz="4000" kern="1200">
                <a:solidFill>
                  <a:schemeClr val="tx1"/>
                </a:solidFill>
                <a:latin typeface="黑体-简" panose="02000000000000000000" charset="-122"/>
                <a:ea typeface="黑体-简" panose="02000000000000000000" charset="-122"/>
                <a:cs typeface="黑体-简" panose="02000000000000000000" charset="-122"/>
              </a:defRPr>
            </a:lvl3pPr>
            <a:lvl4pPr marL="27432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4pPr>
            <a:lvl5pPr marL="3657600" indent="0" algn="l" defTabSz="1828800" rtl="0" eaLnBrk="1" latinLnBrk="0" hangingPunct="1">
              <a:lnSpc>
                <a:spcPct val="90000"/>
              </a:lnSpc>
              <a:spcBef>
                <a:spcPts val="1000"/>
              </a:spcBef>
              <a:buFont typeface="Arial" panose="020B0604020202090204" pitchFamily="34" charset="0"/>
              <a:buNone/>
              <a:defRPr sz="3600" kern="1200">
                <a:solidFill>
                  <a:schemeClr val="tx1"/>
                </a:solidFill>
                <a:latin typeface="黑体-简" panose="02000000000000000000" charset="-122"/>
                <a:ea typeface="黑体-简" panose="02000000000000000000" charset="-122"/>
                <a:cs typeface="黑体-简" panose="02000000000000000000" charset="-122"/>
              </a:defRPr>
            </a:lvl5pPr>
            <a:lvl6pPr marL="50292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90204" pitchFamily="34" charset="0"/>
              <a:buChar char="•"/>
              <a:defRPr sz="3600" kern="1200">
                <a:solidFill>
                  <a:schemeClr val="tx1"/>
                </a:solidFill>
                <a:latin typeface="+mn-lt"/>
                <a:ea typeface="+mn-ea"/>
                <a:cs typeface="+mn-cs"/>
              </a:defRPr>
            </a:lvl9pPr>
          </a:lstStyle>
          <a:p>
            <a:pPr lvl="0" defTabSz="1828800">
              <a:spcBef>
                <a:spcPts val="0"/>
              </a:spcBef>
            </a:pPr>
            <a:r>
              <a:rPr lang="zh-CN" altLang="en-US" sz="6000" b="1" dirty="0">
                <a:latin typeface="Heiti SC Medium" panose="02000000000000000000" charset="-122"/>
                <a:ea typeface="Heiti SC Medium" panose="02000000000000000000" charset="-122"/>
              </a:rPr>
              <a:t>二、关于海事诉讼司法文书送达实务的建议</a:t>
            </a:r>
            <a:endParaRPr lang="zh-CN" altLang="en-US" sz="4800" b="1" dirty="0">
              <a:latin typeface="Heiti SC Medium" panose="02000000000000000000" charset="-122"/>
              <a:ea typeface="Heiti SC Medium" panose="02000000000000000000" charset="-122"/>
            </a:endParaRPr>
          </a:p>
        </p:txBody>
      </p:sp>
    </p:spTree>
    <p:extLst>
      <p:ext uri="{BB962C8B-B14F-4D97-AF65-F5344CB8AC3E}">
        <p14:creationId xmlns:p14="http://schemas.microsoft.com/office/powerpoint/2010/main" val="15540037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ask 94">
      <a:majorFont>
        <a:latin typeface="Playfair Display"/>
        <a:ea typeface=""/>
        <a:cs typeface=""/>
      </a:majorFont>
      <a:minorFont>
        <a:latin typeface="Montserrat Medium"/>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253</TotalTime>
  <Words>1511</Words>
  <Application>Microsoft Office PowerPoint</Application>
  <PresentationFormat>自定义</PresentationFormat>
  <Paragraphs>87</Paragraphs>
  <Slides>13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Heiti SC Medium</vt:lpstr>
      <vt:lpstr>黑体</vt:lpstr>
      <vt:lpstr>黑体-简</vt:lpstr>
      <vt:lpstr>Arial</vt:lpstr>
      <vt:lpstr>Calibri</vt:lpstr>
      <vt:lpstr>Montserrat Light</vt:lpstr>
      <vt:lpstr>Montserrat Medium</vt:lpstr>
      <vt:lpstr>Playfair Display</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CHEN Leiming</cp:lastModifiedBy>
  <cp:revision>316</cp:revision>
  <dcterms:created xsi:type="dcterms:W3CDTF">2021-11-22T04:28:13Z</dcterms:created>
  <dcterms:modified xsi:type="dcterms:W3CDTF">2021-11-25T01:15:08Z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2052-3.6.0.5672</vt:lpwstr>
  </property>
</Properties>
</file>