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6" r:id="rId2"/>
    <p:sldMasterId id="2147483762" r:id="rId3"/>
  </p:sldMasterIdLst>
  <p:notesMasterIdLst>
    <p:notesMasterId r:id="rId14"/>
  </p:notesMasterIdLst>
  <p:sldIdLst>
    <p:sldId id="256" r:id="rId4"/>
    <p:sldId id="313" r:id="rId5"/>
    <p:sldId id="324" r:id="rId6"/>
    <p:sldId id="312" r:id="rId7"/>
    <p:sldId id="325" r:id="rId8"/>
    <p:sldId id="317" r:id="rId9"/>
    <p:sldId id="304" r:id="rId10"/>
    <p:sldId id="326" r:id="rId11"/>
    <p:sldId id="327" r:id="rId12"/>
    <p:sldId id="282" r:id="rId13"/>
  </p:sldIdLst>
  <p:sldSz cx="9144000" cy="6858000" type="screen4x3"/>
  <p:notesSz cx="6858000" cy="9144000"/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00FF"/>
    <a:srgbClr val="E73A1C"/>
    <a:srgbClr val="F23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9875" autoAdjust="0"/>
    <p:restoredTop sz="85023" autoAdjust="0"/>
  </p:normalViewPr>
  <p:slideViewPr>
    <p:cSldViewPr snapToGrid="0" snapToObjects="1">
      <p:cViewPr varScale="1">
        <p:scale>
          <a:sx n="83" d="100"/>
          <a:sy n="83" d="100"/>
        </p:scale>
        <p:origin x="-188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3DF248-605B-45FD-BF41-3447ABBD830B}" type="datetimeFigureOut">
              <a:rPr lang="zh-CN" altLang="en-US"/>
              <a:pPr>
                <a:defRPr/>
              </a:pPr>
              <a:t>2019/9/27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4D1205F-F608-46AA-A9EA-0998B44FD4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6C05194D-58E4-496B-A26C-EA624E7CA83B}" type="slidenum">
              <a:rPr lang="zh-CN" altLang="en-US">
                <a:cs typeface="等线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75769D21-696F-4AC6-8C93-F608421B4180}" type="slidenum">
              <a:rPr lang="zh-CN" altLang="en-US">
                <a:cs typeface="等线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0468E5-73EA-4C1F-9228-B9B5E0C411C9}" type="slidenum">
              <a:rPr lang="zh-CN" altLang="en-US" sz="1200">
                <a:latin typeface="+mn-lt"/>
                <a:ea typeface="+mn-ea"/>
                <a:cs typeface="等线"/>
              </a:rPr>
              <a:pPr algn="r">
                <a:defRPr/>
              </a:pPr>
              <a:t>2</a:t>
            </a:fld>
            <a:endParaRPr lang="en-US" altLang="zh-CN" sz="1200">
              <a:latin typeface="+mn-lt"/>
              <a:ea typeface="+mn-ea"/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113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F62D1E-8B1E-449A-B947-4D22698857BF}" type="slidenum">
              <a:rPr lang="zh-CN" altLang="en-US" sz="1200">
                <a:latin typeface="等线"/>
                <a:ea typeface="等线"/>
                <a:cs typeface="等线"/>
              </a:rPr>
              <a:pPr algn="r"/>
              <a:t>3</a:t>
            </a:fld>
            <a:endParaRPr lang="en-US" altLang="zh-CN" sz="12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4DC89A84-BA33-476B-BC1B-C315DB9C372F}" type="slidenum">
              <a:rPr lang="zh-CN" altLang="en-US">
                <a:cs typeface="等线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908AA6-466C-4B2D-BA64-9E10B110C273}" type="slidenum">
              <a:rPr lang="zh-CN" altLang="en-US" sz="1200">
                <a:latin typeface="等线"/>
                <a:ea typeface="等线"/>
                <a:cs typeface="等线"/>
              </a:rPr>
              <a:pPr algn="r"/>
              <a:t>5</a:t>
            </a:fld>
            <a:endParaRPr lang="en-US" altLang="zh-CN" sz="12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z="2000" b="1" kern="1200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475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E9262B3-4831-4049-9061-8C51B9744439}" type="slidenum">
              <a:rPr lang="zh-CN" altLang="en-US" sz="1200">
                <a:latin typeface="等线"/>
                <a:ea typeface="等线"/>
                <a:cs typeface="等线"/>
              </a:rPr>
              <a:pPr algn="r"/>
              <a:t>6</a:t>
            </a:fld>
            <a:endParaRPr lang="en-US" altLang="zh-CN" sz="12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E96415-4CFB-4C98-9E90-2D5041198E5D}" type="slidenum">
              <a:rPr lang="zh-CN" altLang="en-US" sz="1200">
                <a:latin typeface="等线"/>
                <a:ea typeface="等线"/>
                <a:cs typeface="等线"/>
              </a:rPr>
              <a:pPr algn="r"/>
              <a:t>7</a:t>
            </a:fld>
            <a:endParaRPr lang="en-US" altLang="zh-CN" sz="12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E96415-4CFB-4C98-9E90-2D5041198E5D}" type="slidenum">
              <a:rPr lang="zh-CN" altLang="en-US" sz="1200">
                <a:latin typeface="等线"/>
                <a:ea typeface="等线"/>
                <a:cs typeface="等线"/>
              </a:rPr>
              <a:pPr algn="r"/>
              <a:t>8</a:t>
            </a:fld>
            <a:endParaRPr lang="en-US" altLang="zh-CN" sz="12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E96415-4CFB-4C98-9E90-2D5041198E5D}" type="slidenum">
              <a:rPr lang="zh-CN" altLang="en-US" sz="1200">
                <a:latin typeface="等线"/>
                <a:ea typeface="等线"/>
                <a:cs typeface="等线"/>
              </a:rPr>
              <a:pPr algn="r"/>
              <a:t>9</a:t>
            </a:fld>
            <a:endParaRPr lang="en-US" altLang="zh-CN" sz="1200"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6" name="组 8"/>
          <p:cNvGrpSpPr>
            <a:grpSpLocks/>
          </p:cNvGrpSpPr>
          <p:nvPr userDrawn="1"/>
        </p:nvGrpSpPr>
        <p:grpSpPr bwMode="auto">
          <a:xfrm rot="-2963658">
            <a:off x="-4822031" y="-3766345"/>
            <a:ext cx="9526588" cy="6013451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867" y="-1868716"/>
              <a:ext cx="9526783" cy="8779830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82159" y="-1773689"/>
              <a:ext cx="9526781" cy="8780643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grpSp>
        <p:nvGrpSpPr>
          <p:cNvPr id="9" name="组 10"/>
          <p:cNvGrpSpPr>
            <a:grpSpLocks/>
          </p:cNvGrpSpPr>
          <p:nvPr userDrawn="1"/>
        </p:nvGrpSpPr>
        <p:grpSpPr bwMode="auto">
          <a:xfrm rot="-2963658">
            <a:off x="4375944" y="6315869"/>
            <a:ext cx="9526588" cy="6013450"/>
            <a:chOff x="-1833690" y="-2141397"/>
            <a:chExt cx="9526783" cy="9526783"/>
          </a:xfrm>
        </p:grpSpPr>
        <p:sp>
          <p:nvSpPr>
            <p:cNvPr id="11" name="椭圆 1"/>
            <p:cNvSpPr/>
            <p:nvPr userDrawn="1"/>
          </p:nvSpPr>
          <p:spPr>
            <a:xfrm rot="19800000">
              <a:off x="-1831112" y="-1868747"/>
              <a:ext cx="9526782" cy="8782346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2" name="椭圆 1"/>
            <p:cNvSpPr/>
            <p:nvPr userDrawn="1"/>
          </p:nvSpPr>
          <p:spPr>
            <a:xfrm rot="16690395">
              <a:off x="-1482160" y="-1773689"/>
              <a:ext cx="9526783" cy="8780643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2" y="2128079"/>
            <a:ext cx="6063491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2" y="3169838"/>
            <a:ext cx="6063491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2" y="4033471"/>
            <a:ext cx="6063491" cy="588643"/>
          </a:xfrm>
          <a:prstGeom prst="rect">
            <a:avLst/>
          </a:prstGeom>
        </p:spPr>
        <p:txBody>
          <a:bodyPr anchor="t"/>
          <a:lstStyle>
            <a:lvl1pPr marL="285744" indent="-285744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5" name="组 6"/>
          <p:cNvGrpSpPr>
            <a:grpSpLocks/>
          </p:cNvGrpSpPr>
          <p:nvPr userDrawn="1"/>
        </p:nvGrpSpPr>
        <p:grpSpPr bwMode="auto">
          <a:xfrm>
            <a:off x="1466850" y="-1803400"/>
            <a:ext cx="5903913" cy="6691313"/>
            <a:chOff x="5067768" y="-852735"/>
            <a:chExt cx="9613786" cy="9526783"/>
          </a:xfrm>
        </p:grpSpPr>
        <p:sp>
          <p:nvSpPr>
            <p:cNvPr id="6" name="椭圆 1"/>
            <p:cNvSpPr/>
            <p:nvPr userDrawn="1"/>
          </p:nvSpPr>
          <p:spPr>
            <a:xfrm rot="19800000">
              <a:off x="5067768" y="-246999"/>
              <a:ext cx="9525894" cy="878091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" name="椭圆 1"/>
            <p:cNvSpPr/>
            <p:nvPr userDrawn="1"/>
          </p:nvSpPr>
          <p:spPr>
            <a:xfrm rot="17526771">
              <a:off x="5527461" y="-480043"/>
              <a:ext cx="9526783" cy="8781401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2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4" name="组 5"/>
          <p:cNvGrpSpPr>
            <a:grpSpLocks/>
          </p:cNvGrpSpPr>
          <p:nvPr userDrawn="1"/>
        </p:nvGrpSpPr>
        <p:grpSpPr bwMode="auto">
          <a:xfrm rot="17100000" flipH="1">
            <a:off x="-559594" y="808832"/>
            <a:ext cx="12969875" cy="11383962"/>
            <a:chOff x="-3533241" y="-1493421"/>
            <a:chExt cx="10611835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-3534682" y="-1063035"/>
              <a:ext cx="10611835" cy="8841269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-3631482" y="-1125950"/>
              <a:ext cx="9526783" cy="8781715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椭圆 1"/>
          <p:cNvSpPr/>
          <p:nvPr userDrawn="1"/>
        </p:nvSpPr>
        <p:spPr>
          <a:xfrm rot="19800000">
            <a:off x="3800475" y="-247650"/>
            <a:ext cx="7145338" cy="878046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5131" y="618331"/>
            <a:ext cx="9526588" cy="6584950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4" name="组 3"/>
          <p:cNvGrpSpPr>
            <a:grpSpLocks/>
          </p:cNvGrpSpPr>
          <p:nvPr userDrawn="1"/>
        </p:nvGrpSpPr>
        <p:grpSpPr bwMode="auto">
          <a:xfrm rot="-352927">
            <a:off x="-1322388" y="-334963"/>
            <a:ext cx="14392276" cy="9077326"/>
            <a:chOff x="-2207941" y="334536"/>
            <a:chExt cx="19187532" cy="9077094"/>
          </a:xfrm>
        </p:grpSpPr>
        <p:sp>
          <p:nvSpPr>
            <p:cNvPr id="5" name="椭圆 1"/>
            <p:cNvSpPr/>
            <p:nvPr userDrawn="1"/>
          </p:nvSpPr>
          <p:spPr>
            <a:xfrm rot="354265">
              <a:off x="-2215544" y="333800"/>
              <a:ext cx="1868805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10736" y="329722"/>
              <a:ext cx="18688055" cy="9077093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955358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4" name="组 8"/>
          <p:cNvGrpSpPr>
            <a:grpSpLocks/>
          </p:cNvGrpSpPr>
          <p:nvPr userDrawn="1"/>
        </p:nvGrpSpPr>
        <p:grpSpPr bwMode="auto">
          <a:xfrm rot="17100000" flipH="1">
            <a:off x="-3118644" y="-751682"/>
            <a:ext cx="12969876" cy="11383963"/>
            <a:chOff x="-3533241" y="-1493421"/>
            <a:chExt cx="10611835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-3534682" y="-1063035"/>
              <a:ext cx="10611835" cy="8841269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-3631481" y="-1125951"/>
              <a:ext cx="9526783" cy="8781715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rgbClr val="1E8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688"/>
            <a:ext cx="9144000" cy="567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rgbClr val="435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688"/>
            <a:ext cx="9144000" cy="567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rgbClr val="3091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688"/>
            <a:ext cx="9144000" cy="567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4" name="组 3"/>
          <p:cNvGrpSpPr>
            <a:grpSpLocks/>
          </p:cNvGrpSpPr>
          <p:nvPr userDrawn="1"/>
        </p:nvGrpSpPr>
        <p:grpSpPr bwMode="auto">
          <a:xfrm rot="-352927">
            <a:off x="-1322388" y="-334963"/>
            <a:ext cx="14392276" cy="9077326"/>
            <a:chOff x="-2207941" y="334536"/>
            <a:chExt cx="19187532" cy="9077094"/>
          </a:xfrm>
        </p:grpSpPr>
        <p:sp>
          <p:nvSpPr>
            <p:cNvPr id="5" name="椭圆 1"/>
            <p:cNvSpPr/>
            <p:nvPr userDrawn="1"/>
          </p:nvSpPr>
          <p:spPr>
            <a:xfrm rot="354265">
              <a:off x="-2215544" y="333800"/>
              <a:ext cx="1868805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10736" y="329722"/>
              <a:ext cx="18688055" cy="9077093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4955358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5"/>
          <p:cNvGrpSpPr>
            <a:grpSpLocks/>
          </p:cNvGrpSpPr>
          <p:nvPr userDrawn="1"/>
        </p:nvGrpSpPr>
        <p:grpSpPr bwMode="auto">
          <a:xfrm>
            <a:off x="-1517650" y="-1006475"/>
            <a:ext cx="6557963" cy="8459788"/>
            <a:chOff x="3447068" y="836877"/>
            <a:chExt cx="5039295" cy="4875300"/>
          </a:xfrm>
        </p:grpSpPr>
        <p:sp>
          <p:nvSpPr>
            <p:cNvPr id="1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3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203298" y="2011121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5312137" y="16937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011617" y="16937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/>
          </p:nvPr>
        </p:nvSpPr>
        <p:spPr>
          <a:xfrm>
            <a:off x="5312137" y="3093408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011617" y="3093408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/>
          </p:nvPr>
        </p:nvSpPr>
        <p:spPr>
          <a:xfrm>
            <a:off x="5314658" y="449301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014140" y="449301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" name="椭圆 1"/>
          <p:cNvSpPr/>
          <p:nvPr userDrawn="1"/>
        </p:nvSpPr>
        <p:spPr>
          <a:xfrm rot="19800000">
            <a:off x="3800475" y="-247650"/>
            <a:ext cx="7145338" cy="8780463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2955131" y="618331"/>
            <a:ext cx="9526588" cy="6584950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" fmla="*/ 108839 w 5421067"/>
              <a:gd name="connsiteY0" fmla="*/ 2712298 h 5368412"/>
              <a:gd name="connsiteX1" fmla="*/ 732953 w 5421067"/>
              <a:gd name="connsiteY1" fmla="*/ 1043155 h 5368412"/>
              <a:gd name="connsiteX2" fmla="*/ 2764953 w 5421067"/>
              <a:gd name="connsiteY2" fmla="*/ 56184 h 5368412"/>
              <a:gd name="connsiteX3" fmla="*/ 5421067 w 5421067"/>
              <a:gd name="connsiteY3" fmla="*/ 2712298 h 5368412"/>
              <a:gd name="connsiteX4" fmla="*/ 2764953 w 5421067"/>
              <a:gd name="connsiteY4" fmla="*/ 5368412 h 5368412"/>
              <a:gd name="connsiteX5" fmla="*/ 108839 w 5421067"/>
              <a:gd name="connsiteY5" fmla="*/ 2712298 h 5368412"/>
              <a:gd name="connsiteX0" fmla="*/ 108839 w 5480256"/>
              <a:gd name="connsiteY0" fmla="*/ 2656720 h 5312834"/>
              <a:gd name="connsiteX1" fmla="*/ 732953 w 5480256"/>
              <a:gd name="connsiteY1" fmla="*/ 987577 h 5312834"/>
              <a:gd name="connsiteX2" fmla="*/ 2764953 w 5480256"/>
              <a:gd name="connsiteY2" fmla="*/ 606 h 5312834"/>
              <a:gd name="connsiteX3" fmla="*/ 4303469 w 5480256"/>
              <a:gd name="connsiteY3" fmla="*/ 871463 h 5312834"/>
              <a:gd name="connsiteX4" fmla="*/ 5421067 w 5480256"/>
              <a:gd name="connsiteY4" fmla="*/ 2656720 h 5312834"/>
              <a:gd name="connsiteX5" fmla="*/ 2764953 w 5480256"/>
              <a:gd name="connsiteY5" fmla="*/ 5312834 h 5312834"/>
              <a:gd name="connsiteX6" fmla="*/ 108839 w 5480256"/>
              <a:gd name="connsiteY6" fmla="*/ 2656720 h 5312834"/>
              <a:gd name="connsiteX0" fmla="*/ 108839 w 5544800"/>
              <a:gd name="connsiteY0" fmla="*/ 2666351 h 5322465"/>
              <a:gd name="connsiteX1" fmla="*/ 732953 w 5544800"/>
              <a:gd name="connsiteY1" fmla="*/ 997208 h 5322465"/>
              <a:gd name="connsiteX2" fmla="*/ 2764953 w 5544800"/>
              <a:gd name="connsiteY2" fmla="*/ 10237 h 5322465"/>
              <a:gd name="connsiteX3" fmla="*/ 4971126 w 5544800"/>
              <a:gd name="connsiteY3" fmla="*/ 619837 h 5322465"/>
              <a:gd name="connsiteX4" fmla="*/ 5421067 w 5544800"/>
              <a:gd name="connsiteY4" fmla="*/ 2666351 h 5322465"/>
              <a:gd name="connsiteX5" fmla="*/ 2764953 w 5544800"/>
              <a:gd name="connsiteY5" fmla="*/ 5322465 h 5322465"/>
              <a:gd name="connsiteX6" fmla="*/ 108839 w 5544800"/>
              <a:gd name="connsiteY6" fmla="*/ 2666351 h 5322465"/>
              <a:gd name="connsiteX0" fmla="*/ 108839 w 5237336"/>
              <a:gd name="connsiteY0" fmla="*/ 2666351 h 5322940"/>
              <a:gd name="connsiteX1" fmla="*/ 732953 w 5237336"/>
              <a:gd name="connsiteY1" fmla="*/ 997208 h 5322940"/>
              <a:gd name="connsiteX2" fmla="*/ 2764953 w 5237336"/>
              <a:gd name="connsiteY2" fmla="*/ 10237 h 5322940"/>
              <a:gd name="connsiteX3" fmla="*/ 4971126 w 5237336"/>
              <a:gd name="connsiteY3" fmla="*/ 619837 h 5322940"/>
              <a:gd name="connsiteX4" fmla="*/ 4927582 w 5237336"/>
              <a:gd name="connsiteY4" fmla="*/ 2869551 h 5322940"/>
              <a:gd name="connsiteX5" fmla="*/ 2764953 w 5237336"/>
              <a:gd name="connsiteY5" fmla="*/ 5322465 h 5322940"/>
              <a:gd name="connsiteX6" fmla="*/ 108839 w 5237336"/>
              <a:gd name="connsiteY6" fmla="*/ 2666351 h 5322940"/>
              <a:gd name="connsiteX0" fmla="*/ 108839 w 5705147"/>
              <a:gd name="connsiteY0" fmla="*/ 2666351 h 5325044"/>
              <a:gd name="connsiteX1" fmla="*/ 732953 w 5705147"/>
              <a:gd name="connsiteY1" fmla="*/ 997208 h 5325044"/>
              <a:gd name="connsiteX2" fmla="*/ 2764953 w 5705147"/>
              <a:gd name="connsiteY2" fmla="*/ 10237 h 5325044"/>
              <a:gd name="connsiteX3" fmla="*/ 4971126 w 5705147"/>
              <a:gd name="connsiteY3" fmla="*/ 619837 h 5325044"/>
              <a:gd name="connsiteX4" fmla="*/ 5609754 w 5705147"/>
              <a:gd name="connsiteY4" fmla="*/ 3116294 h 5325044"/>
              <a:gd name="connsiteX5" fmla="*/ 2764953 w 5705147"/>
              <a:gd name="connsiteY5" fmla="*/ 5322465 h 5325044"/>
              <a:gd name="connsiteX6" fmla="*/ 108839 w 5705147"/>
              <a:gd name="connsiteY6" fmla="*/ 2666351 h 5325044"/>
              <a:gd name="connsiteX0" fmla="*/ 49424 w 5645732"/>
              <a:gd name="connsiteY0" fmla="*/ 2666351 h 5343874"/>
              <a:gd name="connsiteX1" fmla="*/ 673538 w 5645732"/>
              <a:gd name="connsiteY1" fmla="*/ 997208 h 5343874"/>
              <a:gd name="connsiteX2" fmla="*/ 2705538 w 5645732"/>
              <a:gd name="connsiteY2" fmla="*/ 10237 h 5343874"/>
              <a:gd name="connsiteX3" fmla="*/ 4911711 w 5645732"/>
              <a:gd name="connsiteY3" fmla="*/ 619837 h 5343874"/>
              <a:gd name="connsiteX4" fmla="*/ 5550339 w 5645732"/>
              <a:gd name="connsiteY4" fmla="*/ 3116294 h 5343874"/>
              <a:gd name="connsiteX5" fmla="*/ 2705538 w 5645732"/>
              <a:gd name="connsiteY5" fmla="*/ 5322465 h 5343874"/>
              <a:gd name="connsiteX6" fmla="*/ 339710 w 5645732"/>
              <a:gd name="connsiteY6" fmla="*/ 4146808 h 5343874"/>
              <a:gd name="connsiteX7" fmla="*/ 49424 w 5645732"/>
              <a:gd name="connsiteY7" fmla="*/ 2666351 h 5343874"/>
              <a:gd name="connsiteX0" fmla="*/ 180841 w 5777149"/>
              <a:gd name="connsiteY0" fmla="*/ 2666351 h 5335133"/>
              <a:gd name="connsiteX1" fmla="*/ 804955 w 5777149"/>
              <a:gd name="connsiteY1" fmla="*/ 997208 h 5335133"/>
              <a:gd name="connsiteX2" fmla="*/ 2836955 w 5777149"/>
              <a:gd name="connsiteY2" fmla="*/ 10237 h 5335133"/>
              <a:gd name="connsiteX3" fmla="*/ 5043128 w 5777149"/>
              <a:gd name="connsiteY3" fmla="*/ 619837 h 5335133"/>
              <a:gd name="connsiteX4" fmla="*/ 5681756 w 5777149"/>
              <a:gd name="connsiteY4" fmla="*/ 3116294 h 5335133"/>
              <a:gd name="connsiteX5" fmla="*/ 2836955 w 5777149"/>
              <a:gd name="connsiteY5" fmla="*/ 5322465 h 5335133"/>
              <a:gd name="connsiteX6" fmla="*/ 238898 w 5777149"/>
              <a:gd name="connsiteY6" fmla="*/ 3958122 h 5335133"/>
              <a:gd name="connsiteX7" fmla="*/ 180841 w 5777149"/>
              <a:gd name="connsiteY7" fmla="*/ 2666351 h 5335133"/>
              <a:gd name="connsiteX0" fmla="*/ 162747 w 5788084"/>
              <a:gd name="connsiteY0" fmla="*/ 2274466 h 5335133"/>
              <a:gd name="connsiteX1" fmla="*/ 815890 w 5788084"/>
              <a:gd name="connsiteY1" fmla="*/ 997208 h 5335133"/>
              <a:gd name="connsiteX2" fmla="*/ 2847890 w 5788084"/>
              <a:gd name="connsiteY2" fmla="*/ 10237 h 5335133"/>
              <a:gd name="connsiteX3" fmla="*/ 5054063 w 5788084"/>
              <a:gd name="connsiteY3" fmla="*/ 619837 h 5335133"/>
              <a:gd name="connsiteX4" fmla="*/ 5692691 w 5788084"/>
              <a:gd name="connsiteY4" fmla="*/ 3116294 h 5335133"/>
              <a:gd name="connsiteX5" fmla="*/ 2847890 w 5788084"/>
              <a:gd name="connsiteY5" fmla="*/ 5322465 h 5335133"/>
              <a:gd name="connsiteX6" fmla="*/ 249833 w 5788084"/>
              <a:gd name="connsiteY6" fmla="*/ 3958122 h 5335133"/>
              <a:gd name="connsiteX7" fmla="*/ 162747 w 5788084"/>
              <a:gd name="connsiteY7" fmla="*/ 2274466 h 533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rgbClr val="7BA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182688"/>
            <a:ext cx="9144000" cy="567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331788" y="760413"/>
            <a:ext cx="1568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3" name="矩形 4"/>
          <p:cNvSpPr/>
          <p:nvPr userDrawn="1"/>
        </p:nvSpPr>
        <p:spPr>
          <a:xfrm>
            <a:off x="331788" y="182563"/>
            <a:ext cx="776287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</p:cSld>
  <p:clrMapOvr>
    <a:masterClrMapping/>
  </p:clrMapOvr>
  <p:transition spd="slow">
    <p:pull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 userDrawn="1"/>
        </p:nvSpPr>
        <p:spPr bwMode="auto">
          <a:xfrm>
            <a:off x="331788" y="76041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07998">
              <a:defRPr/>
            </a:pPr>
            <a:r>
              <a:rPr lang="zh-CN" altLang="en-US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标注</a:t>
            </a:r>
          </a:p>
        </p:txBody>
      </p:sp>
      <p:sp>
        <p:nvSpPr>
          <p:cNvPr id="3" name="矩形 10"/>
          <p:cNvSpPr>
            <a:spLocks noChangeArrowheads="1"/>
          </p:cNvSpPr>
          <p:nvPr userDrawn="1"/>
        </p:nvSpPr>
        <p:spPr bwMode="auto">
          <a:xfrm>
            <a:off x="1930400" y="760413"/>
            <a:ext cx="10509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07998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行距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背景图片出处</a:t>
            </a:r>
          </a:p>
          <a:p>
            <a:pPr defTabSz="607998">
              <a:lnSpc>
                <a:spcPct val="130000"/>
              </a:lnSpc>
              <a:defRPr/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607998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声明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</p:txBody>
      </p:sp>
      <p:sp>
        <p:nvSpPr>
          <p:cNvPr id="4" name="矩形 11"/>
          <p:cNvSpPr/>
          <p:nvPr userDrawn="1"/>
        </p:nvSpPr>
        <p:spPr>
          <a:xfrm>
            <a:off x="3114675" y="760413"/>
            <a:ext cx="5305425" cy="44481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英文 </a:t>
            </a:r>
            <a:r>
              <a:rPr lang="is-IS" altLang="zh-CN" sz="1400">
                <a:solidFill>
                  <a:srgbClr val="FFFFFF"/>
                </a:solidFill>
                <a:latin typeface="Segoe UI Light" pitchFamily="34" charset="0"/>
                <a:cs typeface="Segoe UI Light" pitchFamily="34" charset="0"/>
              </a:rPr>
              <a:t>Microsoft YaHei</a:t>
            </a:r>
            <a:endParaRPr lang="zh-CN" altLang="en-US" sz="1400">
              <a:solidFill>
                <a:srgbClr val="FFFFFF"/>
              </a:solidFill>
              <a:latin typeface="Segoe UI Light" pitchFamily="34" charset="0"/>
              <a:cs typeface="Segoe UI Light" pitchFamily="34" charset="0"/>
            </a:endParaRPr>
          </a:p>
          <a:p>
            <a:pPr defTabSz="914377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中文 微软雅黑</a:t>
            </a: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zh-CN" altLang="en-US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正文 </a:t>
            </a:r>
            <a:r>
              <a:rPr lang="en-US" altLang="zh-CN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1.3</a:t>
            </a:r>
          </a:p>
          <a:p>
            <a:pPr defTabSz="914377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endParaRPr lang="en-US" altLang="zh-CN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en-US" altLang="zh-CN" sz="14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cn.bing.com</a:t>
            </a: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endParaRPr lang="zh-CN" altLang="en-US" sz="14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  <a:p>
            <a:pPr defTabSz="914377">
              <a:lnSpc>
                <a:spcPct val="130000"/>
              </a:lnSpc>
              <a:defRPr/>
            </a:pP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本网站所提供的任何信息内容（包括但不限于 </a:t>
            </a:r>
            <a:r>
              <a:rPr lang="en-US" altLang="zh-CN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PPT</a:t>
            </a:r>
            <a:r>
              <a:rPr lang="zh-CN" altLang="en-US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 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模板、</a:t>
            </a:r>
            <a:r>
              <a:rPr lang="en-US" altLang="zh-CN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Word</a:t>
            </a:r>
            <a:r>
              <a:rPr lang="zh-CN" altLang="en-US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 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文档、</a:t>
            </a:r>
            <a:r>
              <a:rPr lang="en-US" altLang="zh-CN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Excel</a:t>
            </a:r>
            <a:r>
              <a:rPr lang="zh-CN" altLang="en-US" sz="13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 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图表、图片素材等）均受</a:t>
            </a:r>
            <a:r>
              <a:rPr lang="en-US" altLang="zh-CN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《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中华人民共和国著作权法</a:t>
            </a:r>
            <a:r>
              <a:rPr lang="en-US" altLang="zh-CN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》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、</a:t>
            </a:r>
            <a:r>
              <a:rPr lang="en-US" altLang="zh-CN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《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信息网络传播权保护条例</a:t>
            </a:r>
            <a:r>
              <a:rPr lang="en-US" altLang="zh-CN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》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及其他适用的法律法规的保护，未经权利人书面明确授权，信息内容的任何部分</a:t>
            </a:r>
            <a:r>
              <a:rPr lang="en-US" altLang="zh-CN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(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包括图片或图表</a:t>
            </a:r>
            <a:r>
              <a:rPr lang="en-US" altLang="zh-CN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)</a:t>
            </a:r>
            <a:r>
              <a:rPr lang="zh-CN" altLang="en-US" sz="1300">
                <a:solidFill>
                  <a:srgbClr val="FFFFFF"/>
                </a:solidFill>
                <a:latin typeface="Century Gothic"/>
                <a:ea typeface="微软雅黑" pitchFamily="34" charset="-122"/>
              </a:rPr>
              <a:t>不得被全部或部分的复制、传播、销售，否则将承担法律责任。</a:t>
            </a:r>
          </a:p>
        </p:txBody>
      </p:sp>
      <p:sp>
        <p:nvSpPr>
          <p:cNvPr id="5" name="矩形 12"/>
          <p:cNvSpPr>
            <a:spLocks noChangeArrowheads="1"/>
          </p:cNvSpPr>
          <p:nvPr userDrawn="1"/>
        </p:nvSpPr>
        <p:spPr bwMode="auto">
          <a:xfrm>
            <a:off x="331788" y="182563"/>
            <a:ext cx="7762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07998">
              <a:defRPr/>
            </a:pPr>
            <a:r>
              <a:rPr kumimoji="1" lang="en-US" altLang="zh-CN" sz="1000">
                <a:solidFill>
                  <a:srgbClr val="FFFFFF"/>
                </a:solidFill>
                <a:latin typeface="Segoe UI Light" pitchFamily="34" charset="0"/>
                <a:ea typeface="微软雅黑" pitchFamily="34" charset="-122"/>
              </a:rPr>
              <a:t>OfficePLUS</a:t>
            </a:r>
            <a:endParaRPr lang="zh-CN" altLang="en-US" sz="1000">
              <a:solidFill>
                <a:srgbClr val="FFFFFF"/>
              </a:solidFill>
              <a:latin typeface="Segoe UI Ligh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331788" y="760413"/>
            <a:ext cx="17129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4"/>
          <p:cNvSpPr/>
          <p:nvPr userDrawn="1"/>
        </p:nvSpPr>
        <p:spPr>
          <a:xfrm>
            <a:off x="331788" y="182563"/>
            <a:ext cx="776287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4" name="文本框 8">
            <a:extLst/>
          </p:cNvPr>
          <p:cNvSpPr txBox="1"/>
          <p:nvPr userDrawn="1"/>
        </p:nvSpPr>
        <p:spPr>
          <a:xfrm>
            <a:off x="323850" y="117475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9">
            <a:extLst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0" y="2138363"/>
            <a:ext cx="3971925" cy="3848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10">
            <a:extLst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5" y="2138363"/>
            <a:ext cx="3971925" cy="3848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11">
            <a:extLst/>
          </p:cNvPr>
          <p:cNvSpPr txBox="1"/>
          <p:nvPr userDrawn="1"/>
        </p:nvSpPr>
        <p:spPr>
          <a:xfrm>
            <a:off x="250825" y="6061075"/>
            <a:ext cx="31861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2">
            <a:extLst/>
          </p:cNvPr>
          <p:cNvSpPr txBox="1"/>
          <p:nvPr userDrawn="1"/>
        </p:nvSpPr>
        <p:spPr>
          <a:xfrm>
            <a:off x="4770438" y="6061075"/>
            <a:ext cx="43989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13">
            <a:extLst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54250" y="2609850"/>
            <a:ext cx="6159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4">
            <a:extLst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9900" y="4257675"/>
            <a:ext cx="6159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/>
          </p:cNvPr>
          <p:cNvSpPr/>
          <p:nvPr userDrawn="1"/>
        </p:nvSpPr>
        <p:spPr>
          <a:xfrm>
            <a:off x="331788" y="760413"/>
            <a:ext cx="17494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3" name="矩形 3">
            <a:extLst/>
          </p:cNvPr>
          <p:cNvSpPr/>
          <p:nvPr userDrawn="1"/>
        </p:nvSpPr>
        <p:spPr>
          <a:xfrm>
            <a:off x="331788" y="182563"/>
            <a:ext cx="776287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4" name="图片 4">
            <a:extLst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850" y="2138363"/>
            <a:ext cx="3971925" cy="3848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图片 5">
            <a:extLst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225" y="2138363"/>
            <a:ext cx="3971925" cy="3848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文本框 6">
            <a:extLst/>
          </p:cNvPr>
          <p:cNvSpPr txBox="1"/>
          <p:nvPr userDrawn="1"/>
        </p:nvSpPr>
        <p:spPr>
          <a:xfrm>
            <a:off x="323850" y="1174750"/>
            <a:ext cx="3467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7">
            <a:extLst/>
          </p:cNvPr>
          <p:cNvSpPr txBox="1"/>
          <p:nvPr userDrawn="1"/>
        </p:nvSpPr>
        <p:spPr>
          <a:xfrm>
            <a:off x="250825" y="6061075"/>
            <a:ext cx="29257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>
            <a:extLst/>
          </p:cNvPr>
          <p:cNvSpPr txBox="1"/>
          <p:nvPr userDrawn="1"/>
        </p:nvSpPr>
        <p:spPr>
          <a:xfrm>
            <a:off x="4770438" y="6061075"/>
            <a:ext cx="5237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9">
            <a:extLst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63" y="2428875"/>
            <a:ext cx="615950" cy="819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/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3">
            <a:extLst/>
          </p:cNvPr>
          <p:cNvSpPr/>
          <p:nvPr userDrawn="1"/>
        </p:nvSpPr>
        <p:spPr>
          <a:xfrm>
            <a:off x="809625" y="1527175"/>
            <a:ext cx="2851150" cy="380365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1075" y="1755775"/>
            <a:ext cx="250825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5">
            <a:extLst/>
          </p:cNvPr>
          <p:cNvSpPr txBox="1"/>
          <p:nvPr userDrawn="1"/>
        </p:nvSpPr>
        <p:spPr>
          <a:xfrm>
            <a:off x="3930650" y="1566863"/>
            <a:ext cx="6013450" cy="3549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377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36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lang="en-US" altLang="zh-CN" sz="3600" b="1" ker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14377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3600" b="1" ker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lang="en-US" altLang="zh-CN" sz="3600" b="1" ker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14377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36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914377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36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930650" y="6345238"/>
            <a:ext cx="1282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3">
            <a:extLst/>
          </p:cNvPr>
          <p:cNvCxnSpPr/>
          <p:nvPr userDrawn="1"/>
        </p:nvCxnSpPr>
        <p:spPr>
          <a:xfrm>
            <a:off x="0" y="657225"/>
            <a:ext cx="9144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5">
            <a:extLst/>
          </p:cNvPr>
          <p:cNvSpPr/>
          <p:nvPr userDrawn="1"/>
        </p:nvSpPr>
        <p:spPr>
          <a:xfrm>
            <a:off x="0" y="3090863"/>
            <a:ext cx="9144000" cy="3767137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7">
            <a:extLst/>
          </p:cNvPr>
          <p:cNvSpPr/>
          <p:nvPr userDrawn="1"/>
        </p:nvSpPr>
        <p:spPr>
          <a:xfrm>
            <a:off x="465138" y="1362075"/>
            <a:ext cx="2597150" cy="3462338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8">
            <a:extLst/>
          </p:cNvPr>
          <p:cNvSpPr/>
          <p:nvPr userDrawn="1"/>
        </p:nvSpPr>
        <p:spPr>
          <a:xfrm>
            <a:off x="3281363" y="1362075"/>
            <a:ext cx="2597150" cy="3462338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9">
            <a:extLst/>
          </p:cNvPr>
          <p:cNvSpPr txBox="1"/>
          <p:nvPr userDrawn="1"/>
        </p:nvSpPr>
        <p:spPr>
          <a:xfrm>
            <a:off x="254000" y="285750"/>
            <a:ext cx="8636000" cy="669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defTabSz="914377" fontAlgn="auto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sz="3200" b="1" ker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7" name="直接连接符 10">
            <a:extLst/>
          </p:cNvPr>
          <p:cNvCxnSpPr>
            <a:cxnSpLocks/>
          </p:cNvCxnSpPr>
          <p:nvPr userDrawn="1"/>
        </p:nvCxnSpPr>
        <p:spPr>
          <a:xfrm flipH="1">
            <a:off x="1141413" y="369888"/>
            <a:ext cx="200025" cy="62230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1">
            <a:extLst/>
          </p:cNvPr>
          <p:cNvCxnSpPr>
            <a:cxnSpLocks/>
          </p:cNvCxnSpPr>
          <p:nvPr userDrawn="1"/>
        </p:nvCxnSpPr>
        <p:spPr>
          <a:xfrm flipH="1">
            <a:off x="7802563" y="369888"/>
            <a:ext cx="200025" cy="62230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12">
            <a:extLst/>
          </p:cNvPr>
          <p:cNvSpPr/>
          <p:nvPr userDrawn="1"/>
        </p:nvSpPr>
        <p:spPr>
          <a:xfrm>
            <a:off x="6119813" y="1362075"/>
            <a:ext cx="2597150" cy="3462338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 bwMode="auto">
          <a:xfrm>
            <a:off x="3529013" y="1673225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 bwMode="auto">
          <a:xfrm>
            <a:off x="6389688" y="1673225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013" y="1673225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6">
            <a:extLst/>
          </p:cNvPr>
          <p:cNvSpPr txBox="1"/>
          <p:nvPr userDrawn="1"/>
        </p:nvSpPr>
        <p:spPr>
          <a:xfrm>
            <a:off x="399309" y="5138740"/>
            <a:ext cx="2730236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 defTabSz="914377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文本框 17">
            <a:extLst/>
          </p:cNvPr>
          <p:cNvSpPr txBox="1"/>
          <p:nvPr userDrawn="1"/>
        </p:nvSpPr>
        <p:spPr>
          <a:xfrm>
            <a:off x="3338329" y="5138740"/>
            <a:ext cx="2467343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377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5" name="文本框 18">
            <a:extLst/>
          </p:cNvPr>
          <p:cNvSpPr txBox="1"/>
          <p:nvPr userDrawn="1"/>
        </p:nvSpPr>
        <p:spPr>
          <a:xfrm>
            <a:off x="6171695" y="5138740"/>
            <a:ext cx="2492991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377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</a:p>
        </p:txBody>
      </p:sp>
      <p:cxnSp>
        <p:nvCxnSpPr>
          <p:cNvPr id="16" name="直接连接符 19">
            <a:extLst/>
          </p:cNvPr>
          <p:cNvCxnSpPr/>
          <p:nvPr userDrawn="1"/>
        </p:nvCxnSpPr>
        <p:spPr>
          <a:xfrm>
            <a:off x="3148013" y="5330825"/>
            <a:ext cx="0" cy="65246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20">
            <a:extLst/>
          </p:cNvPr>
          <p:cNvCxnSpPr/>
          <p:nvPr userDrawn="1"/>
        </p:nvCxnSpPr>
        <p:spPr>
          <a:xfrm>
            <a:off x="5981700" y="5330825"/>
            <a:ext cx="0" cy="65246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930650" y="6345238"/>
            <a:ext cx="12827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5CC0-0C61-40F7-BFBE-938B1A983308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5471-2FB5-4C85-AE76-E6B02B91A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 5"/>
          <p:cNvGrpSpPr>
            <a:grpSpLocks/>
          </p:cNvGrpSpPr>
          <p:nvPr userDrawn="1"/>
        </p:nvGrpSpPr>
        <p:grpSpPr bwMode="auto">
          <a:xfrm>
            <a:off x="-1517650" y="-1006475"/>
            <a:ext cx="6557963" cy="8459788"/>
            <a:chOff x="3447068" y="836877"/>
            <a:chExt cx="5039295" cy="4875300"/>
          </a:xfrm>
        </p:grpSpPr>
        <p:sp>
          <p:nvSpPr>
            <p:cNvPr id="17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8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203298" y="2011121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5414269" y="153768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53768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/>
          </p:nvPr>
        </p:nvSpPr>
        <p:spPr>
          <a:xfrm>
            <a:off x="5414269" y="258045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58045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/>
          </p:nvPr>
        </p:nvSpPr>
        <p:spPr>
          <a:xfrm>
            <a:off x="5410021" y="362322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09504" y="362322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/>
          </p:nvPr>
        </p:nvSpPr>
        <p:spPr>
          <a:xfrm>
            <a:off x="5410021" y="4665992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09504" y="4665992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7F4C-3584-4844-817E-4866A1B39CEA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36FC-6839-43A4-B404-AA40B523D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EFAC-7CA4-45F7-B1CF-19698E21E915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C9D7-77FD-4AC0-83C4-0E8206914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4EA7-8D24-43A7-B8BC-1DD656505B02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B2AB-DDBD-4654-9410-58BCF9A18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E1C3-8F4B-4258-BEEA-4272633C08D1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E2AE-D8C6-4AE4-8559-52843A48A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9D45-451D-4CDE-9650-5D734B7636D6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96FA-E56D-44DB-A12C-03C879494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4369-DAC6-4323-B2CA-501A45180F77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A8B4-84E3-442B-83AA-A228F76D8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2E280-68B2-4FDF-A7F7-D5C12452B408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D7E8-1C79-45BE-9942-0AABFBC06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DFAF-3188-447A-9AF3-584E147412C1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3E6B-2CB9-4977-ADC8-FEF05A335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2C369-60D8-4567-B879-1EA6CF613721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92CD-7493-4AC2-A77E-05DD5EE4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B173-9E64-440C-8C90-5BE6B86B3196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B243-D111-476D-8306-340D3197D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 5"/>
          <p:cNvGrpSpPr>
            <a:grpSpLocks/>
          </p:cNvGrpSpPr>
          <p:nvPr userDrawn="1"/>
        </p:nvGrpSpPr>
        <p:grpSpPr bwMode="auto">
          <a:xfrm>
            <a:off x="-1517650" y="-1006475"/>
            <a:ext cx="6557963" cy="8459788"/>
            <a:chOff x="3447068" y="836877"/>
            <a:chExt cx="5039295" cy="4875300"/>
          </a:xfrm>
        </p:grpSpPr>
        <p:sp>
          <p:nvSpPr>
            <p:cNvPr id="19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0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203298" y="2011121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5414269" y="12031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12031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/>
          </p:nvPr>
        </p:nvSpPr>
        <p:spPr>
          <a:xfrm>
            <a:off x="5414269" y="21121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21121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/>
          </p:nvPr>
        </p:nvSpPr>
        <p:spPr>
          <a:xfrm>
            <a:off x="5414269" y="302105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302105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/>
          </p:nvPr>
        </p:nvSpPr>
        <p:spPr>
          <a:xfrm>
            <a:off x="5414269" y="3930013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930013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/>
          </p:nvPr>
        </p:nvSpPr>
        <p:spPr>
          <a:xfrm>
            <a:off x="5414269" y="483896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83896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72000">
                <a:schemeClr val="accent5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6" name="组 8"/>
          <p:cNvGrpSpPr>
            <a:grpSpLocks/>
          </p:cNvGrpSpPr>
          <p:nvPr userDrawn="1"/>
        </p:nvGrpSpPr>
        <p:grpSpPr bwMode="auto">
          <a:xfrm rot="-2963658">
            <a:off x="-4822031" y="-3766345"/>
            <a:ext cx="9526588" cy="6013451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867" y="-1868716"/>
              <a:ext cx="9526783" cy="8779830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82159" y="-1773689"/>
              <a:ext cx="9526781" cy="8780643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grpSp>
        <p:nvGrpSpPr>
          <p:cNvPr id="9" name="组 10"/>
          <p:cNvGrpSpPr>
            <a:grpSpLocks/>
          </p:cNvGrpSpPr>
          <p:nvPr userDrawn="1"/>
        </p:nvGrpSpPr>
        <p:grpSpPr bwMode="auto">
          <a:xfrm rot="-2963658">
            <a:off x="4375944" y="6315869"/>
            <a:ext cx="9526588" cy="6013450"/>
            <a:chOff x="-1833690" y="-2141397"/>
            <a:chExt cx="9526783" cy="9526783"/>
          </a:xfrm>
        </p:grpSpPr>
        <p:sp>
          <p:nvSpPr>
            <p:cNvPr id="11" name="椭圆 1"/>
            <p:cNvSpPr/>
            <p:nvPr userDrawn="1"/>
          </p:nvSpPr>
          <p:spPr>
            <a:xfrm rot="19800000">
              <a:off x="-1831112" y="-1868747"/>
              <a:ext cx="9526782" cy="8782346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2" name="椭圆 1"/>
            <p:cNvSpPr/>
            <p:nvPr userDrawn="1"/>
          </p:nvSpPr>
          <p:spPr>
            <a:xfrm rot="16690395">
              <a:off x="-1482160" y="-1773689"/>
              <a:ext cx="9526783" cy="8780643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186412" y="2128079"/>
            <a:ext cx="6063491" cy="10417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186412" y="3169838"/>
            <a:ext cx="6063491" cy="5886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186412" y="4033471"/>
            <a:ext cx="6063491" cy="588643"/>
          </a:xfrm>
          <a:prstGeom prst="rect">
            <a:avLst/>
          </a:prstGeom>
        </p:spPr>
        <p:txBody>
          <a:bodyPr/>
          <a:lstStyle>
            <a:lvl1pPr marL="285744" indent="-285744" algn="l">
              <a:lnSpc>
                <a:spcPct val="100000"/>
              </a:lnSpc>
              <a:buFont typeface="Arial" charset="0"/>
              <a:buChar char="•"/>
              <a:defRPr sz="1400" b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4" name="组 5"/>
          <p:cNvGrpSpPr>
            <a:grpSpLocks/>
          </p:cNvGrpSpPr>
          <p:nvPr userDrawn="1"/>
        </p:nvGrpSpPr>
        <p:grpSpPr bwMode="auto">
          <a:xfrm rot="17100000" flipH="1">
            <a:off x="-559594" y="808832"/>
            <a:ext cx="12969875" cy="11383962"/>
            <a:chOff x="-3533241" y="-1493421"/>
            <a:chExt cx="10611835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-3534682" y="-1063035"/>
              <a:ext cx="10611835" cy="8841269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-3631482" y="-1125950"/>
              <a:ext cx="9526783" cy="8781715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201738"/>
            <a:ext cx="9144000" cy="567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41719" y="258238"/>
            <a:ext cx="3977087" cy="721395"/>
          </a:xfrm>
          <a:prstGeom prst="rect">
            <a:avLst/>
          </a:prstGeom>
          <a:ln w="12700" cmpd="sng">
            <a:noFill/>
          </a:ln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 5"/>
          <p:cNvGrpSpPr>
            <a:grpSpLocks/>
          </p:cNvGrpSpPr>
          <p:nvPr userDrawn="1"/>
        </p:nvGrpSpPr>
        <p:grpSpPr bwMode="auto">
          <a:xfrm>
            <a:off x="-1517650" y="-1006475"/>
            <a:ext cx="6557963" cy="8459788"/>
            <a:chOff x="3447068" y="836877"/>
            <a:chExt cx="5039295" cy="4875300"/>
          </a:xfrm>
        </p:grpSpPr>
        <p:sp>
          <p:nvSpPr>
            <p:cNvPr id="24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27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203298" y="2011121"/>
            <a:ext cx="2082162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203298" y="3545510"/>
            <a:ext cx="2082162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5414269" y="779399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6113749" y="779399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/>
          </p:nvPr>
        </p:nvSpPr>
        <p:spPr>
          <a:xfrm>
            <a:off x="5414269" y="168835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6113749" y="168835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/>
          </p:nvPr>
        </p:nvSpPr>
        <p:spPr>
          <a:xfrm>
            <a:off x="5414269" y="259731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113749" y="259731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/>
          </p:nvPr>
        </p:nvSpPr>
        <p:spPr>
          <a:xfrm>
            <a:off x="5414269" y="3506267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6113749" y="3506267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/>
          </p:nvPr>
        </p:nvSpPr>
        <p:spPr>
          <a:xfrm>
            <a:off x="5414269" y="4417945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6113749" y="4417945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/>
          </p:nvPr>
        </p:nvSpPr>
        <p:spPr>
          <a:xfrm>
            <a:off x="5414269" y="5326901"/>
            <a:ext cx="69948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6113749" y="5326901"/>
            <a:ext cx="244017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5" name="组 6"/>
          <p:cNvGrpSpPr>
            <a:grpSpLocks/>
          </p:cNvGrpSpPr>
          <p:nvPr userDrawn="1"/>
        </p:nvGrpSpPr>
        <p:grpSpPr bwMode="auto">
          <a:xfrm>
            <a:off x="1466850" y="-1803400"/>
            <a:ext cx="5903913" cy="6691313"/>
            <a:chOff x="5067768" y="-852735"/>
            <a:chExt cx="9613786" cy="9526783"/>
          </a:xfrm>
        </p:grpSpPr>
        <p:sp>
          <p:nvSpPr>
            <p:cNvPr id="6" name="椭圆 1"/>
            <p:cNvSpPr/>
            <p:nvPr userDrawn="1"/>
          </p:nvSpPr>
          <p:spPr>
            <a:xfrm rot="19800000">
              <a:off x="5067768" y="-246999"/>
              <a:ext cx="9525894" cy="878091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" name="椭圆 1"/>
            <p:cNvSpPr/>
            <p:nvPr userDrawn="1"/>
          </p:nvSpPr>
          <p:spPr>
            <a:xfrm rot="17526771">
              <a:off x="5527461" y="-480043"/>
              <a:ext cx="9526783" cy="8781401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2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5" name="组 6"/>
          <p:cNvGrpSpPr>
            <a:grpSpLocks/>
          </p:cNvGrpSpPr>
          <p:nvPr userDrawn="1"/>
        </p:nvGrpSpPr>
        <p:grpSpPr bwMode="auto">
          <a:xfrm>
            <a:off x="1466850" y="-1803400"/>
            <a:ext cx="5903913" cy="6691313"/>
            <a:chOff x="5067768" y="-852735"/>
            <a:chExt cx="9613786" cy="9526783"/>
          </a:xfrm>
        </p:grpSpPr>
        <p:sp>
          <p:nvSpPr>
            <p:cNvPr id="6" name="椭圆 1"/>
            <p:cNvSpPr/>
            <p:nvPr userDrawn="1"/>
          </p:nvSpPr>
          <p:spPr>
            <a:xfrm rot="19800000">
              <a:off x="5067768" y="-246999"/>
              <a:ext cx="9525894" cy="878091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" name="椭圆 1"/>
            <p:cNvSpPr/>
            <p:nvPr userDrawn="1"/>
          </p:nvSpPr>
          <p:spPr>
            <a:xfrm rot="17526771">
              <a:off x="5527461" y="-480043"/>
              <a:ext cx="9526783" cy="8781401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2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5" name="组 6"/>
          <p:cNvGrpSpPr>
            <a:grpSpLocks/>
          </p:cNvGrpSpPr>
          <p:nvPr userDrawn="1"/>
        </p:nvGrpSpPr>
        <p:grpSpPr bwMode="auto">
          <a:xfrm>
            <a:off x="1466850" y="-1803400"/>
            <a:ext cx="5903913" cy="6691313"/>
            <a:chOff x="5067768" y="-852735"/>
            <a:chExt cx="9613786" cy="9526783"/>
          </a:xfrm>
        </p:grpSpPr>
        <p:sp>
          <p:nvSpPr>
            <p:cNvPr id="6" name="椭圆 1"/>
            <p:cNvSpPr/>
            <p:nvPr userDrawn="1"/>
          </p:nvSpPr>
          <p:spPr>
            <a:xfrm rot="19800000">
              <a:off x="5067768" y="-246999"/>
              <a:ext cx="9525894" cy="878091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" name="椭圆 1"/>
            <p:cNvSpPr/>
            <p:nvPr userDrawn="1"/>
          </p:nvSpPr>
          <p:spPr>
            <a:xfrm rot="17526771">
              <a:off x="5527461" y="-480043"/>
              <a:ext cx="9526783" cy="8781401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2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5" name="组 6"/>
          <p:cNvGrpSpPr>
            <a:grpSpLocks/>
          </p:cNvGrpSpPr>
          <p:nvPr userDrawn="1"/>
        </p:nvGrpSpPr>
        <p:grpSpPr bwMode="auto">
          <a:xfrm>
            <a:off x="1466850" y="-1803400"/>
            <a:ext cx="5903913" cy="6691313"/>
            <a:chOff x="5067768" y="-852735"/>
            <a:chExt cx="9613786" cy="9526783"/>
          </a:xfrm>
        </p:grpSpPr>
        <p:sp>
          <p:nvSpPr>
            <p:cNvPr id="6" name="椭圆 1"/>
            <p:cNvSpPr/>
            <p:nvPr userDrawn="1"/>
          </p:nvSpPr>
          <p:spPr>
            <a:xfrm rot="19800000">
              <a:off x="5067768" y="-246999"/>
              <a:ext cx="9525894" cy="878091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7" name="椭圆 1"/>
            <p:cNvSpPr/>
            <p:nvPr userDrawn="1"/>
          </p:nvSpPr>
          <p:spPr>
            <a:xfrm rot="17526771">
              <a:off x="5527461" y="-480043"/>
              <a:ext cx="9526783" cy="8781401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" fmla="*/ 108839 w 5421067"/>
                <a:gd name="connsiteY0" fmla="*/ 2712298 h 5368412"/>
                <a:gd name="connsiteX1" fmla="*/ 732953 w 5421067"/>
                <a:gd name="connsiteY1" fmla="*/ 1043155 h 5368412"/>
                <a:gd name="connsiteX2" fmla="*/ 2764953 w 5421067"/>
                <a:gd name="connsiteY2" fmla="*/ 56184 h 5368412"/>
                <a:gd name="connsiteX3" fmla="*/ 5421067 w 5421067"/>
                <a:gd name="connsiteY3" fmla="*/ 2712298 h 5368412"/>
                <a:gd name="connsiteX4" fmla="*/ 2764953 w 5421067"/>
                <a:gd name="connsiteY4" fmla="*/ 5368412 h 5368412"/>
                <a:gd name="connsiteX5" fmla="*/ 108839 w 5421067"/>
                <a:gd name="connsiteY5" fmla="*/ 2712298 h 5368412"/>
                <a:gd name="connsiteX0" fmla="*/ 108839 w 5480256"/>
                <a:gd name="connsiteY0" fmla="*/ 2656720 h 5312834"/>
                <a:gd name="connsiteX1" fmla="*/ 732953 w 5480256"/>
                <a:gd name="connsiteY1" fmla="*/ 987577 h 5312834"/>
                <a:gd name="connsiteX2" fmla="*/ 2764953 w 5480256"/>
                <a:gd name="connsiteY2" fmla="*/ 606 h 5312834"/>
                <a:gd name="connsiteX3" fmla="*/ 4303469 w 5480256"/>
                <a:gd name="connsiteY3" fmla="*/ 871463 h 5312834"/>
                <a:gd name="connsiteX4" fmla="*/ 5421067 w 5480256"/>
                <a:gd name="connsiteY4" fmla="*/ 2656720 h 5312834"/>
                <a:gd name="connsiteX5" fmla="*/ 2764953 w 5480256"/>
                <a:gd name="connsiteY5" fmla="*/ 5312834 h 5312834"/>
                <a:gd name="connsiteX6" fmla="*/ 108839 w 5480256"/>
                <a:gd name="connsiteY6" fmla="*/ 2656720 h 5312834"/>
                <a:gd name="connsiteX0" fmla="*/ 108839 w 5544800"/>
                <a:gd name="connsiteY0" fmla="*/ 2666351 h 5322465"/>
                <a:gd name="connsiteX1" fmla="*/ 732953 w 5544800"/>
                <a:gd name="connsiteY1" fmla="*/ 997208 h 5322465"/>
                <a:gd name="connsiteX2" fmla="*/ 2764953 w 5544800"/>
                <a:gd name="connsiteY2" fmla="*/ 10237 h 5322465"/>
                <a:gd name="connsiteX3" fmla="*/ 4971126 w 5544800"/>
                <a:gd name="connsiteY3" fmla="*/ 619837 h 5322465"/>
                <a:gd name="connsiteX4" fmla="*/ 5421067 w 5544800"/>
                <a:gd name="connsiteY4" fmla="*/ 2666351 h 5322465"/>
                <a:gd name="connsiteX5" fmla="*/ 2764953 w 5544800"/>
                <a:gd name="connsiteY5" fmla="*/ 5322465 h 5322465"/>
                <a:gd name="connsiteX6" fmla="*/ 108839 w 5544800"/>
                <a:gd name="connsiteY6" fmla="*/ 2666351 h 5322465"/>
                <a:gd name="connsiteX0" fmla="*/ 108839 w 5237336"/>
                <a:gd name="connsiteY0" fmla="*/ 2666351 h 5322940"/>
                <a:gd name="connsiteX1" fmla="*/ 732953 w 5237336"/>
                <a:gd name="connsiteY1" fmla="*/ 997208 h 5322940"/>
                <a:gd name="connsiteX2" fmla="*/ 2764953 w 5237336"/>
                <a:gd name="connsiteY2" fmla="*/ 10237 h 5322940"/>
                <a:gd name="connsiteX3" fmla="*/ 4971126 w 5237336"/>
                <a:gd name="connsiteY3" fmla="*/ 619837 h 5322940"/>
                <a:gd name="connsiteX4" fmla="*/ 4927582 w 5237336"/>
                <a:gd name="connsiteY4" fmla="*/ 2869551 h 5322940"/>
                <a:gd name="connsiteX5" fmla="*/ 2764953 w 5237336"/>
                <a:gd name="connsiteY5" fmla="*/ 5322465 h 5322940"/>
                <a:gd name="connsiteX6" fmla="*/ 108839 w 5237336"/>
                <a:gd name="connsiteY6" fmla="*/ 2666351 h 5322940"/>
                <a:gd name="connsiteX0" fmla="*/ 108839 w 5705147"/>
                <a:gd name="connsiteY0" fmla="*/ 2666351 h 5325044"/>
                <a:gd name="connsiteX1" fmla="*/ 732953 w 5705147"/>
                <a:gd name="connsiteY1" fmla="*/ 997208 h 5325044"/>
                <a:gd name="connsiteX2" fmla="*/ 2764953 w 5705147"/>
                <a:gd name="connsiteY2" fmla="*/ 10237 h 5325044"/>
                <a:gd name="connsiteX3" fmla="*/ 4971126 w 5705147"/>
                <a:gd name="connsiteY3" fmla="*/ 619837 h 5325044"/>
                <a:gd name="connsiteX4" fmla="*/ 5609754 w 5705147"/>
                <a:gd name="connsiteY4" fmla="*/ 3116294 h 5325044"/>
                <a:gd name="connsiteX5" fmla="*/ 2764953 w 5705147"/>
                <a:gd name="connsiteY5" fmla="*/ 5322465 h 5325044"/>
                <a:gd name="connsiteX6" fmla="*/ 108839 w 5705147"/>
                <a:gd name="connsiteY6" fmla="*/ 2666351 h 5325044"/>
                <a:gd name="connsiteX0" fmla="*/ 49424 w 5645732"/>
                <a:gd name="connsiteY0" fmla="*/ 2666351 h 5343874"/>
                <a:gd name="connsiteX1" fmla="*/ 673538 w 5645732"/>
                <a:gd name="connsiteY1" fmla="*/ 997208 h 5343874"/>
                <a:gd name="connsiteX2" fmla="*/ 2705538 w 5645732"/>
                <a:gd name="connsiteY2" fmla="*/ 10237 h 5343874"/>
                <a:gd name="connsiteX3" fmla="*/ 4911711 w 5645732"/>
                <a:gd name="connsiteY3" fmla="*/ 619837 h 5343874"/>
                <a:gd name="connsiteX4" fmla="*/ 5550339 w 5645732"/>
                <a:gd name="connsiteY4" fmla="*/ 3116294 h 5343874"/>
                <a:gd name="connsiteX5" fmla="*/ 2705538 w 5645732"/>
                <a:gd name="connsiteY5" fmla="*/ 5322465 h 5343874"/>
                <a:gd name="connsiteX6" fmla="*/ 339710 w 5645732"/>
                <a:gd name="connsiteY6" fmla="*/ 4146808 h 5343874"/>
                <a:gd name="connsiteX7" fmla="*/ 49424 w 5645732"/>
                <a:gd name="connsiteY7" fmla="*/ 2666351 h 5343874"/>
                <a:gd name="connsiteX0" fmla="*/ 180841 w 5777149"/>
                <a:gd name="connsiteY0" fmla="*/ 2666351 h 5335133"/>
                <a:gd name="connsiteX1" fmla="*/ 804955 w 5777149"/>
                <a:gd name="connsiteY1" fmla="*/ 997208 h 5335133"/>
                <a:gd name="connsiteX2" fmla="*/ 2836955 w 5777149"/>
                <a:gd name="connsiteY2" fmla="*/ 10237 h 5335133"/>
                <a:gd name="connsiteX3" fmla="*/ 5043128 w 5777149"/>
                <a:gd name="connsiteY3" fmla="*/ 619837 h 5335133"/>
                <a:gd name="connsiteX4" fmla="*/ 5681756 w 5777149"/>
                <a:gd name="connsiteY4" fmla="*/ 3116294 h 5335133"/>
                <a:gd name="connsiteX5" fmla="*/ 2836955 w 5777149"/>
                <a:gd name="connsiteY5" fmla="*/ 5322465 h 5335133"/>
                <a:gd name="connsiteX6" fmla="*/ 238898 w 5777149"/>
                <a:gd name="connsiteY6" fmla="*/ 3958122 h 5335133"/>
                <a:gd name="connsiteX7" fmla="*/ 180841 w 5777149"/>
                <a:gd name="connsiteY7" fmla="*/ 2666351 h 5335133"/>
                <a:gd name="connsiteX0" fmla="*/ 162747 w 5788084"/>
                <a:gd name="connsiteY0" fmla="*/ 2274466 h 5335133"/>
                <a:gd name="connsiteX1" fmla="*/ 815890 w 5788084"/>
                <a:gd name="connsiteY1" fmla="*/ 997208 h 5335133"/>
                <a:gd name="connsiteX2" fmla="*/ 2847890 w 5788084"/>
                <a:gd name="connsiteY2" fmla="*/ 10237 h 5335133"/>
                <a:gd name="connsiteX3" fmla="*/ 5054063 w 5788084"/>
                <a:gd name="connsiteY3" fmla="*/ 619837 h 5335133"/>
                <a:gd name="connsiteX4" fmla="*/ 5692691 w 5788084"/>
                <a:gd name="connsiteY4" fmla="*/ 3116294 h 5335133"/>
                <a:gd name="connsiteX5" fmla="*/ 2847890 w 5788084"/>
                <a:gd name="connsiteY5" fmla="*/ 5322465 h 5335133"/>
                <a:gd name="connsiteX6" fmla="*/ 249833 w 5788084"/>
                <a:gd name="connsiteY6" fmla="*/ 3958122 h 5335133"/>
                <a:gd name="connsiteX7" fmla="*/ 162747 w 5788084"/>
                <a:gd name="connsiteY7" fmla="*/ 2274466 h 533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80528" y="660100"/>
            <a:ext cx="2182944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2793382" y="3033133"/>
            <a:ext cx="3557240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algn="ctr">
              <a:defRPr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793" r:id="rId22"/>
    <p:sldLayoutId id="2147483826" r:id="rId23"/>
  </p:sldLayoutIdLst>
  <p:transition spd="slow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p:transition spd="slow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/>
          <a:ea typeface="宋体" charset="-122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C5234-5083-4B96-AD7D-499B5B795CC1}" type="datetimeFigureOut">
              <a:rPr lang="en-US"/>
              <a:pPr>
                <a:defRPr/>
              </a:pPr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F55EEA-E9EF-40A5-8CB6-28569D388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2" r:id="rId3"/>
    <p:sldLayoutId id="2147483801" r:id="rId4"/>
    <p:sldLayoutId id="2147483800" r:id="rId5"/>
    <p:sldLayoutId id="2147483799" r:id="rId6"/>
    <p:sldLayoutId id="2147483798" r:id="rId7"/>
    <p:sldLayoutId id="2147483797" r:id="rId8"/>
    <p:sldLayoutId id="2147483796" r:id="rId9"/>
    <p:sldLayoutId id="2147483795" r:id="rId10"/>
    <p:sldLayoutId id="2147483794" r:id="rId11"/>
    <p:sldLayoutId id="2147483832" r:id="rId12"/>
    <p:sldLayoutId id="2147483833" r:id="rId13"/>
    <p:sldLayoutId id="2147483834" r:id="rId14"/>
  </p:sldLayoutIdLst>
  <p:transition spd="slow">
    <p:pull dir="l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1122219" y="1604963"/>
            <a:ext cx="8021781" cy="2493962"/>
          </a:xfrm>
        </p:spPr>
        <p:txBody>
          <a:bodyPr/>
          <a:lstStyle/>
          <a:p>
            <a:pPr algn="ctr" eaLnBrk="1" hangingPunct="1"/>
            <a:r>
              <a:rPr lang="zh-CN" altLang="en-US" sz="7200" dirty="0" smtClean="0"/>
              <a:t>提升海法服务</a:t>
            </a:r>
            <a:endParaRPr lang="en-US" altLang="zh-CN" sz="7200" dirty="0" smtClean="0"/>
          </a:p>
          <a:p>
            <a:pPr eaLnBrk="1" hangingPunct="1"/>
            <a:r>
              <a:rPr lang="zh-CN" altLang="en-US" sz="7200" dirty="0" smtClean="0"/>
              <a:t>助力航运</a:t>
            </a:r>
            <a:r>
              <a:rPr lang="zh-CN" altLang="en-US" sz="7200" dirty="0" smtClean="0"/>
              <a:t>枢纽建设</a:t>
            </a:r>
            <a:endParaRPr kumimoji="1" lang="zh-CN" altLang="en-US" sz="7200" dirty="0" smtClean="0">
              <a:latin typeface="微软雅黑" pitchFamily="34" charset="-122"/>
              <a:ea typeface="微软雅黑" pitchFamily="34" charset="-122"/>
              <a:cs typeface="等线"/>
            </a:endParaRPr>
          </a:p>
        </p:txBody>
      </p:sp>
      <p:sp>
        <p:nvSpPr>
          <p:cNvPr id="48130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816225" y="4627563"/>
            <a:ext cx="4300538" cy="487362"/>
          </a:xfrm>
        </p:spPr>
        <p:txBody>
          <a:bodyPr/>
          <a:lstStyle/>
          <a:p>
            <a:pPr eaLnBrk="1" hangingPunct="1"/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  <a:cs typeface="等线"/>
              </a:rPr>
              <a:t>广州市港务局副局长  </a:t>
            </a:r>
            <a:r>
              <a:rPr kumimoji="1" lang="zh-CN" altLang="en-US" dirty="0" smtClean="0">
                <a:latin typeface="微软雅黑" pitchFamily="34" charset="-122"/>
                <a:ea typeface="微软雅黑" pitchFamily="34" charset="-122"/>
                <a:cs typeface="等线"/>
              </a:rPr>
              <a:t>袁越</a:t>
            </a:r>
            <a:endParaRPr kumimoji="1" lang="zh-CN" altLang="en-US" dirty="0" smtClean="0">
              <a:latin typeface="微软雅黑" pitchFamily="34" charset="-122"/>
              <a:ea typeface="微软雅黑" pitchFamily="34" charset="-122"/>
              <a:cs typeface="等线"/>
            </a:endParaRPr>
          </a:p>
        </p:txBody>
      </p:sp>
      <p:pic>
        <p:nvPicPr>
          <p:cNvPr id="48131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7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922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图片 10" descr="握手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388" y="627063"/>
            <a:ext cx="570865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1071563" y="4210050"/>
            <a:ext cx="6488112" cy="1608138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en-US" altLang="zh-CN" sz="7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</a:t>
            </a:r>
            <a:r>
              <a:rPr kumimoji="1" lang="zh-CN" altLang="en-US" sz="7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72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YOU!</a:t>
            </a:r>
            <a:endParaRPr kumimoji="1" lang="zh-CN" altLang="en-US" sz="72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1" y="1247775"/>
            <a:ext cx="1927654" cy="1012825"/>
          </a:xfrm>
        </p:spPr>
        <p:txBody>
          <a:bodyPr anchor="ctr"/>
          <a:lstStyle/>
          <a:p>
            <a:pPr algn="just" eaLnBrk="1" hangingPunct="1">
              <a:lnSpc>
                <a:spcPct val="130000"/>
              </a:lnSpc>
              <a:buFont typeface="Wingdings" pitchFamily="2" charset="2"/>
              <a:buChar char="Ø"/>
            </a:pPr>
            <a:r>
              <a:rPr kumimoji="1" lang="en-US" altLang="zh-CN" sz="24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24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1300</a:t>
            </a:r>
            <a:r>
              <a:rPr kumimoji="1" lang="zh-CN" altLang="en-US" sz="24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年前</a:t>
            </a:r>
            <a:endParaRPr kumimoji="1" lang="en-US" altLang="zh-CN" sz="2400" b="1" dirty="0" smtClean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2605088" y="258763"/>
            <a:ext cx="3976687" cy="720725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anchor="ctr">
            <a:normAutofit lnSpcReduction="10000"/>
          </a:bodyPr>
          <a:lstStyle/>
          <a:p>
            <a:pPr algn="ctr" defTabSz="9144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kumimoji="1" lang="zh-CN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国际大港</a:t>
            </a:r>
            <a:endParaRPr kumimoji="1" lang="zh-CN" altLang="en-US" sz="44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  <p:pic>
        <p:nvPicPr>
          <p:cNvPr id="52230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39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{B2FD34F4-C101-4AFF-8453-38DF3831809E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47775"/>
            <a:ext cx="91440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3276" y="3811751"/>
            <a:ext cx="1069074" cy="37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8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92507" y="194784"/>
            <a:ext cx="4698722" cy="88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港口网络覆盖全球</a:t>
            </a:r>
            <a:endParaRPr kumimoji="1" lang="zh-CN" altLang="en-US" sz="44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  <p:pic>
        <p:nvPicPr>
          <p:cNvPr id="90116" name="Picture 16" descr="广州港港徽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7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图片 5" descr="广州港区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8563"/>
            <a:ext cx="4015946" cy="497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5946" y="3249827"/>
            <a:ext cx="5128054" cy="36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 bwMode="auto">
          <a:xfrm>
            <a:off x="4374357" y="1573212"/>
            <a:ext cx="4374227" cy="6262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kumimoji="1" lang="zh-CN" altLang="en-US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管理水域跨珠江口</a:t>
            </a:r>
            <a:r>
              <a:rPr kumimoji="1" lang="en-US" altLang="zh-CN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kumimoji="1" lang="zh-CN" altLang="en-US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市</a:t>
            </a:r>
            <a:endParaRPr kumimoji="1" lang="en-US" altLang="zh-CN" sz="2800" dirty="0" smtClean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4294967295"/>
          </p:nvPr>
        </p:nvSpPr>
        <p:spPr bwMode="auto">
          <a:xfrm>
            <a:off x="4770438" y="2200275"/>
            <a:ext cx="4373562" cy="625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kumimoji="1" lang="zh-CN" altLang="en-US" sz="2800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各类码头泊位</a:t>
            </a:r>
            <a:r>
              <a:rPr kumimoji="1" lang="en-US" altLang="zh-CN" sz="2800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807</a:t>
            </a:r>
            <a:r>
              <a:rPr kumimoji="1" lang="zh-CN" altLang="en-US" sz="2800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个，万吨级以上泊位</a:t>
            </a:r>
            <a:r>
              <a:rPr kumimoji="1" lang="en-US" altLang="zh-CN" sz="2800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76</a:t>
            </a:r>
            <a:r>
              <a:rPr kumimoji="1" lang="zh-CN" altLang="en-US" sz="2800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endParaRPr kumimoji="1" lang="en-US" altLang="zh-CN" sz="2800" dirty="0" smtClean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400425" y="187325"/>
            <a:ext cx="3976688" cy="720725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</a:rPr>
              <a:t>港口网络覆盖全球</a:t>
            </a:r>
            <a:endParaRPr kumimoji="1" lang="zh-CN" alt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5" name="文本占位符 7"/>
          <p:cNvSpPr txBox="1">
            <a:spLocks/>
          </p:cNvSpPr>
          <p:nvPr/>
        </p:nvSpPr>
        <p:spPr bwMode="auto">
          <a:xfrm>
            <a:off x="0" y="1249680"/>
            <a:ext cx="21336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kumimoji="1" lang="en-US" altLang="zh-CN" sz="2400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6" name="文本占位符 7"/>
          <p:cNvSpPr txBox="1">
            <a:spLocks/>
          </p:cNvSpPr>
          <p:nvPr/>
        </p:nvSpPr>
        <p:spPr bwMode="auto">
          <a:xfrm>
            <a:off x="0" y="3168361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dirty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215</a:t>
            </a:r>
            <a:r>
              <a:rPr kumimoji="1" lang="zh-CN" altLang="en-US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条航线</a:t>
            </a:r>
            <a:endParaRPr kumimoji="1" lang="en-US" altLang="zh-CN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7" name="文本占位符 7"/>
          <p:cNvSpPr txBox="1">
            <a:spLocks/>
          </p:cNvSpPr>
          <p:nvPr/>
        </p:nvSpPr>
        <p:spPr bwMode="auto">
          <a:xfrm>
            <a:off x="0" y="4033404"/>
            <a:ext cx="34702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160</a:t>
            </a:r>
            <a:r>
              <a:rPr kumimoji="1" lang="zh-CN" altLang="en-US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多条驳船航线</a:t>
            </a:r>
            <a:endParaRPr kumimoji="1" lang="en-US" altLang="zh-CN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4278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0971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-1" y="1484784"/>
            <a:ext cx="2691245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100</a:t>
            </a:r>
            <a:r>
              <a:rPr kumimoji="1" lang="zh-CN" altLang="en-US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多个国家</a:t>
            </a:r>
            <a:endParaRPr kumimoji="1" lang="en-US" altLang="zh-CN" b="1" dirty="0" smtClean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0" y="2214880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dirty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kumimoji="1" lang="zh-CN" altLang="en-US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多个港口</a:t>
            </a:r>
            <a:endParaRPr kumimoji="1" lang="en-US" altLang="zh-CN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9" descr="a20deb19794f4d67917d733e940a5e59201611150850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784" y="1249680"/>
            <a:ext cx="6796216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占位符 7"/>
          <p:cNvSpPr txBox="1">
            <a:spLocks/>
          </p:cNvSpPr>
          <p:nvPr/>
        </p:nvSpPr>
        <p:spPr bwMode="auto">
          <a:xfrm>
            <a:off x="0" y="5066867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kumimoji="1" lang="en-US" altLang="zh-CN" dirty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51</a:t>
            </a:r>
            <a:r>
              <a:rPr kumimoji="1" lang="zh-CN" altLang="en-US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kumimoji="1" lang="zh-CN" altLang="en-US" b="1" dirty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国际友好港</a:t>
            </a:r>
            <a:endParaRPr kumimoji="1" lang="en-US" altLang="zh-CN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矩形 4"/>
          <p:cNvSpPr>
            <a:spLocks noChangeArrowheads="1"/>
          </p:cNvSpPr>
          <p:nvPr/>
        </p:nvSpPr>
        <p:spPr bwMode="auto">
          <a:xfrm>
            <a:off x="3061687" y="291306"/>
            <a:ext cx="3980577" cy="7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行业生产能力领先</a:t>
            </a:r>
            <a:endParaRPr kumimoji="1" lang="zh-CN" altLang="en-US" sz="37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  <p:pic>
        <p:nvPicPr>
          <p:cNvPr id="65539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954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泪珠形 81"/>
          <p:cNvSpPr/>
          <p:nvPr/>
        </p:nvSpPr>
        <p:spPr>
          <a:xfrm>
            <a:off x="0" y="1277980"/>
            <a:ext cx="1044575" cy="1060450"/>
          </a:xfrm>
          <a:prstGeom prst="teardrop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4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文本占位符 7"/>
          <p:cNvSpPr txBox="1">
            <a:spLocks/>
          </p:cNvSpPr>
          <p:nvPr/>
        </p:nvSpPr>
        <p:spPr bwMode="auto">
          <a:xfrm>
            <a:off x="1326549" y="1655805"/>
            <a:ext cx="4814759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</a:pPr>
            <a:r>
              <a:rPr kumimoji="1" lang="zh-CN" altLang="en-US" sz="28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货物吞吐量全球第五</a:t>
            </a:r>
            <a:endParaRPr kumimoji="1" lang="en-US" altLang="zh-CN" sz="2800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泪珠形 81"/>
          <p:cNvSpPr/>
          <p:nvPr/>
        </p:nvSpPr>
        <p:spPr>
          <a:xfrm>
            <a:off x="804261" y="2620747"/>
            <a:ext cx="1044575" cy="1060450"/>
          </a:xfrm>
          <a:prstGeom prst="teardrop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4800" dirty="0" smtClean="0">
                <a:solidFill>
                  <a:srgbClr val="FFFFFF"/>
                </a:solidFill>
              </a:rPr>
              <a:t>2</a:t>
            </a:r>
            <a:endParaRPr kumimoji="1" lang="en-US" altLang="zh-CN" sz="4800" dirty="0">
              <a:solidFill>
                <a:srgbClr val="FFFFFF"/>
              </a:solidFill>
            </a:endParaRPr>
          </a:p>
        </p:txBody>
      </p:sp>
      <p:sp>
        <p:nvSpPr>
          <p:cNvPr id="11" name="文本占位符 7"/>
          <p:cNvSpPr txBox="1">
            <a:spLocks/>
          </p:cNvSpPr>
          <p:nvPr/>
        </p:nvSpPr>
        <p:spPr bwMode="auto">
          <a:xfrm>
            <a:off x="1848836" y="2831884"/>
            <a:ext cx="729516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</a:pPr>
            <a:r>
              <a:rPr kumimoji="1" lang="zh-CN" altLang="en-US" sz="28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集装箱吞吐量全球第五</a:t>
            </a:r>
            <a:r>
              <a:rPr kumimoji="1" lang="en-US" altLang="en-US" sz="20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zh-CN" altLang="en-US" sz="20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超越釜山港、香港港和青岛港</a:t>
            </a:r>
            <a:r>
              <a:rPr kumimoji="1" lang="en-US" altLang="en-US" sz="20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endParaRPr kumimoji="1" lang="en-US" altLang="zh-CN" sz="2000" b="1" dirty="0" smtClean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</a:pPr>
            <a:r>
              <a:rPr kumimoji="1" lang="zh-CN" altLang="en-US" sz="28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国内最大的内贸集装箱港</a:t>
            </a:r>
            <a:endParaRPr kumimoji="1" lang="en-US" altLang="zh-CN" sz="2800" b="1" dirty="0" smtClean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泪珠形 81"/>
          <p:cNvSpPr/>
          <p:nvPr/>
        </p:nvSpPr>
        <p:spPr>
          <a:xfrm>
            <a:off x="1478949" y="4248579"/>
            <a:ext cx="1044575" cy="1060450"/>
          </a:xfrm>
          <a:prstGeom prst="teardrop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4800" dirty="0" smtClean="0">
                <a:solidFill>
                  <a:srgbClr val="FFFFFF"/>
                </a:solidFill>
              </a:rPr>
              <a:t>3</a:t>
            </a:r>
            <a:endParaRPr kumimoji="1" lang="en-US" altLang="zh-CN" sz="4800" dirty="0">
              <a:solidFill>
                <a:srgbClr val="FFFFFF"/>
              </a:solidFill>
            </a:endParaRPr>
          </a:p>
        </p:txBody>
      </p:sp>
      <p:sp>
        <p:nvSpPr>
          <p:cNvPr id="13" name="文本占位符 7"/>
          <p:cNvSpPr txBox="1">
            <a:spLocks/>
          </p:cNvSpPr>
          <p:nvPr/>
        </p:nvSpPr>
        <p:spPr bwMode="auto">
          <a:xfrm>
            <a:off x="2620877" y="4351766"/>
            <a:ext cx="47291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</a:pPr>
            <a:r>
              <a:rPr kumimoji="1" lang="zh-CN" altLang="en-US" sz="28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海事保险占全省</a:t>
            </a:r>
            <a:r>
              <a:rPr kumimoji="1" lang="en-US" altLang="zh-CN" sz="28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40%</a:t>
            </a:r>
            <a:endParaRPr kumimoji="1" lang="en-US" altLang="zh-CN" sz="2800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泪珠形 81"/>
          <p:cNvSpPr/>
          <p:nvPr/>
        </p:nvSpPr>
        <p:spPr>
          <a:xfrm>
            <a:off x="2620877" y="5489746"/>
            <a:ext cx="1044575" cy="1060450"/>
          </a:xfrm>
          <a:prstGeom prst="teardrop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zh-CN" sz="4800" dirty="0" smtClean="0">
                <a:solidFill>
                  <a:srgbClr val="FFFFFF"/>
                </a:solidFill>
              </a:rPr>
              <a:t>4</a:t>
            </a:r>
            <a:endParaRPr kumimoji="1" lang="en-US" altLang="zh-CN" sz="4800" dirty="0">
              <a:solidFill>
                <a:srgbClr val="FFFFFF"/>
              </a:solidFill>
            </a:endParaRPr>
          </a:p>
        </p:txBody>
      </p:sp>
      <p:sp>
        <p:nvSpPr>
          <p:cNvPr id="15" name="文本占位符 7"/>
          <p:cNvSpPr txBox="1">
            <a:spLocks/>
          </p:cNvSpPr>
          <p:nvPr/>
        </p:nvSpPr>
        <p:spPr bwMode="auto">
          <a:xfrm>
            <a:off x="3671116" y="5489746"/>
            <a:ext cx="475619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just" defTabSz="914400">
              <a:lnSpc>
                <a:spcPct val="130000"/>
              </a:lnSpc>
              <a:spcBef>
                <a:spcPts val="1000"/>
              </a:spcBef>
            </a:pPr>
            <a:r>
              <a:rPr kumimoji="1" lang="zh-CN" altLang="en-US" sz="2800" b="1" dirty="0" smtClean="0">
                <a:solidFill>
                  <a:srgbClr val="1E83B3"/>
                </a:solidFill>
                <a:latin typeface="微软雅黑" pitchFamily="34" charset="-122"/>
                <a:ea typeface="微软雅黑" pitchFamily="34" charset="-122"/>
              </a:rPr>
              <a:t>新造船贷款和国际航运结算占全省绝大部分份额</a:t>
            </a:r>
            <a:endParaRPr kumimoji="1" lang="en-US" altLang="zh-CN" sz="2800" b="1" dirty="0">
              <a:solidFill>
                <a:srgbClr val="1E83B3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0" descr="世界梦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828" y="1210618"/>
            <a:ext cx="9101172" cy="564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矩形 4"/>
          <p:cNvSpPr>
            <a:spLocks noChangeArrowheads="1"/>
          </p:cNvSpPr>
          <p:nvPr/>
        </p:nvSpPr>
        <p:spPr bwMode="auto">
          <a:xfrm>
            <a:off x="3336624" y="230188"/>
            <a:ext cx="3031599" cy="7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航运要素集聚</a:t>
            </a:r>
            <a:endParaRPr kumimoji="1" lang="zh-CN" altLang="en-US" sz="37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  <p:pic>
        <p:nvPicPr>
          <p:cNvPr id="73733" name="Picture 16" descr="广州港港徽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57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357313" y="1436688"/>
            <a:ext cx="7786687" cy="8535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船舶建造、维修、船代货代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、港口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服务、理货服务、船舶检验等各类服务机构</a:t>
            </a:r>
            <a:endParaRPr lang="en-US" altLang="zh-CN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414463" y="2775234"/>
            <a:ext cx="7665881" cy="4924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中国三大造船基地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之一，海洋工程装备制修造量占世界市场的</a:t>
            </a:r>
            <a:r>
              <a:rPr lang="en-US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endParaRPr lang="en-US" altLang="zh-CN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1457324" y="3893402"/>
            <a:ext cx="7623019" cy="4924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拥有并控制的船队规模已达到</a:t>
            </a:r>
            <a:r>
              <a:rPr lang="en-US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3600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万载重吨，航线覆盖全球</a:t>
            </a:r>
            <a:endParaRPr lang="en-US" altLang="zh-CN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279400" y="1625600"/>
            <a:ext cx="1077913" cy="5080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279400" y="5791200"/>
            <a:ext cx="1077913" cy="5080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279400" y="4876800"/>
            <a:ext cx="1077913" cy="5080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279400" y="3893402"/>
            <a:ext cx="1077913" cy="5080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燕尾形 27"/>
          <p:cNvSpPr/>
          <p:nvPr/>
        </p:nvSpPr>
        <p:spPr>
          <a:xfrm>
            <a:off x="197643" y="2775234"/>
            <a:ext cx="1077913" cy="508000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矩形 4"/>
          <p:cNvSpPr>
            <a:spLocks noChangeArrowheads="1"/>
          </p:cNvSpPr>
          <p:nvPr/>
        </p:nvSpPr>
        <p:spPr bwMode="auto">
          <a:xfrm>
            <a:off x="1630519" y="4892357"/>
            <a:ext cx="7513481" cy="4534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世界前九国际船级社均在广州设立分支机构</a:t>
            </a:r>
            <a:endParaRPr lang="en-US" altLang="zh-CN" sz="2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4"/>
          <p:cNvSpPr>
            <a:spLocks noChangeArrowheads="1"/>
          </p:cNvSpPr>
          <p:nvPr/>
        </p:nvSpPr>
        <p:spPr bwMode="auto">
          <a:xfrm>
            <a:off x="1478119" y="5806757"/>
            <a:ext cx="7665881" cy="858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注册的港口、水运、物流、船代、货代、船舶管理、境外航商、无船承运、报关等港航相关联企业超过</a:t>
            </a:r>
            <a:r>
              <a:rPr lang="en-US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万家</a:t>
            </a:r>
            <a:endParaRPr lang="en-US" altLang="zh-CN" sz="2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7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图片 13" descr="微信图片_201905052009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6389" y="1297459"/>
            <a:ext cx="5597611" cy="526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2397210"/>
            <a:ext cx="354638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dirty="0" smtClean="0"/>
              <a:t>粤港澳大湾区装箱</a:t>
            </a:r>
            <a:r>
              <a:rPr lang="zh-CN" altLang="en-US" sz="2800" dirty="0" smtClean="0"/>
              <a:t>吞吐量</a:t>
            </a:r>
            <a:r>
              <a:rPr lang="zh-CN" altLang="en-US" sz="2800" dirty="0" smtClean="0"/>
              <a:t>已超过</a:t>
            </a:r>
            <a:r>
              <a:rPr lang="en-US" sz="2800" dirty="0" smtClean="0"/>
              <a:t>8000</a:t>
            </a:r>
            <a:r>
              <a:rPr lang="zh-CN" altLang="en-US" sz="2800" dirty="0" smtClean="0"/>
              <a:t>万标箱，货物吞吐量超过</a:t>
            </a:r>
            <a:r>
              <a:rPr lang="en-US" sz="2800" dirty="0" smtClean="0"/>
              <a:t>15</a:t>
            </a:r>
            <a:r>
              <a:rPr lang="zh-CN" altLang="en-US" sz="2800" dirty="0" smtClean="0"/>
              <a:t>亿吨，正在全力推进世界级航运枢纽建设。</a:t>
            </a:r>
            <a:endParaRPr lang="zh-CN" altLang="en-US" sz="2800" dirty="0"/>
          </a:p>
        </p:txBody>
      </p:sp>
      <p:sp>
        <p:nvSpPr>
          <p:cNvPr id="10" name="矩形 84"/>
          <p:cNvSpPr>
            <a:spLocks noChangeArrowheads="1"/>
          </p:cNvSpPr>
          <p:nvPr/>
        </p:nvSpPr>
        <p:spPr bwMode="auto">
          <a:xfrm>
            <a:off x="2149475" y="257974"/>
            <a:ext cx="5404043" cy="8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海事法律合作交流</a:t>
            </a: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是趋势</a:t>
            </a:r>
            <a:endParaRPr kumimoji="1" lang="en-US" altLang="zh-CN" sz="37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矩形 84"/>
          <p:cNvSpPr>
            <a:spLocks noChangeArrowheads="1"/>
          </p:cNvSpPr>
          <p:nvPr/>
        </p:nvSpPr>
        <p:spPr bwMode="auto">
          <a:xfrm>
            <a:off x="2149475" y="257974"/>
            <a:ext cx="5404043" cy="8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海事法律合作交流</a:t>
            </a: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是趋势</a:t>
            </a:r>
            <a:endParaRPr kumimoji="1" lang="en-US" altLang="zh-CN" sz="37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  <p:pic>
        <p:nvPicPr>
          <p:cNvPr id="83971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7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60622"/>
            <a:ext cx="4380337" cy="362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0337" y="2753361"/>
            <a:ext cx="4763663" cy="410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矩形 84"/>
          <p:cNvSpPr>
            <a:spLocks noChangeArrowheads="1"/>
          </p:cNvSpPr>
          <p:nvPr/>
        </p:nvSpPr>
        <p:spPr bwMode="auto">
          <a:xfrm>
            <a:off x="1997075" y="221907"/>
            <a:ext cx="5404043" cy="8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海事</a:t>
            </a: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法律合作交流</a:t>
            </a:r>
            <a:r>
              <a:rPr kumimoji="1" lang="zh-CN" altLang="en-US" sz="37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Microsoft YaHei" charset="0"/>
              </a:rPr>
              <a:t>是趋势</a:t>
            </a:r>
            <a:endParaRPr kumimoji="1" lang="en-US" altLang="zh-CN" sz="3700" b="1" dirty="0">
              <a:solidFill>
                <a:schemeClr val="accent5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Microsoft YaHei" charset="0"/>
            </a:endParaRPr>
          </a:p>
        </p:txBody>
      </p:sp>
      <p:pic>
        <p:nvPicPr>
          <p:cNvPr id="83971" name="Picture 16" descr="广州港港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573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47802"/>
            <a:ext cx="9144000" cy="55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模板页面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总结报告-精致渐变-清新蓝绿-PPT模板</Template>
  <TotalTime>1711</TotalTime>
  <Words>284</Words>
  <Application>Microsoft Office PowerPoint</Application>
  <PresentationFormat>全屏显示(4:3)</PresentationFormat>
  <Paragraphs>45</Paragraphs>
  <Slides>10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模板页面</vt:lpstr>
      <vt:lpstr>OfficePLUS</vt:lpstr>
      <vt:lpstr>1_模板页面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林治顺</dc:creator>
  <cp:lastModifiedBy>ࡵ往҄　ӡࡵ㾀ӡ㌀ӡa</cp:lastModifiedBy>
  <cp:revision>228</cp:revision>
  <dcterms:created xsi:type="dcterms:W3CDTF">2019-04-26T00:22:49Z</dcterms:created>
  <dcterms:modified xsi:type="dcterms:W3CDTF">2019-09-27T09:15:07Z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v-yunxl@microsoft.com</vt:lpwstr>
  </property>
  <property fmtid="{D5CDD505-2E9C-101B-9397-08002B2CF9AE}" pid="5" name="MSIP_Label_f42aa342-8706-4288-bd11-ebb85995028c_SetDate">
    <vt:lpwstr>2017-12-21T07:59:02.1865679Z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