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8" r:id="rId3"/>
    <p:sldId id="260"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79" r:id="rId18"/>
    <p:sldId id="295" r:id="rId19"/>
    <p:sldId id="296" r:id="rId20"/>
    <p:sldId id="297" r:id="rId2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32"/>
      </p:cViewPr>
      <p:guideLst>
        <p:guide orient="horz" pos="2160"/>
        <p:guide pos="3840"/>
      </p:guideLst>
    </p:cSldViewPr>
  </p:slideViewPr>
  <p:notesTextViewPr>
    <p:cViewPr>
      <p:scale>
        <a:sx n="1" d="1"/>
        <a:sy n="1" d="1"/>
      </p:scale>
      <p:origin x="0" y="0"/>
    </p:cViewPr>
  </p:notesTextViewPr>
  <p:sorterViewPr>
    <p:cViewPr>
      <p:scale>
        <a:sx n="83" d="100"/>
        <a:sy n="83" d="100"/>
      </p:scale>
      <p:origin x="0" y="3932"/>
    </p:cViewPr>
  </p:sorter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2019/9/27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65280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a:defRPr/>
            </a:pPr>
            <a:fld id="{562ED249-F561-442F-BB5B-41859EC4F9B6}" type="datetime1">
              <a:rPr lang="zh-CN" altLang="en-US"/>
              <a:t>2019/9/27</a:t>
            </a:fld>
            <a:endParaRPr lang="zh-CN" altLang="en-US" sz="1200"/>
          </a:p>
        </p:txBody>
      </p:sp>
      <p:sp>
        <p:nvSpPr>
          <p:cNvPr id="266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9"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buFontTx/>
              <a:buNone/>
            </a:pPr>
            <a:r>
              <a:rPr lang="zh-CN" sz="1200"/>
              <a:t>单击此处编辑母版文本样式</a:t>
            </a:r>
          </a:p>
          <a:p>
            <a:pPr defTabSz="0" eaLnBrk="0" hangingPunct="0">
              <a:spcBef>
                <a:spcPct val="30000"/>
              </a:spcBef>
              <a:buFontTx/>
              <a:buNone/>
            </a:pPr>
            <a:r>
              <a:rPr lang="zh-CN" sz="1200"/>
              <a:t>第二级</a:t>
            </a:r>
          </a:p>
          <a:p>
            <a:pPr defTabSz="0" eaLnBrk="0" hangingPunct="0">
              <a:spcBef>
                <a:spcPct val="30000"/>
              </a:spcBef>
              <a:buFontTx/>
              <a:buNone/>
            </a:pPr>
            <a:r>
              <a:rPr lang="zh-CN" sz="1200"/>
              <a:t>第三级</a:t>
            </a:r>
          </a:p>
          <a:p>
            <a:pPr defTabSz="0" eaLnBrk="0" hangingPunct="0">
              <a:spcBef>
                <a:spcPct val="30000"/>
              </a:spcBef>
              <a:buFontTx/>
              <a:buNone/>
            </a:pPr>
            <a:r>
              <a:rPr lang="zh-CN" sz="1200"/>
              <a:t>第四级</a:t>
            </a:r>
          </a:p>
          <a:p>
            <a:pPr defTabSz="0" eaLnBrk="0" hangingPunct="0">
              <a:spcBef>
                <a:spcPct val="30000"/>
              </a:spcBef>
              <a:buFontTx/>
              <a:buNone/>
            </a:pPr>
            <a:r>
              <a:rPr lang="zh-CN"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0"/>
              <a:buNone/>
              <a:defRPr>
                <a:latin typeface="Arial" panose="020B0604020202020204" pitchFamily="34" charset="0"/>
              </a:defRPr>
            </a:lvl1pPr>
          </a:lstStyle>
          <a:p>
            <a:pPr>
              <a:defRPr/>
            </a:pPr>
            <a:fld id="{A986C06E-E44B-4050-B4FB-DA95742C32E4}" type="slidenum">
              <a:rPr lang="zh-CN" altLang="en-US"/>
              <a:t>‹#›</a:t>
            </a:fld>
            <a:endParaRPr lang="zh-CN" altLang="en-US" sz="1200"/>
          </a:p>
        </p:txBody>
      </p:sp>
    </p:spTree>
    <p:extLst>
      <p:ext uri="{BB962C8B-B14F-4D97-AF65-F5344CB8AC3E}">
        <p14:creationId xmlns:p14="http://schemas.microsoft.com/office/powerpoint/2010/main" val="414806159"/>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62ED249-F561-442F-BB5B-41859EC4F9B6}" type="datetime1">
              <a:rPr lang="zh-CN" altLang="en-US" smtClean="0"/>
              <a:t>2019/9/27</a:t>
            </a:fld>
            <a:endParaRPr lang="zh-CN" altLang="en-US" sz="1200"/>
          </a:p>
        </p:txBody>
      </p:sp>
      <p:sp>
        <p:nvSpPr>
          <p:cNvPr id="5" name="灯片编号占位符 4"/>
          <p:cNvSpPr>
            <a:spLocks noGrp="1"/>
          </p:cNvSpPr>
          <p:nvPr>
            <p:ph type="sldNum" sz="quarter" idx="11"/>
          </p:nvPr>
        </p:nvSpPr>
        <p:spPr/>
        <p:txBody>
          <a:bodyPr/>
          <a:lstStyle/>
          <a:p>
            <a:pPr>
              <a:defRPr/>
            </a:pPr>
            <a:fld id="{A986C06E-E44B-4050-B4FB-DA95742C32E4}" type="slidenum">
              <a:rPr lang="zh-CN" altLang="en-US" smtClean="0"/>
              <a:t>1</a:t>
            </a:fld>
            <a:endParaRPr lang="zh-CN" altLang="en-US" sz="1200"/>
          </a:p>
        </p:txBody>
      </p:sp>
    </p:spTree>
    <p:extLst>
      <p:ext uri="{BB962C8B-B14F-4D97-AF65-F5344CB8AC3E}">
        <p14:creationId xmlns:p14="http://schemas.microsoft.com/office/powerpoint/2010/main" val="230617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37523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在常规船的基础上增设以下功能</a:t>
            </a:r>
            <a:endParaRPr lang="zh-CN" altLang="en-US" dirty="0"/>
          </a:p>
        </p:txBody>
      </p:sp>
      <p:sp>
        <p:nvSpPr>
          <p:cNvPr id="4" name="灯片编号占位符 3"/>
          <p:cNvSpPr>
            <a:spLocks noGrp="1"/>
          </p:cNvSpPr>
          <p:nvPr>
            <p:ph type="sldNum" sz="quarter" idx="10"/>
          </p:nvPr>
        </p:nvSpPr>
        <p:spPr/>
        <p:txBody>
          <a:bodyPr/>
          <a:lstStyle/>
          <a:p>
            <a:fld id="{8F247975-04F3-4B68-9A22-B7FCD9BDA768}"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56189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62ED249-F561-442F-BB5B-41859EC4F9B6}" type="datetime1">
              <a:rPr lang="zh-CN" altLang="en-US" smtClean="0"/>
              <a:t>2019/9/27</a:t>
            </a:fld>
            <a:endParaRPr lang="zh-CN" altLang="en-US" sz="1200"/>
          </a:p>
        </p:txBody>
      </p:sp>
      <p:sp>
        <p:nvSpPr>
          <p:cNvPr id="5" name="灯片编号占位符 4"/>
          <p:cNvSpPr>
            <a:spLocks noGrp="1"/>
          </p:cNvSpPr>
          <p:nvPr>
            <p:ph type="sldNum" sz="quarter" idx="11"/>
          </p:nvPr>
        </p:nvSpPr>
        <p:spPr/>
        <p:txBody>
          <a:bodyPr/>
          <a:lstStyle/>
          <a:p>
            <a:pPr>
              <a:defRPr/>
            </a:pPr>
            <a:fld id="{A986C06E-E44B-4050-B4FB-DA95742C32E4}" type="slidenum">
              <a:rPr lang="zh-CN" altLang="en-US" smtClean="0"/>
              <a:t>17</a:t>
            </a:fld>
            <a:endParaRPr lang="zh-CN" altLang="en-US" sz="1200"/>
          </a:p>
        </p:txBody>
      </p:sp>
    </p:spTree>
    <p:extLst>
      <p:ext uri="{BB962C8B-B14F-4D97-AF65-F5344CB8AC3E}">
        <p14:creationId xmlns:p14="http://schemas.microsoft.com/office/powerpoint/2010/main" val="24666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62ED249-F561-442F-BB5B-41859EC4F9B6}" type="datetime1">
              <a:rPr lang="zh-CN" altLang="en-US" smtClean="0"/>
              <a:t>2019/9/27</a:t>
            </a:fld>
            <a:endParaRPr lang="zh-CN" altLang="en-US" sz="1200"/>
          </a:p>
        </p:txBody>
      </p:sp>
      <p:sp>
        <p:nvSpPr>
          <p:cNvPr id="5" name="灯片编号占位符 4"/>
          <p:cNvSpPr>
            <a:spLocks noGrp="1"/>
          </p:cNvSpPr>
          <p:nvPr>
            <p:ph type="sldNum" sz="quarter" idx="11"/>
          </p:nvPr>
        </p:nvSpPr>
        <p:spPr/>
        <p:txBody>
          <a:bodyPr/>
          <a:lstStyle/>
          <a:p>
            <a:pPr>
              <a:defRPr/>
            </a:pPr>
            <a:fld id="{A986C06E-E44B-4050-B4FB-DA95742C32E4}" type="slidenum">
              <a:rPr lang="zh-CN" altLang="en-US" smtClean="0"/>
              <a:t>2</a:t>
            </a:fld>
            <a:endParaRPr lang="zh-CN" altLang="en-US" sz="1200"/>
          </a:p>
        </p:txBody>
      </p:sp>
    </p:spTree>
    <p:extLst>
      <p:ext uri="{BB962C8B-B14F-4D97-AF65-F5344CB8AC3E}">
        <p14:creationId xmlns:p14="http://schemas.microsoft.com/office/powerpoint/2010/main" val="372036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62ED249-F561-442F-BB5B-41859EC4F9B6}" type="datetime1">
              <a:rPr lang="zh-CN" altLang="en-US" smtClean="0"/>
              <a:t>2019/9/27</a:t>
            </a:fld>
            <a:endParaRPr lang="zh-CN" altLang="en-US" sz="1200"/>
          </a:p>
        </p:txBody>
      </p:sp>
      <p:sp>
        <p:nvSpPr>
          <p:cNvPr id="5" name="灯片编号占位符 4"/>
          <p:cNvSpPr>
            <a:spLocks noGrp="1"/>
          </p:cNvSpPr>
          <p:nvPr>
            <p:ph type="sldNum" sz="quarter" idx="11"/>
          </p:nvPr>
        </p:nvSpPr>
        <p:spPr/>
        <p:txBody>
          <a:bodyPr/>
          <a:lstStyle/>
          <a:p>
            <a:pPr>
              <a:defRPr/>
            </a:pPr>
            <a:fld id="{A986C06E-E44B-4050-B4FB-DA95742C32E4}" type="slidenum">
              <a:rPr lang="zh-CN" altLang="en-US" smtClean="0"/>
              <a:t>3</a:t>
            </a:fld>
            <a:endParaRPr lang="zh-CN" altLang="en-US" sz="1200"/>
          </a:p>
        </p:txBody>
      </p:sp>
    </p:spTree>
    <p:extLst>
      <p:ext uri="{BB962C8B-B14F-4D97-AF65-F5344CB8AC3E}">
        <p14:creationId xmlns:p14="http://schemas.microsoft.com/office/powerpoint/2010/main" val="252266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pPr/>
              <a:t>4</a:t>
            </a:fld>
            <a:endParaRPr lang="zh-CN" altLang="en-US"/>
          </a:p>
        </p:txBody>
      </p:sp>
    </p:spTree>
    <p:extLst>
      <p:ext uri="{BB962C8B-B14F-4D97-AF65-F5344CB8AC3E}">
        <p14:creationId xmlns:p14="http://schemas.microsoft.com/office/powerpoint/2010/main" val="176777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pPr/>
              <a:t>5</a:t>
            </a:fld>
            <a:endParaRPr lang="zh-CN" altLang="en-US"/>
          </a:p>
        </p:txBody>
      </p:sp>
    </p:spTree>
    <p:extLst>
      <p:ext uri="{BB962C8B-B14F-4D97-AF65-F5344CB8AC3E}">
        <p14:creationId xmlns:p14="http://schemas.microsoft.com/office/powerpoint/2010/main" val="137523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pPr/>
              <a:t>6</a:t>
            </a:fld>
            <a:endParaRPr lang="zh-CN" altLang="en-US"/>
          </a:p>
        </p:txBody>
      </p:sp>
    </p:spTree>
    <p:extLst>
      <p:ext uri="{BB962C8B-B14F-4D97-AF65-F5344CB8AC3E}">
        <p14:creationId xmlns:p14="http://schemas.microsoft.com/office/powerpoint/2010/main" val="137523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pPr/>
              <a:t>7</a:t>
            </a:fld>
            <a:endParaRPr lang="zh-CN" altLang="en-US"/>
          </a:p>
        </p:txBody>
      </p:sp>
    </p:spTree>
    <p:extLst>
      <p:ext uri="{BB962C8B-B14F-4D97-AF65-F5344CB8AC3E}">
        <p14:creationId xmlns:p14="http://schemas.microsoft.com/office/powerpoint/2010/main" val="137523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pPr/>
              <a:t>8</a:t>
            </a:fld>
            <a:endParaRPr lang="zh-CN" altLang="en-US"/>
          </a:p>
        </p:txBody>
      </p:sp>
    </p:spTree>
    <p:extLst>
      <p:ext uri="{BB962C8B-B14F-4D97-AF65-F5344CB8AC3E}">
        <p14:creationId xmlns:p14="http://schemas.microsoft.com/office/powerpoint/2010/main" val="137523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68DE7B4D-A7EF-4A40-BB50-9217D2857F5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37523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1446B21-E062-43F2-801B-F21E049FB346}" type="datetime1">
              <a:rPr lang="zh-CN" altLang="en-US"/>
              <a:t>2019/9/27</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DA010833-2E51-41D8-9BE8-342D4ECE6762}"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2328E65-8059-44CA-ADC4-368D8772C8F7}" type="datetime1">
              <a:rPr lang="zh-CN" altLang="en-US"/>
              <a:t>2019/9/27</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035E941-37EA-4C43-AD9D-88FF9CD5524E}"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EB2CEE0-5363-488C-BEA0-7632EEE7D99C}" type="datetime1">
              <a:rPr lang="zh-CN" altLang="en-US"/>
              <a:t>2019/9/27</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4A2C607-F4AC-42D8-9469-AF386E529628}"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
        <p:nvSpPr>
          <p:cNvPr id="7" name="矩形 6"/>
          <p:cNvSpPr/>
          <p:nvPr userDrawn="1"/>
        </p:nvSpPr>
        <p:spPr>
          <a:xfrm>
            <a:off x="9857015" y="571495"/>
            <a:ext cx="2334985" cy="179614"/>
          </a:xfrm>
          <a:prstGeom prst="rect">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cxnSp>
        <p:nvCxnSpPr>
          <p:cNvPr id="9" name="直接连接符 8"/>
          <p:cNvCxnSpPr/>
          <p:nvPr userDrawn="1"/>
        </p:nvCxnSpPr>
        <p:spPr>
          <a:xfrm>
            <a:off x="0" y="751109"/>
            <a:ext cx="12192000" cy="0"/>
          </a:xfrm>
          <a:prstGeom prst="line">
            <a:avLst/>
          </a:prstGeom>
          <a:ln>
            <a:solidFill>
              <a:srgbClr val="2456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4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4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7272ED0-D544-4DFA-99EF-CDBFC09C1D58}" type="datetime1">
              <a:rPr lang="zh-CN" altLang="en-US"/>
              <a:t>2019/9/27</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E8277A8-87F2-496D-A618-AF38CC1728F8}"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BD21335-DECC-41B1-A42F-234DF989E7ED}" type="datetime1">
              <a:rPr lang="zh-CN" altLang="en-US"/>
              <a:t>2019/9/27</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C08942D-F2BC-4B83-A5E2-75E16E09D368}"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87F9868-092B-4E66-8047-80168A925F19}" type="datetime1">
              <a:rPr lang="zh-CN" altLang="en-US"/>
              <a:t>2019/9/27</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AB3E916-8929-4205-ADAF-17C24F648767}"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BB8D4F5-8EF1-4E25-A77C-283EF344400E}" type="datetime1">
              <a:rPr lang="zh-CN" altLang="en-US"/>
              <a:t>2019/9/27</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B361543D-7FE7-4ACB-A672-A8EED50135D4}"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5D7731F-3858-4A85-BAFB-8F5FA391F737}" type="datetime1">
              <a:rPr lang="zh-CN" altLang="en-US"/>
              <a:t>2019/9/27</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579EDCF0-B459-43DB-8327-32242585FB4D}"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B7A9A4F-2B98-42DE-B912-B9B80B8F76ED}" type="datetime1">
              <a:rPr lang="zh-CN" altLang="en-US"/>
              <a:t>2019/9/27</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4408A0C3-6711-4D54-AF50-FF46F85E7CC7}"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EA77054-BBA7-479A-BA9F-48537B397265}" type="datetime1">
              <a:rPr lang="zh-CN" altLang="en-US"/>
              <a:t>2019/9/27</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9AFC02E-03A8-4599-9109-9BC39ABC28A2}"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10501E0-C2C4-4DFB-B95D-D129EE77D322}" type="datetime1">
              <a:rPr lang="zh-CN" altLang="en-US"/>
              <a:t>2019/9/27</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27AF658F-4EB9-4F1B-9714-D3CFD88352B3}"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sym typeface="Calibri" panose="020F0502020204030204" pitchFamily="34" charset="0"/>
              </a:rPr>
              <a:t>单击此处编辑母版文本样式</a:t>
            </a:r>
          </a:p>
          <a:p>
            <a:pPr lvl="1"/>
            <a:r>
              <a:rPr lang="zh-CN" smtClean="0">
                <a:sym typeface="Calibri" panose="020F0502020204030204" pitchFamily="34" charset="0"/>
              </a:rPr>
              <a:t>第二级</a:t>
            </a:r>
          </a:p>
          <a:p>
            <a:pPr lvl="2"/>
            <a:r>
              <a:rPr lang="zh-CN" smtClean="0">
                <a:sym typeface="Calibri" panose="020F0502020204030204" pitchFamily="34" charset="0"/>
              </a:rPr>
              <a:t>第三级</a:t>
            </a:r>
          </a:p>
          <a:p>
            <a:pPr lvl="3"/>
            <a:r>
              <a:rPr lang="zh-CN" smtClean="0">
                <a:sym typeface="Calibri" panose="020F0502020204030204" pitchFamily="34" charset="0"/>
              </a:rPr>
              <a:t>第四级</a:t>
            </a:r>
          </a:p>
          <a:p>
            <a:pPr lvl="4"/>
            <a:r>
              <a:rPr 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defRPr>
            </a:lvl1pPr>
          </a:lstStyle>
          <a:p>
            <a:pPr>
              <a:defRPr/>
            </a:pPr>
            <a:fld id="{30CFC08F-D68C-4D8E-9C85-C8D584D57A3D}" type="datetime1">
              <a:rPr lang="zh-CN" altLang="en-US"/>
              <a:t>2019/9/27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Arial" panose="020B0604020202020204" pitchFamily="34" charset="0"/>
              </a:defRPr>
            </a:lvl1pPr>
          </a:lstStyle>
          <a:p>
            <a:pPr>
              <a:defRPr/>
            </a:pPr>
            <a:fld id="{75F49337-0686-4DF2-8507-8924520D1C0A}" type="slidenum">
              <a:rPr lang="zh-CN" altLang="en-US"/>
              <a:t>‹#›</a:t>
            </a:fld>
            <a:endParaRPr lang="zh-CN" altLang="en-US" sz="1800">
              <a:solidFill>
                <a:schemeClr val="tx1"/>
              </a:solidFill>
            </a:endParaRPr>
          </a:p>
        </p:txBody>
      </p:sp>
      <p:pic>
        <p:nvPicPr>
          <p:cNvPr id="1031" name="图片 6"/>
          <p:cNvPicPr>
            <a:picLocks noChangeAspect="1" noChangeArrowheads="1"/>
          </p:cNvPicPr>
          <p:nvPr/>
        </p:nvPicPr>
        <p:blipFill>
          <a:blip r:embed="rId15" cstate="print">
            <a:extLst>
              <a:ext uri="{28A0092B-C50C-407E-A947-70E740481C1C}">
                <a14:useLocalDpi xmlns:a14="http://schemas.microsoft.com/office/drawing/2010/main" val="0"/>
              </a:ext>
            </a:extLst>
          </a:blip>
          <a:srcRect t="15106" b="223"/>
          <a:stretch>
            <a:fillRect/>
          </a:stretch>
        </p:blipFill>
        <p:spPr bwMode="auto">
          <a:xfrm>
            <a:off x="0" y="0"/>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b="15564"/>
          <a:stretch>
            <a:fillRect/>
          </a:stretch>
        </p:blipFill>
        <p:spPr bwMode="auto">
          <a:xfrm>
            <a:off x="0" y="0"/>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Oval 5"/>
          <p:cNvSpPr>
            <a:spLocks noChangeArrowheads="1"/>
          </p:cNvSpPr>
          <p:nvPr/>
        </p:nvSpPr>
        <p:spPr bwMode="auto">
          <a:xfrm>
            <a:off x="3984625" y="730250"/>
            <a:ext cx="361950" cy="361950"/>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5" name="Freeform 6"/>
          <p:cNvSpPr>
            <a:spLocks noChangeArrowheads="1"/>
          </p:cNvSpPr>
          <p:nvPr/>
        </p:nvSpPr>
        <p:spPr bwMode="auto">
          <a:xfrm>
            <a:off x="6819900" y="3246438"/>
            <a:ext cx="409575" cy="409575"/>
          </a:xfrm>
          <a:custGeom>
            <a:avLst/>
            <a:gdLst>
              <a:gd name="T0" fmla="*/ 2147483647 w 36"/>
              <a:gd name="T1" fmla="*/ 2147483647 h 36"/>
              <a:gd name="T2" fmla="*/ 906070917 w 36"/>
              <a:gd name="T3" fmla="*/ 2147483647 h 36"/>
              <a:gd name="T4" fmla="*/ 906070917 w 36"/>
              <a:gd name="T5" fmla="*/ 906070917 h 36"/>
              <a:gd name="T6" fmla="*/ 2147483647 w 36"/>
              <a:gd name="T7" fmla="*/ 906070917 h 36"/>
              <a:gd name="T8" fmla="*/ 2147483647 w 36"/>
              <a:gd name="T9" fmla="*/ 2147483647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6" name="Oval 7"/>
          <p:cNvSpPr>
            <a:spLocks noChangeArrowheads="1"/>
          </p:cNvSpPr>
          <p:nvPr/>
        </p:nvSpPr>
        <p:spPr bwMode="auto">
          <a:xfrm>
            <a:off x="5027613" y="501650"/>
            <a:ext cx="90487" cy="90488"/>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7" name="Oval 8"/>
          <p:cNvSpPr>
            <a:spLocks noChangeArrowheads="1"/>
          </p:cNvSpPr>
          <p:nvPr/>
        </p:nvSpPr>
        <p:spPr bwMode="auto">
          <a:xfrm>
            <a:off x="6753225" y="411163"/>
            <a:ext cx="90488" cy="90487"/>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8" name="Oval 9"/>
          <p:cNvSpPr>
            <a:spLocks noChangeArrowheads="1"/>
          </p:cNvSpPr>
          <p:nvPr/>
        </p:nvSpPr>
        <p:spPr bwMode="auto">
          <a:xfrm>
            <a:off x="4213225" y="1593850"/>
            <a:ext cx="90488" cy="90488"/>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9" name="Oval 10"/>
          <p:cNvSpPr>
            <a:spLocks noChangeArrowheads="1"/>
          </p:cNvSpPr>
          <p:nvPr/>
        </p:nvSpPr>
        <p:spPr bwMode="auto">
          <a:xfrm>
            <a:off x="5165725" y="4175125"/>
            <a:ext cx="92075" cy="92075"/>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60" name="Oval 11"/>
          <p:cNvSpPr>
            <a:spLocks noChangeArrowheads="1"/>
          </p:cNvSpPr>
          <p:nvPr/>
        </p:nvSpPr>
        <p:spPr bwMode="auto">
          <a:xfrm>
            <a:off x="3984625" y="3541713"/>
            <a:ext cx="542925" cy="544512"/>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61" name="Oval 12"/>
          <p:cNvSpPr>
            <a:spLocks noChangeArrowheads="1"/>
          </p:cNvSpPr>
          <p:nvPr/>
        </p:nvSpPr>
        <p:spPr bwMode="auto">
          <a:xfrm>
            <a:off x="7067550" y="363538"/>
            <a:ext cx="728663" cy="728662"/>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62" name="Freeform 13"/>
          <p:cNvSpPr>
            <a:spLocks noChangeArrowheads="1"/>
          </p:cNvSpPr>
          <p:nvPr/>
        </p:nvSpPr>
        <p:spPr bwMode="auto">
          <a:xfrm>
            <a:off x="6072188" y="1011238"/>
            <a:ext cx="2087562" cy="3436937"/>
          </a:xfrm>
          <a:custGeom>
            <a:avLst/>
            <a:gdLst>
              <a:gd name="T0" fmla="*/ 2147483647 w 184"/>
              <a:gd name="T1" fmla="*/ 0 h 303"/>
              <a:gd name="T2" fmla="*/ 2147483647 w 184"/>
              <a:gd name="T3" fmla="*/ 21474836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3" name="Freeform 14"/>
          <p:cNvSpPr>
            <a:spLocks noChangeArrowheads="1"/>
          </p:cNvSpPr>
          <p:nvPr/>
        </p:nvSpPr>
        <p:spPr bwMode="auto">
          <a:xfrm>
            <a:off x="4984750" y="2360613"/>
            <a:ext cx="9525" cy="147637"/>
          </a:xfrm>
          <a:custGeom>
            <a:avLst/>
            <a:gdLst>
              <a:gd name="T0" fmla="*/ 90725625 w 1"/>
              <a:gd name="T1" fmla="*/ 1676667982 h 13"/>
              <a:gd name="T2" fmla="*/ 0 w 1"/>
              <a:gd name="T3" fmla="*/ 0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1" y="13"/>
                </a:moveTo>
                <a:cubicBezTo>
                  <a:pt x="0" y="9"/>
                  <a:pt x="0" y="4"/>
                  <a:pt x="0"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4" name="Freeform 15"/>
          <p:cNvSpPr>
            <a:spLocks noChangeArrowheads="1"/>
          </p:cNvSpPr>
          <p:nvPr/>
        </p:nvSpPr>
        <p:spPr bwMode="auto">
          <a:xfrm>
            <a:off x="5060950" y="1330325"/>
            <a:ext cx="658813" cy="625475"/>
          </a:xfrm>
          <a:custGeom>
            <a:avLst/>
            <a:gdLst>
              <a:gd name="T0" fmla="*/ 0 w 58"/>
              <a:gd name="T1" fmla="*/ 2147483647 h 55"/>
              <a:gd name="T2" fmla="*/ 2147483647 w 58"/>
              <a:gd name="T3" fmla="*/ 0 h 55"/>
              <a:gd name="T4" fmla="*/ 0 60000 65536"/>
              <a:gd name="T5" fmla="*/ 0 60000 65536"/>
              <a:gd name="T6" fmla="*/ 0 w 58"/>
              <a:gd name="T7" fmla="*/ 0 h 55"/>
              <a:gd name="T8" fmla="*/ 58 w 58"/>
              <a:gd name="T9" fmla="*/ 55 h 55"/>
            </a:gdLst>
            <a:ahLst/>
            <a:cxnLst>
              <a:cxn ang="T4">
                <a:pos x="T0" y="T1"/>
              </a:cxn>
              <a:cxn ang="T5">
                <a:pos x="T2" y="T3"/>
              </a:cxn>
            </a:cxnLst>
            <a:rect l="T6" t="T7" r="T8" b="T9"/>
            <a:pathLst>
              <a:path w="58" h="55">
                <a:moveTo>
                  <a:pt x="0" y="55"/>
                </a:moveTo>
                <a:cubicBezTo>
                  <a:pt x="10" y="29"/>
                  <a:pt x="31" y="9"/>
                  <a:pt x="58"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5" name="Freeform 16"/>
          <p:cNvSpPr>
            <a:spLocks noChangeArrowheads="1"/>
          </p:cNvSpPr>
          <p:nvPr/>
        </p:nvSpPr>
        <p:spPr bwMode="auto">
          <a:xfrm>
            <a:off x="4618038" y="911225"/>
            <a:ext cx="2906712" cy="2901950"/>
          </a:xfrm>
          <a:custGeom>
            <a:avLst/>
            <a:gdLst>
              <a:gd name="T0" fmla="*/ 2147483647 w 256"/>
              <a:gd name="T1" fmla="*/ 2147483647 h 256"/>
              <a:gd name="T2" fmla="*/ 2147483647 w 256"/>
              <a:gd name="T3" fmla="*/ 2147483647 h 256"/>
              <a:gd name="T4" fmla="*/ 0 w 256"/>
              <a:gd name="T5" fmla="*/ 2147483647 h 256"/>
              <a:gd name="T6" fmla="*/ 2147483647 w 256"/>
              <a:gd name="T7" fmla="*/ 0 h 256"/>
              <a:gd name="T8" fmla="*/ 2147483647 w 256"/>
              <a:gd name="T9" fmla="*/ 2147483647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6" name="文本框 25"/>
          <p:cNvSpPr>
            <a:spLocks noChangeArrowheads="1"/>
          </p:cNvSpPr>
          <p:nvPr/>
        </p:nvSpPr>
        <p:spPr bwMode="auto">
          <a:xfrm>
            <a:off x="2897204" y="3957638"/>
            <a:ext cx="55895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800" b="1" dirty="0">
                <a:solidFill>
                  <a:schemeClr val="bg1"/>
                </a:solidFill>
                <a:latin typeface="黑体" panose="02010609060101010101" pitchFamily="49" charset="-122"/>
                <a:ea typeface="黑体" panose="02010609060101010101" pitchFamily="49" charset="-122"/>
              </a:rPr>
              <a:t>无人船的法律规制</a:t>
            </a:r>
          </a:p>
        </p:txBody>
      </p:sp>
      <p:sp>
        <p:nvSpPr>
          <p:cNvPr id="2067" name="文本框 26"/>
          <p:cNvSpPr>
            <a:spLocks noChangeArrowheads="1"/>
          </p:cNvSpPr>
          <p:nvPr/>
        </p:nvSpPr>
        <p:spPr bwMode="auto">
          <a:xfrm>
            <a:off x="2284701" y="5441950"/>
            <a:ext cx="762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600" dirty="0" smtClean="0">
                <a:solidFill>
                  <a:schemeClr val="bg1"/>
                </a:solidFill>
              </a:rPr>
              <a:t>广州航海学院海商法研究中心    张敏</a:t>
            </a:r>
            <a:endParaRPr lang="zh-CN" altLang="en-US" sz="3600" dirty="0">
              <a:solidFill>
                <a:schemeClr val="bg1"/>
              </a:solidFill>
            </a:endParaRPr>
          </a:p>
        </p:txBody>
      </p:sp>
      <p:sp>
        <p:nvSpPr>
          <p:cNvPr id="2068" name="直接连接符 27"/>
          <p:cNvSpPr>
            <a:spLocks noChangeShapeType="1"/>
          </p:cNvSpPr>
          <p:nvPr/>
        </p:nvSpPr>
        <p:spPr bwMode="auto">
          <a:xfrm>
            <a:off x="3676650" y="5430838"/>
            <a:ext cx="4810125"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013685482"/>
              </p:ext>
            </p:extLst>
          </p:nvPr>
        </p:nvGraphicFramePr>
        <p:xfrm>
          <a:off x="284856" y="797624"/>
          <a:ext cx="11443063" cy="5910780"/>
        </p:xfrm>
        <a:graphic>
          <a:graphicData uri="http://schemas.openxmlformats.org/drawingml/2006/table">
            <a:tbl>
              <a:tblPr firstRow="1" firstCol="1" bandRow="1">
                <a:tableStyleId>{BC89EF96-8CEA-46FF-86C4-4CE0E7609802}</a:tableStyleId>
              </a:tblPr>
              <a:tblGrid>
                <a:gridCol w="5499211">
                  <a:extLst>
                    <a:ext uri="{9D8B030D-6E8A-4147-A177-3AD203B41FA5}">
                      <a16:colId xmlns:a16="http://schemas.microsoft.com/office/drawing/2014/main" xmlns="" val="20000"/>
                    </a:ext>
                  </a:extLst>
                </a:gridCol>
                <a:gridCol w="2802434">
                  <a:extLst>
                    <a:ext uri="{9D8B030D-6E8A-4147-A177-3AD203B41FA5}">
                      <a16:colId xmlns:a16="http://schemas.microsoft.com/office/drawing/2014/main" xmlns="" val="20001"/>
                    </a:ext>
                  </a:extLst>
                </a:gridCol>
                <a:gridCol w="3141418">
                  <a:extLst>
                    <a:ext uri="{9D8B030D-6E8A-4147-A177-3AD203B41FA5}">
                      <a16:colId xmlns:a16="http://schemas.microsoft.com/office/drawing/2014/main" xmlns="" val="20002"/>
                    </a:ext>
                  </a:extLst>
                </a:gridCol>
              </a:tblGrid>
              <a:tr h="726915">
                <a:tc>
                  <a:txBody>
                    <a:bodyPr/>
                    <a:lstStyle/>
                    <a:p>
                      <a:pPr algn="ctr">
                        <a:spcAft>
                          <a:spcPts val="0"/>
                        </a:spcAft>
                      </a:pPr>
                      <a:r>
                        <a:rPr lang="zh-CN" sz="1600" kern="0" dirty="0">
                          <a:solidFill>
                            <a:schemeClr val="bg1"/>
                          </a:solidFill>
                          <a:effectLst/>
                        </a:rPr>
                        <a:t>经修订的</a:t>
                      </a:r>
                      <a:r>
                        <a:rPr lang="en-US" sz="1600" kern="0" dirty="0">
                          <a:solidFill>
                            <a:schemeClr val="bg1"/>
                          </a:solidFill>
                          <a:effectLst/>
                        </a:rPr>
                        <a:t>1978</a:t>
                      </a:r>
                      <a:r>
                        <a:rPr lang="zh-CN" sz="1600" kern="0" dirty="0">
                          <a:solidFill>
                            <a:schemeClr val="bg1"/>
                          </a:solidFill>
                          <a:effectLst/>
                        </a:rPr>
                        <a:t>年海员培训、认证和值班标准国际公约（</a:t>
                      </a:r>
                      <a:r>
                        <a:rPr lang="en-US" sz="1600" kern="0" dirty="0">
                          <a:solidFill>
                            <a:schemeClr val="bg1"/>
                          </a:solidFill>
                          <a:effectLst/>
                        </a:rPr>
                        <a:t>STCW 1978</a:t>
                      </a:r>
                      <a:r>
                        <a:rPr lang="zh-CN" sz="1600" kern="0" dirty="0">
                          <a:solidFill>
                            <a:schemeClr val="bg1"/>
                          </a:solidFill>
                          <a:effectLst/>
                        </a:rPr>
                        <a:t>）和海员培训、认证和值班公约（</a:t>
                      </a:r>
                      <a:r>
                        <a:rPr lang="en-US" sz="1600" kern="0" dirty="0">
                          <a:solidFill>
                            <a:schemeClr val="bg1"/>
                          </a:solidFill>
                          <a:effectLst/>
                        </a:rPr>
                        <a:t>STCW</a:t>
                      </a:r>
                      <a:r>
                        <a:rPr lang="zh-CN" sz="1600" kern="0" dirty="0">
                          <a:solidFill>
                            <a:schemeClr val="bg1"/>
                          </a:solidFill>
                          <a:effectLst/>
                        </a:rPr>
                        <a:t>守则）</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b="0" kern="0" dirty="0">
                          <a:solidFill>
                            <a:schemeClr val="bg1"/>
                          </a:solidFill>
                          <a:effectLst/>
                        </a:rPr>
                        <a:t>美国</a:t>
                      </a:r>
                      <a:endParaRPr lang="zh-CN" sz="2000" b="0" kern="100" dirty="0">
                        <a:solidFill>
                          <a:schemeClr val="bg1"/>
                        </a:solidFill>
                        <a:effectLst/>
                        <a:latin typeface="Calibri"/>
                        <a:ea typeface="宋体"/>
                        <a:cs typeface="Times New Roman"/>
                      </a:endParaRPr>
                    </a:p>
                  </a:txBody>
                  <a:tcPr marL="68580" marR="68580" marT="0" marB="0" anchor="ctr"/>
                </a:tc>
                <a:tc>
                  <a:txBody>
                    <a:bodyPr/>
                    <a:lstStyle/>
                    <a:p>
                      <a:pPr marL="0" algn="ctr" defTabSz="914400" rtl="0" eaLnBrk="1" latinLnBrk="0" hangingPunct="1">
                        <a:spcAft>
                          <a:spcPts val="0"/>
                        </a:spcAft>
                      </a:pPr>
                      <a:r>
                        <a:rPr lang="zh-CN" sz="1800" b="0" kern="0" dirty="0">
                          <a:solidFill>
                            <a:schemeClr val="bg1"/>
                          </a:solidFill>
                          <a:effectLst/>
                        </a:rPr>
                        <a:t>中国、塞浦路斯、日本、新西兰、</a:t>
                      </a:r>
                      <a:endParaRPr lang="en-US" altLang="zh-CN" sz="1800" b="0" kern="0" dirty="0">
                        <a:solidFill>
                          <a:schemeClr val="bg1"/>
                        </a:solidFill>
                        <a:effectLst/>
                      </a:endParaRPr>
                    </a:p>
                    <a:p>
                      <a:pPr marL="0" algn="ctr" defTabSz="914400" rtl="0" eaLnBrk="1" latinLnBrk="0" hangingPunct="1">
                        <a:spcAft>
                          <a:spcPts val="0"/>
                        </a:spcAft>
                      </a:pPr>
                      <a:r>
                        <a:rPr lang="zh-CN" sz="1800" b="0" kern="0" dirty="0">
                          <a:solidFill>
                            <a:schemeClr val="bg1"/>
                          </a:solidFill>
                          <a:effectLst/>
                        </a:rPr>
                        <a:t>韩国、俄罗斯联邦和西班牙</a:t>
                      </a:r>
                      <a:endParaRPr lang="zh-CN" sz="1800" b="0" kern="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00"/>
                  </a:ext>
                </a:extLst>
              </a:tr>
              <a:tr h="484610">
                <a:tc>
                  <a:txBody>
                    <a:bodyPr/>
                    <a:lstStyle/>
                    <a:p>
                      <a:pPr algn="ctr">
                        <a:spcAft>
                          <a:spcPts val="0"/>
                        </a:spcAft>
                      </a:pPr>
                      <a:r>
                        <a:rPr lang="en-US" sz="1600" kern="0" dirty="0">
                          <a:solidFill>
                            <a:schemeClr val="bg1"/>
                          </a:solidFill>
                          <a:effectLst/>
                        </a:rPr>
                        <a:t>1995</a:t>
                      </a:r>
                      <a:r>
                        <a:rPr lang="zh-CN" sz="1600" kern="0" dirty="0">
                          <a:solidFill>
                            <a:schemeClr val="bg1"/>
                          </a:solidFill>
                          <a:effectLst/>
                        </a:rPr>
                        <a:t>年国际渔船人员培训、认证和值班标准公约（</a:t>
                      </a:r>
                      <a:r>
                        <a:rPr lang="en-US" sz="1600" kern="0" dirty="0">
                          <a:solidFill>
                            <a:schemeClr val="bg1"/>
                          </a:solidFill>
                          <a:effectLst/>
                        </a:rPr>
                        <a:t>STCW-F 1995</a:t>
                      </a:r>
                      <a:r>
                        <a:rPr lang="zh-CN" sz="1600" kern="0" dirty="0">
                          <a:solidFill>
                            <a:schemeClr val="bg1"/>
                          </a:solidFill>
                          <a:effectLst/>
                        </a:rPr>
                        <a:t>）</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日本</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新西兰和西班牙</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1"/>
                  </a:ext>
                </a:extLst>
              </a:tr>
              <a:tr h="511412">
                <a:tc>
                  <a:txBody>
                    <a:bodyPr/>
                    <a:lstStyle/>
                    <a:p>
                      <a:pPr algn="ctr">
                        <a:spcAft>
                          <a:spcPts val="0"/>
                        </a:spcAft>
                      </a:pPr>
                      <a:r>
                        <a:rPr lang="zh-CN" sz="1600" kern="0" dirty="0">
                          <a:solidFill>
                            <a:schemeClr val="bg1"/>
                          </a:solidFill>
                          <a:effectLst/>
                        </a:rPr>
                        <a:t>经修订的</a:t>
                      </a:r>
                      <a:r>
                        <a:rPr lang="en-US" sz="1600" kern="0" dirty="0">
                          <a:solidFill>
                            <a:schemeClr val="bg1"/>
                          </a:solidFill>
                          <a:effectLst/>
                        </a:rPr>
                        <a:t>1972</a:t>
                      </a:r>
                      <a:r>
                        <a:rPr lang="zh-CN" sz="1600" kern="0" dirty="0">
                          <a:solidFill>
                            <a:schemeClr val="bg1"/>
                          </a:solidFill>
                          <a:effectLst/>
                        </a:rPr>
                        <a:t>年国际海上避碰规则公约</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marL="0" algn="ctr" defTabSz="914400" rtl="0" eaLnBrk="1" latinLnBrk="0" hangingPunct="1">
                        <a:spcAft>
                          <a:spcPts val="0"/>
                        </a:spcAft>
                      </a:pPr>
                      <a:r>
                        <a:rPr lang="zh-CN" sz="1800" kern="0" dirty="0">
                          <a:solidFill>
                            <a:schemeClr val="bg1"/>
                          </a:solidFill>
                          <a:effectLst/>
                        </a:rPr>
                        <a:t>马绍尔群岛</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zh-CN" sz="1800" kern="0" dirty="0">
                          <a:solidFill>
                            <a:schemeClr val="bg1"/>
                          </a:solidFill>
                          <a:effectLst/>
                        </a:rPr>
                        <a:t>中国、日本、新加坡、西班牙、瑞典和美国</a:t>
                      </a:r>
                      <a:endParaRPr lang="zh-CN" sz="1800" kern="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02"/>
                  </a:ext>
                </a:extLst>
              </a:tr>
              <a:tr h="758152">
                <a:tc>
                  <a:txBody>
                    <a:bodyPr/>
                    <a:lstStyle/>
                    <a:p>
                      <a:pPr algn="ctr">
                        <a:spcAft>
                          <a:spcPts val="0"/>
                        </a:spcAft>
                      </a:pPr>
                      <a:r>
                        <a:rPr lang="en-US" sz="1600" kern="0" dirty="0">
                          <a:solidFill>
                            <a:schemeClr val="bg1"/>
                          </a:solidFill>
                          <a:effectLst/>
                        </a:rPr>
                        <a:t>1972</a:t>
                      </a:r>
                      <a:r>
                        <a:rPr lang="zh-CN" sz="1600" kern="0" dirty="0">
                          <a:solidFill>
                            <a:schemeClr val="bg1"/>
                          </a:solidFill>
                          <a:effectLst/>
                        </a:rPr>
                        <a:t>年集装箱安全国际公约（</a:t>
                      </a:r>
                      <a:r>
                        <a:rPr lang="en-US" sz="1600" kern="0" dirty="0">
                          <a:solidFill>
                            <a:schemeClr val="bg1"/>
                          </a:solidFill>
                          <a:effectLst/>
                        </a:rPr>
                        <a:t>CSC</a:t>
                      </a:r>
                      <a:r>
                        <a:rPr lang="zh-CN" sz="1600" kern="0" dirty="0">
                          <a:solidFill>
                            <a:schemeClr val="bg1"/>
                          </a:solidFill>
                          <a:effectLst/>
                        </a:rPr>
                        <a:t>），</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日本</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芬兰</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3"/>
                  </a:ext>
                </a:extLst>
              </a:tr>
              <a:tr h="1035002">
                <a:tc>
                  <a:txBody>
                    <a:bodyPr/>
                    <a:lstStyle/>
                    <a:p>
                      <a:pPr algn="ctr">
                        <a:spcAft>
                          <a:spcPts val="0"/>
                        </a:spcAft>
                      </a:pPr>
                      <a:r>
                        <a:rPr lang="en-US" sz="1600" kern="0" dirty="0">
                          <a:solidFill>
                            <a:schemeClr val="bg1"/>
                          </a:solidFill>
                          <a:effectLst/>
                        </a:rPr>
                        <a:t>1966</a:t>
                      </a:r>
                      <a:r>
                        <a:rPr lang="zh-CN" sz="1600" kern="0" dirty="0">
                          <a:solidFill>
                            <a:schemeClr val="bg1"/>
                          </a:solidFill>
                          <a:effectLst/>
                        </a:rPr>
                        <a:t>年国际载重线公约（</a:t>
                      </a:r>
                      <a:r>
                        <a:rPr lang="en-US" sz="1600" kern="0" dirty="0">
                          <a:solidFill>
                            <a:schemeClr val="bg1"/>
                          </a:solidFill>
                          <a:effectLst/>
                        </a:rPr>
                        <a:t> LL 1966</a:t>
                      </a:r>
                      <a:r>
                        <a:rPr lang="zh-CN" sz="1600" kern="0" dirty="0">
                          <a:solidFill>
                            <a:schemeClr val="bg1"/>
                          </a:solidFill>
                          <a:effectLst/>
                        </a:rPr>
                        <a:t>），包括：</a:t>
                      </a:r>
                      <a:endParaRPr lang="zh-CN" sz="1800" kern="100" dirty="0">
                        <a:solidFill>
                          <a:schemeClr val="bg1"/>
                        </a:solidFill>
                        <a:effectLst/>
                      </a:endParaRPr>
                    </a:p>
                    <a:p>
                      <a:pPr algn="ctr">
                        <a:spcAft>
                          <a:spcPts val="0"/>
                        </a:spcAft>
                      </a:pPr>
                      <a:r>
                        <a:rPr lang="en-US" sz="1600" kern="0" dirty="0">
                          <a:solidFill>
                            <a:schemeClr val="bg1"/>
                          </a:solidFill>
                          <a:effectLst/>
                        </a:rPr>
                        <a:t>-IMO</a:t>
                      </a:r>
                      <a:r>
                        <a:rPr lang="zh-CN" sz="1600" kern="0" dirty="0">
                          <a:solidFill>
                            <a:schemeClr val="bg1"/>
                          </a:solidFill>
                          <a:effectLst/>
                        </a:rPr>
                        <a:t>仪器实施规范（</a:t>
                      </a:r>
                      <a:r>
                        <a:rPr lang="en-US" sz="1600" kern="0" dirty="0">
                          <a:solidFill>
                            <a:schemeClr val="bg1"/>
                          </a:solidFill>
                          <a:effectLst/>
                        </a:rPr>
                        <a:t>III</a:t>
                      </a:r>
                      <a:r>
                        <a:rPr lang="zh-CN" sz="1600" kern="0" dirty="0">
                          <a:solidFill>
                            <a:schemeClr val="bg1"/>
                          </a:solidFill>
                          <a:effectLst/>
                        </a:rPr>
                        <a:t>规范）；</a:t>
                      </a:r>
                      <a:endParaRPr lang="zh-CN" sz="1800" kern="100" dirty="0">
                        <a:solidFill>
                          <a:schemeClr val="bg1"/>
                        </a:solidFill>
                        <a:effectLst/>
                      </a:endParaRPr>
                    </a:p>
                    <a:p>
                      <a:pPr algn="ctr">
                        <a:spcAft>
                          <a:spcPts val="0"/>
                        </a:spcAft>
                      </a:pPr>
                      <a:r>
                        <a:rPr lang="en-US" sz="1600" kern="0" dirty="0">
                          <a:solidFill>
                            <a:schemeClr val="bg1"/>
                          </a:solidFill>
                          <a:effectLst/>
                        </a:rPr>
                        <a:t>-2008</a:t>
                      </a:r>
                      <a:r>
                        <a:rPr lang="zh-CN" sz="1600" kern="0" dirty="0">
                          <a:solidFill>
                            <a:schemeClr val="bg1"/>
                          </a:solidFill>
                          <a:effectLst/>
                        </a:rPr>
                        <a:t>年国际完整稳定性规范（</a:t>
                      </a:r>
                      <a:r>
                        <a:rPr lang="en-US" sz="1600" kern="0" dirty="0">
                          <a:solidFill>
                            <a:schemeClr val="bg1"/>
                          </a:solidFill>
                          <a:effectLst/>
                        </a:rPr>
                        <a:t>2008</a:t>
                      </a:r>
                      <a:r>
                        <a:rPr lang="zh-CN" sz="1600" kern="0" dirty="0">
                          <a:solidFill>
                            <a:schemeClr val="bg1"/>
                          </a:solidFill>
                          <a:effectLst/>
                        </a:rPr>
                        <a:t>年为规范）</a:t>
                      </a:r>
                      <a:r>
                        <a:rPr lang="en-US" sz="1600" kern="0" dirty="0">
                          <a:solidFill>
                            <a:schemeClr val="bg1"/>
                          </a:solidFill>
                          <a:effectLst/>
                        </a:rPr>
                        <a:t>——A</a:t>
                      </a:r>
                      <a:r>
                        <a:rPr lang="zh-CN" sz="1600" kern="0" dirty="0">
                          <a:solidFill>
                            <a:schemeClr val="bg1"/>
                          </a:solidFill>
                          <a:effectLst/>
                        </a:rPr>
                        <a:t>部分</a:t>
                      </a:r>
                      <a:endParaRPr lang="en-US" altLang="zh-CN" sz="1600" kern="0" dirty="0">
                        <a:solidFill>
                          <a:schemeClr val="bg1"/>
                        </a:solidFill>
                        <a:effectLst/>
                      </a:endParaRPr>
                    </a:p>
                  </a:txBody>
                  <a:tcPr marL="68580" marR="68580" marT="0" marB="0" anchor="ctr"/>
                </a:tc>
                <a:tc>
                  <a:txBody>
                    <a:bodyPr/>
                    <a:lstStyle/>
                    <a:p>
                      <a:pPr algn="ctr">
                        <a:spcAft>
                          <a:spcPts val="0"/>
                        </a:spcAft>
                      </a:pPr>
                      <a:r>
                        <a:rPr lang="zh-CN" sz="1800" kern="0" dirty="0">
                          <a:solidFill>
                            <a:schemeClr val="bg1"/>
                          </a:solidFill>
                          <a:effectLst/>
                        </a:rPr>
                        <a:t>印度</a:t>
                      </a:r>
                      <a:endParaRPr lang="zh-CN" sz="2000" kern="100" dirty="0">
                        <a:solidFill>
                          <a:schemeClr val="bg1"/>
                        </a:solidFill>
                        <a:effectLst/>
                      </a:endParaRPr>
                    </a:p>
                    <a:p>
                      <a:pPr algn="ctr">
                        <a:spcAft>
                          <a:spcPts val="0"/>
                        </a:spcAft>
                      </a:pPr>
                      <a:r>
                        <a:rPr lang="en-US" sz="1800" kern="0" dirty="0">
                          <a:solidFill>
                            <a:schemeClr val="bg1"/>
                          </a:solidFill>
                          <a:effectLst/>
                        </a:rPr>
                        <a:t> </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marL="0" algn="ctr" defTabSz="914400" rtl="0" eaLnBrk="1" latinLnBrk="0" hangingPunct="1">
                        <a:spcAft>
                          <a:spcPts val="0"/>
                        </a:spcAft>
                      </a:pPr>
                      <a:r>
                        <a:rPr lang="zh-CN" sz="1800" kern="0" dirty="0">
                          <a:solidFill>
                            <a:schemeClr val="bg1"/>
                          </a:solidFill>
                          <a:effectLst/>
                        </a:rPr>
                        <a:t>中国和利比里亚</a:t>
                      </a:r>
                      <a:endParaRPr lang="zh-CN" sz="1800" kern="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04"/>
                  </a:ext>
                </a:extLst>
              </a:tr>
              <a:tr h="380515">
                <a:tc>
                  <a:txBody>
                    <a:bodyPr/>
                    <a:lstStyle/>
                    <a:p>
                      <a:pPr algn="ctr">
                        <a:spcAft>
                          <a:spcPts val="0"/>
                        </a:spcAft>
                      </a:pPr>
                      <a:r>
                        <a:rPr lang="en-US" sz="1600" kern="0" dirty="0">
                          <a:solidFill>
                            <a:schemeClr val="bg1"/>
                          </a:solidFill>
                          <a:effectLst/>
                        </a:rPr>
                        <a:t>1988</a:t>
                      </a:r>
                      <a:r>
                        <a:rPr lang="zh-CN" sz="1600" kern="0" dirty="0">
                          <a:solidFill>
                            <a:schemeClr val="bg1"/>
                          </a:solidFill>
                          <a:effectLst/>
                        </a:rPr>
                        <a:t>年关于</a:t>
                      </a:r>
                      <a:r>
                        <a:rPr lang="en-US" sz="1600" kern="0" dirty="0">
                          <a:solidFill>
                            <a:schemeClr val="bg1"/>
                          </a:solidFill>
                          <a:effectLst/>
                        </a:rPr>
                        <a:t>LL 1966</a:t>
                      </a:r>
                      <a:r>
                        <a:rPr lang="zh-CN" sz="1600" kern="0" dirty="0">
                          <a:solidFill>
                            <a:schemeClr val="bg1"/>
                          </a:solidFill>
                          <a:effectLst/>
                        </a:rPr>
                        <a:t>的议定书（</a:t>
                      </a:r>
                      <a:r>
                        <a:rPr lang="en-US" sz="1600" kern="0" dirty="0">
                          <a:solidFill>
                            <a:schemeClr val="bg1"/>
                          </a:solidFill>
                          <a:effectLst/>
                        </a:rPr>
                        <a:t>LL PROT 1988</a:t>
                      </a:r>
                      <a:r>
                        <a:rPr lang="zh-CN" sz="1600" kern="0" dirty="0">
                          <a:solidFill>
                            <a:schemeClr val="bg1"/>
                          </a:solidFill>
                          <a:effectLst/>
                        </a:rPr>
                        <a:t>）</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印度</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利比里亚</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5"/>
                  </a:ext>
                </a:extLst>
              </a:tr>
              <a:tr h="487060">
                <a:tc>
                  <a:txBody>
                    <a:bodyPr/>
                    <a:lstStyle/>
                    <a:p>
                      <a:pPr algn="ctr">
                        <a:spcAft>
                          <a:spcPts val="0"/>
                        </a:spcAft>
                      </a:pPr>
                      <a:r>
                        <a:rPr lang="en-US" sz="1600" kern="0">
                          <a:solidFill>
                            <a:schemeClr val="bg1"/>
                          </a:solidFill>
                          <a:effectLst/>
                        </a:rPr>
                        <a:t>1979</a:t>
                      </a:r>
                      <a:r>
                        <a:rPr lang="zh-CN" sz="1600" kern="0">
                          <a:solidFill>
                            <a:schemeClr val="bg1"/>
                          </a:solidFill>
                          <a:effectLst/>
                        </a:rPr>
                        <a:t>年海上搜救国际公约（</a:t>
                      </a:r>
                      <a:r>
                        <a:rPr lang="en-US" sz="1600" kern="0">
                          <a:solidFill>
                            <a:schemeClr val="bg1"/>
                          </a:solidFill>
                          <a:effectLst/>
                        </a:rPr>
                        <a:t>SAR 1979 </a:t>
                      </a:r>
                      <a:r>
                        <a:rPr lang="zh-CN" sz="1600" kern="0">
                          <a:solidFill>
                            <a:schemeClr val="bg1"/>
                          </a:solidFill>
                          <a:effectLst/>
                        </a:rPr>
                        <a:t>）</a:t>
                      </a:r>
                      <a:endParaRPr lang="zh-CN" sz="1800" kern="10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西班牙和法国</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dirty="0">
                          <a:solidFill>
                            <a:schemeClr val="bg1"/>
                          </a:solidFill>
                          <a:effectLst/>
                        </a:rPr>
                        <a:t>土耳其</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6"/>
                  </a:ext>
                </a:extLst>
              </a:tr>
              <a:tr h="484610">
                <a:tc>
                  <a:txBody>
                    <a:bodyPr/>
                    <a:lstStyle/>
                    <a:p>
                      <a:pPr algn="ctr">
                        <a:spcAft>
                          <a:spcPts val="0"/>
                        </a:spcAft>
                      </a:pPr>
                      <a:r>
                        <a:rPr lang="en-US" sz="1600" kern="0">
                          <a:solidFill>
                            <a:schemeClr val="bg1"/>
                          </a:solidFill>
                          <a:effectLst/>
                        </a:rPr>
                        <a:t>1973</a:t>
                      </a:r>
                      <a:r>
                        <a:rPr lang="zh-CN" sz="1600" kern="0">
                          <a:solidFill>
                            <a:schemeClr val="bg1"/>
                          </a:solidFill>
                          <a:effectLst/>
                        </a:rPr>
                        <a:t>年特种贸易客船空间要求议定书（</a:t>
                      </a:r>
                      <a:r>
                        <a:rPr lang="en-US" sz="1600" kern="0">
                          <a:solidFill>
                            <a:schemeClr val="bg1"/>
                          </a:solidFill>
                          <a:effectLst/>
                        </a:rPr>
                        <a:t>SPACE STP 1973</a:t>
                      </a:r>
                      <a:r>
                        <a:rPr lang="zh-CN" sz="1600" kern="0">
                          <a:solidFill>
                            <a:schemeClr val="bg1"/>
                          </a:solidFill>
                          <a:effectLst/>
                        </a:rPr>
                        <a:t>）</a:t>
                      </a:r>
                      <a:endParaRPr lang="zh-CN" sz="1800" kern="10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en-US" sz="1800" kern="0" dirty="0">
                          <a:solidFill>
                            <a:schemeClr val="bg1"/>
                          </a:solidFill>
                          <a:effectLst/>
                        </a:rPr>
                        <a:t> </a:t>
                      </a:r>
                      <a:endParaRPr lang="zh-CN" sz="20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en-US" sz="1800" kern="0" dirty="0">
                          <a:solidFill>
                            <a:schemeClr val="bg1"/>
                          </a:solidFill>
                          <a:effectLst/>
                        </a:rPr>
                        <a:t> </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7"/>
                  </a:ext>
                </a:extLst>
              </a:tr>
              <a:tr h="421551">
                <a:tc>
                  <a:txBody>
                    <a:bodyPr/>
                    <a:lstStyle/>
                    <a:p>
                      <a:pPr algn="ctr">
                        <a:spcAft>
                          <a:spcPts val="0"/>
                        </a:spcAft>
                      </a:pPr>
                      <a:r>
                        <a:rPr lang="en-US" sz="1600" kern="0">
                          <a:solidFill>
                            <a:schemeClr val="bg1"/>
                          </a:solidFill>
                          <a:effectLst/>
                        </a:rPr>
                        <a:t>1971</a:t>
                      </a:r>
                      <a:r>
                        <a:rPr lang="zh-CN" sz="1600" kern="0">
                          <a:solidFill>
                            <a:schemeClr val="bg1"/>
                          </a:solidFill>
                          <a:effectLst/>
                        </a:rPr>
                        <a:t>年特别贸易客船协定（</a:t>
                      </a:r>
                      <a:r>
                        <a:rPr lang="en-US" sz="1600" kern="0">
                          <a:solidFill>
                            <a:schemeClr val="bg1"/>
                          </a:solidFill>
                          <a:effectLst/>
                        </a:rPr>
                        <a:t>STP 1971</a:t>
                      </a:r>
                      <a:r>
                        <a:rPr lang="zh-CN" sz="1600" kern="0">
                          <a:solidFill>
                            <a:schemeClr val="bg1"/>
                          </a:solidFill>
                          <a:effectLst/>
                        </a:rPr>
                        <a:t>）</a:t>
                      </a:r>
                      <a:endParaRPr lang="zh-CN" sz="1800" kern="10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en-US" sz="1800" kern="0">
                          <a:solidFill>
                            <a:schemeClr val="bg1"/>
                          </a:solidFill>
                          <a:effectLst/>
                        </a:rPr>
                        <a:t> </a:t>
                      </a:r>
                      <a:endParaRPr lang="zh-CN" sz="2000" kern="10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en-US" sz="1800" kern="0" dirty="0">
                          <a:solidFill>
                            <a:schemeClr val="bg1"/>
                          </a:solidFill>
                          <a:effectLst/>
                        </a:rPr>
                        <a:t> </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8"/>
                  </a:ext>
                </a:extLst>
              </a:tr>
              <a:tr h="484610">
                <a:tc>
                  <a:txBody>
                    <a:bodyPr/>
                    <a:lstStyle/>
                    <a:p>
                      <a:pPr algn="ctr">
                        <a:spcAft>
                          <a:spcPts val="0"/>
                        </a:spcAft>
                      </a:pPr>
                      <a:r>
                        <a:rPr lang="en-US" sz="1600" kern="0" dirty="0">
                          <a:solidFill>
                            <a:schemeClr val="bg1"/>
                          </a:solidFill>
                          <a:effectLst/>
                        </a:rPr>
                        <a:t>1969</a:t>
                      </a:r>
                      <a:r>
                        <a:rPr lang="zh-CN" sz="1600" kern="0" dirty="0">
                          <a:solidFill>
                            <a:schemeClr val="bg1"/>
                          </a:solidFill>
                          <a:effectLst/>
                        </a:rPr>
                        <a:t>年国际船舶吨位测量公约（</a:t>
                      </a:r>
                      <a:r>
                        <a:rPr lang="en-US" sz="1600" kern="0" dirty="0">
                          <a:solidFill>
                            <a:schemeClr val="bg1"/>
                          </a:solidFill>
                          <a:effectLst/>
                        </a:rPr>
                        <a:t>1969</a:t>
                      </a:r>
                      <a:r>
                        <a:rPr lang="zh-CN" sz="1600" kern="0" dirty="0">
                          <a:solidFill>
                            <a:schemeClr val="bg1"/>
                          </a:solidFill>
                          <a:effectLst/>
                        </a:rPr>
                        <a:t>年吨位）</a:t>
                      </a:r>
                      <a:endParaRPr lang="zh-CN" sz="1800" kern="100" dirty="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zh-CN" sz="1800" kern="0">
                          <a:solidFill>
                            <a:schemeClr val="bg1"/>
                          </a:solidFill>
                          <a:effectLst/>
                        </a:rPr>
                        <a:t>利比里亚</a:t>
                      </a:r>
                      <a:endParaRPr lang="zh-CN" sz="2000" kern="100">
                        <a:solidFill>
                          <a:schemeClr val="bg1"/>
                        </a:solidFill>
                        <a:effectLst/>
                        <a:latin typeface="Calibri"/>
                        <a:ea typeface="宋体"/>
                        <a:cs typeface="Times New Roman"/>
                      </a:endParaRPr>
                    </a:p>
                  </a:txBody>
                  <a:tcPr marL="68580" marR="68580" marT="0" marB="0" anchor="ctr"/>
                </a:tc>
                <a:tc>
                  <a:txBody>
                    <a:bodyPr/>
                    <a:lstStyle/>
                    <a:p>
                      <a:pPr algn="ctr">
                        <a:spcAft>
                          <a:spcPts val="0"/>
                        </a:spcAft>
                      </a:pPr>
                      <a:r>
                        <a:rPr lang="en-US" sz="1800" kern="0" dirty="0">
                          <a:solidFill>
                            <a:schemeClr val="bg1"/>
                          </a:solidFill>
                          <a:effectLst/>
                        </a:rPr>
                        <a:t> </a:t>
                      </a:r>
                      <a:endParaRPr lang="zh-CN" sz="2000" kern="100" dirty="0">
                        <a:solidFill>
                          <a:schemeClr val="bg1"/>
                        </a:solidFill>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9" name="文本框 7"/>
          <p:cNvSpPr txBox="1"/>
          <p:nvPr/>
        </p:nvSpPr>
        <p:spPr>
          <a:xfrm>
            <a:off x="441874" y="243595"/>
            <a:ext cx="855311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 </a:t>
            </a:r>
            <a:r>
              <a:rPr lang="zh-CN" altLang="en-US" sz="2400" b="1" dirty="0">
                <a:solidFill>
                  <a:schemeClr val="bg1"/>
                </a:solidFill>
                <a:latin typeface="微软雅黑" panose="020B0503020204020204" pitchFamily="34" charset="-122"/>
                <a:ea typeface="微软雅黑" panose="020B0503020204020204" pitchFamily="34" charset="-122"/>
              </a:rPr>
              <a:t>会议确定各个会员国审核的内容分工</a:t>
            </a:r>
          </a:p>
        </p:txBody>
      </p:sp>
    </p:spTree>
    <p:extLst>
      <p:ext uri="{BB962C8B-B14F-4D97-AF65-F5344CB8AC3E}">
        <p14:creationId xmlns:p14="http://schemas.microsoft.com/office/powerpoint/2010/main" val="13867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2396" y="362565"/>
            <a:ext cx="10515600" cy="770656"/>
          </a:xfrm>
        </p:spPr>
        <p:txBody>
          <a:bodyPr>
            <a:normAutofit fontScale="90000"/>
          </a:bodyPr>
          <a:lstStyle/>
          <a:p>
            <a:r>
              <a:rPr lang="en-US" altLang="zh-CN" dirty="0"/>
              <a:t/>
            </a:r>
            <a:br>
              <a:rPr lang="en-US" altLang="zh-CN" dirty="0"/>
            </a:br>
            <a:r>
              <a:rPr lang="en-US" altLang="zh-CN" dirty="0" smtClean="0"/>
              <a:t/>
            </a:r>
            <a:br>
              <a:rPr lang="en-US" altLang="zh-CN" dirty="0" smtClean="0"/>
            </a:br>
            <a:r>
              <a:rPr lang="zh-CN" altLang="en-US" dirty="0" smtClean="0">
                <a:solidFill>
                  <a:schemeClr val="bg1"/>
                </a:solidFill>
              </a:rPr>
              <a:t>（</a:t>
            </a:r>
            <a:r>
              <a:rPr lang="en-US" altLang="zh-CN" dirty="0" smtClean="0">
                <a:solidFill>
                  <a:schemeClr val="bg1"/>
                </a:solidFill>
              </a:rPr>
              <a:t>3</a:t>
            </a:r>
            <a:r>
              <a:rPr lang="zh-CN" altLang="en-US" dirty="0">
                <a:solidFill>
                  <a:schemeClr val="bg1"/>
                </a:solidFill>
              </a:rPr>
              <a:t>）</a:t>
            </a:r>
            <a:r>
              <a:rPr lang="zh-CN" altLang="en-US" b="1" dirty="0" smtClean="0">
                <a:solidFill>
                  <a:schemeClr val="bg1"/>
                </a:solidFill>
              </a:rPr>
              <a:t>海事公约与无人船相关规制的范围</a:t>
            </a:r>
            <a:r>
              <a:rPr lang="zh-CN" altLang="en-US" dirty="0">
                <a:solidFill>
                  <a:schemeClr val="bg1"/>
                </a:solidFill>
              </a:rPr>
              <a:t/>
            </a:r>
            <a:br>
              <a:rPr lang="zh-CN" altLang="en-US" dirty="0">
                <a:solidFill>
                  <a:schemeClr val="bg1"/>
                </a:solidFill>
              </a:rPr>
            </a:br>
            <a:r>
              <a:rPr lang="zh-CN" altLang="en-US" dirty="0">
                <a:solidFill>
                  <a:schemeClr val="bg1"/>
                </a:solidFill>
              </a:rPr>
              <a:t/>
            </a:r>
            <a:br>
              <a:rPr lang="zh-CN" altLang="en-US" dirty="0">
                <a:solidFill>
                  <a:schemeClr val="bg1"/>
                </a:solidFill>
              </a:rPr>
            </a:br>
            <a:endParaRPr lang="zh-CN" altLang="en-US" dirty="0">
              <a:solidFill>
                <a:schemeClr val="bg1"/>
              </a:solidFill>
            </a:endParaRPr>
          </a:p>
        </p:txBody>
      </p:sp>
      <p:sp>
        <p:nvSpPr>
          <p:cNvPr id="13" name="文本框 22"/>
          <p:cNvSpPr txBox="1"/>
          <p:nvPr/>
        </p:nvSpPr>
        <p:spPr>
          <a:xfrm>
            <a:off x="4206240" y="3616162"/>
            <a:ext cx="3748190" cy="646331"/>
          </a:xfrm>
          <a:prstGeom prst="rect">
            <a:avLst/>
          </a:prstGeom>
          <a:noFill/>
        </p:spPr>
        <p:txBody>
          <a:bodyPr wrap="square" rtlCol="0">
            <a:spAutoFit/>
          </a:bodyPr>
          <a:lstStyle/>
          <a:p>
            <a:pPr algn="ctr"/>
            <a:r>
              <a:rPr lang="zh-CN" altLang="en-US" b="1" dirty="0">
                <a:solidFill>
                  <a:schemeClr val="bg1"/>
                </a:solidFill>
              </a:rPr>
              <a:t>法律委员会颁布的与其他海事组织</a:t>
            </a:r>
            <a:r>
              <a:rPr lang="zh-CN" altLang="en-US" b="1" dirty="0" smtClean="0">
                <a:solidFill>
                  <a:schemeClr val="bg1"/>
                </a:solidFill>
              </a:rPr>
              <a:t>委员会共同</a:t>
            </a:r>
            <a:r>
              <a:rPr lang="zh-CN" altLang="en-US" b="1" dirty="0">
                <a:solidFill>
                  <a:schemeClr val="bg1"/>
                </a:solidFill>
              </a:rPr>
              <a:t>承认的公约</a:t>
            </a:r>
          </a:p>
        </p:txBody>
      </p:sp>
      <p:sp>
        <p:nvSpPr>
          <p:cNvPr id="14" name="文本框 25"/>
          <p:cNvSpPr txBox="1"/>
          <p:nvPr/>
        </p:nvSpPr>
        <p:spPr>
          <a:xfrm>
            <a:off x="8075386" y="3662328"/>
            <a:ext cx="3877986" cy="646331"/>
          </a:xfrm>
          <a:prstGeom prst="rect">
            <a:avLst/>
          </a:prstGeom>
          <a:noFill/>
        </p:spPr>
        <p:txBody>
          <a:bodyPr wrap="none" rtlCol="0">
            <a:spAutoFit/>
          </a:bodyPr>
          <a:lstStyle/>
          <a:p>
            <a:pPr algn="ctr"/>
            <a:r>
              <a:rPr lang="zh-CN" altLang="en-US" b="1" dirty="0">
                <a:solidFill>
                  <a:schemeClr val="bg1"/>
                </a:solidFill>
              </a:rPr>
              <a:t>法律委员会颁布的与国际海事组织和</a:t>
            </a:r>
          </a:p>
          <a:p>
            <a:pPr algn="ctr"/>
            <a:r>
              <a:rPr lang="zh-CN" altLang="en-US" b="1" dirty="0">
                <a:solidFill>
                  <a:schemeClr val="bg1"/>
                </a:solidFill>
              </a:rPr>
              <a:t>联合国其他机构签订的联合条约</a:t>
            </a:r>
          </a:p>
        </p:txBody>
      </p:sp>
      <p:sp>
        <p:nvSpPr>
          <p:cNvPr id="15" name="矩形 14"/>
          <p:cNvSpPr/>
          <p:nvPr/>
        </p:nvSpPr>
        <p:spPr>
          <a:xfrm>
            <a:off x="1097113" y="4944432"/>
            <a:ext cx="10013133" cy="830997"/>
          </a:xfrm>
          <a:prstGeom prst="rect">
            <a:avLst/>
          </a:prstGeom>
        </p:spPr>
        <p:txBody>
          <a:bodyPr wrap="square">
            <a:spAutoFit/>
          </a:bodyPr>
          <a:lstStyle/>
          <a:p>
            <a:r>
              <a:rPr lang="zh-CN" altLang="zh-CN" sz="2400" b="1" dirty="0">
                <a:solidFill>
                  <a:schemeClr val="bg1"/>
                </a:solidFill>
              </a:rPr>
              <a:t>就无人船召开多次工作会议，对与无人船发展相关的国际公约进行了梳理，到目前为止，梳理工作算是完成了一半。</a:t>
            </a:r>
          </a:p>
        </p:txBody>
      </p:sp>
      <p:sp>
        <p:nvSpPr>
          <p:cNvPr id="16" name="矩形 15"/>
          <p:cNvSpPr/>
          <p:nvPr/>
        </p:nvSpPr>
        <p:spPr>
          <a:xfrm>
            <a:off x="763794" y="3616162"/>
            <a:ext cx="3185487" cy="369332"/>
          </a:xfrm>
          <a:prstGeom prst="rect">
            <a:avLst/>
          </a:prstGeom>
        </p:spPr>
        <p:txBody>
          <a:bodyPr wrap="none">
            <a:spAutoFit/>
          </a:bodyPr>
          <a:lstStyle/>
          <a:p>
            <a:pPr algn="ctr"/>
            <a:r>
              <a:rPr lang="zh-CN" altLang="en-US" b="1" dirty="0">
                <a:solidFill>
                  <a:schemeClr val="bg1"/>
                </a:solidFill>
              </a:rPr>
              <a:t>法律委员会管辖范围内的公约</a:t>
            </a:r>
          </a:p>
        </p:txBody>
      </p:sp>
      <p:grpSp>
        <p:nvGrpSpPr>
          <p:cNvPr id="36" name="组合 35">
            <a:extLst>
              <a:ext uri="{FF2B5EF4-FFF2-40B4-BE49-F238E27FC236}">
                <a16:creationId xmlns:a16="http://schemas.microsoft.com/office/drawing/2014/main" xmlns="" id="{20988E55-AABB-4988-975B-D28E7B91284B}"/>
              </a:ext>
            </a:extLst>
          </p:cNvPr>
          <p:cNvGrpSpPr/>
          <p:nvPr/>
        </p:nvGrpSpPr>
        <p:grpSpPr>
          <a:xfrm>
            <a:off x="5342128" y="1874435"/>
            <a:ext cx="1523101" cy="1381539"/>
            <a:chOff x="1099863" y="2569869"/>
            <a:chExt cx="613606" cy="613606"/>
          </a:xfrm>
        </p:grpSpPr>
        <p:sp>
          <p:nvSpPr>
            <p:cNvPr id="37" name="椭圆 36">
              <a:hlinkClick r:id="rId2" action="ppaction://hlinksldjump"/>
            </p:cNvPr>
            <p:cNvSpPr/>
            <p:nvPr/>
          </p:nvSpPr>
          <p:spPr>
            <a:xfrm>
              <a:off x="1099863" y="2569869"/>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38" name="certificate_287688">
              <a:hlinkClick r:id="rId2" action="ppaction://hlinksldjump"/>
            </p:cNvPr>
            <p:cNvSpPr>
              <a:spLocks noChangeAspect="1"/>
            </p:cNvSpPr>
            <p:nvPr/>
          </p:nvSpPr>
          <p:spPr bwMode="auto">
            <a:xfrm>
              <a:off x="1264409" y="2714303"/>
              <a:ext cx="284514" cy="324739"/>
            </a:xfrm>
            <a:custGeom>
              <a:avLst/>
              <a:gdLst>
                <a:gd name="connsiteX0" fmla="*/ 329016 w 531569"/>
                <a:gd name="connsiteY0" fmla="*/ 551444 h 606722"/>
                <a:gd name="connsiteX1" fmla="*/ 329016 w 531569"/>
                <a:gd name="connsiteY1" fmla="*/ 574373 h 606722"/>
                <a:gd name="connsiteX2" fmla="*/ 348239 w 531569"/>
                <a:gd name="connsiteY2" fmla="*/ 569574 h 606722"/>
                <a:gd name="connsiteX3" fmla="*/ 354379 w 531569"/>
                <a:gd name="connsiteY3" fmla="*/ 567974 h 606722"/>
                <a:gd name="connsiteX4" fmla="*/ 360520 w 531569"/>
                <a:gd name="connsiteY4" fmla="*/ 569574 h 606722"/>
                <a:gd name="connsiteX5" fmla="*/ 379654 w 531569"/>
                <a:gd name="connsiteY5" fmla="*/ 574373 h 606722"/>
                <a:gd name="connsiteX6" fmla="*/ 379654 w 531569"/>
                <a:gd name="connsiteY6" fmla="*/ 551444 h 606722"/>
                <a:gd name="connsiteX7" fmla="*/ 354379 w 531569"/>
                <a:gd name="connsiteY7" fmla="*/ 555710 h 606722"/>
                <a:gd name="connsiteX8" fmla="*/ 329016 w 531569"/>
                <a:gd name="connsiteY8" fmla="*/ 551444 h 606722"/>
                <a:gd name="connsiteX9" fmla="*/ 354379 w 531569"/>
                <a:gd name="connsiteY9" fmla="*/ 467285 h 606722"/>
                <a:gd name="connsiteX10" fmla="*/ 367010 w 531569"/>
                <a:gd name="connsiteY10" fmla="*/ 479916 h 606722"/>
                <a:gd name="connsiteX11" fmla="*/ 354379 w 531569"/>
                <a:gd name="connsiteY11" fmla="*/ 492547 h 606722"/>
                <a:gd name="connsiteX12" fmla="*/ 341748 w 531569"/>
                <a:gd name="connsiteY12" fmla="*/ 479916 h 606722"/>
                <a:gd name="connsiteX13" fmla="*/ 354379 w 531569"/>
                <a:gd name="connsiteY13" fmla="*/ 467285 h 606722"/>
                <a:gd name="connsiteX14" fmla="*/ 354379 w 531569"/>
                <a:gd name="connsiteY14" fmla="*/ 429336 h 606722"/>
                <a:gd name="connsiteX15" fmla="*/ 303741 w 531569"/>
                <a:gd name="connsiteY15" fmla="*/ 479903 h 606722"/>
                <a:gd name="connsiteX16" fmla="*/ 354379 w 531569"/>
                <a:gd name="connsiteY16" fmla="*/ 530471 h 606722"/>
                <a:gd name="connsiteX17" fmla="*/ 405018 w 531569"/>
                <a:gd name="connsiteY17" fmla="*/ 479903 h 606722"/>
                <a:gd name="connsiteX18" fmla="*/ 354379 w 531569"/>
                <a:gd name="connsiteY18" fmla="*/ 429336 h 606722"/>
                <a:gd name="connsiteX19" fmla="*/ 113919 w 531569"/>
                <a:gd name="connsiteY19" fmla="*/ 328623 h 606722"/>
                <a:gd name="connsiteX20" fmla="*/ 227848 w 531569"/>
                <a:gd name="connsiteY20" fmla="*/ 328623 h 606722"/>
                <a:gd name="connsiteX21" fmla="*/ 240487 w 531569"/>
                <a:gd name="connsiteY21" fmla="*/ 341254 h 606722"/>
                <a:gd name="connsiteX22" fmla="*/ 227848 w 531569"/>
                <a:gd name="connsiteY22" fmla="*/ 353885 h 606722"/>
                <a:gd name="connsiteX23" fmla="*/ 113919 w 531569"/>
                <a:gd name="connsiteY23" fmla="*/ 353885 h 606722"/>
                <a:gd name="connsiteX24" fmla="*/ 101191 w 531569"/>
                <a:gd name="connsiteY24" fmla="*/ 341254 h 606722"/>
                <a:gd name="connsiteX25" fmla="*/ 113919 w 531569"/>
                <a:gd name="connsiteY25" fmla="*/ 328623 h 606722"/>
                <a:gd name="connsiteX26" fmla="*/ 113917 w 531569"/>
                <a:gd name="connsiteY26" fmla="*/ 252766 h 606722"/>
                <a:gd name="connsiteX27" fmla="*/ 341743 w 531569"/>
                <a:gd name="connsiteY27" fmla="*/ 252766 h 606722"/>
                <a:gd name="connsiteX28" fmla="*/ 354380 w 531569"/>
                <a:gd name="connsiteY28" fmla="*/ 265477 h 606722"/>
                <a:gd name="connsiteX29" fmla="*/ 341743 w 531569"/>
                <a:gd name="connsiteY29" fmla="*/ 278099 h 606722"/>
                <a:gd name="connsiteX30" fmla="*/ 113917 w 531569"/>
                <a:gd name="connsiteY30" fmla="*/ 278099 h 606722"/>
                <a:gd name="connsiteX31" fmla="*/ 101191 w 531569"/>
                <a:gd name="connsiteY31" fmla="*/ 265477 h 606722"/>
                <a:gd name="connsiteX32" fmla="*/ 113917 w 531569"/>
                <a:gd name="connsiteY32" fmla="*/ 252766 h 606722"/>
                <a:gd name="connsiteX33" fmla="*/ 113917 w 531569"/>
                <a:gd name="connsiteY33" fmla="*/ 176978 h 606722"/>
                <a:gd name="connsiteX34" fmla="*/ 341743 w 531569"/>
                <a:gd name="connsiteY34" fmla="*/ 176978 h 606722"/>
                <a:gd name="connsiteX35" fmla="*/ 354380 w 531569"/>
                <a:gd name="connsiteY35" fmla="*/ 189565 h 606722"/>
                <a:gd name="connsiteX36" fmla="*/ 341743 w 531569"/>
                <a:gd name="connsiteY36" fmla="*/ 202240 h 606722"/>
                <a:gd name="connsiteX37" fmla="*/ 113917 w 531569"/>
                <a:gd name="connsiteY37" fmla="*/ 202240 h 606722"/>
                <a:gd name="connsiteX38" fmla="*/ 101191 w 531569"/>
                <a:gd name="connsiteY38" fmla="*/ 189565 h 606722"/>
                <a:gd name="connsiteX39" fmla="*/ 113917 w 531569"/>
                <a:gd name="connsiteY39" fmla="*/ 176978 h 606722"/>
                <a:gd name="connsiteX40" fmla="*/ 113917 w 531569"/>
                <a:gd name="connsiteY40" fmla="*/ 101120 h 606722"/>
                <a:gd name="connsiteX41" fmla="*/ 341743 w 531569"/>
                <a:gd name="connsiteY41" fmla="*/ 101120 h 606722"/>
                <a:gd name="connsiteX42" fmla="*/ 354380 w 531569"/>
                <a:gd name="connsiteY42" fmla="*/ 113751 h 606722"/>
                <a:gd name="connsiteX43" fmla="*/ 341743 w 531569"/>
                <a:gd name="connsiteY43" fmla="*/ 126382 h 606722"/>
                <a:gd name="connsiteX44" fmla="*/ 113917 w 531569"/>
                <a:gd name="connsiteY44" fmla="*/ 126382 h 606722"/>
                <a:gd name="connsiteX45" fmla="*/ 101191 w 531569"/>
                <a:gd name="connsiteY45" fmla="*/ 113751 h 606722"/>
                <a:gd name="connsiteX46" fmla="*/ 113917 w 531569"/>
                <a:gd name="connsiteY46" fmla="*/ 101120 h 606722"/>
                <a:gd name="connsiteX47" fmla="*/ 480931 w 531569"/>
                <a:gd name="connsiteY47" fmla="*/ 25239 h 606722"/>
                <a:gd name="connsiteX48" fmla="*/ 455656 w 531569"/>
                <a:gd name="connsiteY48" fmla="*/ 50568 h 606722"/>
                <a:gd name="connsiteX49" fmla="*/ 480931 w 531569"/>
                <a:gd name="connsiteY49" fmla="*/ 75807 h 606722"/>
                <a:gd name="connsiteX50" fmla="*/ 506205 w 531569"/>
                <a:gd name="connsiteY50" fmla="*/ 50568 h 606722"/>
                <a:gd name="connsiteX51" fmla="*/ 480931 w 531569"/>
                <a:gd name="connsiteY51" fmla="*/ 25239 h 606722"/>
                <a:gd name="connsiteX52" fmla="*/ 405018 w 531569"/>
                <a:gd name="connsiteY52" fmla="*/ 25239 h 606722"/>
                <a:gd name="connsiteX53" fmla="*/ 405018 w 531569"/>
                <a:gd name="connsiteY53" fmla="*/ 423381 h 606722"/>
                <a:gd name="connsiteX54" fmla="*/ 430292 w 531569"/>
                <a:gd name="connsiteY54" fmla="*/ 479903 h 606722"/>
                <a:gd name="connsiteX55" fmla="*/ 410624 w 531569"/>
                <a:gd name="connsiteY55" fmla="*/ 530826 h 606722"/>
                <a:gd name="connsiteX56" fmla="*/ 430292 w 531569"/>
                <a:gd name="connsiteY56" fmla="*/ 530826 h 606722"/>
                <a:gd name="connsiteX57" fmla="*/ 430292 w 531569"/>
                <a:gd name="connsiteY57" fmla="*/ 479903 h 606722"/>
                <a:gd name="connsiteX58" fmla="*/ 430292 w 531569"/>
                <a:gd name="connsiteY58" fmla="*/ 101135 h 606722"/>
                <a:gd name="connsiteX59" fmla="*/ 430292 w 531569"/>
                <a:gd name="connsiteY59" fmla="*/ 63809 h 606722"/>
                <a:gd name="connsiteX60" fmla="*/ 430292 w 531569"/>
                <a:gd name="connsiteY60" fmla="*/ 25239 h 606722"/>
                <a:gd name="connsiteX61" fmla="*/ 75913 w 531569"/>
                <a:gd name="connsiteY61" fmla="*/ 25239 h 606722"/>
                <a:gd name="connsiteX62" fmla="*/ 75913 w 531569"/>
                <a:gd name="connsiteY62" fmla="*/ 480348 h 606722"/>
                <a:gd name="connsiteX63" fmla="*/ 278377 w 531569"/>
                <a:gd name="connsiteY63" fmla="*/ 480348 h 606722"/>
                <a:gd name="connsiteX64" fmla="*/ 278377 w 531569"/>
                <a:gd name="connsiteY64" fmla="*/ 479903 h 606722"/>
                <a:gd name="connsiteX65" fmla="*/ 354379 w 531569"/>
                <a:gd name="connsiteY65" fmla="*/ 404096 h 606722"/>
                <a:gd name="connsiteX66" fmla="*/ 379654 w 531569"/>
                <a:gd name="connsiteY66" fmla="*/ 408362 h 606722"/>
                <a:gd name="connsiteX67" fmla="*/ 379654 w 531569"/>
                <a:gd name="connsiteY67" fmla="*/ 25239 h 606722"/>
                <a:gd name="connsiteX68" fmla="*/ 50549 w 531569"/>
                <a:gd name="connsiteY68" fmla="*/ 25239 h 606722"/>
                <a:gd name="connsiteX69" fmla="*/ 25275 w 531569"/>
                <a:gd name="connsiteY69" fmla="*/ 50568 h 606722"/>
                <a:gd name="connsiteX70" fmla="*/ 25275 w 531569"/>
                <a:gd name="connsiteY70" fmla="*/ 530826 h 606722"/>
                <a:gd name="connsiteX71" fmla="*/ 298134 w 531569"/>
                <a:gd name="connsiteY71" fmla="*/ 530826 h 606722"/>
                <a:gd name="connsiteX72" fmla="*/ 282916 w 531569"/>
                <a:gd name="connsiteY72" fmla="*/ 505587 h 606722"/>
                <a:gd name="connsiteX73" fmla="*/ 50549 w 531569"/>
                <a:gd name="connsiteY73" fmla="*/ 505587 h 606722"/>
                <a:gd name="connsiteX74" fmla="*/ 50549 w 531569"/>
                <a:gd name="connsiteY74" fmla="*/ 0 h 606722"/>
                <a:gd name="connsiteX75" fmla="*/ 405018 w 531569"/>
                <a:gd name="connsiteY75" fmla="*/ 0 h 606722"/>
                <a:gd name="connsiteX76" fmla="*/ 432695 w 531569"/>
                <a:gd name="connsiteY76" fmla="*/ 0 h 606722"/>
                <a:gd name="connsiteX77" fmla="*/ 455656 w 531569"/>
                <a:gd name="connsiteY77" fmla="*/ 0 h 606722"/>
                <a:gd name="connsiteX78" fmla="*/ 480931 w 531569"/>
                <a:gd name="connsiteY78" fmla="*/ 0 h 606722"/>
                <a:gd name="connsiteX79" fmla="*/ 531569 w 531569"/>
                <a:gd name="connsiteY79" fmla="*/ 50568 h 606722"/>
                <a:gd name="connsiteX80" fmla="*/ 480931 w 531569"/>
                <a:gd name="connsiteY80" fmla="*/ 101135 h 606722"/>
                <a:gd name="connsiteX81" fmla="*/ 455656 w 531569"/>
                <a:gd name="connsiteY81" fmla="*/ 101135 h 606722"/>
                <a:gd name="connsiteX82" fmla="*/ 455656 w 531569"/>
                <a:gd name="connsiteY82" fmla="*/ 556155 h 606722"/>
                <a:gd name="connsiteX83" fmla="*/ 405018 w 531569"/>
                <a:gd name="connsiteY83" fmla="*/ 556155 h 606722"/>
                <a:gd name="connsiteX84" fmla="*/ 405018 w 531569"/>
                <a:gd name="connsiteY84" fmla="*/ 606722 h 606722"/>
                <a:gd name="connsiteX85" fmla="*/ 354379 w 531569"/>
                <a:gd name="connsiteY85" fmla="*/ 594102 h 606722"/>
                <a:gd name="connsiteX86" fmla="*/ 303741 w 531569"/>
                <a:gd name="connsiteY86" fmla="*/ 606722 h 606722"/>
                <a:gd name="connsiteX87" fmla="*/ 303741 w 531569"/>
                <a:gd name="connsiteY87" fmla="*/ 556155 h 606722"/>
                <a:gd name="connsiteX88" fmla="*/ 0 w 531569"/>
                <a:gd name="connsiteY88" fmla="*/ 556155 h 606722"/>
                <a:gd name="connsiteX89" fmla="*/ 0 w 531569"/>
                <a:gd name="connsiteY89" fmla="*/ 50568 h 606722"/>
                <a:gd name="connsiteX90" fmla="*/ 50549 w 531569"/>
                <a:gd name="connsiteY9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31569" h="606722">
                  <a:moveTo>
                    <a:pt x="329016" y="551444"/>
                  </a:moveTo>
                  <a:lnTo>
                    <a:pt x="329016" y="574373"/>
                  </a:lnTo>
                  <a:lnTo>
                    <a:pt x="348239" y="569574"/>
                  </a:lnTo>
                  <a:lnTo>
                    <a:pt x="354379" y="567974"/>
                  </a:lnTo>
                  <a:lnTo>
                    <a:pt x="360520" y="569574"/>
                  </a:lnTo>
                  <a:lnTo>
                    <a:pt x="379654" y="574373"/>
                  </a:lnTo>
                  <a:lnTo>
                    <a:pt x="379654" y="551444"/>
                  </a:lnTo>
                  <a:cubicBezTo>
                    <a:pt x="371733" y="554199"/>
                    <a:pt x="363279" y="555710"/>
                    <a:pt x="354379" y="555710"/>
                  </a:cubicBezTo>
                  <a:cubicBezTo>
                    <a:pt x="345480" y="555710"/>
                    <a:pt x="336936" y="554199"/>
                    <a:pt x="329016" y="551444"/>
                  </a:cubicBezTo>
                  <a:close/>
                  <a:moveTo>
                    <a:pt x="354379" y="467285"/>
                  </a:moveTo>
                  <a:cubicBezTo>
                    <a:pt x="361355" y="467285"/>
                    <a:pt x="367010" y="472940"/>
                    <a:pt x="367010" y="479916"/>
                  </a:cubicBezTo>
                  <a:cubicBezTo>
                    <a:pt x="367010" y="486892"/>
                    <a:pt x="361355" y="492547"/>
                    <a:pt x="354379" y="492547"/>
                  </a:cubicBezTo>
                  <a:cubicBezTo>
                    <a:pt x="347403" y="492547"/>
                    <a:pt x="341748" y="486892"/>
                    <a:pt x="341748" y="479916"/>
                  </a:cubicBezTo>
                  <a:cubicBezTo>
                    <a:pt x="341748" y="472940"/>
                    <a:pt x="347403" y="467285"/>
                    <a:pt x="354379" y="467285"/>
                  </a:cubicBezTo>
                  <a:close/>
                  <a:moveTo>
                    <a:pt x="354379" y="429336"/>
                  </a:moveTo>
                  <a:cubicBezTo>
                    <a:pt x="326435" y="429336"/>
                    <a:pt x="303741" y="451998"/>
                    <a:pt x="303741" y="479903"/>
                  </a:cubicBezTo>
                  <a:cubicBezTo>
                    <a:pt x="303741" y="507809"/>
                    <a:pt x="326435" y="530471"/>
                    <a:pt x="354379" y="530471"/>
                  </a:cubicBezTo>
                  <a:cubicBezTo>
                    <a:pt x="382235" y="530471"/>
                    <a:pt x="405018" y="507809"/>
                    <a:pt x="405018" y="479903"/>
                  </a:cubicBezTo>
                  <a:cubicBezTo>
                    <a:pt x="405018" y="451998"/>
                    <a:pt x="382235" y="429336"/>
                    <a:pt x="354379" y="429336"/>
                  </a:cubicBezTo>
                  <a:close/>
                  <a:moveTo>
                    <a:pt x="113919" y="328623"/>
                  </a:moveTo>
                  <a:lnTo>
                    <a:pt x="227848" y="328623"/>
                  </a:lnTo>
                  <a:cubicBezTo>
                    <a:pt x="234791" y="328623"/>
                    <a:pt x="240487" y="334227"/>
                    <a:pt x="240487" y="341254"/>
                  </a:cubicBezTo>
                  <a:cubicBezTo>
                    <a:pt x="240487" y="348281"/>
                    <a:pt x="234791" y="353885"/>
                    <a:pt x="227848" y="353885"/>
                  </a:cubicBezTo>
                  <a:lnTo>
                    <a:pt x="113919" y="353885"/>
                  </a:lnTo>
                  <a:cubicBezTo>
                    <a:pt x="106888" y="353885"/>
                    <a:pt x="101191" y="348281"/>
                    <a:pt x="101191" y="341254"/>
                  </a:cubicBezTo>
                  <a:cubicBezTo>
                    <a:pt x="101191" y="334227"/>
                    <a:pt x="106888" y="328623"/>
                    <a:pt x="113919" y="328623"/>
                  </a:cubicBezTo>
                  <a:close/>
                  <a:moveTo>
                    <a:pt x="113917" y="252766"/>
                  </a:moveTo>
                  <a:lnTo>
                    <a:pt x="341743" y="252766"/>
                  </a:lnTo>
                  <a:cubicBezTo>
                    <a:pt x="348684" y="252766"/>
                    <a:pt x="354380" y="258455"/>
                    <a:pt x="354380" y="265477"/>
                  </a:cubicBezTo>
                  <a:cubicBezTo>
                    <a:pt x="354380" y="272410"/>
                    <a:pt x="348684" y="278099"/>
                    <a:pt x="341743" y="278099"/>
                  </a:cubicBezTo>
                  <a:lnTo>
                    <a:pt x="113917" y="278099"/>
                  </a:lnTo>
                  <a:cubicBezTo>
                    <a:pt x="106887" y="278099"/>
                    <a:pt x="101191" y="272410"/>
                    <a:pt x="101191" y="265477"/>
                  </a:cubicBezTo>
                  <a:cubicBezTo>
                    <a:pt x="101191" y="258455"/>
                    <a:pt x="106887" y="252766"/>
                    <a:pt x="113917" y="252766"/>
                  </a:cubicBezTo>
                  <a:close/>
                  <a:moveTo>
                    <a:pt x="113917" y="176978"/>
                  </a:moveTo>
                  <a:lnTo>
                    <a:pt x="341743" y="176978"/>
                  </a:lnTo>
                  <a:cubicBezTo>
                    <a:pt x="348684" y="176978"/>
                    <a:pt x="354380" y="182651"/>
                    <a:pt x="354380" y="189565"/>
                  </a:cubicBezTo>
                  <a:cubicBezTo>
                    <a:pt x="354380" y="196567"/>
                    <a:pt x="348684" y="202240"/>
                    <a:pt x="341743" y="202240"/>
                  </a:cubicBezTo>
                  <a:lnTo>
                    <a:pt x="113917" y="202240"/>
                  </a:lnTo>
                  <a:cubicBezTo>
                    <a:pt x="106887" y="202240"/>
                    <a:pt x="101191" y="196567"/>
                    <a:pt x="101191" y="189565"/>
                  </a:cubicBezTo>
                  <a:cubicBezTo>
                    <a:pt x="101191" y="182651"/>
                    <a:pt x="106887" y="176978"/>
                    <a:pt x="113917" y="176978"/>
                  </a:cubicBezTo>
                  <a:close/>
                  <a:moveTo>
                    <a:pt x="113917" y="101120"/>
                  </a:moveTo>
                  <a:lnTo>
                    <a:pt x="341743" y="101120"/>
                  </a:lnTo>
                  <a:cubicBezTo>
                    <a:pt x="348684" y="101120"/>
                    <a:pt x="354380" y="106724"/>
                    <a:pt x="354380" y="113751"/>
                  </a:cubicBezTo>
                  <a:cubicBezTo>
                    <a:pt x="354380" y="120778"/>
                    <a:pt x="348684" y="126382"/>
                    <a:pt x="341743" y="126382"/>
                  </a:cubicBezTo>
                  <a:lnTo>
                    <a:pt x="113917" y="126382"/>
                  </a:lnTo>
                  <a:cubicBezTo>
                    <a:pt x="106887" y="126382"/>
                    <a:pt x="101191" y="120778"/>
                    <a:pt x="101191" y="113751"/>
                  </a:cubicBezTo>
                  <a:cubicBezTo>
                    <a:pt x="101191" y="106724"/>
                    <a:pt x="106887" y="101120"/>
                    <a:pt x="113917" y="101120"/>
                  </a:cubicBezTo>
                  <a:close/>
                  <a:moveTo>
                    <a:pt x="480931" y="25239"/>
                  </a:moveTo>
                  <a:cubicBezTo>
                    <a:pt x="466958" y="25239"/>
                    <a:pt x="455656" y="36615"/>
                    <a:pt x="455656" y="50568"/>
                  </a:cubicBezTo>
                  <a:cubicBezTo>
                    <a:pt x="455656" y="64520"/>
                    <a:pt x="466958" y="75807"/>
                    <a:pt x="480931" y="75807"/>
                  </a:cubicBezTo>
                  <a:cubicBezTo>
                    <a:pt x="494903" y="75807"/>
                    <a:pt x="506205" y="64520"/>
                    <a:pt x="506205" y="50568"/>
                  </a:cubicBezTo>
                  <a:cubicBezTo>
                    <a:pt x="506205" y="36615"/>
                    <a:pt x="494903" y="25239"/>
                    <a:pt x="480931" y="25239"/>
                  </a:cubicBezTo>
                  <a:close/>
                  <a:moveTo>
                    <a:pt x="405018" y="25239"/>
                  </a:moveTo>
                  <a:lnTo>
                    <a:pt x="405018" y="423381"/>
                  </a:lnTo>
                  <a:cubicBezTo>
                    <a:pt x="420503" y="437245"/>
                    <a:pt x="430292" y="457419"/>
                    <a:pt x="430292" y="479903"/>
                  </a:cubicBezTo>
                  <a:cubicBezTo>
                    <a:pt x="430292" y="499544"/>
                    <a:pt x="422817" y="517407"/>
                    <a:pt x="410624" y="530826"/>
                  </a:cubicBezTo>
                  <a:lnTo>
                    <a:pt x="430292" y="530826"/>
                  </a:lnTo>
                  <a:lnTo>
                    <a:pt x="430292" y="479903"/>
                  </a:lnTo>
                  <a:lnTo>
                    <a:pt x="430292" y="101135"/>
                  </a:lnTo>
                  <a:lnTo>
                    <a:pt x="430292" y="63809"/>
                  </a:lnTo>
                  <a:lnTo>
                    <a:pt x="430292" y="25239"/>
                  </a:lnTo>
                  <a:close/>
                  <a:moveTo>
                    <a:pt x="75913" y="25239"/>
                  </a:moveTo>
                  <a:lnTo>
                    <a:pt x="75913" y="480348"/>
                  </a:lnTo>
                  <a:lnTo>
                    <a:pt x="278377" y="480348"/>
                  </a:lnTo>
                  <a:lnTo>
                    <a:pt x="278377" y="479903"/>
                  </a:lnTo>
                  <a:cubicBezTo>
                    <a:pt x="278377" y="438045"/>
                    <a:pt x="312374" y="404096"/>
                    <a:pt x="354379" y="404096"/>
                  </a:cubicBezTo>
                  <a:cubicBezTo>
                    <a:pt x="363279" y="404096"/>
                    <a:pt x="371733" y="405607"/>
                    <a:pt x="379654" y="408362"/>
                  </a:cubicBezTo>
                  <a:lnTo>
                    <a:pt x="379654" y="25239"/>
                  </a:lnTo>
                  <a:close/>
                  <a:moveTo>
                    <a:pt x="50549" y="25239"/>
                  </a:moveTo>
                  <a:cubicBezTo>
                    <a:pt x="36666" y="25239"/>
                    <a:pt x="25275" y="36615"/>
                    <a:pt x="25275" y="50568"/>
                  </a:cubicBezTo>
                  <a:lnTo>
                    <a:pt x="25275" y="530826"/>
                  </a:lnTo>
                  <a:lnTo>
                    <a:pt x="298134" y="530826"/>
                  </a:lnTo>
                  <a:cubicBezTo>
                    <a:pt x="291549" y="523539"/>
                    <a:pt x="286298" y="515007"/>
                    <a:pt x="282916" y="505587"/>
                  </a:cubicBezTo>
                  <a:lnTo>
                    <a:pt x="50549" y="505587"/>
                  </a:lnTo>
                  <a:close/>
                  <a:moveTo>
                    <a:pt x="50549" y="0"/>
                  </a:moveTo>
                  <a:lnTo>
                    <a:pt x="405018" y="0"/>
                  </a:lnTo>
                  <a:lnTo>
                    <a:pt x="432695" y="0"/>
                  </a:lnTo>
                  <a:lnTo>
                    <a:pt x="455656" y="0"/>
                  </a:lnTo>
                  <a:lnTo>
                    <a:pt x="480931" y="0"/>
                  </a:lnTo>
                  <a:cubicBezTo>
                    <a:pt x="508875" y="0"/>
                    <a:pt x="531569" y="22662"/>
                    <a:pt x="531569" y="50568"/>
                  </a:cubicBezTo>
                  <a:cubicBezTo>
                    <a:pt x="531569" y="78473"/>
                    <a:pt x="508875" y="101135"/>
                    <a:pt x="480931" y="101135"/>
                  </a:cubicBezTo>
                  <a:lnTo>
                    <a:pt x="455656" y="101135"/>
                  </a:lnTo>
                  <a:lnTo>
                    <a:pt x="455656" y="556155"/>
                  </a:lnTo>
                  <a:lnTo>
                    <a:pt x="405018" y="556155"/>
                  </a:lnTo>
                  <a:lnTo>
                    <a:pt x="405018" y="606722"/>
                  </a:lnTo>
                  <a:lnTo>
                    <a:pt x="354379" y="594102"/>
                  </a:lnTo>
                  <a:lnTo>
                    <a:pt x="303741" y="606722"/>
                  </a:lnTo>
                  <a:lnTo>
                    <a:pt x="303741" y="556155"/>
                  </a:lnTo>
                  <a:lnTo>
                    <a:pt x="0" y="556155"/>
                  </a:lnTo>
                  <a:lnTo>
                    <a:pt x="0" y="50568"/>
                  </a:lnTo>
                  <a:cubicBezTo>
                    <a:pt x="0" y="22662"/>
                    <a:pt x="22605" y="0"/>
                    <a:pt x="50549" y="0"/>
                  </a:cubicBezTo>
                  <a:close/>
                </a:path>
              </a:pathLst>
            </a:custGeom>
            <a:solidFill>
              <a:srgbClr val="F2F2F2"/>
            </a:solidFill>
            <a:ln>
              <a:noFill/>
            </a:ln>
          </p:spPr>
        </p:sp>
      </p:grpSp>
      <p:grpSp>
        <p:nvGrpSpPr>
          <p:cNvPr id="39" name="组合 38">
            <a:extLst>
              <a:ext uri="{FF2B5EF4-FFF2-40B4-BE49-F238E27FC236}">
                <a16:creationId xmlns:a16="http://schemas.microsoft.com/office/drawing/2014/main" xmlns="" id="{A1D11160-AF25-4D5F-8B3A-90CE5035E63F}"/>
              </a:ext>
            </a:extLst>
          </p:cNvPr>
          <p:cNvGrpSpPr/>
          <p:nvPr/>
        </p:nvGrpSpPr>
        <p:grpSpPr>
          <a:xfrm>
            <a:off x="1576811" y="1830287"/>
            <a:ext cx="1559449" cy="1436036"/>
            <a:chOff x="1093128" y="4593275"/>
            <a:chExt cx="613606" cy="613606"/>
          </a:xfrm>
        </p:grpSpPr>
        <p:sp>
          <p:nvSpPr>
            <p:cNvPr id="40" name="椭圆 39">
              <a:hlinkClick r:id="rId3" action="ppaction://hlinksldjump"/>
            </p:cNvPr>
            <p:cNvSpPr/>
            <p:nvPr/>
          </p:nvSpPr>
          <p:spPr>
            <a:xfrm>
              <a:off x="1093128" y="4593275"/>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41" name="studying_386245">
              <a:hlinkClick r:id="rId3" action="ppaction://hlinksldjump"/>
            </p:cNvPr>
            <p:cNvSpPr>
              <a:spLocks noChangeAspect="1"/>
            </p:cNvSpPr>
            <p:nvPr/>
          </p:nvSpPr>
          <p:spPr bwMode="auto">
            <a:xfrm>
              <a:off x="1267885" y="4768232"/>
              <a:ext cx="264092" cy="263693"/>
            </a:xfrm>
            <a:custGeom>
              <a:avLst/>
              <a:gdLst>
                <a:gd name="connsiteX0" fmla="*/ 528341 w 607639"/>
                <a:gd name="connsiteY0" fmla="*/ 527538 h 606722"/>
                <a:gd name="connsiteX1" fmla="*/ 528341 w 607639"/>
                <a:gd name="connsiteY1" fmla="*/ 547356 h 606722"/>
                <a:gd name="connsiteX2" fmla="*/ 567945 w 607639"/>
                <a:gd name="connsiteY2" fmla="*/ 547356 h 606722"/>
                <a:gd name="connsiteX3" fmla="*/ 567945 w 607639"/>
                <a:gd name="connsiteY3" fmla="*/ 527538 h 606722"/>
                <a:gd name="connsiteX4" fmla="*/ 99053 w 607639"/>
                <a:gd name="connsiteY4" fmla="*/ 474837 h 606722"/>
                <a:gd name="connsiteX5" fmla="*/ 79207 w 607639"/>
                <a:gd name="connsiteY5" fmla="*/ 494567 h 606722"/>
                <a:gd name="connsiteX6" fmla="*/ 99053 w 607639"/>
                <a:gd name="connsiteY6" fmla="*/ 514385 h 606722"/>
                <a:gd name="connsiteX7" fmla="*/ 350025 w 607639"/>
                <a:gd name="connsiteY7" fmla="*/ 514385 h 606722"/>
                <a:gd name="connsiteX8" fmla="*/ 369782 w 607639"/>
                <a:gd name="connsiteY8" fmla="*/ 494567 h 606722"/>
                <a:gd name="connsiteX9" fmla="*/ 350025 w 607639"/>
                <a:gd name="connsiteY9" fmla="*/ 474837 h 606722"/>
                <a:gd name="connsiteX10" fmla="*/ 297160 w 607639"/>
                <a:gd name="connsiteY10" fmla="*/ 395653 h 606722"/>
                <a:gd name="connsiteX11" fmla="*/ 277403 w 607639"/>
                <a:gd name="connsiteY11" fmla="*/ 415472 h 606722"/>
                <a:gd name="connsiteX12" fmla="*/ 297160 w 607639"/>
                <a:gd name="connsiteY12" fmla="*/ 435201 h 606722"/>
                <a:gd name="connsiteX13" fmla="*/ 350025 w 607639"/>
                <a:gd name="connsiteY13" fmla="*/ 435201 h 606722"/>
                <a:gd name="connsiteX14" fmla="*/ 369782 w 607639"/>
                <a:gd name="connsiteY14" fmla="*/ 415472 h 606722"/>
                <a:gd name="connsiteX15" fmla="*/ 350025 w 607639"/>
                <a:gd name="connsiteY15" fmla="*/ 395653 h 606722"/>
                <a:gd name="connsiteX16" fmla="*/ 99053 w 607639"/>
                <a:gd name="connsiteY16" fmla="*/ 395653 h 606722"/>
                <a:gd name="connsiteX17" fmla="*/ 79207 w 607639"/>
                <a:gd name="connsiteY17" fmla="*/ 415472 h 606722"/>
                <a:gd name="connsiteX18" fmla="*/ 99053 w 607639"/>
                <a:gd name="connsiteY18" fmla="*/ 435201 h 606722"/>
                <a:gd name="connsiteX19" fmla="*/ 217953 w 607639"/>
                <a:gd name="connsiteY19" fmla="*/ 435201 h 606722"/>
                <a:gd name="connsiteX20" fmla="*/ 237711 w 607639"/>
                <a:gd name="connsiteY20" fmla="*/ 415472 h 606722"/>
                <a:gd name="connsiteX21" fmla="*/ 217953 w 607639"/>
                <a:gd name="connsiteY21" fmla="*/ 395653 h 606722"/>
                <a:gd name="connsiteX22" fmla="*/ 99053 w 607639"/>
                <a:gd name="connsiteY22" fmla="*/ 316558 h 606722"/>
                <a:gd name="connsiteX23" fmla="*/ 79207 w 607639"/>
                <a:gd name="connsiteY23" fmla="*/ 336288 h 606722"/>
                <a:gd name="connsiteX24" fmla="*/ 99053 w 607639"/>
                <a:gd name="connsiteY24" fmla="*/ 356106 h 606722"/>
                <a:gd name="connsiteX25" fmla="*/ 350025 w 607639"/>
                <a:gd name="connsiteY25" fmla="*/ 356106 h 606722"/>
                <a:gd name="connsiteX26" fmla="*/ 369782 w 607639"/>
                <a:gd name="connsiteY26" fmla="*/ 336288 h 606722"/>
                <a:gd name="connsiteX27" fmla="*/ 350025 w 607639"/>
                <a:gd name="connsiteY27" fmla="*/ 316558 h 606722"/>
                <a:gd name="connsiteX28" fmla="*/ 257557 w 607639"/>
                <a:gd name="connsiteY28" fmla="*/ 237374 h 606722"/>
                <a:gd name="connsiteX29" fmla="*/ 237711 w 607639"/>
                <a:gd name="connsiteY29" fmla="*/ 257193 h 606722"/>
                <a:gd name="connsiteX30" fmla="*/ 257557 w 607639"/>
                <a:gd name="connsiteY30" fmla="*/ 277011 h 606722"/>
                <a:gd name="connsiteX31" fmla="*/ 350025 w 607639"/>
                <a:gd name="connsiteY31" fmla="*/ 277011 h 606722"/>
                <a:gd name="connsiteX32" fmla="*/ 369782 w 607639"/>
                <a:gd name="connsiteY32" fmla="*/ 257193 h 606722"/>
                <a:gd name="connsiteX33" fmla="*/ 350025 w 607639"/>
                <a:gd name="connsiteY33" fmla="*/ 237374 h 606722"/>
                <a:gd name="connsiteX34" fmla="*/ 99053 w 607639"/>
                <a:gd name="connsiteY34" fmla="*/ 237374 h 606722"/>
                <a:gd name="connsiteX35" fmla="*/ 79207 w 607639"/>
                <a:gd name="connsiteY35" fmla="*/ 257193 h 606722"/>
                <a:gd name="connsiteX36" fmla="*/ 99053 w 607639"/>
                <a:gd name="connsiteY36" fmla="*/ 277011 h 606722"/>
                <a:gd name="connsiteX37" fmla="*/ 178261 w 607639"/>
                <a:gd name="connsiteY37" fmla="*/ 277011 h 606722"/>
                <a:gd name="connsiteX38" fmla="*/ 198107 w 607639"/>
                <a:gd name="connsiteY38" fmla="*/ 257193 h 606722"/>
                <a:gd name="connsiteX39" fmla="*/ 178261 w 607639"/>
                <a:gd name="connsiteY39" fmla="*/ 237374 h 606722"/>
                <a:gd name="connsiteX40" fmla="*/ 99053 w 607639"/>
                <a:gd name="connsiteY40" fmla="*/ 158279 h 606722"/>
                <a:gd name="connsiteX41" fmla="*/ 79207 w 607639"/>
                <a:gd name="connsiteY41" fmla="*/ 178009 h 606722"/>
                <a:gd name="connsiteX42" fmla="*/ 99053 w 607639"/>
                <a:gd name="connsiteY42" fmla="*/ 197827 h 606722"/>
                <a:gd name="connsiteX43" fmla="*/ 350025 w 607639"/>
                <a:gd name="connsiteY43" fmla="*/ 197827 h 606722"/>
                <a:gd name="connsiteX44" fmla="*/ 369782 w 607639"/>
                <a:gd name="connsiteY44" fmla="*/ 178009 h 606722"/>
                <a:gd name="connsiteX45" fmla="*/ 350025 w 607639"/>
                <a:gd name="connsiteY45" fmla="*/ 158279 h 606722"/>
                <a:gd name="connsiteX46" fmla="*/ 178261 w 607639"/>
                <a:gd name="connsiteY46" fmla="*/ 79095 h 606722"/>
                <a:gd name="connsiteX47" fmla="*/ 158503 w 607639"/>
                <a:gd name="connsiteY47" fmla="*/ 98913 h 606722"/>
                <a:gd name="connsiteX48" fmla="*/ 178261 w 607639"/>
                <a:gd name="connsiteY48" fmla="*/ 118732 h 606722"/>
                <a:gd name="connsiteX49" fmla="*/ 270728 w 607639"/>
                <a:gd name="connsiteY49" fmla="*/ 118732 h 606722"/>
                <a:gd name="connsiteX50" fmla="*/ 290575 w 607639"/>
                <a:gd name="connsiteY50" fmla="*/ 98913 h 606722"/>
                <a:gd name="connsiteX51" fmla="*/ 270728 w 607639"/>
                <a:gd name="connsiteY51" fmla="*/ 79095 h 606722"/>
                <a:gd name="connsiteX52" fmla="*/ 548188 w 607639"/>
                <a:gd name="connsiteY52" fmla="*/ 63987 h 606722"/>
                <a:gd name="connsiteX53" fmla="*/ 528341 w 607639"/>
                <a:gd name="connsiteY53" fmla="*/ 103624 h 606722"/>
                <a:gd name="connsiteX54" fmla="*/ 528341 w 607639"/>
                <a:gd name="connsiteY54" fmla="*/ 118732 h 606722"/>
                <a:gd name="connsiteX55" fmla="*/ 567945 w 607639"/>
                <a:gd name="connsiteY55" fmla="*/ 118732 h 606722"/>
                <a:gd name="connsiteX56" fmla="*/ 567945 w 607639"/>
                <a:gd name="connsiteY56" fmla="*/ 103624 h 606722"/>
                <a:gd name="connsiteX57" fmla="*/ 548188 w 607639"/>
                <a:gd name="connsiteY57" fmla="*/ 0 h 606722"/>
                <a:gd name="connsiteX58" fmla="*/ 565898 w 607639"/>
                <a:gd name="connsiteY58" fmla="*/ 10931 h 606722"/>
                <a:gd name="connsiteX59" fmla="*/ 605503 w 607639"/>
                <a:gd name="connsiteY59" fmla="*/ 90026 h 606722"/>
                <a:gd name="connsiteX60" fmla="*/ 607639 w 607639"/>
                <a:gd name="connsiteY60" fmla="*/ 98913 h 606722"/>
                <a:gd name="connsiteX61" fmla="*/ 607639 w 607639"/>
                <a:gd name="connsiteY61" fmla="*/ 547356 h 606722"/>
                <a:gd name="connsiteX62" fmla="*/ 548188 w 607639"/>
                <a:gd name="connsiteY62" fmla="*/ 606722 h 606722"/>
                <a:gd name="connsiteX63" fmla="*/ 488736 w 607639"/>
                <a:gd name="connsiteY63" fmla="*/ 547356 h 606722"/>
                <a:gd name="connsiteX64" fmla="*/ 488736 w 607639"/>
                <a:gd name="connsiteY64" fmla="*/ 98913 h 606722"/>
                <a:gd name="connsiteX65" fmla="*/ 490783 w 607639"/>
                <a:gd name="connsiteY65" fmla="*/ 90026 h 606722"/>
                <a:gd name="connsiteX66" fmla="*/ 530477 w 607639"/>
                <a:gd name="connsiteY66" fmla="*/ 10931 h 606722"/>
                <a:gd name="connsiteX67" fmla="*/ 548188 w 607639"/>
                <a:gd name="connsiteY67" fmla="*/ 0 h 606722"/>
                <a:gd name="connsiteX68" fmla="*/ 19846 w 607639"/>
                <a:gd name="connsiteY68" fmla="*/ 0 h 606722"/>
                <a:gd name="connsiteX69" fmla="*/ 429232 w 607639"/>
                <a:gd name="connsiteY69" fmla="*/ 0 h 606722"/>
                <a:gd name="connsiteX70" fmla="*/ 449078 w 607639"/>
                <a:gd name="connsiteY70" fmla="*/ 19818 h 606722"/>
                <a:gd name="connsiteX71" fmla="*/ 449078 w 607639"/>
                <a:gd name="connsiteY71" fmla="*/ 586904 h 606722"/>
                <a:gd name="connsiteX72" fmla="*/ 429232 w 607639"/>
                <a:gd name="connsiteY72" fmla="*/ 606722 h 606722"/>
                <a:gd name="connsiteX73" fmla="*/ 19846 w 607639"/>
                <a:gd name="connsiteY73" fmla="*/ 606722 h 606722"/>
                <a:gd name="connsiteX74" fmla="*/ 0 w 607639"/>
                <a:gd name="connsiteY74" fmla="*/ 586904 h 606722"/>
                <a:gd name="connsiteX75" fmla="*/ 0 w 607639"/>
                <a:gd name="connsiteY75" fmla="*/ 19818 h 606722"/>
                <a:gd name="connsiteX76" fmla="*/ 19846 w 607639"/>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7639" h="606722">
                  <a:moveTo>
                    <a:pt x="528341" y="527538"/>
                  </a:moveTo>
                  <a:lnTo>
                    <a:pt x="528341" y="547356"/>
                  </a:lnTo>
                  <a:cubicBezTo>
                    <a:pt x="528341" y="573395"/>
                    <a:pt x="567945" y="573218"/>
                    <a:pt x="567945" y="547356"/>
                  </a:cubicBezTo>
                  <a:lnTo>
                    <a:pt x="567945" y="527538"/>
                  </a:lnTo>
                  <a:close/>
                  <a:moveTo>
                    <a:pt x="99053" y="474837"/>
                  </a:moveTo>
                  <a:cubicBezTo>
                    <a:pt x="88107" y="474837"/>
                    <a:pt x="79207" y="483636"/>
                    <a:pt x="79207" y="494567"/>
                  </a:cubicBezTo>
                  <a:cubicBezTo>
                    <a:pt x="79207" y="505498"/>
                    <a:pt x="88107" y="514385"/>
                    <a:pt x="99053" y="514385"/>
                  </a:cubicBezTo>
                  <a:lnTo>
                    <a:pt x="350025" y="514385"/>
                  </a:lnTo>
                  <a:cubicBezTo>
                    <a:pt x="360971" y="514385"/>
                    <a:pt x="369782" y="505498"/>
                    <a:pt x="369782" y="494567"/>
                  </a:cubicBezTo>
                  <a:cubicBezTo>
                    <a:pt x="369782" y="483636"/>
                    <a:pt x="360971" y="474837"/>
                    <a:pt x="350025" y="474837"/>
                  </a:cubicBezTo>
                  <a:close/>
                  <a:moveTo>
                    <a:pt x="297160" y="395653"/>
                  </a:moveTo>
                  <a:cubicBezTo>
                    <a:pt x="286214" y="395653"/>
                    <a:pt x="277403" y="404541"/>
                    <a:pt x="277403" y="415472"/>
                  </a:cubicBezTo>
                  <a:cubicBezTo>
                    <a:pt x="277403" y="426403"/>
                    <a:pt x="286214" y="435201"/>
                    <a:pt x="297160" y="435201"/>
                  </a:cubicBezTo>
                  <a:lnTo>
                    <a:pt x="350025" y="435201"/>
                  </a:lnTo>
                  <a:cubicBezTo>
                    <a:pt x="360971" y="435201"/>
                    <a:pt x="369782" y="426403"/>
                    <a:pt x="369782" y="415472"/>
                  </a:cubicBezTo>
                  <a:cubicBezTo>
                    <a:pt x="369782" y="404541"/>
                    <a:pt x="360971" y="395653"/>
                    <a:pt x="350025" y="395653"/>
                  </a:cubicBezTo>
                  <a:close/>
                  <a:moveTo>
                    <a:pt x="99053" y="395653"/>
                  </a:moveTo>
                  <a:cubicBezTo>
                    <a:pt x="88107" y="395653"/>
                    <a:pt x="79207" y="404541"/>
                    <a:pt x="79207" y="415472"/>
                  </a:cubicBezTo>
                  <a:cubicBezTo>
                    <a:pt x="79207" y="426403"/>
                    <a:pt x="88107" y="435201"/>
                    <a:pt x="99053" y="435201"/>
                  </a:cubicBezTo>
                  <a:lnTo>
                    <a:pt x="217953" y="435201"/>
                  </a:lnTo>
                  <a:cubicBezTo>
                    <a:pt x="228900" y="435201"/>
                    <a:pt x="237711" y="426403"/>
                    <a:pt x="237711" y="415472"/>
                  </a:cubicBezTo>
                  <a:cubicBezTo>
                    <a:pt x="237711" y="404541"/>
                    <a:pt x="228900" y="395653"/>
                    <a:pt x="217953" y="395653"/>
                  </a:cubicBezTo>
                  <a:close/>
                  <a:moveTo>
                    <a:pt x="99053" y="316558"/>
                  </a:moveTo>
                  <a:cubicBezTo>
                    <a:pt x="88107" y="316558"/>
                    <a:pt x="79207" y="325357"/>
                    <a:pt x="79207" y="336288"/>
                  </a:cubicBezTo>
                  <a:cubicBezTo>
                    <a:pt x="79207" y="347219"/>
                    <a:pt x="88107" y="356106"/>
                    <a:pt x="99053" y="356106"/>
                  </a:cubicBezTo>
                  <a:lnTo>
                    <a:pt x="350025" y="356106"/>
                  </a:lnTo>
                  <a:cubicBezTo>
                    <a:pt x="360971" y="356106"/>
                    <a:pt x="369782" y="347219"/>
                    <a:pt x="369782" y="336288"/>
                  </a:cubicBezTo>
                  <a:cubicBezTo>
                    <a:pt x="369782" y="325357"/>
                    <a:pt x="360971" y="316558"/>
                    <a:pt x="350025" y="316558"/>
                  </a:cubicBezTo>
                  <a:close/>
                  <a:moveTo>
                    <a:pt x="257557" y="237374"/>
                  </a:moveTo>
                  <a:cubicBezTo>
                    <a:pt x="246610" y="237374"/>
                    <a:pt x="237711" y="246261"/>
                    <a:pt x="237711" y="257193"/>
                  </a:cubicBezTo>
                  <a:cubicBezTo>
                    <a:pt x="237711" y="268124"/>
                    <a:pt x="246610" y="277011"/>
                    <a:pt x="257557" y="277011"/>
                  </a:cubicBezTo>
                  <a:lnTo>
                    <a:pt x="350025" y="277011"/>
                  </a:lnTo>
                  <a:cubicBezTo>
                    <a:pt x="360971" y="277011"/>
                    <a:pt x="369782" y="268124"/>
                    <a:pt x="369782" y="257193"/>
                  </a:cubicBezTo>
                  <a:cubicBezTo>
                    <a:pt x="369782" y="246261"/>
                    <a:pt x="360971" y="237374"/>
                    <a:pt x="350025" y="237374"/>
                  </a:cubicBezTo>
                  <a:close/>
                  <a:moveTo>
                    <a:pt x="99053" y="237374"/>
                  </a:moveTo>
                  <a:cubicBezTo>
                    <a:pt x="88107" y="237374"/>
                    <a:pt x="79207" y="246261"/>
                    <a:pt x="79207" y="257193"/>
                  </a:cubicBezTo>
                  <a:cubicBezTo>
                    <a:pt x="79207" y="268124"/>
                    <a:pt x="88107" y="277011"/>
                    <a:pt x="99053" y="277011"/>
                  </a:cubicBezTo>
                  <a:lnTo>
                    <a:pt x="178261" y="277011"/>
                  </a:lnTo>
                  <a:cubicBezTo>
                    <a:pt x="189207" y="277011"/>
                    <a:pt x="198107" y="268124"/>
                    <a:pt x="198107" y="257193"/>
                  </a:cubicBezTo>
                  <a:cubicBezTo>
                    <a:pt x="198107" y="246261"/>
                    <a:pt x="189207" y="237374"/>
                    <a:pt x="178261" y="237374"/>
                  </a:cubicBezTo>
                  <a:close/>
                  <a:moveTo>
                    <a:pt x="99053" y="158279"/>
                  </a:moveTo>
                  <a:cubicBezTo>
                    <a:pt x="88107" y="158279"/>
                    <a:pt x="79207" y="167166"/>
                    <a:pt x="79207" y="178009"/>
                  </a:cubicBezTo>
                  <a:cubicBezTo>
                    <a:pt x="79207" y="188940"/>
                    <a:pt x="88107" y="197827"/>
                    <a:pt x="99053" y="197827"/>
                  </a:cubicBezTo>
                  <a:lnTo>
                    <a:pt x="350025" y="197827"/>
                  </a:lnTo>
                  <a:cubicBezTo>
                    <a:pt x="360971" y="197827"/>
                    <a:pt x="369782" y="188940"/>
                    <a:pt x="369782" y="178009"/>
                  </a:cubicBezTo>
                  <a:cubicBezTo>
                    <a:pt x="369782" y="167166"/>
                    <a:pt x="360971" y="158279"/>
                    <a:pt x="350025" y="158279"/>
                  </a:cubicBezTo>
                  <a:close/>
                  <a:moveTo>
                    <a:pt x="178261" y="79095"/>
                  </a:moveTo>
                  <a:cubicBezTo>
                    <a:pt x="167403" y="79095"/>
                    <a:pt x="158503" y="87982"/>
                    <a:pt x="158503" y="98913"/>
                  </a:cubicBezTo>
                  <a:cubicBezTo>
                    <a:pt x="158503" y="109845"/>
                    <a:pt x="167403" y="118732"/>
                    <a:pt x="178261" y="118732"/>
                  </a:cubicBezTo>
                  <a:lnTo>
                    <a:pt x="270728" y="118732"/>
                  </a:lnTo>
                  <a:cubicBezTo>
                    <a:pt x="281675" y="118732"/>
                    <a:pt x="290575" y="109845"/>
                    <a:pt x="290575" y="98913"/>
                  </a:cubicBezTo>
                  <a:cubicBezTo>
                    <a:pt x="290575" y="87982"/>
                    <a:pt x="281675" y="79095"/>
                    <a:pt x="270728" y="79095"/>
                  </a:cubicBezTo>
                  <a:close/>
                  <a:moveTo>
                    <a:pt x="548188" y="63987"/>
                  </a:moveTo>
                  <a:lnTo>
                    <a:pt x="528341" y="103624"/>
                  </a:lnTo>
                  <a:lnTo>
                    <a:pt x="528341" y="118732"/>
                  </a:lnTo>
                  <a:lnTo>
                    <a:pt x="567945" y="118732"/>
                  </a:lnTo>
                  <a:lnTo>
                    <a:pt x="567945" y="103624"/>
                  </a:lnTo>
                  <a:close/>
                  <a:moveTo>
                    <a:pt x="548188" y="0"/>
                  </a:moveTo>
                  <a:cubicBezTo>
                    <a:pt x="555663" y="0"/>
                    <a:pt x="562516" y="4266"/>
                    <a:pt x="565898" y="10931"/>
                  </a:cubicBezTo>
                  <a:lnTo>
                    <a:pt x="605503" y="90026"/>
                  </a:lnTo>
                  <a:cubicBezTo>
                    <a:pt x="606927" y="92781"/>
                    <a:pt x="607639" y="95803"/>
                    <a:pt x="607639" y="98913"/>
                  </a:cubicBezTo>
                  <a:lnTo>
                    <a:pt x="607639" y="547356"/>
                  </a:lnTo>
                  <a:cubicBezTo>
                    <a:pt x="607639" y="580150"/>
                    <a:pt x="581028" y="606722"/>
                    <a:pt x="548188" y="606722"/>
                  </a:cubicBezTo>
                  <a:cubicBezTo>
                    <a:pt x="515347" y="606722"/>
                    <a:pt x="488736" y="580150"/>
                    <a:pt x="488736" y="547356"/>
                  </a:cubicBezTo>
                  <a:lnTo>
                    <a:pt x="488736" y="98913"/>
                  </a:lnTo>
                  <a:cubicBezTo>
                    <a:pt x="488736" y="95803"/>
                    <a:pt x="489448" y="92781"/>
                    <a:pt x="490783" y="90026"/>
                  </a:cubicBezTo>
                  <a:lnTo>
                    <a:pt x="530477" y="10931"/>
                  </a:lnTo>
                  <a:cubicBezTo>
                    <a:pt x="533770" y="4266"/>
                    <a:pt x="540623" y="0"/>
                    <a:pt x="548188" y="0"/>
                  </a:cubicBezTo>
                  <a:close/>
                  <a:moveTo>
                    <a:pt x="19846" y="0"/>
                  </a:moveTo>
                  <a:lnTo>
                    <a:pt x="429232" y="0"/>
                  </a:lnTo>
                  <a:cubicBezTo>
                    <a:pt x="440178" y="0"/>
                    <a:pt x="449078" y="8887"/>
                    <a:pt x="449078" y="19818"/>
                  </a:cubicBezTo>
                  <a:lnTo>
                    <a:pt x="449078" y="586904"/>
                  </a:lnTo>
                  <a:cubicBezTo>
                    <a:pt x="449078" y="597835"/>
                    <a:pt x="440178" y="606722"/>
                    <a:pt x="429232" y="606722"/>
                  </a:cubicBezTo>
                  <a:lnTo>
                    <a:pt x="19846" y="606722"/>
                  </a:lnTo>
                  <a:cubicBezTo>
                    <a:pt x="8900" y="606722"/>
                    <a:pt x="0" y="597835"/>
                    <a:pt x="0" y="586904"/>
                  </a:cubicBezTo>
                  <a:lnTo>
                    <a:pt x="0" y="19818"/>
                  </a:lnTo>
                  <a:cubicBezTo>
                    <a:pt x="0" y="8887"/>
                    <a:pt x="8900" y="0"/>
                    <a:pt x="19846" y="0"/>
                  </a:cubicBezTo>
                  <a:close/>
                </a:path>
              </a:pathLst>
            </a:custGeom>
            <a:solidFill>
              <a:srgbClr val="F2F2F2"/>
            </a:solidFill>
            <a:ln>
              <a:noFill/>
            </a:ln>
          </p:spPr>
        </p:sp>
      </p:grpSp>
      <p:grpSp>
        <p:nvGrpSpPr>
          <p:cNvPr id="42" name="组合 41">
            <a:extLst>
              <a:ext uri="{FF2B5EF4-FFF2-40B4-BE49-F238E27FC236}">
                <a16:creationId xmlns:a16="http://schemas.microsoft.com/office/drawing/2014/main" xmlns="" id="{975899DD-9E2A-470C-9E86-0855AB6F18A5}"/>
              </a:ext>
            </a:extLst>
          </p:cNvPr>
          <p:cNvGrpSpPr/>
          <p:nvPr/>
        </p:nvGrpSpPr>
        <p:grpSpPr>
          <a:xfrm>
            <a:off x="9310762" y="1874435"/>
            <a:ext cx="1407234" cy="1391888"/>
            <a:chOff x="6357663" y="2569869"/>
            <a:chExt cx="613606" cy="613606"/>
          </a:xfrm>
        </p:grpSpPr>
        <p:sp>
          <p:nvSpPr>
            <p:cNvPr id="43" name="椭圆 42">
              <a:hlinkClick r:id="rId4" action="ppaction://hlinksldjump"/>
            </p:cNvPr>
            <p:cNvSpPr/>
            <p:nvPr/>
          </p:nvSpPr>
          <p:spPr>
            <a:xfrm>
              <a:off x="6357663" y="2569869"/>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44" name="clock-hand-drawn-tool_57244">
              <a:hlinkClick r:id="rId4" action="ppaction://hlinksldjump"/>
            </p:cNvPr>
            <p:cNvSpPr>
              <a:spLocks noChangeAspect="1"/>
            </p:cNvSpPr>
            <p:nvPr/>
          </p:nvSpPr>
          <p:spPr bwMode="auto">
            <a:xfrm>
              <a:off x="6516844" y="2724251"/>
              <a:ext cx="295245" cy="304843"/>
            </a:xfrm>
            <a:custGeom>
              <a:avLst/>
              <a:gdLst>
                <a:gd name="connsiteX0" fmla="*/ 286142 w 583100"/>
                <a:gd name="connsiteY0" fmla="*/ 474502 h 602055"/>
                <a:gd name="connsiteX1" fmla="*/ 293767 w 583100"/>
                <a:gd name="connsiteY1" fmla="*/ 480123 h 602055"/>
                <a:gd name="connsiteX2" fmla="*/ 293767 w 583100"/>
                <a:gd name="connsiteY2" fmla="*/ 499325 h 602055"/>
                <a:gd name="connsiteX3" fmla="*/ 291890 w 583100"/>
                <a:gd name="connsiteY3" fmla="*/ 519933 h 602055"/>
                <a:gd name="connsiteX4" fmla="*/ 280628 w 583100"/>
                <a:gd name="connsiteY4" fmla="*/ 519933 h 602055"/>
                <a:gd name="connsiteX5" fmla="*/ 278751 w 583100"/>
                <a:gd name="connsiteY5" fmla="*/ 499325 h 602055"/>
                <a:gd name="connsiteX6" fmla="*/ 278517 w 583100"/>
                <a:gd name="connsiteY6" fmla="*/ 480123 h 602055"/>
                <a:gd name="connsiteX7" fmla="*/ 286142 w 583100"/>
                <a:gd name="connsiteY7" fmla="*/ 474502 h 602055"/>
                <a:gd name="connsiteX8" fmla="*/ 217996 w 583100"/>
                <a:gd name="connsiteY8" fmla="*/ 439987 h 602055"/>
                <a:gd name="connsiteX9" fmla="*/ 222412 w 583100"/>
                <a:gd name="connsiteY9" fmla="*/ 453655 h 602055"/>
                <a:gd name="connsiteX10" fmla="*/ 211867 w 583100"/>
                <a:gd name="connsiteY10" fmla="*/ 478481 h 602055"/>
                <a:gd name="connsiteX11" fmla="*/ 203196 w 583100"/>
                <a:gd name="connsiteY11" fmla="*/ 478481 h 602055"/>
                <a:gd name="connsiteX12" fmla="*/ 212336 w 583100"/>
                <a:gd name="connsiteY12" fmla="*/ 443584 h 602055"/>
                <a:gd name="connsiteX13" fmla="*/ 217996 w 583100"/>
                <a:gd name="connsiteY13" fmla="*/ 439987 h 602055"/>
                <a:gd name="connsiteX14" fmla="*/ 392550 w 583100"/>
                <a:gd name="connsiteY14" fmla="*/ 431445 h 602055"/>
                <a:gd name="connsiteX15" fmla="*/ 399601 w 583100"/>
                <a:gd name="connsiteY15" fmla="*/ 433495 h 602055"/>
                <a:gd name="connsiteX16" fmla="*/ 416760 w 583100"/>
                <a:gd name="connsiteY16" fmla="*/ 455057 h 602055"/>
                <a:gd name="connsiteX17" fmla="*/ 403127 w 583100"/>
                <a:gd name="connsiteY17" fmla="*/ 460916 h 602055"/>
                <a:gd name="connsiteX18" fmla="*/ 389730 w 583100"/>
                <a:gd name="connsiteY18" fmla="*/ 437479 h 602055"/>
                <a:gd name="connsiteX19" fmla="*/ 392550 w 583100"/>
                <a:gd name="connsiteY19" fmla="*/ 431445 h 602055"/>
                <a:gd name="connsiteX20" fmla="*/ 154961 w 583100"/>
                <a:gd name="connsiteY20" fmla="*/ 388344 h 602055"/>
                <a:gd name="connsiteX21" fmla="*/ 162088 w 583100"/>
                <a:gd name="connsiteY21" fmla="*/ 405818 h 602055"/>
                <a:gd name="connsiteX22" fmla="*/ 141674 w 583100"/>
                <a:gd name="connsiteY22" fmla="*/ 426684 h 602055"/>
                <a:gd name="connsiteX23" fmla="*/ 129472 w 583100"/>
                <a:gd name="connsiteY23" fmla="*/ 417072 h 602055"/>
                <a:gd name="connsiteX24" fmla="*/ 147775 w 583100"/>
                <a:gd name="connsiteY24" fmla="*/ 391517 h 602055"/>
                <a:gd name="connsiteX25" fmla="*/ 154961 w 583100"/>
                <a:gd name="connsiteY25" fmla="*/ 388344 h 602055"/>
                <a:gd name="connsiteX26" fmla="*/ 430131 w 583100"/>
                <a:gd name="connsiteY26" fmla="*/ 378207 h 602055"/>
                <a:gd name="connsiteX27" fmla="*/ 460371 w 583100"/>
                <a:gd name="connsiteY27" fmla="*/ 400940 h 602055"/>
                <a:gd name="connsiteX28" fmla="*/ 453338 w 583100"/>
                <a:gd name="connsiteY28" fmla="*/ 407971 h 602055"/>
                <a:gd name="connsiteX29" fmla="*/ 439508 w 583100"/>
                <a:gd name="connsiteY29" fmla="*/ 398128 h 602055"/>
                <a:gd name="connsiteX30" fmla="*/ 425912 w 583100"/>
                <a:gd name="connsiteY30" fmla="*/ 388519 h 602055"/>
                <a:gd name="connsiteX31" fmla="*/ 430131 w 583100"/>
                <a:gd name="connsiteY31" fmla="*/ 378207 h 602055"/>
                <a:gd name="connsiteX32" fmla="*/ 460863 w 583100"/>
                <a:gd name="connsiteY32" fmla="*/ 300416 h 602055"/>
                <a:gd name="connsiteX33" fmla="*/ 498381 w 583100"/>
                <a:gd name="connsiteY33" fmla="*/ 304400 h 602055"/>
                <a:gd name="connsiteX34" fmla="*/ 498381 w 583100"/>
                <a:gd name="connsiteY34" fmla="*/ 320572 h 602055"/>
                <a:gd name="connsiteX35" fmla="*/ 456408 w 583100"/>
                <a:gd name="connsiteY35" fmla="*/ 317057 h 602055"/>
                <a:gd name="connsiteX36" fmla="*/ 460863 w 583100"/>
                <a:gd name="connsiteY36" fmla="*/ 300416 h 602055"/>
                <a:gd name="connsiteX37" fmla="*/ 147316 w 583100"/>
                <a:gd name="connsiteY37" fmla="*/ 197764 h 602055"/>
                <a:gd name="connsiteX38" fmla="*/ 174560 w 583100"/>
                <a:gd name="connsiteY38" fmla="*/ 210658 h 602055"/>
                <a:gd name="connsiteX39" fmla="*/ 170098 w 583100"/>
                <a:gd name="connsiteY39" fmla="*/ 221676 h 602055"/>
                <a:gd name="connsiteX40" fmla="*/ 140035 w 583100"/>
                <a:gd name="connsiteY40" fmla="*/ 210189 h 602055"/>
                <a:gd name="connsiteX41" fmla="*/ 147316 w 583100"/>
                <a:gd name="connsiteY41" fmla="*/ 197764 h 602055"/>
                <a:gd name="connsiteX42" fmla="*/ 460721 w 583100"/>
                <a:gd name="connsiteY42" fmla="*/ 194622 h 602055"/>
                <a:gd name="connsiteX43" fmla="*/ 470727 w 583100"/>
                <a:gd name="connsiteY43" fmla="*/ 211099 h 602055"/>
                <a:gd name="connsiteX44" fmla="*/ 443722 w 583100"/>
                <a:gd name="connsiteY44" fmla="*/ 224690 h 602055"/>
                <a:gd name="connsiteX45" fmla="*/ 434094 w 583100"/>
                <a:gd name="connsiteY45" fmla="*/ 215317 h 602055"/>
                <a:gd name="connsiteX46" fmla="*/ 441139 w 583100"/>
                <a:gd name="connsiteY46" fmla="*/ 206178 h 602055"/>
                <a:gd name="connsiteX47" fmla="*/ 453820 w 583100"/>
                <a:gd name="connsiteY47" fmla="*/ 197976 h 602055"/>
                <a:gd name="connsiteX48" fmla="*/ 460721 w 583100"/>
                <a:gd name="connsiteY48" fmla="*/ 194622 h 602055"/>
                <a:gd name="connsiteX49" fmla="*/ 408298 w 583100"/>
                <a:gd name="connsiteY49" fmla="*/ 149458 h 602055"/>
                <a:gd name="connsiteX50" fmla="*/ 415819 w 583100"/>
                <a:gd name="connsiteY50" fmla="*/ 156962 h 602055"/>
                <a:gd name="connsiteX51" fmla="*/ 400071 w 583100"/>
                <a:gd name="connsiteY51" fmla="*/ 180880 h 602055"/>
                <a:gd name="connsiteX52" fmla="*/ 389260 w 583100"/>
                <a:gd name="connsiteY52" fmla="*/ 176191 h 602055"/>
                <a:gd name="connsiteX53" fmla="*/ 408298 w 583100"/>
                <a:gd name="connsiteY53" fmla="*/ 149458 h 602055"/>
                <a:gd name="connsiteX54" fmla="*/ 299038 w 583100"/>
                <a:gd name="connsiteY54" fmla="*/ 148063 h 602055"/>
                <a:gd name="connsiteX55" fmla="*/ 309246 w 583100"/>
                <a:gd name="connsiteY55" fmla="*/ 156968 h 602055"/>
                <a:gd name="connsiteX56" fmla="*/ 303614 w 583100"/>
                <a:gd name="connsiteY56" fmla="*/ 214385 h 602055"/>
                <a:gd name="connsiteX57" fmla="*/ 296104 w 583100"/>
                <a:gd name="connsiteY57" fmla="*/ 276255 h 602055"/>
                <a:gd name="connsiteX58" fmla="*/ 309012 w 583100"/>
                <a:gd name="connsiteY58" fmla="*/ 290317 h 602055"/>
                <a:gd name="connsiteX59" fmla="*/ 292349 w 583100"/>
                <a:gd name="connsiteY59" fmla="*/ 320314 h 602055"/>
                <a:gd name="connsiteX60" fmla="*/ 258790 w 583100"/>
                <a:gd name="connsiteY60" fmla="*/ 318439 h 602055"/>
                <a:gd name="connsiteX61" fmla="*/ 256913 w 583100"/>
                <a:gd name="connsiteY61" fmla="*/ 314690 h 602055"/>
                <a:gd name="connsiteX62" fmla="*/ 79964 w 583100"/>
                <a:gd name="connsiteY62" fmla="*/ 314924 h 602055"/>
                <a:gd name="connsiteX63" fmla="*/ 79964 w 583100"/>
                <a:gd name="connsiteY63" fmla="*/ 295238 h 602055"/>
                <a:gd name="connsiteX64" fmla="*/ 262780 w 583100"/>
                <a:gd name="connsiteY64" fmla="*/ 286567 h 602055"/>
                <a:gd name="connsiteX65" fmla="*/ 269116 w 583100"/>
                <a:gd name="connsiteY65" fmla="*/ 277661 h 602055"/>
                <a:gd name="connsiteX66" fmla="*/ 276156 w 583100"/>
                <a:gd name="connsiteY66" fmla="*/ 275083 h 602055"/>
                <a:gd name="connsiteX67" fmla="*/ 279677 w 583100"/>
                <a:gd name="connsiteY67" fmla="*/ 203136 h 602055"/>
                <a:gd name="connsiteX68" fmla="*/ 286013 w 583100"/>
                <a:gd name="connsiteY68" fmla="*/ 153922 h 602055"/>
                <a:gd name="connsiteX69" fmla="*/ 299038 w 583100"/>
                <a:gd name="connsiteY69" fmla="*/ 148063 h 602055"/>
                <a:gd name="connsiteX70" fmla="*/ 203895 w 583100"/>
                <a:gd name="connsiteY70" fmla="*/ 141027 h 602055"/>
                <a:gd name="connsiteX71" fmla="*/ 223607 w 583100"/>
                <a:gd name="connsiteY71" fmla="*/ 155088 h 602055"/>
                <a:gd name="connsiteX72" fmla="*/ 236749 w 583100"/>
                <a:gd name="connsiteY72" fmla="*/ 172197 h 602055"/>
                <a:gd name="connsiteX73" fmla="*/ 228066 w 583100"/>
                <a:gd name="connsiteY73" fmla="*/ 180868 h 602055"/>
                <a:gd name="connsiteX74" fmla="*/ 210700 w 583100"/>
                <a:gd name="connsiteY74" fmla="*/ 168213 h 602055"/>
                <a:gd name="connsiteX75" fmla="*/ 194508 w 583100"/>
                <a:gd name="connsiteY75" fmla="*/ 153448 h 602055"/>
                <a:gd name="connsiteX76" fmla="*/ 203895 w 583100"/>
                <a:gd name="connsiteY76" fmla="*/ 141027 h 602055"/>
                <a:gd name="connsiteX77" fmla="*/ 308012 w 583100"/>
                <a:gd name="connsiteY77" fmla="*/ 81221 h 602055"/>
                <a:gd name="connsiteX78" fmla="*/ 312301 w 583100"/>
                <a:gd name="connsiteY78" fmla="*/ 89951 h 602055"/>
                <a:gd name="connsiteX79" fmla="*/ 307366 w 583100"/>
                <a:gd name="connsiteY79" fmla="*/ 114091 h 602055"/>
                <a:gd name="connsiteX80" fmla="*/ 295148 w 583100"/>
                <a:gd name="connsiteY80" fmla="*/ 114091 h 602055"/>
                <a:gd name="connsiteX81" fmla="*/ 298437 w 583100"/>
                <a:gd name="connsiteY81" fmla="*/ 84092 h 602055"/>
                <a:gd name="connsiteX82" fmla="*/ 308012 w 583100"/>
                <a:gd name="connsiteY82" fmla="*/ 81221 h 602055"/>
                <a:gd name="connsiteX83" fmla="*/ 302822 w 583100"/>
                <a:gd name="connsiteY83" fmla="*/ 60568 h 602055"/>
                <a:gd name="connsiteX84" fmla="*/ 76460 w 583100"/>
                <a:gd name="connsiteY84" fmla="*/ 227975 h 602055"/>
                <a:gd name="connsiteX85" fmla="*/ 313474 w 583100"/>
                <a:gd name="connsiteY85" fmla="*/ 534502 h 602055"/>
                <a:gd name="connsiteX86" fmla="*/ 319810 w 583100"/>
                <a:gd name="connsiteY86" fmla="*/ 535673 h 602055"/>
                <a:gd name="connsiteX87" fmla="*/ 523736 w 583100"/>
                <a:gd name="connsiteY87" fmla="*/ 275079 h 602055"/>
                <a:gd name="connsiteX88" fmla="*/ 345389 w 583100"/>
                <a:gd name="connsiteY88" fmla="*/ 62995 h 602055"/>
                <a:gd name="connsiteX89" fmla="*/ 302822 w 583100"/>
                <a:gd name="connsiteY89" fmla="*/ 60568 h 602055"/>
                <a:gd name="connsiteX90" fmla="*/ 339503 w 583100"/>
                <a:gd name="connsiteY90" fmla="*/ 1410 h 602055"/>
                <a:gd name="connsiteX91" fmla="*/ 582403 w 583100"/>
                <a:gd name="connsiteY91" fmla="*/ 322886 h 602055"/>
                <a:gd name="connsiteX92" fmla="*/ 259735 w 583100"/>
                <a:gd name="connsiteY92" fmla="*/ 598947 h 602055"/>
                <a:gd name="connsiteX93" fmla="*/ 1836 w 583100"/>
                <a:gd name="connsiteY93" fmla="*/ 324761 h 602055"/>
                <a:gd name="connsiteX94" fmla="*/ 273111 w 583100"/>
                <a:gd name="connsiteY94" fmla="*/ 3236 h 602055"/>
                <a:gd name="connsiteX95" fmla="*/ 339503 w 583100"/>
                <a:gd name="connsiteY95" fmla="*/ 1410 h 6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83100" h="602055">
                  <a:moveTo>
                    <a:pt x="286142" y="474502"/>
                  </a:moveTo>
                  <a:cubicBezTo>
                    <a:pt x="289427" y="474502"/>
                    <a:pt x="292711" y="476376"/>
                    <a:pt x="293767" y="480123"/>
                  </a:cubicBezTo>
                  <a:cubicBezTo>
                    <a:pt x="295644" y="486211"/>
                    <a:pt x="294002" y="493237"/>
                    <a:pt x="293767" y="499325"/>
                  </a:cubicBezTo>
                  <a:cubicBezTo>
                    <a:pt x="293298" y="506116"/>
                    <a:pt x="293298" y="513376"/>
                    <a:pt x="291890" y="519933"/>
                  </a:cubicBezTo>
                  <a:cubicBezTo>
                    <a:pt x="290717" y="525553"/>
                    <a:pt x="281801" y="525553"/>
                    <a:pt x="280628" y="519933"/>
                  </a:cubicBezTo>
                  <a:cubicBezTo>
                    <a:pt x="279220" y="513376"/>
                    <a:pt x="279220" y="506116"/>
                    <a:pt x="278751" y="499325"/>
                  </a:cubicBezTo>
                  <a:cubicBezTo>
                    <a:pt x="278282" y="493237"/>
                    <a:pt x="276874" y="486211"/>
                    <a:pt x="278517" y="480123"/>
                  </a:cubicBezTo>
                  <a:cubicBezTo>
                    <a:pt x="279572" y="476376"/>
                    <a:pt x="282857" y="474502"/>
                    <a:pt x="286142" y="474502"/>
                  </a:cubicBezTo>
                  <a:close/>
                  <a:moveTo>
                    <a:pt x="217996" y="439987"/>
                  </a:moveTo>
                  <a:cubicBezTo>
                    <a:pt x="224082" y="439734"/>
                    <a:pt x="229970" y="448209"/>
                    <a:pt x="222412" y="453655"/>
                  </a:cubicBezTo>
                  <a:cubicBezTo>
                    <a:pt x="215148" y="459276"/>
                    <a:pt x="213507" y="470049"/>
                    <a:pt x="211867" y="478481"/>
                  </a:cubicBezTo>
                  <a:cubicBezTo>
                    <a:pt x="210930" y="482697"/>
                    <a:pt x="203899" y="482931"/>
                    <a:pt x="203196" y="478481"/>
                  </a:cubicBezTo>
                  <a:cubicBezTo>
                    <a:pt x="201087" y="465834"/>
                    <a:pt x="205305" y="454123"/>
                    <a:pt x="212336" y="443584"/>
                  </a:cubicBezTo>
                  <a:cubicBezTo>
                    <a:pt x="213917" y="441125"/>
                    <a:pt x="215968" y="440071"/>
                    <a:pt x="217996" y="439987"/>
                  </a:cubicBezTo>
                  <a:close/>
                  <a:moveTo>
                    <a:pt x="392550" y="431445"/>
                  </a:moveTo>
                  <a:cubicBezTo>
                    <a:pt x="394901" y="430624"/>
                    <a:pt x="397956" y="431152"/>
                    <a:pt x="399601" y="433495"/>
                  </a:cubicBezTo>
                  <a:cubicBezTo>
                    <a:pt x="404772" y="440526"/>
                    <a:pt x="414409" y="446385"/>
                    <a:pt x="416760" y="455057"/>
                  </a:cubicBezTo>
                  <a:cubicBezTo>
                    <a:pt x="419345" y="463728"/>
                    <a:pt x="407828" y="467478"/>
                    <a:pt x="403127" y="460916"/>
                  </a:cubicBezTo>
                  <a:cubicBezTo>
                    <a:pt x="397956" y="453885"/>
                    <a:pt x="392785" y="445682"/>
                    <a:pt x="389730" y="437479"/>
                  </a:cubicBezTo>
                  <a:cubicBezTo>
                    <a:pt x="388554" y="434433"/>
                    <a:pt x="390200" y="432265"/>
                    <a:pt x="392550" y="431445"/>
                  </a:cubicBezTo>
                  <a:close/>
                  <a:moveTo>
                    <a:pt x="154961" y="388344"/>
                  </a:moveTo>
                  <a:cubicBezTo>
                    <a:pt x="162484" y="388894"/>
                    <a:pt x="169479" y="399136"/>
                    <a:pt x="162088" y="405818"/>
                  </a:cubicBezTo>
                  <a:cubicBezTo>
                    <a:pt x="154814" y="412383"/>
                    <a:pt x="149417" y="420354"/>
                    <a:pt x="141674" y="426684"/>
                  </a:cubicBezTo>
                  <a:cubicBezTo>
                    <a:pt x="135338" y="431842"/>
                    <a:pt x="123606" y="424809"/>
                    <a:pt x="129472" y="417072"/>
                  </a:cubicBezTo>
                  <a:cubicBezTo>
                    <a:pt x="135808" y="408632"/>
                    <a:pt x="140970" y="399488"/>
                    <a:pt x="147775" y="391517"/>
                  </a:cubicBezTo>
                  <a:cubicBezTo>
                    <a:pt x="149886" y="389055"/>
                    <a:pt x="152453" y="388161"/>
                    <a:pt x="154961" y="388344"/>
                  </a:cubicBezTo>
                  <a:close/>
                  <a:moveTo>
                    <a:pt x="430131" y="378207"/>
                  </a:moveTo>
                  <a:cubicBezTo>
                    <a:pt x="441383" y="381019"/>
                    <a:pt x="457792" y="388519"/>
                    <a:pt x="460371" y="400940"/>
                  </a:cubicBezTo>
                  <a:cubicBezTo>
                    <a:pt x="461543" y="405393"/>
                    <a:pt x="457792" y="408908"/>
                    <a:pt x="453338" y="407971"/>
                  </a:cubicBezTo>
                  <a:cubicBezTo>
                    <a:pt x="447009" y="406564"/>
                    <a:pt x="443962" y="402346"/>
                    <a:pt x="439508" y="398128"/>
                  </a:cubicBezTo>
                  <a:cubicBezTo>
                    <a:pt x="435288" y="394143"/>
                    <a:pt x="431069" y="391097"/>
                    <a:pt x="425912" y="388519"/>
                  </a:cubicBezTo>
                  <a:cubicBezTo>
                    <a:pt x="420051" y="385707"/>
                    <a:pt x="424271" y="376801"/>
                    <a:pt x="430131" y="378207"/>
                  </a:cubicBezTo>
                  <a:close/>
                  <a:moveTo>
                    <a:pt x="460863" y="300416"/>
                  </a:moveTo>
                  <a:cubicBezTo>
                    <a:pt x="473291" y="303463"/>
                    <a:pt x="485953" y="301354"/>
                    <a:pt x="498381" y="304400"/>
                  </a:cubicBezTo>
                  <a:cubicBezTo>
                    <a:pt x="506353" y="306510"/>
                    <a:pt x="506353" y="318697"/>
                    <a:pt x="498381" y="320572"/>
                  </a:cubicBezTo>
                  <a:cubicBezTo>
                    <a:pt x="484780" y="324088"/>
                    <a:pt x="469304" y="321979"/>
                    <a:pt x="456408" y="317057"/>
                  </a:cubicBezTo>
                  <a:cubicBezTo>
                    <a:pt x="446090" y="313307"/>
                    <a:pt x="449842" y="297838"/>
                    <a:pt x="460863" y="300416"/>
                  </a:cubicBezTo>
                  <a:close/>
                  <a:moveTo>
                    <a:pt x="147316" y="197764"/>
                  </a:moveTo>
                  <a:cubicBezTo>
                    <a:pt x="156241" y="201515"/>
                    <a:pt x="168219" y="202922"/>
                    <a:pt x="174560" y="210658"/>
                  </a:cubicBezTo>
                  <a:cubicBezTo>
                    <a:pt x="178083" y="214877"/>
                    <a:pt x="176204" y="221910"/>
                    <a:pt x="170098" y="221676"/>
                  </a:cubicBezTo>
                  <a:cubicBezTo>
                    <a:pt x="159764" y="221676"/>
                    <a:pt x="148960" y="215112"/>
                    <a:pt x="140035" y="210189"/>
                  </a:cubicBezTo>
                  <a:cubicBezTo>
                    <a:pt x="131580" y="205735"/>
                    <a:pt x="139096" y="194248"/>
                    <a:pt x="147316" y="197764"/>
                  </a:cubicBezTo>
                  <a:close/>
                  <a:moveTo>
                    <a:pt x="460721" y="194622"/>
                  </a:moveTo>
                  <a:cubicBezTo>
                    <a:pt x="467953" y="194579"/>
                    <a:pt x="474954" y="203366"/>
                    <a:pt x="470727" y="211099"/>
                  </a:cubicBezTo>
                  <a:cubicBezTo>
                    <a:pt x="465796" y="220472"/>
                    <a:pt x="454054" y="225862"/>
                    <a:pt x="443722" y="224690"/>
                  </a:cubicBezTo>
                  <a:cubicBezTo>
                    <a:pt x="438556" y="224222"/>
                    <a:pt x="434094" y="220707"/>
                    <a:pt x="434094" y="215317"/>
                  </a:cubicBezTo>
                  <a:cubicBezTo>
                    <a:pt x="434094" y="211333"/>
                    <a:pt x="436912" y="206881"/>
                    <a:pt x="441139" y="206178"/>
                  </a:cubicBezTo>
                  <a:cubicBezTo>
                    <a:pt x="447244" y="205006"/>
                    <a:pt x="449828" y="202663"/>
                    <a:pt x="453820" y="197976"/>
                  </a:cubicBezTo>
                  <a:cubicBezTo>
                    <a:pt x="455874" y="195633"/>
                    <a:pt x="458311" y="194637"/>
                    <a:pt x="460721" y="194622"/>
                  </a:cubicBezTo>
                  <a:close/>
                  <a:moveTo>
                    <a:pt x="408298" y="149458"/>
                  </a:moveTo>
                  <a:cubicBezTo>
                    <a:pt x="412528" y="147816"/>
                    <a:pt x="417229" y="152741"/>
                    <a:pt x="415819" y="156962"/>
                  </a:cubicBezTo>
                  <a:cubicBezTo>
                    <a:pt x="412528" y="165873"/>
                    <a:pt x="405007" y="172908"/>
                    <a:pt x="400071" y="180880"/>
                  </a:cubicBezTo>
                  <a:cubicBezTo>
                    <a:pt x="396546" y="186274"/>
                    <a:pt x="386674" y="182757"/>
                    <a:pt x="389260" y="176191"/>
                  </a:cubicBezTo>
                  <a:cubicBezTo>
                    <a:pt x="393255" y="165638"/>
                    <a:pt x="397016" y="153913"/>
                    <a:pt x="408298" y="149458"/>
                  </a:cubicBezTo>
                  <a:close/>
                  <a:moveTo>
                    <a:pt x="299038" y="148063"/>
                  </a:moveTo>
                  <a:cubicBezTo>
                    <a:pt x="303849" y="148239"/>
                    <a:pt x="308190" y="150875"/>
                    <a:pt x="309246" y="156968"/>
                  </a:cubicBezTo>
                  <a:cubicBezTo>
                    <a:pt x="312297" y="174779"/>
                    <a:pt x="305491" y="196574"/>
                    <a:pt x="303614" y="214385"/>
                  </a:cubicBezTo>
                  <a:cubicBezTo>
                    <a:pt x="301502" y="235009"/>
                    <a:pt x="299859" y="255866"/>
                    <a:pt x="296104" y="276255"/>
                  </a:cubicBezTo>
                  <a:cubicBezTo>
                    <a:pt x="302675" y="278833"/>
                    <a:pt x="308073" y="283286"/>
                    <a:pt x="309012" y="290317"/>
                  </a:cubicBezTo>
                  <a:cubicBezTo>
                    <a:pt x="310889" y="303440"/>
                    <a:pt x="302675" y="313283"/>
                    <a:pt x="292349" y="320314"/>
                  </a:cubicBezTo>
                  <a:cubicBezTo>
                    <a:pt x="281789" y="327813"/>
                    <a:pt x="267473" y="330157"/>
                    <a:pt x="258790" y="318439"/>
                  </a:cubicBezTo>
                  <a:cubicBezTo>
                    <a:pt x="258086" y="317267"/>
                    <a:pt x="257382" y="315861"/>
                    <a:pt x="256913" y="314690"/>
                  </a:cubicBezTo>
                  <a:cubicBezTo>
                    <a:pt x="200120" y="324767"/>
                    <a:pt x="135583" y="318908"/>
                    <a:pt x="79964" y="314924"/>
                  </a:cubicBezTo>
                  <a:cubicBezTo>
                    <a:pt x="65883" y="313986"/>
                    <a:pt x="69168" y="294301"/>
                    <a:pt x="79964" y="295238"/>
                  </a:cubicBezTo>
                  <a:cubicBezTo>
                    <a:pt x="140746" y="291254"/>
                    <a:pt x="201998" y="289848"/>
                    <a:pt x="262780" y="286567"/>
                  </a:cubicBezTo>
                  <a:cubicBezTo>
                    <a:pt x="263484" y="283052"/>
                    <a:pt x="265361" y="279771"/>
                    <a:pt x="269116" y="277661"/>
                  </a:cubicBezTo>
                  <a:cubicBezTo>
                    <a:pt x="270993" y="276490"/>
                    <a:pt x="273575" y="275552"/>
                    <a:pt x="276156" y="275083"/>
                  </a:cubicBezTo>
                  <a:cubicBezTo>
                    <a:pt x="277330" y="251179"/>
                    <a:pt x="278503" y="227041"/>
                    <a:pt x="279677" y="203136"/>
                  </a:cubicBezTo>
                  <a:cubicBezTo>
                    <a:pt x="280381" y="189544"/>
                    <a:pt x="277330" y="165405"/>
                    <a:pt x="286013" y="153922"/>
                  </a:cubicBezTo>
                  <a:cubicBezTo>
                    <a:pt x="288946" y="150172"/>
                    <a:pt x="294227" y="147887"/>
                    <a:pt x="299038" y="148063"/>
                  </a:cubicBezTo>
                  <a:close/>
                  <a:moveTo>
                    <a:pt x="203895" y="141027"/>
                  </a:moveTo>
                  <a:cubicBezTo>
                    <a:pt x="210935" y="145011"/>
                    <a:pt x="217506" y="149932"/>
                    <a:pt x="223607" y="155088"/>
                  </a:cubicBezTo>
                  <a:cubicBezTo>
                    <a:pt x="229005" y="159776"/>
                    <a:pt x="235341" y="165166"/>
                    <a:pt x="236749" y="172197"/>
                  </a:cubicBezTo>
                  <a:cubicBezTo>
                    <a:pt x="237922" y="177587"/>
                    <a:pt x="233463" y="182040"/>
                    <a:pt x="228066" y="180868"/>
                  </a:cubicBezTo>
                  <a:cubicBezTo>
                    <a:pt x="221026" y="179462"/>
                    <a:pt x="215628" y="172900"/>
                    <a:pt x="210700" y="168213"/>
                  </a:cubicBezTo>
                  <a:cubicBezTo>
                    <a:pt x="205538" y="163057"/>
                    <a:pt x="200140" y="157901"/>
                    <a:pt x="194508" y="153448"/>
                  </a:cubicBezTo>
                  <a:cubicBezTo>
                    <a:pt x="187468" y="147589"/>
                    <a:pt x="196386" y="136808"/>
                    <a:pt x="203895" y="141027"/>
                  </a:cubicBezTo>
                  <a:close/>
                  <a:moveTo>
                    <a:pt x="308012" y="81221"/>
                  </a:moveTo>
                  <a:cubicBezTo>
                    <a:pt x="311302" y="82569"/>
                    <a:pt x="313710" y="85850"/>
                    <a:pt x="312301" y="89951"/>
                  </a:cubicBezTo>
                  <a:cubicBezTo>
                    <a:pt x="309481" y="97920"/>
                    <a:pt x="308071" y="105888"/>
                    <a:pt x="307366" y="114091"/>
                  </a:cubicBezTo>
                  <a:cubicBezTo>
                    <a:pt x="306661" y="122059"/>
                    <a:pt x="295853" y="122059"/>
                    <a:pt x="295148" y="114091"/>
                  </a:cubicBezTo>
                  <a:cubicBezTo>
                    <a:pt x="294208" y="104013"/>
                    <a:pt x="293033" y="93232"/>
                    <a:pt x="298437" y="84092"/>
                  </a:cubicBezTo>
                  <a:cubicBezTo>
                    <a:pt x="300552" y="80460"/>
                    <a:pt x="304723" y="79874"/>
                    <a:pt x="308012" y="81221"/>
                  </a:cubicBezTo>
                  <a:close/>
                  <a:moveTo>
                    <a:pt x="302822" y="60568"/>
                  </a:moveTo>
                  <a:cubicBezTo>
                    <a:pt x="203562" y="64189"/>
                    <a:pt x="107671" y="131190"/>
                    <a:pt x="76460" y="227975"/>
                  </a:cubicBezTo>
                  <a:cubicBezTo>
                    <a:pt x="27415" y="379364"/>
                    <a:pt x="144279" y="558639"/>
                    <a:pt x="313474" y="534502"/>
                  </a:cubicBezTo>
                  <a:cubicBezTo>
                    <a:pt x="315586" y="534267"/>
                    <a:pt x="317698" y="534736"/>
                    <a:pt x="319810" y="535673"/>
                  </a:cubicBezTo>
                  <a:cubicBezTo>
                    <a:pt x="435032" y="507317"/>
                    <a:pt x="534531" y="399752"/>
                    <a:pt x="523736" y="275079"/>
                  </a:cubicBezTo>
                  <a:cubicBezTo>
                    <a:pt x="514819" y="174076"/>
                    <a:pt x="451928" y="79165"/>
                    <a:pt x="345389" y="62995"/>
                  </a:cubicBezTo>
                  <a:cubicBezTo>
                    <a:pt x="331250" y="60827"/>
                    <a:pt x="317002" y="60051"/>
                    <a:pt x="302822" y="60568"/>
                  </a:cubicBezTo>
                  <a:close/>
                  <a:moveTo>
                    <a:pt x="339503" y="1410"/>
                  </a:moveTo>
                  <a:cubicBezTo>
                    <a:pt x="488488" y="17587"/>
                    <a:pt x="592669" y="170326"/>
                    <a:pt x="582403" y="322886"/>
                  </a:cubicBezTo>
                  <a:cubicBezTo>
                    <a:pt x="572077" y="472868"/>
                    <a:pt x="414381" y="625897"/>
                    <a:pt x="259735" y="598947"/>
                  </a:cubicBezTo>
                  <a:cubicBezTo>
                    <a:pt x="124098" y="616992"/>
                    <a:pt x="15447" y="443575"/>
                    <a:pt x="1836" y="324761"/>
                  </a:cubicBezTo>
                  <a:cubicBezTo>
                    <a:pt x="-17172" y="157671"/>
                    <a:pt x="114007" y="28546"/>
                    <a:pt x="273111" y="3236"/>
                  </a:cubicBezTo>
                  <a:cubicBezTo>
                    <a:pt x="296021" y="-425"/>
                    <a:pt x="318219" y="-901"/>
                    <a:pt x="339503" y="1410"/>
                  </a:cubicBezTo>
                  <a:close/>
                </a:path>
              </a:pathLst>
            </a:custGeom>
            <a:solidFill>
              <a:srgbClr val="F2F2F2"/>
            </a:solidFill>
            <a:ln>
              <a:noFill/>
            </a:ln>
          </p:spPr>
        </p:sp>
      </p:grpSp>
    </p:spTree>
    <p:extLst>
      <p:ext uri="{BB962C8B-B14F-4D97-AF65-F5344CB8AC3E}">
        <p14:creationId xmlns:p14="http://schemas.microsoft.com/office/powerpoint/2010/main" val="120043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9532"/>
          </a:xfrm>
        </p:spPr>
        <p:txBody>
          <a:bodyPr>
            <a:normAutofit/>
          </a:bodyPr>
          <a:lstStyle/>
          <a:p>
            <a:r>
              <a:rPr lang="zh-CN" altLang="en-US" sz="3200" dirty="0" smtClean="0">
                <a:solidFill>
                  <a:schemeClr val="bg1"/>
                </a:solidFill>
              </a:rPr>
              <a:t>（</a:t>
            </a:r>
            <a:r>
              <a:rPr lang="en-US" altLang="zh-CN" sz="3200" dirty="0" smtClean="0">
                <a:solidFill>
                  <a:schemeClr val="bg1"/>
                </a:solidFill>
              </a:rPr>
              <a:t>4</a:t>
            </a:r>
            <a:r>
              <a:rPr lang="zh-CN" altLang="en-US" sz="3200" dirty="0" smtClean="0">
                <a:solidFill>
                  <a:schemeClr val="bg1"/>
                </a:solidFill>
              </a:rPr>
              <a:t>）海事</a:t>
            </a:r>
            <a:r>
              <a:rPr lang="zh-CN" altLang="en-US" sz="3200" dirty="0">
                <a:solidFill>
                  <a:schemeClr val="bg1"/>
                </a:solidFill>
              </a:rPr>
              <a:t>公约与无人船相关</a:t>
            </a:r>
            <a:r>
              <a:rPr lang="zh-CN" altLang="en-US" sz="3200" dirty="0" smtClean="0">
                <a:solidFill>
                  <a:schemeClr val="bg1"/>
                </a:solidFill>
              </a:rPr>
              <a:t>规制的差距分析</a:t>
            </a:r>
            <a:endParaRPr lang="zh-CN" altLang="en-US" sz="3200" dirty="0">
              <a:solidFill>
                <a:schemeClr val="bg1"/>
              </a:solidFill>
            </a:endParaRPr>
          </a:p>
        </p:txBody>
      </p:sp>
      <p:sp>
        <p:nvSpPr>
          <p:cNvPr id="4" name="文本框 24"/>
          <p:cNvSpPr txBox="1"/>
          <p:nvPr/>
        </p:nvSpPr>
        <p:spPr>
          <a:xfrm>
            <a:off x="1645255" y="1424043"/>
            <a:ext cx="3596787" cy="430887"/>
          </a:xfrm>
          <a:prstGeom prst="rect">
            <a:avLst/>
          </a:prstGeom>
          <a:noFill/>
        </p:spPr>
        <p:txBody>
          <a:bodyPr wrap="square" rtlCol="0">
            <a:spAutoFit/>
          </a:bodyPr>
          <a:lstStyle/>
          <a:p>
            <a:r>
              <a:rPr lang="en-US" altLang="zh-CN" sz="2200" b="1" dirty="0">
                <a:solidFill>
                  <a:schemeClr val="bg1"/>
                </a:solidFill>
                <a:latin typeface="微软雅黑"/>
              </a:rPr>
              <a:t>1.</a:t>
            </a:r>
            <a:r>
              <a:rPr lang="zh-CN" altLang="en-US" sz="2200" b="1" dirty="0">
                <a:solidFill>
                  <a:schemeClr val="bg1"/>
                </a:solidFill>
                <a:latin typeface="微软雅黑"/>
              </a:rPr>
              <a:t>消除最低配员的要求</a:t>
            </a:r>
          </a:p>
        </p:txBody>
      </p:sp>
      <p:cxnSp>
        <p:nvCxnSpPr>
          <p:cNvPr id="5" name="直接连接符 4"/>
          <p:cNvCxnSpPr/>
          <p:nvPr/>
        </p:nvCxnSpPr>
        <p:spPr>
          <a:xfrm>
            <a:off x="1731270" y="1778175"/>
            <a:ext cx="3402523" cy="0"/>
          </a:xfrm>
          <a:prstGeom prst="line">
            <a:avLst/>
          </a:prstGeom>
          <a:noFill/>
          <a:ln w="6350" cap="flat" cmpd="sng" algn="ctr">
            <a:solidFill>
              <a:sysClr val="window" lastClr="FFFFFF">
                <a:lumMod val="75000"/>
              </a:sysClr>
            </a:solidFill>
            <a:prstDash val="solid"/>
            <a:miter lim="800000"/>
          </a:ln>
          <a:effectLst/>
        </p:spPr>
      </p:cxnSp>
      <p:sp>
        <p:nvSpPr>
          <p:cNvPr id="6" name="文本框 34"/>
          <p:cNvSpPr txBox="1"/>
          <p:nvPr/>
        </p:nvSpPr>
        <p:spPr>
          <a:xfrm>
            <a:off x="1692025" y="3551943"/>
            <a:ext cx="4089947" cy="430887"/>
          </a:xfrm>
          <a:prstGeom prst="rect">
            <a:avLst/>
          </a:prstGeom>
          <a:noFill/>
        </p:spPr>
        <p:txBody>
          <a:bodyPr wrap="square" rtlCol="0">
            <a:spAutoFit/>
          </a:bodyPr>
          <a:lstStyle/>
          <a:p>
            <a:r>
              <a:rPr lang="en-US" altLang="zh-CN" sz="2200" b="1" dirty="0">
                <a:solidFill>
                  <a:schemeClr val="bg1"/>
                </a:solidFill>
                <a:latin typeface="微软雅黑"/>
              </a:rPr>
              <a:t>3.</a:t>
            </a:r>
            <a:r>
              <a:rPr lang="zh-CN" altLang="en-US" sz="2200" b="1" dirty="0">
                <a:solidFill>
                  <a:schemeClr val="bg1"/>
                </a:solidFill>
                <a:latin typeface="微软雅黑"/>
              </a:rPr>
              <a:t>阐明无人船在海上搜救的标准</a:t>
            </a:r>
          </a:p>
        </p:txBody>
      </p:sp>
      <p:cxnSp>
        <p:nvCxnSpPr>
          <p:cNvPr id="7" name="直接连接符 6"/>
          <p:cNvCxnSpPr/>
          <p:nvPr/>
        </p:nvCxnSpPr>
        <p:spPr>
          <a:xfrm>
            <a:off x="1778041" y="3906075"/>
            <a:ext cx="3402523" cy="0"/>
          </a:xfrm>
          <a:prstGeom prst="line">
            <a:avLst/>
          </a:prstGeom>
          <a:noFill/>
          <a:ln w="6350" cap="flat" cmpd="sng" algn="ctr">
            <a:solidFill>
              <a:sysClr val="window" lastClr="FFFFFF">
                <a:lumMod val="75000"/>
              </a:sysClr>
            </a:solidFill>
            <a:prstDash val="solid"/>
            <a:miter lim="800000"/>
          </a:ln>
          <a:effectLst/>
        </p:spPr>
      </p:cxnSp>
      <p:sp>
        <p:nvSpPr>
          <p:cNvPr id="8" name="文本框 37"/>
          <p:cNvSpPr txBox="1"/>
          <p:nvPr/>
        </p:nvSpPr>
        <p:spPr>
          <a:xfrm>
            <a:off x="1645256" y="2472525"/>
            <a:ext cx="4216518" cy="769441"/>
          </a:xfrm>
          <a:prstGeom prst="rect">
            <a:avLst/>
          </a:prstGeom>
          <a:noFill/>
        </p:spPr>
        <p:txBody>
          <a:bodyPr wrap="square" rtlCol="0">
            <a:spAutoFit/>
          </a:bodyPr>
          <a:lstStyle/>
          <a:p>
            <a:r>
              <a:rPr lang="en-US" altLang="zh-CN" sz="2200" b="1" dirty="0">
                <a:solidFill>
                  <a:schemeClr val="bg1"/>
                </a:solidFill>
                <a:latin typeface="微软雅黑"/>
              </a:rPr>
              <a:t>2.</a:t>
            </a:r>
            <a:r>
              <a:rPr lang="zh-CN" altLang="en-US" sz="2200" b="1" dirty="0">
                <a:solidFill>
                  <a:schemeClr val="bg1"/>
                </a:solidFill>
                <a:latin typeface="微软雅黑"/>
              </a:rPr>
              <a:t>定义无人船何种技术将构成正常瞭望</a:t>
            </a:r>
          </a:p>
        </p:txBody>
      </p:sp>
      <p:cxnSp>
        <p:nvCxnSpPr>
          <p:cNvPr id="9" name="直接连接符 8"/>
          <p:cNvCxnSpPr/>
          <p:nvPr/>
        </p:nvCxnSpPr>
        <p:spPr>
          <a:xfrm>
            <a:off x="1731271" y="2826657"/>
            <a:ext cx="3402523" cy="0"/>
          </a:xfrm>
          <a:prstGeom prst="line">
            <a:avLst/>
          </a:prstGeom>
          <a:noFill/>
          <a:ln w="6350" cap="flat" cmpd="sng" algn="ctr">
            <a:solidFill>
              <a:sysClr val="window" lastClr="FFFFFF">
                <a:lumMod val="75000"/>
              </a:sysClr>
            </a:solidFill>
            <a:prstDash val="solid"/>
            <a:miter lim="800000"/>
          </a:ln>
          <a:effectLst/>
        </p:spPr>
      </p:cxnSp>
      <p:sp>
        <p:nvSpPr>
          <p:cNvPr id="10" name="文本框 45"/>
          <p:cNvSpPr txBox="1"/>
          <p:nvPr/>
        </p:nvSpPr>
        <p:spPr>
          <a:xfrm>
            <a:off x="7035841" y="1431550"/>
            <a:ext cx="3488538" cy="369332"/>
          </a:xfrm>
          <a:prstGeom prst="rect">
            <a:avLst/>
          </a:prstGeom>
          <a:noFill/>
        </p:spPr>
        <p:txBody>
          <a:bodyPr wrap="square" rtlCol="0">
            <a:spAutoFit/>
          </a:bodyPr>
          <a:lstStyle/>
          <a:p>
            <a:r>
              <a:rPr lang="en-US" altLang="zh-CN" b="1" dirty="0">
                <a:solidFill>
                  <a:schemeClr val="bg1"/>
                </a:solidFill>
                <a:latin typeface="微软雅黑"/>
              </a:rPr>
              <a:t>4.</a:t>
            </a:r>
            <a:r>
              <a:rPr lang="zh-CN" altLang="en-US" b="1" dirty="0">
                <a:solidFill>
                  <a:schemeClr val="bg1"/>
                </a:solidFill>
                <a:latin typeface="微软雅黑"/>
              </a:rPr>
              <a:t>扩大对海盗行为的定义</a:t>
            </a:r>
          </a:p>
        </p:txBody>
      </p:sp>
      <p:cxnSp>
        <p:nvCxnSpPr>
          <p:cNvPr id="11" name="直接连接符 10"/>
          <p:cNvCxnSpPr/>
          <p:nvPr/>
        </p:nvCxnSpPr>
        <p:spPr>
          <a:xfrm>
            <a:off x="7121856" y="1785682"/>
            <a:ext cx="3402523" cy="0"/>
          </a:xfrm>
          <a:prstGeom prst="line">
            <a:avLst/>
          </a:prstGeom>
          <a:noFill/>
          <a:ln w="6350" cap="flat" cmpd="sng" algn="ctr">
            <a:solidFill>
              <a:sysClr val="window" lastClr="FFFFFF">
                <a:lumMod val="75000"/>
              </a:sysClr>
            </a:solidFill>
            <a:prstDash val="solid"/>
            <a:miter lim="800000"/>
          </a:ln>
          <a:effectLst/>
        </p:spPr>
      </p:cxnSp>
      <p:grpSp>
        <p:nvGrpSpPr>
          <p:cNvPr id="12" name="组合 11">
            <a:extLst>
              <a:ext uri="{FF2B5EF4-FFF2-40B4-BE49-F238E27FC236}">
                <a16:creationId xmlns:a16="http://schemas.microsoft.com/office/drawing/2014/main" xmlns="" id="{975899DD-9E2A-470C-9E86-0855AB6F18A5}"/>
              </a:ext>
            </a:extLst>
          </p:cNvPr>
          <p:cNvGrpSpPr/>
          <p:nvPr/>
        </p:nvGrpSpPr>
        <p:grpSpPr>
          <a:xfrm>
            <a:off x="1001257" y="2414888"/>
            <a:ext cx="613606" cy="613606"/>
            <a:chOff x="6357663" y="2569869"/>
            <a:chExt cx="613606" cy="613606"/>
          </a:xfrm>
        </p:grpSpPr>
        <p:sp>
          <p:nvSpPr>
            <p:cNvPr id="13" name="椭圆 12"/>
            <p:cNvSpPr/>
            <p:nvPr/>
          </p:nvSpPr>
          <p:spPr>
            <a:xfrm>
              <a:off x="6357663" y="2569869"/>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14" name="clock-hand-drawn-tool_57244"/>
            <p:cNvSpPr>
              <a:spLocks noChangeAspect="1"/>
            </p:cNvSpPr>
            <p:nvPr/>
          </p:nvSpPr>
          <p:spPr bwMode="auto">
            <a:xfrm>
              <a:off x="6516844" y="2724251"/>
              <a:ext cx="295245" cy="304843"/>
            </a:xfrm>
            <a:custGeom>
              <a:avLst/>
              <a:gdLst>
                <a:gd name="connsiteX0" fmla="*/ 286142 w 583100"/>
                <a:gd name="connsiteY0" fmla="*/ 474502 h 602055"/>
                <a:gd name="connsiteX1" fmla="*/ 293767 w 583100"/>
                <a:gd name="connsiteY1" fmla="*/ 480123 h 602055"/>
                <a:gd name="connsiteX2" fmla="*/ 293767 w 583100"/>
                <a:gd name="connsiteY2" fmla="*/ 499325 h 602055"/>
                <a:gd name="connsiteX3" fmla="*/ 291890 w 583100"/>
                <a:gd name="connsiteY3" fmla="*/ 519933 h 602055"/>
                <a:gd name="connsiteX4" fmla="*/ 280628 w 583100"/>
                <a:gd name="connsiteY4" fmla="*/ 519933 h 602055"/>
                <a:gd name="connsiteX5" fmla="*/ 278751 w 583100"/>
                <a:gd name="connsiteY5" fmla="*/ 499325 h 602055"/>
                <a:gd name="connsiteX6" fmla="*/ 278517 w 583100"/>
                <a:gd name="connsiteY6" fmla="*/ 480123 h 602055"/>
                <a:gd name="connsiteX7" fmla="*/ 286142 w 583100"/>
                <a:gd name="connsiteY7" fmla="*/ 474502 h 602055"/>
                <a:gd name="connsiteX8" fmla="*/ 217996 w 583100"/>
                <a:gd name="connsiteY8" fmla="*/ 439987 h 602055"/>
                <a:gd name="connsiteX9" fmla="*/ 222412 w 583100"/>
                <a:gd name="connsiteY9" fmla="*/ 453655 h 602055"/>
                <a:gd name="connsiteX10" fmla="*/ 211867 w 583100"/>
                <a:gd name="connsiteY10" fmla="*/ 478481 h 602055"/>
                <a:gd name="connsiteX11" fmla="*/ 203196 w 583100"/>
                <a:gd name="connsiteY11" fmla="*/ 478481 h 602055"/>
                <a:gd name="connsiteX12" fmla="*/ 212336 w 583100"/>
                <a:gd name="connsiteY12" fmla="*/ 443584 h 602055"/>
                <a:gd name="connsiteX13" fmla="*/ 217996 w 583100"/>
                <a:gd name="connsiteY13" fmla="*/ 439987 h 602055"/>
                <a:gd name="connsiteX14" fmla="*/ 392550 w 583100"/>
                <a:gd name="connsiteY14" fmla="*/ 431445 h 602055"/>
                <a:gd name="connsiteX15" fmla="*/ 399601 w 583100"/>
                <a:gd name="connsiteY15" fmla="*/ 433495 h 602055"/>
                <a:gd name="connsiteX16" fmla="*/ 416760 w 583100"/>
                <a:gd name="connsiteY16" fmla="*/ 455057 h 602055"/>
                <a:gd name="connsiteX17" fmla="*/ 403127 w 583100"/>
                <a:gd name="connsiteY17" fmla="*/ 460916 h 602055"/>
                <a:gd name="connsiteX18" fmla="*/ 389730 w 583100"/>
                <a:gd name="connsiteY18" fmla="*/ 437479 h 602055"/>
                <a:gd name="connsiteX19" fmla="*/ 392550 w 583100"/>
                <a:gd name="connsiteY19" fmla="*/ 431445 h 602055"/>
                <a:gd name="connsiteX20" fmla="*/ 154961 w 583100"/>
                <a:gd name="connsiteY20" fmla="*/ 388344 h 602055"/>
                <a:gd name="connsiteX21" fmla="*/ 162088 w 583100"/>
                <a:gd name="connsiteY21" fmla="*/ 405818 h 602055"/>
                <a:gd name="connsiteX22" fmla="*/ 141674 w 583100"/>
                <a:gd name="connsiteY22" fmla="*/ 426684 h 602055"/>
                <a:gd name="connsiteX23" fmla="*/ 129472 w 583100"/>
                <a:gd name="connsiteY23" fmla="*/ 417072 h 602055"/>
                <a:gd name="connsiteX24" fmla="*/ 147775 w 583100"/>
                <a:gd name="connsiteY24" fmla="*/ 391517 h 602055"/>
                <a:gd name="connsiteX25" fmla="*/ 154961 w 583100"/>
                <a:gd name="connsiteY25" fmla="*/ 388344 h 602055"/>
                <a:gd name="connsiteX26" fmla="*/ 430131 w 583100"/>
                <a:gd name="connsiteY26" fmla="*/ 378207 h 602055"/>
                <a:gd name="connsiteX27" fmla="*/ 460371 w 583100"/>
                <a:gd name="connsiteY27" fmla="*/ 400940 h 602055"/>
                <a:gd name="connsiteX28" fmla="*/ 453338 w 583100"/>
                <a:gd name="connsiteY28" fmla="*/ 407971 h 602055"/>
                <a:gd name="connsiteX29" fmla="*/ 439508 w 583100"/>
                <a:gd name="connsiteY29" fmla="*/ 398128 h 602055"/>
                <a:gd name="connsiteX30" fmla="*/ 425912 w 583100"/>
                <a:gd name="connsiteY30" fmla="*/ 388519 h 602055"/>
                <a:gd name="connsiteX31" fmla="*/ 430131 w 583100"/>
                <a:gd name="connsiteY31" fmla="*/ 378207 h 602055"/>
                <a:gd name="connsiteX32" fmla="*/ 460863 w 583100"/>
                <a:gd name="connsiteY32" fmla="*/ 300416 h 602055"/>
                <a:gd name="connsiteX33" fmla="*/ 498381 w 583100"/>
                <a:gd name="connsiteY33" fmla="*/ 304400 h 602055"/>
                <a:gd name="connsiteX34" fmla="*/ 498381 w 583100"/>
                <a:gd name="connsiteY34" fmla="*/ 320572 h 602055"/>
                <a:gd name="connsiteX35" fmla="*/ 456408 w 583100"/>
                <a:gd name="connsiteY35" fmla="*/ 317057 h 602055"/>
                <a:gd name="connsiteX36" fmla="*/ 460863 w 583100"/>
                <a:gd name="connsiteY36" fmla="*/ 300416 h 602055"/>
                <a:gd name="connsiteX37" fmla="*/ 147316 w 583100"/>
                <a:gd name="connsiteY37" fmla="*/ 197764 h 602055"/>
                <a:gd name="connsiteX38" fmla="*/ 174560 w 583100"/>
                <a:gd name="connsiteY38" fmla="*/ 210658 h 602055"/>
                <a:gd name="connsiteX39" fmla="*/ 170098 w 583100"/>
                <a:gd name="connsiteY39" fmla="*/ 221676 h 602055"/>
                <a:gd name="connsiteX40" fmla="*/ 140035 w 583100"/>
                <a:gd name="connsiteY40" fmla="*/ 210189 h 602055"/>
                <a:gd name="connsiteX41" fmla="*/ 147316 w 583100"/>
                <a:gd name="connsiteY41" fmla="*/ 197764 h 602055"/>
                <a:gd name="connsiteX42" fmla="*/ 460721 w 583100"/>
                <a:gd name="connsiteY42" fmla="*/ 194622 h 602055"/>
                <a:gd name="connsiteX43" fmla="*/ 470727 w 583100"/>
                <a:gd name="connsiteY43" fmla="*/ 211099 h 602055"/>
                <a:gd name="connsiteX44" fmla="*/ 443722 w 583100"/>
                <a:gd name="connsiteY44" fmla="*/ 224690 h 602055"/>
                <a:gd name="connsiteX45" fmla="*/ 434094 w 583100"/>
                <a:gd name="connsiteY45" fmla="*/ 215317 h 602055"/>
                <a:gd name="connsiteX46" fmla="*/ 441139 w 583100"/>
                <a:gd name="connsiteY46" fmla="*/ 206178 h 602055"/>
                <a:gd name="connsiteX47" fmla="*/ 453820 w 583100"/>
                <a:gd name="connsiteY47" fmla="*/ 197976 h 602055"/>
                <a:gd name="connsiteX48" fmla="*/ 460721 w 583100"/>
                <a:gd name="connsiteY48" fmla="*/ 194622 h 602055"/>
                <a:gd name="connsiteX49" fmla="*/ 408298 w 583100"/>
                <a:gd name="connsiteY49" fmla="*/ 149458 h 602055"/>
                <a:gd name="connsiteX50" fmla="*/ 415819 w 583100"/>
                <a:gd name="connsiteY50" fmla="*/ 156962 h 602055"/>
                <a:gd name="connsiteX51" fmla="*/ 400071 w 583100"/>
                <a:gd name="connsiteY51" fmla="*/ 180880 h 602055"/>
                <a:gd name="connsiteX52" fmla="*/ 389260 w 583100"/>
                <a:gd name="connsiteY52" fmla="*/ 176191 h 602055"/>
                <a:gd name="connsiteX53" fmla="*/ 408298 w 583100"/>
                <a:gd name="connsiteY53" fmla="*/ 149458 h 602055"/>
                <a:gd name="connsiteX54" fmla="*/ 299038 w 583100"/>
                <a:gd name="connsiteY54" fmla="*/ 148063 h 602055"/>
                <a:gd name="connsiteX55" fmla="*/ 309246 w 583100"/>
                <a:gd name="connsiteY55" fmla="*/ 156968 h 602055"/>
                <a:gd name="connsiteX56" fmla="*/ 303614 w 583100"/>
                <a:gd name="connsiteY56" fmla="*/ 214385 h 602055"/>
                <a:gd name="connsiteX57" fmla="*/ 296104 w 583100"/>
                <a:gd name="connsiteY57" fmla="*/ 276255 h 602055"/>
                <a:gd name="connsiteX58" fmla="*/ 309012 w 583100"/>
                <a:gd name="connsiteY58" fmla="*/ 290317 h 602055"/>
                <a:gd name="connsiteX59" fmla="*/ 292349 w 583100"/>
                <a:gd name="connsiteY59" fmla="*/ 320314 h 602055"/>
                <a:gd name="connsiteX60" fmla="*/ 258790 w 583100"/>
                <a:gd name="connsiteY60" fmla="*/ 318439 h 602055"/>
                <a:gd name="connsiteX61" fmla="*/ 256913 w 583100"/>
                <a:gd name="connsiteY61" fmla="*/ 314690 h 602055"/>
                <a:gd name="connsiteX62" fmla="*/ 79964 w 583100"/>
                <a:gd name="connsiteY62" fmla="*/ 314924 h 602055"/>
                <a:gd name="connsiteX63" fmla="*/ 79964 w 583100"/>
                <a:gd name="connsiteY63" fmla="*/ 295238 h 602055"/>
                <a:gd name="connsiteX64" fmla="*/ 262780 w 583100"/>
                <a:gd name="connsiteY64" fmla="*/ 286567 h 602055"/>
                <a:gd name="connsiteX65" fmla="*/ 269116 w 583100"/>
                <a:gd name="connsiteY65" fmla="*/ 277661 h 602055"/>
                <a:gd name="connsiteX66" fmla="*/ 276156 w 583100"/>
                <a:gd name="connsiteY66" fmla="*/ 275083 h 602055"/>
                <a:gd name="connsiteX67" fmla="*/ 279677 w 583100"/>
                <a:gd name="connsiteY67" fmla="*/ 203136 h 602055"/>
                <a:gd name="connsiteX68" fmla="*/ 286013 w 583100"/>
                <a:gd name="connsiteY68" fmla="*/ 153922 h 602055"/>
                <a:gd name="connsiteX69" fmla="*/ 299038 w 583100"/>
                <a:gd name="connsiteY69" fmla="*/ 148063 h 602055"/>
                <a:gd name="connsiteX70" fmla="*/ 203895 w 583100"/>
                <a:gd name="connsiteY70" fmla="*/ 141027 h 602055"/>
                <a:gd name="connsiteX71" fmla="*/ 223607 w 583100"/>
                <a:gd name="connsiteY71" fmla="*/ 155088 h 602055"/>
                <a:gd name="connsiteX72" fmla="*/ 236749 w 583100"/>
                <a:gd name="connsiteY72" fmla="*/ 172197 h 602055"/>
                <a:gd name="connsiteX73" fmla="*/ 228066 w 583100"/>
                <a:gd name="connsiteY73" fmla="*/ 180868 h 602055"/>
                <a:gd name="connsiteX74" fmla="*/ 210700 w 583100"/>
                <a:gd name="connsiteY74" fmla="*/ 168213 h 602055"/>
                <a:gd name="connsiteX75" fmla="*/ 194508 w 583100"/>
                <a:gd name="connsiteY75" fmla="*/ 153448 h 602055"/>
                <a:gd name="connsiteX76" fmla="*/ 203895 w 583100"/>
                <a:gd name="connsiteY76" fmla="*/ 141027 h 602055"/>
                <a:gd name="connsiteX77" fmla="*/ 308012 w 583100"/>
                <a:gd name="connsiteY77" fmla="*/ 81221 h 602055"/>
                <a:gd name="connsiteX78" fmla="*/ 312301 w 583100"/>
                <a:gd name="connsiteY78" fmla="*/ 89951 h 602055"/>
                <a:gd name="connsiteX79" fmla="*/ 307366 w 583100"/>
                <a:gd name="connsiteY79" fmla="*/ 114091 h 602055"/>
                <a:gd name="connsiteX80" fmla="*/ 295148 w 583100"/>
                <a:gd name="connsiteY80" fmla="*/ 114091 h 602055"/>
                <a:gd name="connsiteX81" fmla="*/ 298437 w 583100"/>
                <a:gd name="connsiteY81" fmla="*/ 84092 h 602055"/>
                <a:gd name="connsiteX82" fmla="*/ 308012 w 583100"/>
                <a:gd name="connsiteY82" fmla="*/ 81221 h 602055"/>
                <a:gd name="connsiteX83" fmla="*/ 302822 w 583100"/>
                <a:gd name="connsiteY83" fmla="*/ 60568 h 602055"/>
                <a:gd name="connsiteX84" fmla="*/ 76460 w 583100"/>
                <a:gd name="connsiteY84" fmla="*/ 227975 h 602055"/>
                <a:gd name="connsiteX85" fmla="*/ 313474 w 583100"/>
                <a:gd name="connsiteY85" fmla="*/ 534502 h 602055"/>
                <a:gd name="connsiteX86" fmla="*/ 319810 w 583100"/>
                <a:gd name="connsiteY86" fmla="*/ 535673 h 602055"/>
                <a:gd name="connsiteX87" fmla="*/ 523736 w 583100"/>
                <a:gd name="connsiteY87" fmla="*/ 275079 h 602055"/>
                <a:gd name="connsiteX88" fmla="*/ 345389 w 583100"/>
                <a:gd name="connsiteY88" fmla="*/ 62995 h 602055"/>
                <a:gd name="connsiteX89" fmla="*/ 302822 w 583100"/>
                <a:gd name="connsiteY89" fmla="*/ 60568 h 602055"/>
                <a:gd name="connsiteX90" fmla="*/ 339503 w 583100"/>
                <a:gd name="connsiteY90" fmla="*/ 1410 h 602055"/>
                <a:gd name="connsiteX91" fmla="*/ 582403 w 583100"/>
                <a:gd name="connsiteY91" fmla="*/ 322886 h 602055"/>
                <a:gd name="connsiteX92" fmla="*/ 259735 w 583100"/>
                <a:gd name="connsiteY92" fmla="*/ 598947 h 602055"/>
                <a:gd name="connsiteX93" fmla="*/ 1836 w 583100"/>
                <a:gd name="connsiteY93" fmla="*/ 324761 h 602055"/>
                <a:gd name="connsiteX94" fmla="*/ 273111 w 583100"/>
                <a:gd name="connsiteY94" fmla="*/ 3236 h 602055"/>
                <a:gd name="connsiteX95" fmla="*/ 339503 w 583100"/>
                <a:gd name="connsiteY95" fmla="*/ 1410 h 6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83100" h="602055">
                  <a:moveTo>
                    <a:pt x="286142" y="474502"/>
                  </a:moveTo>
                  <a:cubicBezTo>
                    <a:pt x="289427" y="474502"/>
                    <a:pt x="292711" y="476376"/>
                    <a:pt x="293767" y="480123"/>
                  </a:cubicBezTo>
                  <a:cubicBezTo>
                    <a:pt x="295644" y="486211"/>
                    <a:pt x="294002" y="493237"/>
                    <a:pt x="293767" y="499325"/>
                  </a:cubicBezTo>
                  <a:cubicBezTo>
                    <a:pt x="293298" y="506116"/>
                    <a:pt x="293298" y="513376"/>
                    <a:pt x="291890" y="519933"/>
                  </a:cubicBezTo>
                  <a:cubicBezTo>
                    <a:pt x="290717" y="525553"/>
                    <a:pt x="281801" y="525553"/>
                    <a:pt x="280628" y="519933"/>
                  </a:cubicBezTo>
                  <a:cubicBezTo>
                    <a:pt x="279220" y="513376"/>
                    <a:pt x="279220" y="506116"/>
                    <a:pt x="278751" y="499325"/>
                  </a:cubicBezTo>
                  <a:cubicBezTo>
                    <a:pt x="278282" y="493237"/>
                    <a:pt x="276874" y="486211"/>
                    <a:pt x="278517" y="480123"/>
                  </a:cubicBezTo>
                  <a:cubicBezTo>
                    <a:pt x="279572" y="476376"/>
                    <a:pt x="282857" y="474502"/>
                    <a:pt x="286142" y="474502"/>
                  </a:cubicBezTo>
                  <a:close/>
                  <a:moveTo>
                    <a:pt x="217996" y="439987"/>
                  </a:moveTo>
                  <a:cubicBezTo>
                    <a:pt x="224082" y="439734"/>
                    <a:pt x="229970" y="448209"/>
                    <a:pt x="222412" y="453655"/>
                  </a:cubicBezTo>
                  <a:cubicBezTo>
                    <a:pt x="215148" y="459276"/>
                    <a:pt x="213507" y="470049"/>
                    <a:pt x="211867" y="478481"/>
                  </a:cubicBezTo>
                  <a:cubicBezTo>
                    <a:pt x="210930" y="482697"/>
                    <a:pt x="203899" y="482931"/>
                    <a:pt x="203196" y="478481"/>
                  </a:cubicBezTo>
                  <a:cubicBezTo>
                    <a:pt x="201087" y="465834"/>
                    <a:pt x="205305" y="454123"/>
                    <a:pt x="212336" y="443584"/>
                  </a:cubicBezTo>
                  <a:cubicBezTo>
                    <a:pt x="213917" y="441125"/>
                    <a:pt x="215968" y="440071"/>
                    <a:pt x="217996" y="439987"/>
                  </a:cubicBezTo>
                  <a:close/>
                  <a:moveTo>
                    <a:pt x="392550" y="431445"/>
                  </a:moveTo>
                  <a:cubicBezTo>
                    <a:pt x="394901" y="430624"/>
                    <a:pt x="397956" y="431152"/>
                    <a:pt x="399601" y="433495"/>
                  </a:cubicBezTo>
                  <a:cubicBezTo>
                    <a:pt x="404772" y="440526"/>
                    <a:pt x="414409" y="446385"/>
                    <a:pt x="416760" y="455057"/>
                  </a:cubicBezTo>
                  <a:cubicBezTo>
                    <a:pt x="419345" y="463728"/>
                    <a:pt x="407828" y="467478"/>
                    <a:pt x="403127" y="460916"/>
                  </a:cubicBezTo>
                  <a:cubicBezTo>
                    <a:pt x="397956" y="453885"/>
                    <a:pt x="392785" y="445682"/>
                    <a:pt x="389730" y="437479"/>
                  </a:cubicBezTo>
                  <a:cubicBezTo>
                    <a:pt x="388554" y="434433"/>
                    <a:pt x="390200" y="432265"/>
                    <a:pt x="392550" y="431445"/>
                  </a:cubicBezTo>
                  <a:close/>
                  <a:moveTo>
                    <a:pt x="154961" y="388344"/>
                  </a:moveTo>
                  <a:cubicBezTo>
                    <a:pt x="162484" y="388894"/>
                    <a:pt x="169479" y="399136"/>
                    <a:pt x="162088" y="405818"/>
                  </a:cubicBezTo>
                  <a:cubicBezTo>
                    <a:pt x="154814" y="412383"/>
                    <a:pt x="149417" y="420354"/>
                    <a:pt x="141674" y="426684"/>
                  </a:cubicBezTo>
                  <a:cubicBezTo>
                    <a:pt x="135338" y="431842"/>
                    <a:pt x="123606" y="424809"/>
                    <a:pt x="129472" y="417072"/>
                  </a:cubicBezTo>
                  <a:cubicBezTo>
                    <a:pt x="135808" y="408632"/>
                    <a:pt x="140970" y="399488"/>
                    <a:pt x="147775" y="391517"/>
                  </a:cubicBezTo>
                  <a:cubicBezTo>
                    <a:pt x="149886" y="389055"/>
                    <a:pt x="152453" y="388161"/>
                    <a:pt x="154961" y="388344"/>
                  </a:cubicBezTo>
                  <a:close/>
                  <a:moveTo>
                    <a:pt x="430131" y="378207"/>
                  </a:moveTo>
                  <a:cubicBezTo>
                    <a:pt x="441383" y="381019"/>
                    <a:pt x="457792" y="388519"/>
                    <a:pt x="460371" y="400940"/>
                  </a:cubicBezTo>
                  <a:cubicBezTo>
                    <a:pt x="461543" y="405393"/>
                    <a:pt x="457792" y="408908"/>
                    <a:pt x="453338" y="407971"/>
                  </a:cubicBezTo>
                  <a:cubicBezTo>
                    <a:pt x="447009" y="406564"/>
                    <a:pt x="443962" y="402346"/>
                    <a:pt x="439508" y="398128"/>
                  </a:cubicBezTo>
                  <a:cubicBezTo>
                    <a:pt x="435288" y="394143"/>
                    <a:pt x="431069" y="391097"/>
                    <a:pt x="425912" y="388519"/>
                  </a:cubicBezTo>
                  <a:cubicBezTo>
                    <a:pt x="420051" y="385707"/>
                    <a:pt x="424271" y="376801"/>
                    <a:pt x="430131" y="378207"/>
                  </a:cubicBezTo>
                  <a:close/>
                  <a:moveTo>
                    <a:pt x="460863" y="300416"/>
                  </a:moveTo>
                  <a:cubicBezTo>
                    <a:pt x="473291" y="303463"/>
                    <a:pt x="485953" y="301354"/>
                    <a:pt x="498381" y="304400"/>
                  </a:cubicBezTo>
                  <a:cubicBezTo>
                    <a:pt x="506353" y="306510"/>
                    <a:pt x="506353" y="318697"/>
                    <a:pt x="498381" y="320572"/>
                  </a:cubicBezTo>
                  <a:cubicBezTo>
                    <a:pt x="484780" y="324088"/>
                    <a:pt x="469304" y="321979"/>
                    <a:pt x="456408" y="317057"/>
                  </a:cubicBezTo>
                  <a:cubicBezTo>
                    <a:pt x="446090" y="313307"/>
                    <a:pt x="449842" y="297838"/>
                    <a:pt x="460863" y="300416"/>
                  </a:cubicBezTo>
                  <a:close/>
                  <a:moveTo>
                    <a:pt x="147316" y="197764"/>
                  </a:moveTo>
                  <a:cubicBezTo>
                    <a:pt x="156241" y="201515"/>
                    <a:pt x="168219" y="202922"/>
                    <a:pt x="174560" y="210658"/>
                  </a:cubicBezTo>
                  <a:cubicBezTo>
                    <a:pt x="178083" y="214877"/>
                    <a:pt x="176204" y="221910"/>
                    <a:pt x="170098" y="221676"/>
                  </a:cubicBezTo>
                  <a:cubicBezTo>
                    <a:pt x="159764" y="221676"/>
                    <a:pt x="148960" y="215112"/>
                    <a:pt x="140035" y="210189"/>
                  </a:cubicBezTo>
                  <a:cubicBezTo>
                    <a:pt x="131580" y="205735"/>
                    <a:pt x="139096" y="194248"/>
                    <a:pt x="147316" y="197764"/>
                  </a:cubicBezTo>
                  <a:close/>
                  <a:moveTo>
                    <a:pt x="460721" y="194622"/>
                  </a:moveTo>
                  <a:cubicBezTo>
                    <a:pt x="467953" y="194579"/>
                    <a:pt x="474954" y="203366"/>
                    <a:pt x="470727" y="211099"/>
                  </a:cubicBezTo>
                  <a:cubicBezTo>
                    <a:pt x="465796" y="220472"/>
                    <a:pt x="454054" y="225862"/>
                    <a:pt x="443722" y="224690"/>
                  </a:cubicBezTo>
                  <a:cubicBezTo>
                    <a:pt x="438556" y="224222"/>
                    <a:pt x="434094" y="220707"/>
                    <a:pt x="434094" y="215317"/>
                  </a:cubicBezTo>
                  <a:cubicBezTo>
                    <a:pt x="434094" y="211333"/>
                    <a:pt x="436912" y="206881"/>
                    <a:pt x="441139" y="206178"/>
                  </a:cubicBezTo>
                  <a:cubicBezTo>
                    <a:pt x="447244" y="205006"/>
                    <a:pt x="449828" y="202663"/>
                    <a:pt x="453820" y="197976"/>
                  </a:cubicBezTo>
                  <a:cubicBezTo>
                    <a:pt x="455874" y="195633"/>
                    <a:pt x="458311" y="194637"/>
                    <a:pt x="460721" y="194622"/>
                  </a:cubicBezTo>
                  <a:close/>
                  <a:moveTo>
                    <a:pt x="408298" y="149458"/>
                  </a:moveTo>
                  <a:cubicBezTo>
                    <a:pt x="412528" y="147816"/>
                    <a:pt x="417229" y="152741"/>
                    <a:pt x="415819" y="156962"/>
                  </a:cubicBezTo>
                  <a:cubicBezTo>
                    <a:pt x="412528" y="165873"/>
                    <a:pt x="405007" y="172908"/>
                    <a:pt x="400071" y="180880"/>
                  </a:cubicBezTo>
                  <a:cubicBezTo>
                    <a:pt x="396546" y="186274"/>
                    <a:pt x="386674" y="182757"/>
                    <a:pt x="389260" y="176191"/>
                  </a:cubicBezTo>
                  <a:cubicBezTo>
                    <a:pt x="393255" y="165638"/>
                    <a:pt x="397016" y="153913"/>
                    <a:pt x="408298" y="149458"/>
                  </a:cubicBezTo>
                  <a:close/>
                  <a:moveTo>
                    <a:pt x="299038" y="148063"/>
                  </a:moveTo>
                  <a:cubicBezTo>
                    <a:pt x="303849" y="148239"/>
                    <a:pt x="308190" y="150875"/>
                    <a:pt x="309246" y="156968"/>
                  </a:cubicBezTo>
                  <a:cubicBezTo>
                    <a:pt x="312297" y="174779"/>
                    <a:pt x="305491" y="196574"/>
                    <a:pt x="303614" y="214385"/>
                  </a:cubicBezTo>
                  <a:cubicBezTo>
                    <a:pt x="301502" y="235009"/>
                    <a:pt x="299859" y="255866"/>
                    <a:pt x="296104" y="276255"/>
                  </a:cubicBezTo>
                  <a:cubicBezTo>
                    <a:pt x="302675" y="278833"/>
                    <a:pt x="308073" y="283286"/>
                    <a:pt x="309012" y="290317"/>
                  </a:cubicBezTo>
                  <a:cubicBezTo>
                    <a:pt x="310889" y="303440"/>
                    <a:pt x="302675" y="313283"/>
                    <a:pt x="292349" y="320314"/>
                  </a:cubicBezTo>
                  <a:cubicBezTo>
                    <a:pt x="281789" y="327813"/>
                    <a:pt x="267473" y="330157"/>
                    <a:pt x="258790" y="318439"/>
                  </a:cubicBezTo>
                  <a:cubicBezTo>
                    <a:pt x="258086" y="317267"/>
                    <a:pt x="257382" y="315861"/>
                    <a:pt x="256913" y="314690"/>
                  </a:cubicBezTo>
                  <a:cubicBezTo>
                    <a:pt x="200120" y="324767"/>
                    <a:pt x="135583" y="318908"/>
                    <a:pt x="79964" y="314924"/>
                  </a:cubicBezTo>
                  <a:cubicBezTo>
                    <a:pt x="65883" y="313986"/>
                    <a:pt x="69168" y="294301"/>
                    <a:pt x="79964" y="295238"/>
                  </a:cubicBezTo>
                  <a:cubicBezTo>
                    <a:pt x="140746" y="291254"/>
                    <a:pt x="201998" y="289848"/>
                    <a:pt x="262780" y="286567"/>
                  </a:cubicBezTo>
                  <a:cubicBezTo>
                    <a:pt x="263484" y="283052"/>
                    <a:pt x="265361" y="279771"/>
                    <a:pt x="269116" y="277661"/>
                  </a:cubicBezTo>
                  <a:cubicBezTo>
                    <a:pt x="270993" y="276490"/>
                    <a:pt x="273575" y="275552"/>
                    <a:pt x="276156" y="275083"/>
                  </a:cubicBezTo>
                  <a:cubicBezTo>
                    <a:pt x="277330" y="251179"/>
                    <a:pt x="278503" y="227041"/>
                    <a:pt x="279677" y="203136"/>
                  </a:cubicBezTo>
                  <a:cubicBezTo>
                    <a:pt x="280381" y="189544"/>
                    <a:pt x="277330" y="165405"/>
                    <a:pt x="286013" y="153922"/>
                  </a:cubicBezTo>
                  <a:cubicBezTo>
                    <a:pt x="288946" y="150172"/>
                    <a:pt x="294227" y="147887"/>
                    <a:pt x="299038" y="148063"/>
                  </a:cubicBezTo>
                  <a:close/>
                  <a:moveTo>
                    <a:pt x="203895" y="141027"/>
                  </a:moveTo>
                  <a:cubicBezTo>
                    <a:pt x="210935" y="145011"/>
                    <a:pt x="217506" y="149932"/>
                    <a:pt x="223607" y="155088"/>
                  </a:cubicBezTo>
                  <a:cubicBezTo>
                    <a:pt x="229005" y="159776"/>
                    <a:pt x="235341" y="165166"/>
                    <a:pt x="236749" y="172197"/>
                  </a:cubicBezTo>
                  <a:cubicBezTo>
                    <a:pt x="237922" y="177587"/>
                    <a:pt x="233463" y="182040"/>
                    <a:pt x="228066" y="180868"/>
                  </a:cubicBezTo>
                  <a:cubicBezTo>
                    <a:pt x="221026" y="179462"/>
                    <a:pt x="215628" y="172900"/>
                    <a:pt x="210700" y="168213"/>
                  </a:cubicBezTo>
                  <a:cubicBezTo>
                    <a:pt x="205538" y="163057"/>
                    <a:pt x="200140" y="157901"/>
                    <a:pt x="194508" y="153448"/>
                  </a:cubicBezTo>
                  <a:cubicBezTo>
                    <a:pt x="187468" y="147589"/>
                    <a:pt x="196386" y="136808"/>
                    <a:pt x="203895" y="141027"/>
                  </a:cubicBezTo>
                  <a:close/>
                  <a:moveTo>
                    <a:pt x="308012" y="81221"/>
                  </a:moveTo>
                  <a:cubicBezTo>
                    <a:pt x="311302" y="82569"/>
                    <a:pt x="313710" y="85850"/>
                    <a:pt x="312301" y="89951"/>
                  </a:cubicBezTo>
                  <a:cubicBezTo>
                    <a:pt x="309481" y="97920"/>
                    <a:pt x="308071" y="105888"/>
                    <a:pt x="307366" y="114091"/>
                  </a:cubicBezTo>
                  <a:cubicBezTo>
                    <a:pt x="306661" y="122059"/>
                    <a:pt x="295853" y="122059"/>
                    <a:pt x="295148" y="114091"/>
                  </a:cubicBezTo>
                  <a:cubicBezTo>
                    <a:pt x="294208" y="104013"/>
                    <a:pt x="293033" y="93232"/>
                    <a:pt x="298437" y="84092"/>
                  </a:cubicBezTo>
                  <a:cubicBezTo>
                    <a:pt x="300552" y="80460"/>
                    <a:pt x="304723" y="79874"/>
                    <a:pt x="308012" y="81221"/>
                  </a:cubicBezTo>
                  <a:close/>
                  <a:moveTo>
                    <a:pt x="302822" y="60568"/>
                  </a:moveTo>
                  <a:cubicBezTo>
                    <a:pt x="203562" y="64189"/>
                    <a:pt x="107671" y="131190"/>
                    <a:pt x="76460" y="227975"/>
                  </a:cubicBezTo>
                  <a:cubicBezTo>
                    <a:pt x="27415" y="379364"/>
                    <a:pt x="144279" y="558639"/>
                    <a:pt x="313474" y="534502"/>
                  </a:cubicBezTo>
                  <a:cubicBezTo>
                    <a:pt x="315586" y="534267"/>
                    <a:pt x="317698" y="534736"/>
                    <a:pt x="319810" y="535673"/>
                  </a:cubicBezTo>
                  <a:cubicBezTo>
                    <a:pt x="435032" y="507317"/>
                    <a:pt x="534531" y="399752"/>
                    <a:pt x="523736" y="275079"/>
                  </a:cubicBezTo>
                  <a:cubicBezTo>
                    <a:pt x="514819" y="174076"/>
                    <a:pt x="451928" y="79165"/>
                    <a:pt x="345389" y="62995"/>
                  </a:cubicBezTo>
                  <a:cubicBezTo>
                    <a:pt x="331250" y="60827"/>
                    <a:pt x="317002" y="60051"/>
                    <a:pt x="302822" y="60568"/>
                  </a:cubicBezTo>
                  <a:close/>
                  <a:moveTo>
                    <a:pt x="339503" y="1410"/>
                  </a:moveTo>
                  <a:cubicBezTo>
                    <a:pt x="488488" y="17587"/>
                    <a:pt x="592669" y="170326"/>
                    <a:pt x="582403" y="322886"/>
                  </a:cubicBezTo>
                  <a:cubicBezTo>
                    <a:pt x="572077" y="472868"/>
                    <a:pt x="414381" y="625897"/>
                    <a:pt x="259735" y="598947"/>
                  </a:cubicBezTo>
                  <a:cubicBezTo>
                    <a:pt x="124098" y="616992"/>
                    <a:pt x="15447" y="443575"/>
                    <a:pt x="1836" y="324761"/>
                  </a:cubicBezTo>
                  <a:cubicBezTo>
                    <a:pt x="-17172" y="157671"/>
                    <a:pt x="114007" y="28546"/>
                    <a:pt x="273111" y="3236"/>
                  </a:cubicBezTo>
                  <a:cubicBezTo>
                    <a:pt x="296021" y="-425"/>
                    <a:pt x="318219" y="-901"/>
                    <a:pt x="339503" y="1410"/>
                  </a:cubicBezTo>
                  <a:close/>
                </a:path>
              </a:pathLst>
            </a:custGeom>
            <a:solidFill>
              <a:srgbClr val="F2F2F2"/>
            </a:solidFill>
            <a:ln>
              <a:noFill/>
            </a:ln>
          </p:spPr>
        </p:sp>
      </p:grpSp>
      <p:grpSp>
        <p:nvGrpSpPr>
          <p:cNvPr id="15" name="组合 14">
            <a:extLst>
              <a:ext uri="{FF2B5EF4-FFF2-40B4-BE49-F238E27FC236}">
                <a16:creationId xmlns:a16="http://schemas.microsoft.com/office/drawing/2014/main" xmlns="" id="{4B36B1E2-732B-4729-A426-D3BE5121F3EF}"/>
              </a:ext>
            </a:extLst>
          </p:cNvPr>
          <p:cNvGrpSpPr/>
          <p:nvPr/>
        </p:nvGrpSpPr>
        <p:grpSpPr>
          <a:xfrm>
            <a:off x="6375465" y="1367288"/>
            <a:ext cx="613606" cy="613606"/>
            <a:chOff x="6350928" y="4593275"/>
            <a:chExt cx="613606" cy="613606"/>
          </a:xfrm>
        </p:grpSpPr>
        <p:sp>
          <p:nvSpPr>
            <p:cNvPr id="16" name="椭圆 15"/>
            <p:cNvSpPr/>
            <p:nvPr/>
          </p:nvSpPr>
          <p:spPr>
            <a:xfrm>
              <a:off x="6350928" y="4593275"/>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17" name="open-book-with-text-lines_85523"/>
            <p:cNvSpPr>
              <a:spLocks noChangeAspect="1"/>
            </p:cNvSpPr>
            <p:nvPr/>
          </p:nvSpPr>
          <p:spPr bwMode="auto">
            <a:xfrm>
              <a:off x="6475609" y="4771700"/>
              <a:ext cx="364245" cy="256757"/>
            </a:xfrm>
            <a:custGeom>
              <a:avLst/>
              <a:gdLst>
                <a:gd name="T0" fmla="*/ 6163 w 6398"/>
                <a:gd name="T1" fmla="*/ 285 h 4517"/>
                <a:gd name="T2" fmla="*/ 5788 w 6398"/>
                <a:gd name="T3" fmla="*/ 70 h 4517"/>
                <a:gd name="T4" fmla="*/ 3199 w 6398"/>
                <a:gd name="T5" fmla="*/ 665 h 4517"/>
                <a:gd name="T6" fmla="*/ 610 w 6398"/>
                <a:gd name="T7" fmla="*/ 70 h 4517"/>
                <a:gd name="T8" fmla="*/ 235 w 6398"/>
                <a:gd name="T9" fmla="*/ 285 h 4517"/>
                <a:gd name="T10" fmla="*/ 0 w 6398"/>
                <a:gd name="T11" fmla="*/ 1022 h 4517"/>
                <a:gd name="T12" fmla="*/ 3199 w 6398"/>
                <a:gd name="T13" fmla="*/ 4517 h 4517"/>
                <a:gd name="T14" fmla="*/ 3199 w 6398"/>
                <a:gd name="T15" fmla="*/ 4517 h 4517"/>
                <a:gd name="T16" fmla="*/ 6398 w 6398"/>
                <a:gd name="T17" fmla="*/ 4295 h 4517"/>
                <a:gd name="T18" fmla="*/ 6053 w 6398"/>
                <a:gd name="T19" fmla="*/ 412 h 4517"/>
                <a:gd name="T20" fmla="*/ 5738 w 6398"/>
                <a:gd name="T21" fmla="*/ 3851 h 4517"/>
                <a:gd name="T22" fmla="*/ 6053 w 6398"/>
                <a:gd name="T23" fmla="*/ 412 h 4517"/>
                <a:gd name="T24" fmla="*/ 3266 w 6398"/>
                <a:gd name="T25" fmla="*/ 785 h 4517"/>
                <a:gd name="T26" fmla="*/ 744 w 6398"/>
                <a:gd name="T27" fmla="*/ 156 h 4517"/>
                <a:gd name="T28" fmla="*/ 2934 w 6398"/>
                <a:gd name="T29" fmla="*/ 3833 h 4517"/>
                <a:gd name="T30" fmla="*/ 3132 w 6398"/>
                <a:gd name="T31" fmla="*/ 785 h 4517"/>
                <a:gd name="T32" fmla="*/ 3000 w 6398"/>
                <a:gd name="T33" fmla="*/ 4167 h 4517"/>
                <a:gd name="T34" fmla="*/ 2867 w 6398"/>
                <a:gd name="T35" fmla="*/ 4294 h 4517"/>
                <a:gd name="T36" fmla="*/ 345 w 6398"/>
                <a:gd name="T37" fmla="*/ 412 h 4517"/>
                <a:gd name="T38" fmla="*/ 660 w 6398"/>
                <a:gd name="T39" fmla="*/ 3851 h 4517"/>
                <a:gd name="T40" fmla="*/ 345 w 6398"/>
                <a:gd name="T41" fmla="*/ 412 h 4517"/>
                <a:gd name="T42" fmla="*/ 212 w 6398"/>
                <a:gd name="T43" fmla="*/ 934 h 4517"/>
                <a:gd name="T44" fmla="*/ 2217 w 6398"/>
                <a:gd name="T45" fmla="*/ 4384 h 4517"/>
                <a:gd name="T46" fmla="*/ 6265 w 6398"/>
                <a:gd name="T47" fmla="*/ 4295 h 4517"/>
                <a:gd name="T48" fmla="*/ 6128 w 6398"/>
                <a:gd name="T49" fmla="*/ 4118 h 4517"/>
                <a:gd name="T50" fmla="*/ 6265 w 6398"/>
                <a:gd name="T51" fmla="*/ 1022 h 4517"/>
                <a:gd name="T52" fmla="*/ 1070 w 6398"/>
                <a:gd name="T53" fmla="*/ 603 h 4517"/>
                <a:gd name="T54" fmla="*/ 2688 w 6398"/>
                <a:gd name="T55" fmla="*/ 1189 h 4517"/>
                <a:gd name="T56" fmla="*/ 988 w 6398"/>
                <a:gd name="T57" fmla="*/ 649 h 4517"/>
                <a:gd name="T58" fmla="*/ 2670 w 6398"/>
                <a:gd name="T59" fmla="*/ 1642 h 4517"/>
                <a:gd name="T60" fmla="*/ 1070 w 6398"/>
                <a:gd name="T61" fmla="*/ 1058 h 4517"/>
                <a:gd name="T62" fmla="*/ 2752 w 6398"/>
                <a:gd name="T63" fmla="*/ 2050 h 4517"/>
                <a:gd name="T64" fmla="*/ 1034 w 6398"/>
                <a:gd name="T65" fmla="*/ 1642 h 4517"/>
                <a:gd name="T66" fmla="*/ 2706 w 6398"/>
                <a:gd name="T67" fmla="*/ 1968 h 4517"/>
                <a:gd name="T68" fmla="*/ 2688 w 6398"/>
                <a:gd name="T69" fmla="*/ 2554 h 4517"/>
                <a:gd name="T70" fmla="*/ 988 w 6398"/>
                <a:gd name="T71" fmla="*/ 2015 h 4517"/>
                <a:gd name="T72" fmla="*/ 2752 w 6398"/>
                <a:gd name="T73" fmla="*/ 2506 h 4517"/>
                <a:gd name="T74" fmla="*/ 2670 w 6398"/>
                <a:gd name="T75" fmla="*/ 3007 h 4517"/>
                <a:gd name="T76" fmla="*/ 1070 w 6398"/>
                <a:gd name="T77" fmla="*/ 2424 h 4517"/>
                <a:gd name="T78" fmla="*/ 2752 w 6398"/>
                <a:gd name="T79" fmla="*/ 3416 h 4517"/>
                <a:gd name="T80" fmla="*/ 1034 w 6398"/>
                <a:gd name="T81" fmla="*/ 3007 h 4517"/>
                <a:gd name="T82" fmla="*/ 2706 w 6398"/>
                <a:gd name="T83" fmla="*/ 3334 h 4517"/>
                <a:gd name="T84" fmla="*/ 3624 w 6398"/>
                <a:gd name="T85" fmla="*/ 1058 h 4517"/>
                <a:gd name="T86" fmla="*/ 5296 w 6398"/>
                <a:gd name="T87" fmla="*/ 731 h 4517"/>
                <a:gd name="T88" fmla="*/ 3578 w 6398"/>
                <a:gd name="T89" fmla="*/ 1140 h 4517"/>
                <a:gd name="T90" fmla="*/ 5260 w 6398"/>
                <a:gd name="T91" fmla="*/ 1058 h 4517"/>
                <a:gd name="T92" fmla="*/ 3660 w 6398"/>
                <a:gd name="T93" fmla="*/ 1642 h 4517"/>
                <a:gd name="T94" fmla="*/ 3578 w 6398"/>
                <a:gd name="T95" fmla="*/ 2050 h 4517"/>
                <a:gd name="T96" fmla="*/ 5342 w 6398"/>
                <a:gd name="T97" fmla="*/ 1560 h 4517"/>
                <a:gd name="T98" fmla="*/ 3642 w 6398"/>
                <a:gd name="T99" fmla="*/ 2099 h 4517"/>
                <a:gd name="T100" fmla="*/ 3624 w 6398"/>
                <a:gd name="T101" fmla="*/ 2424 h 4517"/>
                <a:gd name="T102" fmla="*/ 5296 w 6398"/>
                <a:gd name="T103" fmla="*/ 2097 h 4517"/>
                <a:gd name="T104" fmla="*/ 3578 w 6398"/>
                <a:gd name="T105" fmla="*/ 2506 h 4517"/>
                <a:gd name="T106" fmla="*/ 5260 w 6398"/>
                <a:gd name="T107" fmla="*/ 2424 h 4517"/>
                <a:gd name="T108" fmla="*/ 3660 w 6398"/>
                <a:gd name="T109" fmla="*/ 3007 h 4517"/>
                <a:gd name="T110" fmla="*/ 3578 w 6398"/>
                <a:gd name="T111" fmla="*/ 3416 h 4517"/>
                <a:gd name="T112" fmla="*/ 5342 w 6398"/>
                <a:gd name="T113" fmla="*/ 2925 h 4517"/>
                <a:gd name="T114" fmla="*/ 3642 w 6398"/>
                <a:gd name="T115" fmla="*/ 3465 h 4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98" h="4517">
                  <a:moveTo>
                    <a:pt x="6186" y="800"/>
                  </a:moveTo>
                  <a:lnTo>
                    <a:pt x="6186" y="335"/>
                  </a:lnTo>
                  <a:cubicBezTo>
                    <a:pt x="6186" y="316"/>
                    <a:pt x="6178" y="298"/>
                    <a:pt x="6163" y="285"/>
                  </a:cubicBezTo>
                  <a:cubicBezTo>
                    <a:pt x="6149" y="272"/>
                    <a:pt x="6129" y="267"/>
                    <a:pt x="6110" y="269"/>
                  </a:cubicBezTo>
                  <a:lnTo>
                    <a:pt x="5788" y="313"/>
                  </a:lnTo>
                  <a:lnTo>
                    <a:pt x="5788" y="70"/>
                  </a:lnTo>
                  <a:cubicBezTo>
                    <a:pt x="5788" y="49"/>
                    <a:pt x="5778" y="30"/>
                    <a:pt x="5762" y="17"/>
                  </a:cubicBezTo>
                  <a:cubicBezTo>
                    <a:pt x="5745" y="4"/>
                    <a:pt x="5724" y="0"/>
                    <a:pt x="5704" y="5"/>
                  </a:cubicBezTo>
                  <a:lnTo>
                    <a:pt x="3199" y="665"/>
                  </a:lnTo>
                  <a:lnTo>
                    <a:pt x="694" y="5"/>
                  </a:lnTo>
                  <a:cubicBezTo>
                    <a:pt x="674" y="0"/>
                    <a:pt x="653" y="4"/>
                    <a:pt x="636" y="17"/>
                  </a:cubicBezTo>
                  <a:cubicBezTo>
                    <a:pt x="620" y="30"/>
                    <a:pt x="610" y="49"/>
                    <a:pt x="610" y="70"/>
                  </a:cubicBezTo>
                  <a:lnTo>
                    <a:pt x="610" y="313"/>
                  </a:lnTo>
                  <a:lnTo>
                    <a:pt x="288" y="269"/>
                  </a:lnTo>
                  <a:cubicBezTo>
                    <a:pt x="269" y="267"/>
                    <a:pt x="249" y="272"/>
                    <a:pt x="235" y="285"/>
                  </a:cubicBezTo>
                  <a:cubicBezTo>
                    <a:pt x="220" y="298"/>
                    <a:pt x="212" y="316"/>
                    <a:pt x="212" y="335"/>
                  </a:cubicBezTo>
                  <a:lnTo>
                    <a:pt x="212" y="800"/>
                  </a:lnTo>
                  <a:cubicBezTo>
                    <a:pt x="94" y="805"/>
                    <a:pt x="0" y="903"/>
                    <a:pt x="0" y="1022"/>
                  </a:cubicBezTo>
                  <a:lnTo>
                    <a:pt x="0" y="4295"/>
                  </a:lnTo>
                  <a:cubicBezTo>
                    <a:pt x="0" y="4417"/>
                    <a:pt x="100" y="4517"/>
                    <a:pt x="222" y="4517"/>
                  </a:cubicBezTo>
                  <a:lnTo>
                    <a:pt x="3199" y="4517"/>
                  </a:lnTo>
                  <a:lnTo>
                    <a:pt x="3199" y="4517"/>
                  </a:lnTo>
                  <a:lnTo>
                    <a:pt x="3199" y="4517"/>
                  </a:lnTo>
                  <a:lnTo>
                    <a:pt x="3199" y="4517"/>
                  </a:lnTo>
                  <a:lnTo>
                    <a:pt x="3199" y="4517"/>
                  </a:lnTo>
                  <a:lnTo>
                    <a:pt x="6176" y="4517"/>
                  </a:lnTo>
                  <a:cubicBezTo>
                    <a:pt x="6298" y="4517"/>
                    <a:pt x="6398" y="4417"/>
                    <a:pt x="6398" y="4295"/>
                  </a:cubicBezTo>
                  <a:lnTo>
                    <a:pt x="6398" y="1022"/>
                  </a:lnTo>
                  <a:cubicBezTo>
                    <a:pt x="6398" y="903"/>
                    <a:pt x="6304" y="805"/>
                    <a:pt x="6186" y="800"/>
                  </a:cubicBezTo>
                  <a:close/>
                  <a:moveTo>
                    <a:pt x="6053" y="412"/>
                  </a:moveTo>
                  <a:lnTo>
                    <a:pt x="6053" y="3994"/>
                  </a:lnTo>
                  <a:lnTo>
                    <a:pt x="4273" y="4237"/>
                  </a:lnTo>
                  <a:lnTo>
                    <a:pt x="5738" y="3851"/>
                  </a:lnTo>
                  <a:cubicBezTo>
                    <a:pt x="5767" y="3843"/>
                    <a:pt x="5788" y="3817"/>
                    <a:pt x="5788" y="3787"/>
                  </a:cubicBezTo>
                  <a:lnTo>
                    <a:pt x="5788" y="448"/>
                  </a:lnTo>
                  <a:lnTo>
                    <a:pt x="6053" y="412"/>
                  </a:lnTo>
                  <a:close/>
                  <a:moveTo>
                    <a:pt x="5654" y="3735"/>
                  </a:moveTo>
                  <a:lnTo>
                    <a:pt x="3266" y="4364"/>
                  </a:lnTo>
                  <a:lnTo>
                    <a:pt x="3266" y="785"/>
                  </a:lnTo>
                  <a:lnTo>
                    <a:pt x="5654" y="156"/>
                  </a:lnTo>
                  <a:lnTo>
                    <a:pt x="5654" y="3735"/>
                  </a:lnTo>
                  <a:close/>
                  <a:moveTo>
                    <a:pt x="744" y="156"/>
                  </a:moveTo>
                  <a:lnTo>
                    <a:pt x="2867" y="715"/>
                  </a:lnTo>
                  <a:lnTo>
                    <a:pt x="2867" y="3767"/>
                  </a:lnTo>
                  <a:cubicBezTo>
                    <a:pt x="2867" y="3803"/>
                    <a:pt x="2897" y="3833"/>
                    <a:pt x="2934" y="3833"/>
                  </a:cubicBezTo>
                  <a:cubicBezTo>
                    <a:pt x="2970" y="3833"/>
                    <a:pt x="3000" y="3803"/>
                    <a:pt x="3000" y="3767"/>
                  </a:cubicBezTo>
                  <a:lnTo>
                    <a:pt x="3000" y="750"/>
                  </a:lnTo>
                  <a:lnTo>
                    <a:pt x="3132" y="785"/>
                  </a:lnTo>
                  <a:lnTo>
                    <a:pt x="3132" y="4364"/>
                  </a:lnTo>
                  <a:lnTo>
                    <a:pt x="3000" y="4329"/>
                  </a:lnTo>
                  <a:lnTo>
                    <a:pt x="3000" y="4167"/>
                  </a:lnTo>
                  <a:cubicBezTo>
                    <a:pt x="3000" y="4130"/>
                    <a:pt x="2970" y="4100"/>
                    <a:pt x="2934" y="4100"/>
                  </a:cubicBezTo>
                  <a:cubicBezTo>
                    <a:pt x="2897" y="4100"/>
                    <a:pt x="2867" y="4130"/>
                    <a:pt x="2867" y="4167"/>
                  </a:cubicBezTo>
                  <a:lnTo>
                    <a:pt x="2867" y="4294"/>
                  </a:lnTo>
                  <a:lnTo>
                    <a:pt x="744" y="3735"/>
                  </a:lnTo>
                  <a:lnTo>
                    <a:pt x="744" y="156"/>
                  </a:lnTo>
                  <a:close/>
                  <a:moveTo>
                    <a:pt x="345" y="412"/>
                  </a:moveTo>
                  <a:lnTo>
                    <a:pt x="610" y="448"/>
                  </a:lnTo>
                  <a:lnTo>
                    <a:pt x="610" y="3787"/>
                  </a:lnTo>
                  <a:cubicBezTo>
                    <a:pt x="610" y="3817"/>
                    <a:pt x="631" y="3843"/>
                    <a:pt x="660" y="3851"/>
                  </a:cubicBezTo>
                  <a:lnTo>
                    <a:pt x="2125" y="4237"/>
                  </a:lnTo>
                  <a:lnTo>
                    <a:pt x="345" y="3994"/>
                  </a:lnTo>
                  <a:lnTo>
                    <a:pt x="345" y="412"/>
                  </a:lnTo>
                  <a:close/>
                  <a:moveTo>
                    <a:pt x="133" y="4295"/>
                  </a:moveTo>
                  <a:lnTo>
                    <a:pt x="133" y="1022"/>
                  </a:lnTo>
                  <a:cubicBezTo>
                    <a:pt x="133" y="976"/>
                    <a:pt x="168" y="939"/>
                    <a:pt x="212" y="934"/>
                  </a:cubicBezTo>
                  <a:lnTo>
                    <a:pt x="212" y="4052"/>
                  </a:lnTo>
                  <a:cubicBezTo>
                    <a:pt x="212" y="4085"/>
                    <a:pt x="237" y="4114"/>
                    <a:pt x="270" y="4118"/>
                  </a:cubicBezTo>
                  <a:lnTo>
                    <a:pt x="2217" y="4384"/>
                  </a:lnTo>
                  <a:lnTo>
                    <a:pt x="222" y="4384"/>
                  </a:lnTo>
                  <a:cubicBezTo>
                    <a:pt x="173" y="4384"/>
                    <a:pt x="133" y="4344"/>
                    <a:pt x="133" y="4295"/>
                  </a:cubicBezTo>
                  <a:close/>
                  <a:moveTo>
                    <a:pt x="6265" y="4295"/>
                  </a:moveTo>
                  <a:cubicBezTo>
                    <a:pt x="6265" y="4344"/>
                    <a:pt x="6225" y="4384"/>
                    <a:pt x="6176" y="4384"/>
                  </a:cubicBezTo>
                  <a:lnTo>
                    <a:pt x="4181" y="4384"/>
                  </a:lnTo>
                  <a:lnTo>
                    <a:pt x="6128" y="4118"/>
                  </a:lnTo>
                  <a:cubicBezTo>
                    <a:pt x="6161" y="4114"/>
                    <a:pt x="6186" y="4085"/>
                    <a:pt x="6186" y="4052"/>
                  </a:cubicBezTo>
                  <a:lnTo>
                    <a:pt x="6186" y="934"/>
                  </a:lnTo>
                  <a:cubicBezTo>
                    <a:pt x="6230" y="939"/>
                    <a:pt x="6265" y="976"/>
                    <a:pt x="6265" y="1022"/>
                  </a:cubicBezTo>
                  <a:lnTo>
                    <a:pt x="6265" y="4295"/>
                  </a:lnTo>
                  <a:close/>
                  <a:moveTo>
                    <a:pt x="988" y="649"/>
                  </a:moveTo>
                  <a:cubicBezTo>
                    <a:pt x="998" y="614"/>
                    <a:pt x="1035" y="593"/>
                    <a:pt x="1070" y="603"/>
                  </a:cubicBezTo>
                  <a:lnTo>
                    <a:pt x="2706" y="1058"/>
                  </a:lnTo>
                  <a:cubicBezTo>
                    <a:pt x="2741" y="1068"/>
                    <a:pt x="2762" y="1105"/>
                    <a:pt x="2752" y="1140"/>
                  </a:cubicBezTo>
                  <a:cubicBezTo>
                    <a:pt x="2744" y="1170"/>
                    <a:pt x="2717" y="1189"/>
                    <a:pt x="2688" y="1189"/>
                  </a:cubicBezTo>
                  <a:cubicBezTo>
                    <a:pt x="2682" y="1189"/>
                    <a:pt x="2676" y="1188"/>
                    <a:pt x="2670" y="1186"/>
                  </a:cubicBezTo>
                  <a:lnTo>
                    <a:pt x="1034" y="731"/>
                  </a:lnTo>
                  <a:cubicBezTo>
                    <a:pt x="999" y="722"/>
                    <a:pt x="978" y="685"/>
                    <a:pt x="988" y="649"/>
                  </a:cubicBezTo>
                  <a:close/>
                  <a:moveTo>
                    <a:pt x="2752" y="1595"/>
                  </a:moveTo>
                  <a:cubicBezTo>
                    <a:pt x="2744" y="1625"/>
                    <a:pt x="2717" y="1644"/>
                    <a:pt x="2688" y="1644"/>
                  </a:cubicBezTo>
                  <a:cubicBezTo>
                    <a:pt x="2682" y="1644"/>
                    <a:pt x="2676" y="1643"/>
                    <a:pt x="2670" y="1642"/>
                  </a:cubicBezTo>
                  <a:lnTo>
                    <a:pt x="1034" y="1187"/>
                  </a:lnTo>
                  <a:cubicBezTo>
                    <a:pt x="999" y="1177"/>
                    <a:pt x="978" y="1140"/>
                    <a:pt x="988" y="1105"/>
                  </a:cubicBezTo>
                  <a:cubicBezTo>
                    <a:pt x="998" y="1069"/>
                    <a:pt x="1035" y="1048"/>
                    <a:pt x="1070" y="1058"/>
                  </a:cubicBezTo>
                  <a:lnTo>
                    <a:pt x="2706" y="1513"/>
                  </a:lnTo>
                  <a:cubicBezTo>
                    <a:pt x="2741" y="1523"/>
                    <a:pt x="2762" y="1560"/>
                    <a:pt x="2752" y="1595"/>
                  </a:cubicBezTo>
                  <a:close/>
                  <a:moveTo>
                    <a:pt x="2752" y="2050"/>
                  </a:moveTo>
                  <a:cubicBezTo>
                    <a:pt x="2744" y="2080"/>
                    <a:pt x="2717" y="2099"/>
                    <a:pt x="2688" y="2099"/>
                  </a:cubicBezTo>
                  <a:cubicBezTo>
                    <a:pt x="2682" y="2099"/>
                    <a:pt x="2676" y="2098"/>
                    <a:pt x="2670" y="2097"/>
                  </a:cubicBezTo>
                  <a:lnTo>
                    <a:pt x="1034" y="1642"/>
                  </a:lnTo>
                  <a:cubicBezTo>
                    <a:pt x="999" y="1632"/>
                    <a:pt x="978" y="1595"/>
                    <a:pt x="988" y="1560"/>
                  </a:cubicBezTo>
                  <a:cubicBezTo>
                    <a:pt x="998" y="1524"/>
                    <a:pt x="1035" y="1503"/>
                    <a:pt x="1070" y="1513"/>
                  </a:cubicBezTo>
                  <a:lnTo>
                    <a:pt x="2706" y="1968"/>
                  </a:lnTo>
                  <a:cubicBezTo>
                    <a:pt x="2741" y="1978"/>
                    <a:pt x="2762" y="2015"/>
                    <a:pt x="2752" y="2050"/>
                  </a:cubicBezTo>
                  <a:close/>
                  <a:moveTo>
                    <a:pt x="2752" y="2506"/>
                  </a:moveTo>
                  <a:cubicBezTo>
                    <a:pt x="2744" y="2535"/>
                    <a:pt x="2717" y="2554"/>
                    <a:pt x="2688" y="2554"/>
                  </a:cubicBezTo>
                  <a:cubicBezTo>
                    <a:pt x="2682" y="2554"/>
                    <a:pt x="2676" y="2554"/>
                    <a:pt x="2670" y="2552"/>
                  </a:cubicBezTo>
                  <a:lnTo>
                    <a:pt x="1034" y="2097"/>
                  </a:lnTo>
                  <a:cubicBezTo>
                    <a:pt x="999" y="2087"/>
                    <a:pt x="978" y="2050"/>
                    <a:pt x="988" y="2015"/>
                  </a:cubicBezTo>
                  <a:cubicBezTo>
                    <a:pt x="998" y="1979"/>
                    <a:pt x="1035" y="1959"/>
                    <a:pt x="1070" y="1969"/>
                  </a:cubicBezTo>
                  <a:lnTo>
                    <a:pt x="2706" y="2424"/>
                  </a:lnTo>
                  <a:cubicBezTo>
                    <a:pt x="2741" y="2433"/>
                    <a:pt x="2762" y="2470"/>
                    <a:pt x="2752" y="2506"/>
                  </a:cubicBezTo>
                  <a:close/>
                  <a:moveTo>
                    <a:pt x="2752" y="2961"/>
                  </a:moveTo>
                  <a:cubicBezTo>
                    <a:pt x="2744" y="2990"/>
                    <a:pt x="2717" y="3010"/>
                    <a:pt x="2688" y="3010"/>
                  </a:cubicBezTo>
                  <a:cubicBezTo>
                    <a:pt x="2682" y="3010"/>
                    <a:pt x="2676" y="3009"/>
                    <a:pt x="2670" y="3007"/>
                  </a:cubicBezTo>
                  <a:lnTo>
                    <a:pt x="1034" y="2552"/>
                  </a:lnTo>
                  <a:cubicBezTo>
                    <a:pt x="999" y="2542"/>
                    <a:pt x="978" y="2506"/>
                    <a:pt x="988" y="2470"/>
                  </a:cubicBezTo>
                  <a:cubicBezTo>
                    <a:pt x="998" y="2435"/>
                    <a:pt x="1035" y="2414"/>
                    <a:pt x="1070" y="2424"/>
                  </a:cubicBezTo>
                  <a:lnTo>
                    <a:pt x="2706" y="2879"/>
                  </a:lnTo>
                  <a:cubicBezTo>
                    <a:pt x="2741" y="2889"/>
                    <a:pt x="2762" y="2925"/>
                    <a:pt x="2752" y="2961"/>
                  </a:cubicBezTo>
                  <a:close/>
                  <a:moveTo>
                    <a:pt x="2752" y="3416"/>
                  </a:moveTo>
                  <a:cubicBezTo>
                    <a:pt x="2744" y="3445"/>
                    <a:pt x="2717" y="3465"/>
                    <a:pt x="2688" y="3465"/>
                  </a:cubicBezTo>
                  <a:cubicBezTo>
                    <a:pt x="2682" y="3465"/>
                    <a:pt x="2676" y="3464"/>
                    <a:pt x="2670" y="3462"/>
                  </a:cubicBezTo>
                  <a:lnTo>
                    <a:pt x="1034" y="3007"/>
                  </a:lnTo>
                  <a:cubicBezTo>
                    <a:pt x="999" y="2998"/>
                    <a:pt x="978" y="2961"/>
                    <a:pt x="988" y="2925"/>
                  </a:cubicBezTo>
                  <a:cubicBezTo>
                    <a:pt x="998" y="2890"/>
                    <a:pt x="1035" y="2869"/>
                    <a:pt x="1070" y="2879"/>
                  </a:cubicBezTo>
                  <a:lnTo>
                    <a:pt x="2706" y="3334"/>
                  </a:lnTo>
                  <a:cubicBezTo>
                    <a:pt x="2741" y="3344"/>
                    <a:pt x="2762" y="3381"/>
                    <a:pt x="2752" y="3416"/>
                  </a:cubicBezTo>
                  <a:close/>
                  <a:moveTo>
                    <a:pt x="3578" y="1140"/>
                  </a:moveTo>
                  <a:cubicBezTo>
                    <a:pt x="3568" y="1105"/>
                    <a:pt x="3589" y="1068"/>
                    <a:pt x="3624" y="1058"/>
                  </a:cubicBezTo>
                  <a:lnTo>
                    <a:pt x="5260" y="603"/>
                  </a:lnTo>
                  <a:cubicBezTo>
                    <a:pt x="5295" y="593"/>
                    <a:pt x="5332" y="614"/>
                    <a:pt x="5342" y="649"/>
                  </a:cubicBezTo>
                  <a:cubicBezTo>
                    <a:pt x="5352" y="685"/>
                    <a:pt x="5331" y="722"/>
                    <a:pt x="5296" y="731"/>
                  </a:cubicBezTo>
                  <a:lnTo>
                    <a:pt x="3660" y="1186"/>
                  </a:lnTo>
                  <a:cubicBezTo>
                    <a:pt x="3654" y="1188"/>
                    <a:pt x="3648" y="1189"/>
                    <a:pt x="3642" y="1189"/>
                  </a:cubicBezTo>
                  <a:cubicBezTo>
                    <a:pt x="3613" y="1189"/>
                    <a:pt x="3586" y="1170"/>
                    <a:pt x="3578" y="1140"/>
                  </a:cubicBezTo>
                  <a:close/>
                  <a:moveTo>
                    <a:pt x="3578" y="1595"/>
                  </a:moveTo>
                  <a:cubicBezTo>
                    <a:pt x="3568" y="1560"/>
                    <a:pt x="3589" y="1523"/>
                    <a:pt x="3624" y="1513"/>
                  </a:cubicBezTo>
                  <a:lnTo>
                    <a:pt x="5260" y="1058"/>
                  </a:lnTo>
                  <a:cubicBezTo>
                    <a:pt x="5295" y="1048"/>
                    <a:pt x="5332" y="1069"/>
                    <a:pt x="5342" y="1105"/>
                  </a:cubicBezTo>
                  <a:cubicBezTo>
                    <a:pt x="5352" y="1140"/>
                    <a:pt x="5331" y="1177"/>
                    <a:pt x="5296" y="1187"/>
                  </a:cubicBezTo>
                  <a:lnTo>
                    <a:pt x="3660" y="1642"/>
                  </a:lnTo>
                  <a:cubicBezTo>
                    <a:pt x="3654" y="1643"/>
                    <a:pt x="3648" y="1644"/>
                    <a:pt x="3642" y="1644"/>
                  </a:cubicBezTo>
                  <a:cubicBezTo>
                    <a:pt x="3613" y="1644"/>
                    <a:pt x="3586" y="1625"/>
                    <a:pt x="3578" y="1595"/>
                  </a:cubicBezTo>
                  <a:close/>
                  <a:moveTo>
                    <a:pt x="3578" y="2050"/>
                  </a:moveTo>
                  <a:cubicBezTo>
                    <a:pt x="3568" y="2015"/>
                    <a:pt x="3589" y="1978"/>
                    <a:pt x="3624" y="1968"/>
                  </a:cubicBezTo>
                  <a:lnTo>
                    <a:pt x="5260" y="1513"/>
                  </a:lnTo>
                  <a:cubicBezTo>
                    <a:pt x="5295" y="1504"/>
                    <a:pt x="5332" y="1524"/>
                    <a:pt x="5342" y="1560"/>
                  </a:cubicBezTo>
                  <a:cubicBezTo>
                    <a:pt x="5352" y="1595"/>
                    <a:pt x="5331" y="1632"/>
                    <a:pt x="5296" y="1642"/>
                  </a:cubicBezTo>
                  <a:lnTo>
                    <a:pt x="3660" y="2097"/>
                  </a:lnTo>
                  <a:cubicBezTo>
                    <a:pt x="3654" y="2098"/>
                    <a:pt x="3648" y="2099"/>
                    <a:pt x="3642" y="2099"/>
                  </a:cubicBezTo>
                  <a:cubicBezTo>
                    <a:pt x="3613" y="2099"/>
                    <a:pt x="3586" y="2080"/>
                    <a:pt x="3578" y="2050"/>
                  </a:cubicBezTo>
                  <a:close/>
                  <a:moveTo>
                    <a:pt x="3578" y="2506"/>
                  </a:moveTo>
                  <a:cubicBezTo>
                    <a:pt x="3568" y="2470"/>
                    <a:pt x="3589" y="2433"/>
                    <a:pt x="3624" y="2424"/>
                  </a:cubicBezTo>
                  <a:lnTo>
                    <a:pt x="5260" y="1969"/>
                  </a:lnTo>
                  <a:cubicBezTo>
                    <a:pt x="5295" y="1959"/>
                    <a:pt x="5332" y="1979"/>
                    <a:pt x="5342" y="2015"/>
                  </a:cubicBezTo>
                  <a:cubicBezTo>
                    <a:pt x="5352" y="2050"/>
                    <a:pt x="5331" y="2087"/>
                    <a:pt x="5296" y="2097"/>
                  </a:cubicBezTo>
                  <a:lnTo>
                    <a:pt x="3660" y="2552"/>
                  </a:lnTo>
                  <a:cubicBezTo>
                    <a:pt x="3654" y="2554"/>
                    <a:pt x="3648" y="2554"/>
                    <a:pt x="3642" y="2554"/>
                  </a:cubicBezTo>
                  <a:cubicBezTo>
                    <a:pt x="3613" y="2554"/>
                    <a:pt x="3586" y="2535"/>
                    <a:pt x="3578" y="2506"/>
                  </a:cubicBezTo>
                  <a:close/>
                  <a:moveTo>
                    <a:pt x="3578" y="2961"/>
                  </a:moveTo>
                  <a:cubicBezTo>
                    <a:pt x="3568" y="2925"/>
                    <a:pt x="3589" y="2889"/>
                    <a:pt x="3624" y="2879"/>
                  </a:cubicBezTo>
                  <a:lnTo>
                    <a:pt x="5260" y="2424"/>
                  </a:lnTo>
                  <a:cubicBezTo>
                    <a:pt x="5295" y="2414"/>
                    <a:pt x="5332" y="2435"/>
                    <a:pt x="5342" y="2470"/>
                  </a:cubicBezTo>
                  <a:cubicBezTo>
                    <a:pt x="5352" y="2506"/>
                    <a:pt x="5331" y="2542"/>
                    <a:pt x="5296" y="2552"/>
                  </a:cubicBezTo>
                  <a:lnTo>
                    <a:pt x="3660" y="3007"/>
                  </a:lnTo>
                  <a:cubicBezTo>
                    <a:pt x="3654" y="3009"/>
                    <a:pt x="3648" y="3010"/>
                    <a:pt x="3642" y="3010"/>
                  </a:cubicBezTo>
                  <a:cubicBezTo>
                    <a:pt x="3613" y="3010"/>
                    <a:pt x="3586" y="2990"/>
                    <a:pt x="3578" y="2961"/>
                  </a:cubicBezTo>
                  <a:close/>
                  <a:moveTo>
                    <a:pt x="3578" y="3416"/>
                  </a:moveTo>
                  <a:cubicBezTo>
                    <a:pt x="3568" y="3381"/>
                    <a:pt x="3589" y="3344"/>
                    <a:pt x="3624" y="3334"/>
                  </a:cubicBezTo>
                  <a:lnTo>
                    <a:pt x="5260" y="2879"/>
                  </a:lnTo>
                  <a:cubicBezTo>
                    <a:pt x="5295" y="2869"/>
                    <a:pt x="5332" y="2890"/>
                    <a:pt x="5342" y="2925"/>
                  </a:cubicBezTo>
                  <a:cubicBezTo>
                    <a:pt x="5352" y="2961"/>
                    <a:pt x="5331" y="2998"/>
                    <a:pt x="5296" y="3007"/>
                  </a:cubicBezTo>
                  <a:lnTo>
                    <a:pt x="3660" y="3462"/>
                  </a:lnTo>
                  <a:cubicBezTo>
                    <a:pt x="3654" y="3464"/>
                    <a:pt x="3648" y="3465"/>
                    <a:pt x="3642" y="3465"/>
                  </a:cubicBezTo>
                  <a:cubicBezTo>
                    <a:pt x="3613" y="3465"/>
                    <a:pt x="3586" y="3446"/>
                    <a:pt x="3578" y="3416"/>
                  </a:cubicBezTo>
                  <a:close/>
                </a:path>
              </a:pathLst>
            </a:custGeom>
            <a:solidFill>
              <a:srgbClr val="F2F2F2"/>
            </a:solidFill>
            <a:ln>
              <a:noFill/>
            </a:ln>
          </p:spPr>
        </p:sp>
      </p:grpSp>
      <p:grpSp>
        <p:nvGrpSpPr>
          <p:cNvPr id="18" name="组合 17">
            <a:extLst>
              <a:ext uri="{FF2B5EF4-FFF2-40B4-BE49-F238E27FC236}">
                <a16:creationId xmlns:a16="http://schemas.microsoft.com/office/drawing/2014/main" xmlns="" id="{20988E55-AABB-4988-975B-D28E7B91284B}"/>
              </a:ext>
            </a:extLst>
          </p:cNvPr>
          <p:cNvGrpSpPr/>
          <p:nvPr/>
        </p:nvGrpSpPr>
        <p:grpSpPr>
          <a:xfrm>
            <a:off x="1001256" y="1366406"/>
            <a:ext cx="613606" cy="613606"/>
            <a:chOff x="1099863" y="2569869"/>
            <a:chExt cx="613606" cy="613606"/>
          </a:xfrm>
        </p:grpSpPr>
        <p:sp>
          <p:nvSpPr>
            <p:cNvPr id="19" name="椭圆 18"/>
            <p:cNvSpPr/>
            <p:nvPr/>
          </p:nvSpPr>
          <p:spPr>
            <a:xfrm>
              <a:off x="1099863" y="2569869"/>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20" name="certificate_287688"/>
            <p:cNvSpPr>
              <a:spLocks noChangeAspect="1"/>
            </p:cNvSpPr>
            <p:nvPr/>
          </p:nvSpPr>
          <p:spPr bwMode="auto">
            <a:xfrm>
              <a:off x="1264409" y="2714303"/>
              <a:ext cx="284514" cy="324739"/>
            </a:xfrm>
            <a:custGeom>
              <a:avLst/>
              <a:gdLst>
                <a:gd name="connsiteX0" fmla="*/ 329016 w 531569"/>
                <a:gd name="connsiteY0" fmla="*/ 551444 h 606722"/>
                <a:gd name="connsiteX1" fmla="*/ 329016 w 531569"/>
                <a:gd name="connsiteY1" fmla="*/ 574373 h 606722"/>
                <a:gd name="connsiteX2" fmla="*/ 348239 w 531569"/>
                <a:gd name="connsiteY2" fmla="*/ 569574 h 606722"/>
                <a:gd name="connsiteX3" fmla="*/ 354379 w 531569"/>
                <a:gd name="connsiteY3" fmla="*/ 567974 h 606722"/>
                <a:gd name="connsiteX4" fmla="*/ 360520 w 531569"/>
                <a:gd name="connsiteY4" fmla="*/ 569574 h 606722"/>
                <a:gd name="connsiteX5" fmla="*/ 379654 w 531569"/>
                <a:gd name="connsiteY5" fmla="*/ 574373 h 606722"/>
                <a:gd name="connsiteX6" fmla="*/ 379654 w 531569"/>
                <a:gd name="connsiteY6" fmla="*/ 551444 h 606722"/>
                <a:gd name="connsiteX7" fmla="*/ 354379 w 531569"/>
                <a:gd name="connsiteY7" fmla="*/ 555710 h 606722"/>
                <a:gd name="connsiteX8" fmla="*/ 329016 w 531569"/>
                <a:gd name="connsiteY8" fmla="*/ 551444 h 606722"/>
                <a:gd name="connsiteX9" fmla="*/ 354379 w 531569"/>
                <a:gd name="connsiteY9" fmla="*/ 467285 h 606722"/>
                <a:gd name="connsiteX10" fmla="*/ 367010 w 531569"/>
                <a:gd name="connsiteY10" fmla="*/ 479916 h 606722"/>
                <a:gd name="connsiteX11" fmla="*/ 354379 w 531569"/>
                <a:gd name="connsiteY11" fmla="*/ 492547 h 606722"/>
                <a:gd name="connsiteX12" fmla="*/ 341748 w 531569"/>
                <a:gd name="connsiteY12" fmla="*/ 479916 h 606722"/>
                <a:gd name="connsiteX13" fmla="*/ 354379 w 531569"/>
                <a:gd name="connsiteY13" fmla="*/ 467285 h 606722"/>
                <a:gd name="connsiteX14" fmla="*/ 354379 w 531569"/>
                <a:gd name="connsiteY14" fmla="*/ 429336 h 606722"/>
                <a:gd name="connsiteX15" fmla="*/ 303741 w 531569"/>
                <a:gd name="connsiteY15" fmla="*/ 479903 h 606722"/>
                <a:gd name="connsiteX16" fmla="*/ 354379 w 531569"/>
                <a:gd name="connsiteY16" fmla="*/ 530471 h 606722"/>
                <a:gd name="connsiteX17" fmla="*/ 405018 w 531569"/>
                <a:gd name="connsiteY17" fmla="*/ 479903 h 606722"/>
                <a:gd name="connsiteX18" fmla="*/ 354379 w 531569"/>
                <a:gd name="connsiteY18" fmla="*/ 429336 h 606722"/>
                <a:gd name="connsiteX19" fmla="*/ 113919 w 531569"/>
                <a:gd name="connsiteY19" fmla="*/ 328623 h 606722"/>
                <a:gd name="connsiteX20" fmla="*/ 227848 w 531569"/>
                <a:gd name="connsiteY20" fmla="*/ 328623 h 606722"/>
                <a:gd name="connsiteX21" fmla="*/ 240487 w 531569"/>
                <a:gd name="connsiteY21" fmla="*/ 341254 h 606722"/>
                <a:gd name="connsiteX22" fmla="*/ 227848 w 531569"/>
                <a:gd name="connsiteY22" fmla="*/ 353885 h 606722"/>
                <a:gd name="connsiteX23" fmla="*/ 113919 w 531569"/>
                <a:gd name="connsiteY23" fmla="*/ 353885 h 606722"/>
                <a:gd name="connsiteX24" fmla="*/ 101191 w 531569"/>
                <a:gd name="connsiteY24" fmla="*/ 341254 h 606722"/>
                <a:gd name="connsiteX25" fmla="*/ 113919 w 531569"/>
                <a:gd name="connsiteY25" fmla="*/ 328623 h 606722"/>
                <a:gd name="connsiteX26" fmla="*/ 113917 w 531569"/>
                <a:gd name="connsiteY26" fmla="*/ 252766 h 606722"/>
                <a:gd name="connsiteX27" fmla="*/ 341743 w 531569"/>
                <a:gd name="connsiteY27" fmla="*/ 252766 h 606722"/>
                <a:gd name="connsiteX28" fmla="*/ 354380 w 531569"/>
                <a:gd name="connsiteY28" fmla="*/ 265477 h 606722"/>
                <a:gd name="connsiteX29" fmla="*/ 341743 w 531569"/>
                <a:gd name="connsiteY29" fmla="*/ 278099 h 606722"/>
                <a:gd name="connsiteX30" fmla="*/ 113917 w 531569"/>
                <a:gd name="connsiteY30" fmla="*/ 278099 h 606722"/>
                <a:gd name="connsiteX31" fmla="*/ 101191 w 531569"/>
                <a:gd name="connsiteY31" fmla="*/ 265477 h 606722"/>
                <a:gd name="connsiteX32" fmla="*/ 113917 w 531569"/>
                <a:gd name="connsiteY32" fmla="*/ 252766 h 606722"/>
                <a:gd name="connsiteX33" fmla="*/ 113917 w 531569"/>
                <a:gd name="connsiteY33" fmla="*/ 176978 h 606722"/>
                <a:gd name="connsiteX34" fmla="*/ 341743 w 531569"/>
                <a:gd name="connsiteY34" fmla="*/ 176978 h 606722"/>
                <a:gd name="connsiteX35" fmla="*/ 354380 w 531569"/>
                <a:gd name="connsiteY35" fmla="*/ 189565 h 606722"/>
                <a:gd name="connsiteX36" fmla="*/ 341743 w 531569"/>
                <a:gd name="connsiteY36" fmla="*/ 202240 h 606722"/>
                <a:gd name="connsiteX37" fmla="*/ 113917 w 531569"/>
                <a:gd name="connsiteY37" fmla="*/ 202240 h 606722"/>
                <a:gd name="connsiteX38" fmla="*/ 101191 w 531569"/>
                <a:gd name="connsiteY38" fmla="*/ 189565 h 606722"/>
                <a:gd name="connsiteX39" fmla="*/ 113917 w 531569"/>
                <a:gd name="connsiteY39" fmla="*/ 176978 h 606722"/>
                <a:gd name="connsiteX40" fmla="*/ 113917 w 531569"/>
                <a:gd name="connsiteY40" fmla="*/ 101120 h 606722"/>
                <a:gd name="connsiteX41" fmla="*/ 341743 w 531569"/>
                <a:gd name="connsiteY41" fmla="*/ 101120 h 606722"/>
                <a:gd name="connsiteX42" fmla="*/ 354380 w 531569"/>
                <a:gd name="connsiteY42" fmla="*/ 113751 h 606722"/>
                <a:gd name="connsiteX43" fmla="*/ 341743 w 531569"/>
                <a:gd name="connsiteY43" fmla="*/ 126382 h 606722"/>
                <a:gd name="connsiteX44" fmla="*/ 113917 w 531569"/>
                <a:gd name="connsiteY44" fmla="*/ 126382 h 606722"/>
                <a:gd name="connsiteX45" fmla="*/ 101191 w 531569"/>
                <a:gd name="connsiteY45" fmla="*/ 113751 h 606722"/>
                <a:gd name="connsiteX46" fmla="*/ 113917 w 531569"/>
                <a:gd name="connsiteY46" fmla="*/ 101120 h 606722"/>
                <a:gd name="connsiteX47" fmla="*/ 480931 w 531569"/>
                <a:gd name="connsiteY47" fmla="*/ 25239 h 606722"/>
                <a:gd name="connsiteX48" fmla="*/ 455656 w 531569"/>
                <a:gd name="connsiteY48" fmla="*/ 50568 h 606722"/>
                <a:gd name="connsiteX49" fmla="*/ 480931 w 531569"/>
                <a:gd name="connsiteY49" fmla="*/ 75807 h 606722"/>
                <a:gd name="connsiteX50" fmla="*/ 506205 w 531569"/>
                <a:gd name="connsiteY50" fmla="*/ 50568 h 606722"/>
                <a:gd name="connsiteX51" fmla="*/ 480931 w 531569"/>
                <a:gd name="connsiteY51" fmla="*/ 25239 h 606722"/>
                <a:gd name="connsiteX52" fmla="*/ 405018 w 531569"/>
                <a:gd name="connsiteY52" fmla="*/ 25239 h 606722"/>
                <a:gd name="connsiteX53" fmla="*/ 405018 w 531569"/>
                <a:gd name="connsiteY53" fmla="*/ 423381 h 606722"/>
                <a:gd name="connsiteX54" fmla="*/ 430292 w 531569"/>
                <a:gd name="connsiteY54" fmla="*/ 479903 h 606722"/>
                <a:gd name="connsiteX55" fmla="*/ 410624 w 531569"/>
                <a:gd name="connsiteY55" fmla="*/ 530826 h 606722"/>
                <a:gd name="connsiteX56" fmla="*/ 430292 w 531569"/>
                <a:gd name="connsiteY56" fmla="*/ 530826 h 606722"/>
                <a:gd name="connsiteX57" fmla="*/ 430292 w 531569"/>
                <a:gd name="connsiteY57" fmla="*/ 479903 h 606722"/>
                <a:gd name="connsiteX58" fmla="*/ 430292 w 531569"/>
                <a:gd name="connsiteY58" fmla="*/ 101135 h 606722"/>
                <a:gd name="connsiteX59" fmla="*/ 430292 w 531569"/>
                <a:gd name="connsiteY59" fmla="*/ 63809 h 606722"/>
                <a:gd name="connsiteX60" fmla="*/ 430292 w 531569"/>
                <a:gd name="connsiteY60" fmla="*/ 25239 h 606722"/>
                <a:gd name="connsiteX61" fmla="*/ 75913 w 531569"/>
                <a:gd name="connsiteY61" fmla="*/ 25239 h 606722"/>
                <a:gd name="connsiteX62" fmla="*/ 75913 w 531569"/>
                <a:gd name="connsiteY62" fmla="*/ 480348 h 606722"/>
                <a:gd name="connsiteX63" fmla="*/ 278377 w 531569"/>
                <a:gd name="connsiteY63" fmla="*/ 480348 h 606722"/>
                <a:gd name="connsiteX64" fmla="*/ 278377 w 531569"/>
                <a:gd name="connsiteY64" fmla="*/ 479903 h 606722"/>
                <a:gd name="connsiteX65" fmla="*/ 354379 w 531569"/>
                <a:gd name="connsiteY65" fmla="*/ 404096 h 606722"/>
                <a:gd name="connsiteX66" fmla="*/ 379654 w 531569"/>
                <a:gd name="connsiteY66" fmla="*/ 408362 h 606722"/>
                <a:gd name="connsiteX67" fmla="*/ 379654 w 531569"/>
                <a:gd name="connsiteY67" fmla="*/ 25239 h 606722"/>
                <a:gd name="connsiteX68" fmla="*/ 50549 w 531569"/>
                <a:gd name="connsiteY68" fmla="*/ 25239 h 606722"/>
                <a:gd name="connsiteX69" fmla="*/ 25275 w 531569"/>
                <a:gd name="connsiteY69" fmla="*/ 50568 h 606722"/>
                <a:gd name="connsiteX70" fmla="*/ 25275 w 531569"/>
                <a:gd name="connsiteY70" fmla="*/ 530826 h 606722"/>
                <a:gd name="connsiteX71" fmla="*/ 298134 w 531569"/>
                <a:gd name="connsiteY71" fmla="*/ 530826 h 606722"/>
                <a:gd name="connsiteX72" fmla="*/ 282916 w 531569"/>
                <a:gd name="connsiteY72" fmla="*/ 505587 h 606722"/>
                <a:gd name="connsiteX73" fmla="*/ 50549 w 531569"/>
                <a:gd name="connsiteY73" fmla="*/ 505587 h 606722"/>
                <a:gd name="connsiteX74" fmla="*/ 50549 w 531569"/>
                <a:gd name="connsiteY74" fmla="*/ 0 h 606722"/>
                <a:gd name="connsiteX75" fmla="*/ 405018 w 531569"/>
                <a:gd name="connsiteY75" fmla="*/ 0 h 606722"/>
                <a:gd name="connsiteX76" fmla="*/ 432695 w 531569"/>
                <a:gd name="connsiteY76" fmla="*/ 0 h 606722"/>
                <a:gd name="connsiteX77" fmla="*/ 455656 w 531569"/>
                <a:gd name="connsiteY77" fmla="*/ 0 h 606722"/>
                <a:gd name="connsiteX78" fmla="*/ 480931 w 531569"/>
                <a:gd name="connsiteY78" fmla="*/ 0 h 606722"/>
                <a:gd name="connsiteX79" fmla="*/ 531569 w 531569"/>
                <a:gd name="connsiteY79" fmla="*/ 50568 h 606722"/>
                <a:gd name="connsiteX80" fmla="*/ 480931 w 531569"/>
                <a:gd name="connsiteY80" fmla="*/ 101135 h 606722"/>
                <a:gd name="connsiteX81" fmla="*/ 455656 w 531569"/>
                <a:gd name="connsiteY81" fmla="*/ 101135 h 606722"/>
                <a:gd name="connsiteX82" fmla="*/ 455656 w 531569"/>
                <a:gd name="connsiteY82" fmla="*/ 556155 h 606722"/>
                <a:gd name="connsiteX83" fmla="*/ 405018 w 531569"/>
                <a:gd name="connsiteY83" fmla="*/ 556155 h 606722"/>
                <a:gd name="connsiteX84" fmla="*/ 405018 w 531569"/>
                <a:gd name="connsiteY84" fmla="*/ 606722 h 606722"/>
                <a:gd name="connsiteX85" fmla="*/ 354379 w 531569"/>
                <a:gd name="connsiteY85" fmla="*/ 594102 h 606722"/>
                <a:gd name="connsiteX86" fmla="*/ 303741 w 531569"/>
                <a:gd name="connsiteY86" fmla="*/ 606722 h 606722"/>
                <a:gd name="connsiteX87" fmla="*/ 303741 w 531569"/>
                <a:gd name="connsiteY87" fmla="*/ 556155 h 606722"/>
                <a:gd name="connsiteX88" fmla="*/ 0 w 531569"/>
                <a:gd name="connsiteY88" fmla="*/ 556155 h 606722"/>
                <a:gd name="connsiteX89" fmla="*/ 0 w 531569"/>
                <a:gd name="connsiteY89" fmla="*/ 50568 h 606722"/>
                <a:gd name="connsiteX90" fmla="*/ 50549 w 531569"/>
                <a:gd name="connsiteY9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31569" h="606722">
                  <a:moveTo>
                    <a:pt x="329016" y="551444"/>
                  </a:moveTo>
                  <a:lnTo>
                    <a:pt x="329016" y="574373"/>
                  </a:lnTo>
                  <a:lnTo>
                    <a:pt x="348239" y="569574"/>
                  </a:lnTo>
                  <a:lnTo>
                    <a:pt x="354379" y="567974"/>
                  </a:lnTo>
                  <a:lnTo>
                    <a:pt x="360520" y="569574"/>
                  </a:lnTo>
                  <a:lnTo>
                    <a:pt x="379654" y="574373"/>
                  </a:lnTo>
                  <a:lnTo>
                    <a:pt x="379654" y="551444"/>
                  </a:lnTo>
                  <a:cubicBezTo>
                    <a:pt x="371733" y="554199"/>
                    <a:pt x="363279" y="555710"/>
                    <a:pt x="354379" y="555710"/>
                  </a:cubicBezTo>
                  <a:cubicBezTo>
                    <a:pt x="345480" y="555710"/>
                    <a:pt x="336936" y="554199"/>
                    <a:pt x="329016" y="551444"/>
                  </a:cubicBezTo>
                  <a:close/>
                  <a:moveTo>
                    <a:pt x="354379" y="467285"/>
                  </a:moveTo>
                  <a:cubicBezTo>
                    <a:pt x="361355" y="467285"/>
                    <a:pt x="367010" y="472940"/>
                    <a:pt x="367010" y="479916"/>
                  </a:cubicBezTo>
                  <a:cubicBezTo>
                    <a:pt x="367010" y="486892"/>
                    <a:pt x="361355" y="492547"/>
                    <a:pt x="354379" y="492547"/>
                  </a:cubicBezTo>
                  <a:cubicBezTo>
                    <a:pt x="347403" y="492547"/>
                    <a:pt x="341748" y="486892"/>
                    <a:pt x="341748" y="479916"/>
                  </a:cubicBezTo>
                  <a:cubicBezTo>
                    <a:pt x="341748" y="472940"/>
                    <a:pt x="347403" y="467285"/>
                    <a:pt x="354379" y="467285"/>
                  </a:cubicBezTo>
                  <a:close/>
                  <a:moveTo>
                    <a:pt x="354379" y="429336"/>
                  </a:moveTo>
                  <a:cubicBezTo>
                    <a:pt x="326435" y="429336"/>
                    <a:pt x="303741" y="451998"/>
                    <a:pt x="303741" y="479903"/>
                  </a:cubicBezTo>
                  <a:cubicBezTo>
                    <a:pt x="303741" y="507809"/>
                    <a:pt x="326435" y="530471"/>
                    <a:pt x="354379" y="530471"/>
                  </a:cubicBezTo>
                  <a:cubicBezTo>
                    <a:pt x="382235" y="530471"/>
                    <a:pt x="405018" y="507809"/>
                    <a:pt x="405018" y="479903"/>
                  </a:cubicBezTo>
                  <a:cubicBezTo>
                    <a:pt x="405018" y="451998"/>
                    <a:pt x="382235" y="429336"/>
                    <a:pt x="354379" y="429336"/>
                  </a:cubicBezTo>
                  <a:close/>
                  <a:moveTo>
                    <a:pt x="113919" y="328623"/>
                  </a:moveTo>
                  <a:lnTo>
                    <a:pt x="227848" y="328623"/>
                  </a:lnTo>
                  <a:cubicBezTo>
                    <a:pt x="234791" y="328623"/>
                    <a:pt x="240487" y="334227"/>
                    <a:pt x="240487" y="341254"/>
                  </a:cubicBezTo>
                  <a:cubicBezTo>
                    <a:pt x="240487" y="348281"/>
                    <a:pt x="234791" y="353885"/>
                    <a:pt x="227848" y="353885"/>
                  </a:cubicBezTo>
                  <a:lnTo>
                    <a:pt x="113919" y="353885"/>
                  </a:lnTo>
                  <a:cubicBezTo>
                    <a:pt x="106888" y="353885"/>
                    <a:pt x="101191" y="348281"/>
                    <a:pt x="101191" y="341254"/>
                  </a:cubicBezTo>
                  <a:cubicBezTo>
                    <a:pt x="101191" y="334227"/>
                    <a:pt x="106888" y="328623"/>
                    <a:pt x="113919" y="328623"/>
                  </a:cubicBezTo>
                  <a:close/>
                  <a:moveTo>
                    <a:pt x="113917" y="252766"/>
                  </a:moveTo>
                  <a:lnTo>
                    <a:pt x="341743" y="252766"/>
                  </a:lnTo>
                  <a:cubicBezTo>
                    <a:pt x="348684" y="252766"/>
                    <a:pt x="354380" y="258455"/>
                    <a:pt x="354380" y="265477"/>
                  </a:cubicBezTo>
                  <a:cubicBezTo>
                    <a:pt x="354380" y="272410"/>
                    <a:pt x="348684" y="278099"/>
                    <a:pt x="341743" y="278099"/>
                  </a:cubicBezTo>
                  <a:lnTo>
                    <a:pt x="113917" y="278099"/>
                  </a:lnTo>
                  <a:cubicBezTo>
                    <a:pt x="106887" y="278099"/>
                    <a:pt x="101191" y="272410"/>
                    <a:pt x="101191" y="265477"/>
                  </a:cubicBezTo>
                  <a:cubicBezTo>
                    <a:pt x="101191" y="258455"/>
                    <a:pt x="106887" y="252766"/>
                    <a:pt x="113917" y="252766"/>
                  </a:cubicBezTo>
                  <a:close/>
                  <a:moveTo>
                    <a:pt x="113917" y="176978"/>
                  </a:moveTo>
                  <a:lnTo>
                    <a:pt x="341743" y="176978"/>
                  </a:lnTo>
                  <a:cubicBezTo>
                    <a:pt x="348684" y="176978"/>
                    <a:pt x="354380" y="182651"/>
                    <a:pt x="354380" y="189565"/>
                  </a:cubicBezTo>
                  <a:cubicBezTo>
                    <a:pt x="354380" y="196567"/>
                    <a:pt x="348684" y="202240"/>
                    <a:pt x="341743" y="202240"/>
                  </a:cubicBezTo>
                  <a:lnTo>
                    <a:pt x="113917" y="202240"/>
                  </a:lnTo>
                  <a:cubicBezTo>
                    <a:pt x="106887" y="202240"/>
                    <a:pt x="101191" y="196567"/>
                    <a:pt x="101191" y="189565"/>
                  </a:cubicBezTo>
                  <a:cubicBezTo>
                    <a:pt x="101191" y="182651"/>
                    <a:pt x="106887" y="176978"/>
                    <a:pt x="113917" y="176978"/>
                  </a:cubicBezTo>
                  <a:close/>
                  <a:moveTo>
                    <a:pt x="113917" y="101120"/>
                  </a:moveTo>
                  <a:lnTo>
                    <a:pt x="341743" y="101120"/>
                  </a:lnTo>
                  <a:cubicBezTo>
                    <a:pt x="348684" y="101120"/>
                    <a:pt x="354380" y="106724"/>
                    <a:pt x="354380" y="113751"/>
                  </a:cubicBezTo>
                  <a:cubicBezTo>
                    <a:pt x="354380" y="120778"/>
                    <a:pt x="348684" y="126382"/>
                    <a:pt x="341743" y="126382"/>
                  </a:cubicBezTo>
                  <a:lnTo>
                    <a:pt x="113917" y="126382"/>
                  </a:lnTo>
                  <a:cubicBezTo>
                    <a:pt x="106887" y="126382"/>
                    <a:pt x="101191" y="120778"/>
                    <a:pt x="101191" y="113751"/>
                  </a:cubicBezTo>
                  <a:cubicBezTo>
                    <a:pt x="101191" y="106724"/>
                    <a:pt x="106887" y="101120"/>
                    <a:pt x="113917" y="101120"/>
                  </a:cubicBezTo>
                  <a:close/>
                  <a:moveTo>
                    <a:pt x="480931" y="25239"/>
                  </a:moveTo>
                  <a:cubicBezTo>
                    <a:pt x="466958" y="25239"/>
                    <a:pt x="455656" y="36615"/>
                    <a:pt x="455656" y="50568"/>
                  </a:cubicBezTo>
                  <a:cubicBezTo>
                    <a:pt x="455656" y="64520"/>
                    <a:pt x="466958" y="75807"/>
                    <a:pt x="480931" y="75807"/>
                  </a:cubicBezTo>
                  <a:cubicBezTo>
                    <a:pt x="494903" y="75807"/>
                    <a:pt x="506205" y="64520"/>
                    <a:pt x="506205" y="50568"/>
                  </a:cubicBezTo>
                  <a:cubicBezTo>
                    <a:pt x="506205" y="36615"/>
                    <a:pt x="494903" y="25239"/>
                    <a:pt x="480931" y="25239"/>
                  </a:cubicBezTo>
                  <a:close/>
                  <a:moveTo>
                    <a:pt x="405018" y="25239"/>
                  </a:moveTo>
                  <a:lnTo>
                    <a:pt x="405018" y="423381"/>
                  </a:lnTo>
                  <a:cubicBezTo>
                    <a:pt x="420503" y="437245"/>
                    <a:pt x="430292" y="457419"/>
                    <a:pt x="430292" y="479903"/>
                  </a:cubicBezTo>
                  <a:cubicBezTo>
                    <a:pt x="430292" y="499544"/>
                    <a:pt x="422817" y="517407"/>
                    <a:pt x="410624" y="530826"/>
                  </a:cubicBezTo>
                  <a:lnTo>
                    <a:pt x="430292" y="530826"/>
                  </a:lnTo>
                  <a:lnTo>
                    <a:pt x="430292" y="479903"/>
                  </a:lnTo>
                  <a:lnTo>
                    <a:pt x="430292" y="101135"/>
                  </a:lnTo>
                  <a:lnTo>
                    <a:pt x="430292" y="63809"/>
                  </a:lnTo>
                  <a:lnTo>
                    <a:pt x="430292" y="25239"/>
                  </a:lnTo>
                  <a:close/>
                  <a:moveTo>
                    <a:pt x="75913" y="25239"/>
                  </a:moveTo>
                  <a:lnTo>
                    <a:pt x="75913" y="480348"/>
                  </a:lnTo>
                  <a:lnTo>
                    <a:pt x="278377" y="480348"/>
                  </a:lnTo>
                  <a:lnTo>
                    <a:pt x="278377" y="479903"/>
                  </a:lnTo>
                  <a:cubicBezTo>
                    <a:pt x="278377" y="438045"/>
                    <a:pt x="312374" y="404096"/>
                    <a:pt x="354379" y="404096"/>
                  </a:cubicBezTo>
                  <a:cubicBezTo>
                    <a:pt x="363279" y="404096"/>
                    <a:pt x="371733" y="405607"/>
                    <a:pt x="379654" y="408362"/>
                  </a:cubicBezTo>
                  <a:lnTo>
                    <a:pt x="379654" y="25239"/>
                  </a:lnTo>
                  <a:close/>
                  <a:moveTo>
                    <a:pt x="50549" y="25239"/>
                  </a:moveTo>
                  <a:cubicBezTo>
                    <a:pt x="36666" y="25239"/>
                    <a:pt x="25275" y="36615"/>
                    <a:pt x="25275" y="50568"/>
                  </a:cubicBezTo>
                  <a:lnTo>
                    <a:pt x="25275" y="530826"/>
                  </a:lnTo>
                  <a:lnTo>
                    <a:pt x="298134" y="530826"/>
                  </a:lnTo>
                  <a:cubicBezTo>
                    <a:pt x="291549" y="523539"/>
                    <a:pt x="286298" y="515007"/>
                    <a:pt x="282916" y="505587"/>
                  </a:cubicBezTo>
                  <a:lnTo>
                    <a:pt x="50549" y="505587"/>
                  </a:lnTo>
                  <a:close/>
                  <a:moveTo>
                    <a:pt x="50549" y="0"/>
                  </a:moveTo>
                  <a:lnTo>
                    <a:pt x="405018" y="0"/>
                  </a:lnTo>
                  <a:lnTo>
                    <a:pt x="432695" y="0"/>
                  </a:lnTo>
                  <a:lnTo>
                    <a:pt x="455656" y="0"/>
                  </a:lnTo>
                  <a:lnTo>
                    <a:pt x="480931" y="0"/>
                  </a:lnTo>
                  <a:cubicBezTo>
                    <a:pt x="508875" y="0"/>
                    <a:pt x="531569" y="22662"/>
                    <a:pt x="531569" y="50568"/>
                  </a:cubicBezTo>
                  <a:cubicBezTo>
                    <a:pt x="531569" y="78473"/>
                    <a:pt x="508875" y="101135"/>
                    <a:pt x="480931" y="101135"/>
                  </a:cubicBezTo>
                  <a:lnTo>
                    <a:pt x="455656" y="101135"/>
                  </a:lnTo>
                  <a:lnTo>
                    <a:pt x="455656" y="556155"/>
                  </a:lnTo>
                  <a:lnTo>
                    <a:pt x="405018" y="556155"/>
                  </a:lnTo>
                  <a:lnTo>
                    <a:pt x="405018" y="606722"/>
                  </a:lnTo>
                  <a:lnTo>
                    <a:pt x="354379" y="594102"/>
                  </a:lnTo>
                  <a:lnTo>
                    <a:pt x="303741" y="606722"/>
                  </a:lnTo>
                  <a:lnTo>
                    <a:pt x="303741" y="556155"/>
                  </a:lnTo>
                  <a:lnTo>
                    <a:pt x="0" y="556155"/>
                  </a:lnTo>
                  <a:lnTo>
                    <a:pt x="0" y="50568"/>
                  </a:lnTo>
                  <a:cubicBezTo>
                    <a:pt x="0" y="22662"/>
                    <a:pt x="22605" y="0"/>
                    <a:pt x="50549" y="0"/>
                  </a:cubicBezTo>
                  <a:close/>
                </a:path>
              </a:pathLst>
            </a:custGeom>
            <a:solidFill>
              <a:srgbClr val="F2F2F2"/>
            </a:solidFill>
            <a:ln>
              <a:noFill/>
            </a:ln>
          </p:spPr>
        </p:sp>
      </p:grpSp>
      <p:grpSp>
        <p:nvGrpSpPr>
          <p:cNvPr id="21" name="组合 20">
            <a:extLst>
              <a:ext uri="{FF2B5EF4-FFF2-40B4-BE49-F238E27FC236}">
                <a16:creationId xmlns:a16="http://schemas.microsoft.com/office/drawing/2014/main" xmlns="" id="{A1D11160-AF25-4D5F-8B3A-90CE5035E63F}"/>
              </a:ext>
            </a:extLst>
          </p:cNvPr>
          <p:cNvGrpSpPr/>
          <p:nvPr/>
        </p:nvGrpSpPr>
        <p:grpSpPr>
          <a:xfrm>
            <a:off x="1031650" y="3487681"/>
            <a:ext cx="613606" cy="613606"/>
            <a:chOff x="1093128" y="4593275"/>
            <a:chExt cx="613606" cy="613606"/>
          </a:xfrm>
        </p:grpSpPr>
        <p:sp>
          <p:nvSpPr>
            <p:cNvPr id="22" name="椭圆 21"/>
            <p:cNvSpPr/>
            <p:nvPr/>
          </p:nvSpPr>
          <p:spPr>
            <a:xfrm>
              <a:off x="1093128" y="4593275"/>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23" name="studying_386245"/>
            <p:cNvSpPr>
              <a:spLocks noChangeAspect="1"/>
            </p:cNvSpPr>
            <p:nvPr/>
          </p:nvSpPr>
          <p:spPr bwMode="auto">
            <a:xfrm>
              <a:off x="1267885" y="4768232"/>
              <a:ext cx="264092" cy="263693"/>
            </a:xfrm>
            <a:custGeom>
              <a:avLst/>
              <a:gdLst>
                <a:gd name="connsiteX0" fmla="*/ 528341 w 607639"/>
                <a:gd name="connsiteY0" fmla="*/ 527538 h 606722"/>
                <a:gd name="connsiteX1" fmla="*/ 528341 w 607639"/>
                <a:gd name="connsiteY1" fmla="*/ 547356 h 606722"/>
                <a:gd name="connsiteX2" fmla="*/ 567945 w 607639"/>
                <a:gd name="connsiteY2" fmla="*/ 547356 h 606722"/>
                <a:gd name="connsiteX3" fmla="*/ 567945 w 607639"/>
                <a:gd name="connsiteY3" fmla="*/ 527538 h 606722"/>
                <a:gd name="connsiteX4" fmla="*/ 99053 w 607639"/>
                <a:gd name="connsiteY4" fmla="*/ 474837 h 606722"/>
                <a:gd name="connsiteX5" fmla="*/ 79207 w 607639"/>
                <a:gd name="connsiteY5" fmla="*/ 494567 h 606722"/>
                <a:gd name="connsiteX6" fmla="*/ 99053 w 607639"/>
                <a:gd name="connsiteY6" fmla="*/ 514385 h 606722"/>
                <a:gd name="connsiteX7" fmla="*/ 350025 w 607639"/>
                <a:gd name="connsiteY7" fmla="*/ 514385 h 606722"/>
                <a:gd name="connsiteX8" fmla="*/ 369782 w 607639"/>
                <a:gd name="connsiteY8" fmla="*/ 494567 h 606722"/>
                <a:gd name="connsiteX9" fmla="*/ 350025 w 607639"/>
                <a:gd name="connsiteY9" fmla="*/ 474837 h 606722"/>
                <a:gd name="connsiteX10" fmla="*/ 297160 w 607639"/>
                <a:gd name="connsiteY10" fmla="*/ 395653 h 606722"/>
                <a:gd name="connsiteX11" fmla="*/ 277403 w 607639"/>
                <a:gd name="connsiteY11" fmla="*/ 415472 h 606722"/>
                <a:gd name="connsiteX12" fmla="*/ 297160 w 607639"/>
                <a:gd name="connsiteY12" fmla="*/ 435201 h 606722"/>
                <a:gd name="connsiteX13" fmla="*/ 350025 w 607639"/>
                <a:gd name="connsiteY13" fmla="*/ 435201 h 606722"/>
                <a:gd name="connsiteX14" fmla="*/ 369782 w 607639"/>
                <a:gd name="connsiteY14" fmla="*/ 415472 h 606722"/>
                <a:gd name="connsiteX15" fmla="*/ 350025 w 607639"/>
                <a:gd name="connsiteY15" fmla="*/ 395653 h 606722"/>
                <a:gd name="connsiteX16" fmla="*/ 99053 w 607639"/>
                <a:gd name="connsiteY16" fmla="*/ 395653 h 606722"/>
                <a:gd name="connsiteX17" fmla="*/ 79207 w 607639"/>
                <a:gd name="connsiteY17" fmla="*/ 415472 h 606722"/>
                <a:gd name="connsiteX18" fmla="*/ 99053 w 607639"/>
                <a:gd name="connsiteY18" fmla="*/ 435201 h 606722"/>
                <a:gd name="connsiteX19" fmla="*/ 217953 w 607639"/>
                <a:gd name="connsiteY19" fmla="*/ 435201 h 606722"/>
                <a:gd name="connsiteX20" fmla="*/ 237711 w 607639"/>
                <a:gd name="connsiteY20" fmla="*/ 415472 h 606722"/>
                <a:gd name="connsiteX21" fmla="*/ 217953 w 607639"/>
                <a:gd name="connsiteY21" fmla="*/ 395653 h 606722"/>
                <a:gd name="connsiteX22" fmla="*/ 99053 w 607639"/>
                <a:gd name="connsiteY22" fmla="*/ 316558 h 606722"/>
                <a:gd name="connsiteX23" fmla="*/ 79207 w 607639"/>
                <a:gd name="connsiteY23" fmla="*/ 336288 h 606722"/>
                <a:gd name="connsiteX24" fmla="*/ 99053 w 607639"/>
                <a:gd name="connsiteY24" fmla="*/ 356106 h 606722"/>
                <a:gd name="connsiteX25" fmla="*/ 350025 w 607639"/>
                <a:gd name="connsiteY25" fmla="*/ 356106 h 606722"/>
                <a:gd name="connsiteX26" fmla="*/ 369782 w 607639"/>
                <a:gd name="connsiteY26" fmla="*/ 336288 h 606722"/>
                <a:gd name="connsiteX27" fmla="*/ 350025 w 607639"/>
                <a:gd name="connsiteY27" fmla="*/ 316558 h 606722"/>
                <a:gd name="connsiteX28" fmla="*/ 257557 w 607639"/>
                <a:gd name="connsiteY28" fmla="*/ 237374 h 606722"/>
                <a:gd name="connsiteX29" fmla="*/ 237711 w 607639"/>
                <a:gd name="connsiteY29" fmla="*/ 257193 h 606722"/>
                <a:gd name="connsiteX30" fmla="*/ 257557 w 607639"/>
                <a:gd name="connsiteY30" fmla="*/ 277011 h 606722"/>
                <a:gd name="connsiteX31" fmla="*/ 350025 w 607639"/>
                <a:gd name="connsiteY31" fmla="*/ 277011 h 606722"/>
                <a:gd name="connsiteX32" fmla="*/ 369782 w 607639"/>
                <a:gd name="connsiteY32" fmla="*/ 257193 h 606722"/>
                <a:gd name="connsiteX33" fmla="*/ 350025 w 607639"/>
                <a:gd name="connsiteY33" fmla="*/ 237374 h 606722"/>
                <a:gd name="connsiteX34" fmla="*/ 99053 w 607639"/>
                <a:gd name="connsiteY34" fmla="*/ 237374 h 606722"/>
                <a:gd name="connsiteX35" fmla="*/ 79207 w 607639"/>
                <a:gd name="connsiteY35" fmla="*/ 257193 h 606722"/>
                <a:gd name="connsiteX36" fmla="*/ 99053 w 607639"/>
                <a:gd name="connsiteY36" fmla="*/ 277011 h 606722"/>
                <a:gd name="connsiteX37" fmla="*/ 178261 w 607639"/>
                <a:gd name="connsiteY37" fmla="*/ 277011 h 606722"/>
                <a:gd name="connsiteX38" fmla="*/ 198107 w 607639"/>
                <a:gd name="connsiteY38" fmla="*/ 257193 h 606722"/>
                <a:gd name="connsiteX39" fmla="*/ 178261 w 607639"/>
                <a:gd name="connsiteY39" fmla="*/ 237374 h 606722"/>
                <a:gd name="connsiteX40" fmla="*/ 99053 w 607639"/>
                <a:gd name="connsiteY40" fmla="*/ 158279 h 606722"/>
                <a:gd name="connsiteX41" fmla="*/ 79207 w 607639"/>
                <a:gd name="connsiteY41" fmla="*/ 178009 h 606722"/>
                <a:gd name="connsiteX42" fmla="*/ 99053 w 607639"/>
                <a:gd name="connsiteY42" fmla="*/ 197827 h 606722"/>
                <a:gd name="connsiteX43" fmla="*/ 350025 w 607639"/>
                <a:gd name="connsiteY43" fmla="*/ 197827 h 606722"/>
                <a:gd name="connsiteX44" fmla="*/ 369782 w 607639"/>
                <a:gd name="connsiteY44" fmla="*/ 178009 h 606722"/>
                <a:gd name="connsiteX45" fmla="*/ 350025 w 607639"/>
                <a:gd name="connsiteY45" fmla="*/ 158279 h 606722"/>
                <a:gd name="connsiteX46" fmla="*/ 178261 w 607639"/>
                <a:gd name="connsiteY46" fmla="*/ 79095 h 606722"/>
                <a:gd name="connsiteX47" fmla="*/ 158503 w 607639"/>
                <a:gd name="connsiteY47" fmla="*/ 98913 h 606722"/>
                <a:gd name="connsiteX48" fmla="*/ 178261 w 607639"/>
                <a:gd name="connsiteY48" fmla="*/ 118732 h 606722"/>
                <a:gd name="connsiteX49" fmla="*/ 270728 w 607639"/>
                <a:gd name="connsiteY49" fmla="*/ 118732 h 606722"/>
                <a:gd name="connsiteX50" fmla="*/ 290575 w 607639"/>
                <a:gd name="connsiteY50" fmla="*/ 98913 h 606722"/>
                <a:gd name="connsiteX51" fmla="*/ 270728 w 607639"/>
                <a:gd name="connsiteY51" fmla="*/ 79095 h 606722"/>
                <a:gd name="connsiteX52" fmla="*/ 548188 w 607639"/>
                <a:gd name="connsiteY52" fmla="*/ 63987 h 606722"/>
                <a:gd name="connsiteX53" fmla="*/ 528341 w 607639"/>
                <a:gd name="connsiteY53" fmla="*/ 103624 h 606722"/>
                <a:gd name="connsiteX54" fmla="*/ 528341 w 607639"/>
                <a:gd name="connsiteY54" fmla="*/ 118732 h 606722"/>
                <a:gd name="connsiteX55" fmla="*/ 567945 w 607639"/>
                <a:gd name="connsiteY55" fmla="*/ 118732 h 606722"/>
                <a:gd name="connsiteX56" fmla="*/ 567945 w 607639"/>
                <a:gd name="connsiteY56" fmla="*/ 103624 h 606722"/>
                <a:gd name="connsiteX57" fmla="*/ 548188 w 607639"/>
                <a:gd name="connsiteY57" fmla="*/ 0 h 606722"/>
                <a:gd name="connsiteX58" fmla="*/ 565898 w 607639"/>
                <a:gd name="connsiteY58" fmla="*/ 10931 h 606722"/>
                <a:gd name="connsiteX59" fmla="*/ 605503 w 607639"/>
                <a:gd name="connsiteY59" fmla="*/ 90026 h 606722"/>
                <a:gd name="connsiteX60" fmla="*/ 607639 w 607639"/>
                <a:gd name="connsiteY60" fmla="*/ 98913 h 606722"/>
                <a:gd name="connsiteX61" fmla="*/ 607639 w 607639"/>
                <a:gd name="connsiteY61" fmla="*/ 547356 h 606722"/>
                <a:gd name="connsiteX62" fmla="*/ 548188 w 607639"/>
                <a:gd name="connsiteY62" fmla="*/ 606722 h 606722"/>
                <a:gd name="connsiteX63" fmla="*/ 488736 w 607639"/>
                <a:gd name="connsiteY63" fmla="*/ 547356 h 606722"/>
                <a:gd name="connsiteX64" fmla="*/ 488736 w 607639"/>
                <a:gd name="connsiteY64" fmla="*/ 98913 h 606722"/>
                <a:gd name="connsiteX65" fmla="*/ 490783 w 607639"/>
                <a:gd name="connsiteY65" fmla="*/ 90026 h 606722"/>
                <a:gd name="connsiteX66" fmla="*/ 530477 w 607639"/>
                <a:gd name="connsiteY66" fmla="*/ 10931 h 606722"/>
                <a:gd name="connsiteX67" fmla="*/ 548188 w 607639"/>
                <a:gd name="connsiteY67" fmla="*/ 0 h 606722"/>
                <a:gd name="connsiteX68" fmla="*/ 19846 w 607639"/>
                <a:gd name="connsiteY68" fmla="*/ 0 h 606722"/>
                <a:gd name="connsiteX69" fmla="*/ 429232 w 607639"/>
                <a:gd name="connsiteY69" fmla="*/ 0 h 606722"/>
                <a:gd name="connsiteX70" fmla="*/ 449078 w 607639"/>
                <a:gd name="connsiteY70" fmla="*/ 19818 h 606722"/>
                <a:gd name="connsiteX71" fmla="*/ 449078 w 607639"/>
                <a:gd name="connsiteY71" fmla="*/ 586904 h 606722"/>
                <a:gd name="connsiteX72" fmla="*/ 429232 w 607639"/>
                <a:gd name="connsiteY72" fmla="*/ 606722 h 606722"/>
                <a:gd name="connsiteX73" fmla="*/ 19846 w 607639"/>
                <a:gd name="connsiteY73" fmla="*/ 606722 h 606722"/>
                <a:gd name="connsiteX74" fmla="*/ 0 w 607639"/>
                <a:gd name="connsiteY74" fmla="*/ 586904 h 606722"/>
                <a:gd name="connsiteX75" fmla="*/ 0 w 607639"/>
                <a:gd name="connsiteY75" fmla="*/ 19818 h 606722"/>
                <a:gd name="connsiteX76" fmla="*/ 19846 w 607639"/>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7639" h="606722">
                  <a:moveTo>
                    <a:pt x="528341" y="527538"/>
                  </a:moveTo>
                  <a:lnTo>
                    <a:pt x="528341" y="547356"/>
                  </a:lnTo>
                  <a:cubicBezTo>
                    <a:pt x="528341" y="573395"/>
                    <a:pt x="567945" y="573218"/>
                    <a:pt x="567945" y="547356"/>
                  </a:cubicBezTo>
                  <a:lnTo>
                    <a:pt x="567945" y="527538"/>
                  </a:lnTo>
                  <a:close/>
                  <a:moveTo>
                    <a:pt x="99053" y="474837"/>
                  </a:moveTo>
                  <a:cubicBezTo>
                    <a:pt x="88107" y="474837"/>
                    <a:pt x="79207" y="483636"/>
                    <a:pt x="79207" y="494567"/>
                  </a:cubicBezTo>
                  <a:cubicBezTo>
                    <a:pt x="79207" y="505498"/>
                    <a:pt x="88107" y="514385"/>
                    <a:pt x="99053" y="514385"/>
                  </a:cubicBezTo>
                  <a:lnTo>
                    <a:pt x="350025" y="514385"/>
                  </a:lnTo>
                  <a:cubicBezTo>
                    <a:pt x="360971" y="514385"/>
                    <a:pt x="369782" y="505498"/>
                    <a:pt x="369782" y="494567"/>
                  </a:cubicBezTo>
                  <a:cubicBezTo>
                    <a:pt x="369782" y="483636"/>
                    <a:pt x="360971" y="474837"/>
                    <a:pt x="350025" y="474837"/>
                  </a:cubicBezTo>
                  <a:close/>
                  <a:moveTo>
                    <a:pt x="297160" y="395653"/>
                  </a:moveTo>
                  <a:cubicBezTo>
                    <a:pt x="286214" y="395653"/>
                    <a:pt x="277403" y="404541"/>
                    <a:pt x="277403" y="415472"/>
                  </a:cubicBezTo>
                  <a:cubicBezTo>
                    <a:pt x="277403" y="426403"/>
                    <a:pt x="286214" y="435201"/>
                    <a:pt x="297160" y="435201"/>
                  </a:cubicBezTo>
                  <a:lnTo>
                    <a:pt x="350025" y="435201"/>
                  </a:lnTo>
                  <a:cubicBezTo>
                    <a:pt x="360971" y="435201"/>
                    <a:pt x="369782" y="426403"/>
                    <a:pt x="369782" y="415472"/>
                  </a:cubicBezTo>
                  <a:cubicBezTo>
                    <a:pt x="369782" y="404541"/>
                    <a:pt x="360971" y="395653"/>
                    <a:pt x="350025" y="395653"/>
                  </a:cubicBezTo>
                  <a:close/>
                  <a:moveTo>
                    <a:pt x="99053" y="395653"/>
                  </a:moveTo>
                  <a:cubicBezTo>
                    <a:pt x="88107" y="395653"/>
                    <a:pt x="79207" y="404541"/>
                    <a:pt x="79207" y="415472"/>
                  </a:cubicBezTo>
                  <a:cubicBezTo>
                    <a:pt x="79207" y="426403"/>
                    <a:pt x="88107" y="435201"/>
                    <a:pt x="99053" y="435201"/>
                  </a:cubicBezTo>
                  <a:lnTo>
                    <a:pt x="217953" y="435201"/>
                  </a:lnTo>
                  <a:cubicBezTo>
                    <a:pt x="228900" y="435201"/>
                    <a:pt x="237711" y="426403"/>
                    <a:pt x="237711" y="415472"/>
                  </a:cubicBezTo>
                  <a:cubicBezTo>
                    <a:pt x="237711" y="404541"/>
                    <a:pt x="228900" y="395653"/>
                    <a:pt x="217953" y="395653"/>
                  </a:cubicBezTo>
                  <a:close/>
                  <a:moveTo>
                    <a:pt x="99053" y="316558"/>
                  </a:moveTo>
                  <a:cubicBezTo>
                    <a:pt x="88107" y="316558"/>
                    <a:pt x="79207" y="325357"/>
                    <a:pt x="79207" y="336288"/>
                  </a:cubicBezTo>
                  <a:cubicBezTo>
                    <a:pt x="79207" y="347219"/>
                    <a:pt x="88107" y="356106"/>
                    <a:pt x="99053" y="356106"/>
                  </a:cubicBezTo>
                  <a:lnTo>
                    <a:pt x="350025" y="356106"/>
                  </a:lnTo>
                  <a:cubicBezTo>
                    <a:pt x="360971" y="356106"/>
                    <a:pt x="369782" y="347219"/>
                    <a:pt x="369782" y="336288"/>
                  </a:cubicBezTo>
                  <a:cubicBezTo>
                    <a:pt x="369782" y="325357"/>
                    <a:pt x="360971" y="316558"/>
                    <a:pt x="350025" y="316558"/>
                  </a:cubicBezTo>
                  <a:close/>
                  <a:moveTo>
                    <a:pt x="257557" y="237374"/>
                  </a:moveTo>
                  <a:cubicBezTo>
                    <a:pt x="246610" y="237374"/>
                    <a:pt x="237711" y="246261"/>
                    <a:pt x="237711" y="257193"/>
                  </a:cubicBezTo>
                  <a:cubicBezTo>
                    <a:pt x="237711" y="268124"/>
                    <a:pt x="246610" y="277011"/>
                    <a:pt x="257557" y="277011"/>
                  </a:cubicBezTo>
                  <a:lnTo>
                    <a:pt x="350025" y="277011"/>
                  </a:lnTo>
                  <a:cubicBezTo>
                    <a:pt x="360971" y="277011"/>
                    <a:pt x="369782" y="268124"/>
                    <a:pt x="369782" y="257193"/>
                  </a:cubicBezTo>
                  <a:cubicBezTo>
                    <a:pt x="369782" y="246261"/>
                    <a:pt x="360971" y="237374"/>
                    <a:pt x="350025" y="237374"/>
                  </a:cubicBezTo>
                  <a:close/>
                  <a:moveTo>
                    <a:pt x="99053" y="237374"/>
                  </a:moveTo>
                  <a:cubicBezTo>
                    <a:pt x="88107" y="237374"/>
                    <a:pt x="79207" y="246261"/>
                    <a:pt x="79207" y="257193"/>
                  </a:cubicBezTo>
                  <a:cubicBezTo>
                    <a:pt x="79207" y="268124"/>
                    <a:pt x="88107" y="277011"/>
                    <a:pt x="99053" y="277011"/>
                  </a:cubicBezTo>
                  <a:lnTo>
                    <a:pt x="178261" y="277011"/>
                  </a:lnTo>
                  <a:cubicBezTo>
                    <a:pt x="189207" y="277011"/>
                    <a:pt x="198107" y="268124"/>
                    <a:pt x="198107" y="257193"/>
                  </a:cubicBezTo>
                  <a:cubicBezTo>
                    <a:pt x="198107" y="246261"/>
                    <a:pt x="189207" y="237374"/>
                    <a:pt x="178261" y="237374"/>
                  </a:cubicBezTo>
                  <a:close/>
                  <a:moveTo>
                    <a:pt x="99053" y="158279"/>
                  </a:moveTo>
                  <a:cubicBezTo>
                    <a:pt x="88107" y="158279"/>
                    <a:pt x="79207" y="167166"/>
                    <a:pt x="79207" y="178009"/>
                  </a:cubicBezTo>
                  <a:cubicBezTo>
                    <a:pt x="79207" y="188940"/>
                    <a:pt x="88107" y="197827"/>
                    <a:pt x="99053" y="197827"/>
                  </a:cubicBezTo>
                  <a:lnTo>
                    <a:pt x="350025" y="197827"/>
                  </a:lnTo>
                  <a:cubicBezTo>
                    <a:pt x="360971" y="197827"/>
                    <a:pt x="369782" y="188940"/>
                    <a:pt x="369782" y="178009"/>
                  </a:cubicBezTo>
                  <a:cubicBezTo>
                    <a:pt x="369782" y="167166"/>
                    <a:pt x="360971" y="158279"/>
                    <a:pt x="350025" y="158279"/>
                  </a:cubicBezTo>
                  <a:close/>
                  <a:moveTo>
                    <a:pt x="178261" y="79095"/>
                  </a:moveTo>
                  <a:cubicBezTo>
                    <a:pt x="167403" y="79095"/>
                    <a:pt x="158503" y="87982"/>
                    <a:pt x="158503" y="98913"/>
                  </a:cubicBezTo>
                  <a:cubicBezTo>
                    <a:pt x="158503" y="109845"/>
                    <a:pt x="167403" y="118732"/>
                    <a:pt x="178261" y="118732"/>
                  </a:cubicBezTo>
                  <a:lnTo>
                    <a:pt x="270728" y="118732"/>
                  </a:lnTo>
                  <a:cubicBezTo>
                    <a:pt x="281675" y="118732"/>
                    <a:pt x="290575" y="109845"/>
                    <a:pt x="290575" y="98913"/>
                  </a:cubicBezTo>
                  <a:cubicBezTo>
                    <a:pt x="290575" y="87982"/>
                    <a:pt x="281675" y="79095"/>
                    <a:pt x="270728" y="79095"/>
                  </a:cubicBezTo>
                  <a:close/>
                  <a:moveTo>
                    <a:pt x="548188" y="63987"/>
                  </a:moveTo>
                  <a:lnTo>
                    <a:pt x="528341" y="103624"/>
                  </a:lnTo>
                  <a:lnTo>
                    <a:pt x="528341" y="118732"/>
                  </a:lnTo>
                  <a:lnTo>
                    <a:pt x="567945" y="118732"/>
                  </a:lnTo>
                  <a:lnTo>
                    <a:pt x="567945" y="103624"/>
                  </a:lnTo>
                  <a:close/>
                  <a:moveTo>
                    <a:pt x="548188" y="0"/>
                  </a:moveTo>
                  <a:cubicBezTo>
                    <a:pt x="555663" y="0"/>
                    <a:pt x="562516" y="4266"/>
                    <a:pt x="565898" y="10931"/>
                  </a:cubicBezTo>
                  <a:lnTo>
                    <a:pt x="605503" y="90026"/>
                  </a:lnTo>
                  <a:cubicBezTo>
                    <a:pt x="606927" y="92781"/>
                    <a:pt x="607639" y="95803"/>
                    <a:pt x="607639" y="98913"/>
                  </a:cubicBezTo>
                  <a:lnTo>
                    <a:pt x="607639" y="547356"/>
                  </a:lnTo>
                  <a:cubicBezTo>
                    <a:pt x="607639" y="580150"/>
                    <a:pt x="581028" y="606722"/>
                    <a:pt x="548188" y="606722"/>
                  </a:cubicBezTo>
                  <a:cubicBezTo>
                    <a:pt x="515347" y="606722"/>
                    <a:pt x="488736" y="580150"/>
                    <a:pt x="488736" y="547356"/>
                  </a:cubicBezTo>
                  <a:lnTo>
                    <a:pt x="488736" y="98913"/>
                  </a:lnTo>
                  <a:cubicBezTo>
                    <a:pt x="488736" y="95803"/>
                    <a:pt x="489448" y="92781"/>
                    <a:pt x="490783" y="90026"/>
                  </a:cubicBezTo>
                  <a:lnTo>
                    <a:pt x="530477" y="10931"/>
                  </a:lnTo>
                  <a:cubicBezTo>
                    <a:pt x="533770" y="4266"/>
                    <a:pt x="540623" y="0"/>
                    <a:pt x="548188" y="0"/>
                  </a:cubicBezTo>
                  <a:close/>
                  <a:moveTo>
                    <a:pt x="19846" y="0"/>
                  </a:moveTo>
                  <a:lnTo>
                    <a:pt x="429232" y="0"/>
                  </a:lnTo>
                  <a:cubicBezTo>
                    <a:pt x="440178" y="0"/>
                    <a:pt x="449078" y="8887"/>
                    <a:pt x="449078" y="19818"/>
                  </a:cubicBezTo>
                  <a:lnTo>
                    <a:pt x="449078" y="586904"/>
                  </a:lnTo>
                  <a:cubicBezTo>
                    <a:pt x="449078" y="597835"/>
                    <a:pt x="440178" y="606722"/>
                    <a:pt x="429232" y="606722"/>
                  </a:cubicBezTo>
                  <a:lnTo>
                    <a:pt x="19846" y="606722"/>
                  </a:lnTo>
                  <a:cubicBezTo>
                    <a:pt x="8900" y="606722"/>
                    <a:pt x="0" y="597835"/>
                    <a:pt x="0" y="586904"/>
                  </a:cubicBezTo>
                  <a:lnTo>
                    <a:pt x="0" y="19818"/>
                  </a:lnTo>
                  <a:cubicBezTo>
                    <a:pt x="0" y="8887"/>
                    <a:pt x="8900" y="0"/>
                    <a:pt x="19846" y="0"/>
                  </a:cubicBezTo>
                  <a:close/>
                </a:path>
              </a:pathLst>
            </a:custGeom>
            <a:solidFill>
              <a:srgbClr val="F2F2F2"/>
            </a:solidFill>
            <a:ln>
              <a:noFill/>
            </a:ln>
          </p:spPr>
        </p:sp>
      </p:grpSp>
      <p:sp>
        <p:nvSpPr>
          <p:cNvPr id="24" name="文本框 45"/>
          <p:cNvSpPr txBox="1"/>
          <p:nvPr/>
        </p:nvSpPr>
        <p:spPr>
          <a:xfrm>
            <a:off x="7035841" y="2537025"/>
            <a:ext cx="4002230" cy="369332"/>
          </a:xfrm>
          <a:prstGeom prst="rect">
            <a:avLst/>
          </a:prstGeom>
          <a:noFill/>
        </p:spPr>
        <p:txBody>
          <a:bodyPr wrap="square" rtlCol="0">
            <a:spAutoFit/>
          </a:bodyPr>
          <a:lstStyle/>
          <a:p>
            <a:r>
              <a:rPr lang="en-US" altLang="zh-CN" b="1" dirty="0">
                <a:solidFill>
                  <a:schemeClr val="bg1"/>
                </a:solidFill>
                <a:latin typeface="微软雅黑"/>
              </a:rPr>
              <a:t>5. </a:t>
            </a:r>
            <a:r>
              <a:rPr lang="zh-CN" altLang="en-US" b="1" dirty="0">
                <a:solidFill>
                  <a:schemeClr val="bg1"/>
                </a:solidFill>
                <a:latin typeface="微软雅黑"/>
              </a:rPr>
              <a:t>无人船对避碰规则要求 导航功能</a:t>
            </a:r>
          </a:p>
        </p:txBody>
      </p:sp>
      <p:cxnSp>
        <p:nvCxnSpPr>
          <p:cNvPr id="25" name="直接连接符 24"/>
          <p:cNvCxnSpPr/>
          <p:nvPr/>
        </p:nvCxnSpPr>
        <p:spPr>
          <a:xfrm>
            <a:off x="7121856" y="2891157"/>
            <a:ext cx="3402523" cy="0"/>
          </a:xfrm>
          <a:prstGeom prst="line">
            <a:avLst/>
          </a:prstGeom>
          <a:noFill/>
          <a:ln w="6350" cap="flat" cmpd="sng" algn="ctr">
            <a:solidFill>
              <a:sysClr val="window" lastClr="FFFFFF">
                <a:lumMod val="75000"/>
              </a:sysClr>
            </a:solidFill>
            <a:prstDash val="solid"/>
            <a:miter lim="800000"/>
          </a:ln>
          <a:effectLst/>
        </p:spPr>
      </p:cxnSp>
      <p:grpSp>
        <p:nvGrpSpPr>
          <p:cNvPr id="26" name="组合 25">
            <a:extLst>
              <a:ext uri="{FF2B5EF4-FFF2-40B4-BE49-F238E27FC236}">
                <a16:creationId xmlns:a16="http://schemas.microsoft.com/office/drawing/2014/main" xmlns="" id="{4B36B1E2-732B-4729-A426-D3BE5121F3EF}"/>
              </a:ext>
            </a:extLst>
          </p:cNvPr>
          <p:cNvGrpSpPr/>
          <p:nvPr/>
        </p:nvGrpSpPr>
        <p:grpSpPr>
          <a:xfrm>
            <a:off x="6375465" y="2472763"/>
            <a:ext cx="613606" cy="613606"/>
            <a:chOff x="6350928" y="4593275"/>
            <a:chExt cx="613606" cy="613606"/>
          </a:xfrm>
        </p:grpSpPr>
        <p:sp>
          <p:nvSpPr>
            <p:cNvPr id="27" name="椭圆 26"/>
            <p:cNvSpPr/>
            <p:nvPr/>
          </p:nvSpPr>
          <p:spPr>
            <a:xfrm>
              <a:off x="6350928" y="4593275"/>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28" name="open-book-with-text-lines_85523"/>
            <p:cNvSpPr>
              <a:spLocks noChangeAspect="1"/>
            </p:cNvSpPr>
            <p:nvPr/>
          </p:nvSpPr>
          <p:spPr bwMode="auto">
            <a:xfrm>
              <a:off x="6475609" y="4771700"/>
              <a:ext cx="364245" cy="256757"/>
            </a:xfrm>
            <a:custGeom>
              <a:avLst/>
              <a:gdLst>
                <a:gd name="T0" fmla="*/ 6163 w 6398"/>
                <a:gd name="T1" fmla="*/ 285 h 4517"/>
                <a:gd name="T2" fmla="*/ 5788 w 6398"/>
                <a:gd name="T3" fmla="*/ 70 h 4517"/>
                <a:gd name="T4" fmla="*/ 3199 w 6398"/>
                <a:gd name="T5" fmla="*/ 665 h 4517"/>
                <a:gd name="T6" fmla="*/ 610 w 6398"/>
                <a:gd name="T7" fmla="*/ 70 h 4517"/>
                <a:gd name="T8" fmla="*/ 235 w 6398"/>
                <a:gd name="T9" fmla="*/ 285 h 4517"/>
                <a:gd name="T10" fmla="*/ 0 w 6398"/>
                <a:gd name="T11" fmla="*/ 1022 h 4517"/>
                <a:gd name="T12" fmla="*/ 3199 w 6398"/>
                <a:gd name="T13" fmla="*/ 4517 h 4517"/>
                <a:gd name="T14" fmla="*/ 3199 w 6398"/>
                <a:gd name="T15" fmla="*/ 4517 h 4517"/>
                <a:gd name="T16" fmla="*/ 6398 w 6398"/>
                <a:gd name="T17" fmla="*/ 4295 h 4517"/>
                <a:gd name="T18" fmla="*/ 6053 w 6398"/>
                <a:gd name="T19" fmla="*/ 412 h 4517"/>
                <a:gd name="T20" fmla="*/ 5738 w 6398"/>
                <a:gd name="T21" fmla="*/ 3851 h 4517"/>
                <a:gd name="T22" fmla="*/ 6053 w 6398"/>
                <a:gd name="T23" fmla="*/ 412 h 4517"/>
                <a:gd name="T24" fmla="*/ 3266 w 6398"/>
                <a:gd name="T25" fmla="*/ 785 h 4517"/>
                <a:gd name="T26" fmla="*/ 744 w 6398"/>
                <a:gd name="T27" fmla="*/ 156 h 4517"/>
                <a:gd name="T28" fmla="*/ 2934 w 6398"/>
                <a:gd name="T29" fmla="*/ 3833 h 4517"/>
                <a:gd name="T30" fmla="*/ 3132 w 6398"/>
                <a:gd name="T31" fmla="*/ 785 h 4517"/>
                <a:gd name="T32" fmla="*/ 3000 w 6398"/>
                <a:gd name="T33" fmla="*/ 4167 h 4517"/>
                <a:gd name="T34" fmla="*/ 2867 w 6398"/>
                <a:gd name="T35" fmla="*/ 4294 h 4517"/>
                <a:gd name="T36" fmla="*/ 345 w 6398"/>
                <a:gd name="T37" fmla="*/ 412 h 4517"/>
                <a:gd name="T38" fmla="*/ 660 w 6398"/>
                <a:gd name="T39" fmla="*/ 3851 h 4517"/>
                <a:gd name="T40" fmla="*/ 345 w 6398"/>
                <a:gd name="T41" fmla="*/ 412 h 4517"/>
                <a:gd name="T42" fmla="*/ 212 w 6398"/>
                <a:gd name="T43" fmla="*/ 934 h 4517"/>
                <a:gd name="T44" fmla="*/ 2217 w 6398"/>
                <a:gd name="T45" fmla="*/ 4384 h 4517"/>
                <a:gd name="T46" fmla="*/ 6265 w 6398"/>
                <a:gd name="T47" fmla="*/ 4295 h 4517"/>
                <a:gd name="T48" fmla="*/ 6128 w 6398"/>
                <a:gd name="T49" fmla="*/ 4118 h 4517"/>
                <a:gd name="T50" fmla="*/ 6265 w 6398"/>
                <a:gd name="T51" fmla="*/ 1022 h 4517"/>
                <a:gd name="T52" fmla="*/ 1070 w 6398"/>
                <a:gd name="T53" fmla="*/ 603 h 4517"/>
                <a:gd name="T54" fmla="*/ 2688 w 6398"/>
                <a:gd name="T55" fmla="*/ 1189 h 4517"/>
                <a:gd name="T56" fmla="*/ 988 w 6398"/>
                <a:gd name="T57" fmla="*/ 649 h 4517"/>
                <a:gd name="T58" fmla="*/ 2670 w 6398"/>
                <a:gd name="T59" fmla="*/ 1642 h 4517"/>
                <a:gd name="T60" fmla="*/ 1070 w 6398"/>
                <a:gd name="T61" fmla="*/ 1058 h 4517"/>
                <a:gd name="T62" fmla="*/ 2752 w 6398"/>
                <a:gd name="T63" fmla="*/ 2050 h 4517"/>
                <a:gd name="T64" fmla="*/ 1034 w 6398"/>
                <a:gd name="T65" fmla="*/ 1642 h 4517"/>
                <a:gd name="T66" fmla="*/ 2706 w 6398"/>
                <a:gd name="T67" fmla="*/ 1968 h 4517"/>
                <a:gd name="T68" fmla="*/ 2688 w 6398"/>
                <a:gd name="T69" fmla="*/ 2554 h 4517"/>
                <a:gd name="T70" fmla="*/ 988 w 6398"/>
                <a:gd name="T71" fmla="*/ 2015 h 4517"/>
                <a:gd name="T72" fmla="*/ 2752 w 6398"/>
                <a:gd name="T73" fmla="*/ 2506 h 4517"/>
                <a:gd name="T74" fmla="*/ 2670 w 6398"/>
                <a:gd name="T75" fmla="*/ 3007 h 4517"/>
                <a:gd name="T76" fmla="*/ 1070 w 6398"/>
                <a:gd name="T77" fmla="*/ 2424 h 4517"/>
                <a:gd name="T78" fmla="*/ 2752 w 6398"/>
                <a:gd name="T79" fmla="*/ 3416 h 4517"/>
                <a:gd name="T80" fmla="*/ 1034 w 6398"/>
                <a:gd name="T81" fmla="*/ 3007 h 4517"/>
                <a:gd name="T82" fmla="*/ 2706 w 6398"/>
                <a:gd name="T83" fmla="*/ 3334 h 4517"/>
                <a:gd name="T84" fmla="*/ 3624 w 6398"/>
                <a:gd name="T85" fmla="*/ 1058 h 4517"/>
                <a:gd name="T86" fmla="*/ 5296 w 6398"/>
                <a:gd name="T87" fmla="*/ 731 h 4517"/>
                <a:gd name="T88" fmla="*/ 3578 w 6398"/>
                <a:gd name="T89" fmla="*/ 1140 h 4517"/>
                <a:gd name="T90" fmla="*/ 5260 w 6398"/>
                <a:gd name="T91" fmla="*/ 1058 h 4517"/>
                <a:gd name="T92" fmla="*/ 3660 w 6398"/>
                <a:gd name="T93" fmla="*/ 1642 h 4517"/>
                <a:gd name="T94" fmla="*/ 3578 w 6398"/>
                <a:gd name="T95" fmla="*/ 2050 h 4517"/>
                <a:gd name="T96" fmla="*/ 5342 w 6398"/>
                <a:gd name="T97" fmla="*/ 1560 h 4517"/>
                <a:gd name="T98" fmla="*/ 3642 w 6398"/>
                <a:gd name="T99" fmla="*/ 2099 h 4517"/>
                <a:gd name="T100" fmla="*/ 3624 w 6398"/>
                <a:gd name="T101" fmla="*/ 2424 h 4517"/>
                <a:gd name="T102" fmla="*/ 5296 w 6398"/>
                <a:gd name="T103" fmla="*/ 2097 h 4517"/>
                <a:gd name="T104" fmla="*/ 3578 w 6398"/>
                <a:gd name="T105" fmla="*/ 2506 h 4517"/>
                <a:gd name="T106" fmla="*/ 5260 w 6398"/>
                <a:gd name="T107" fmla="*/ 2424 h 4517"/>
                <a:gd name="T108" fmla="*/ 3660 w 6398"/>
                <a:gd name="T109" fmla="*/ 3007 h 4517"/>
                <a:gd name="T110" fmla="*/ 3578 w 6398"/>
                <a:gd name="T111" fmla="*/ 3416 h 4517"/>
                <a:gd name="T112" fmla="*/ 5342 w 6398"/>
                <a:gd name="T113" fmla="*/ 2925 h 4517"/>
                <a:gd name="T114" fmla="*/ 3642 w 6398"/>
                <a:gd name="T115" fmla="*/ 3465 h 4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98" h="4517">
                  <a:moveTo>
                    <a:pt x="6186" y="800"/>
                  </a:moveTo>
                  <a:lnTo>
                    <a:pt x="6186" y="335"/>
                  </a:lnTo>
                  <a:cubicBezTo>
                    <a:pt x="6186" y="316"/>
                    <a:pt x="6178" y="298"/>
                    <a:pt x="6163" y="285"/>
                  </a:cubicBezTo>
                  <a:cubicBezTo>
                    <a:pt x="6149" y="272"/>
                    <a:pt x="6129" y="267"/>
                    <a:pt x="6110" y="269"/>
                  </a:cubicBezTo>
                  <a:lnTo>
                    <a:pt x="5788" y="313"/>
                  </a:lnTo>
                  <a:lnTo>
                    <a:pt x="5788" y="70"/>
                  </a:lnTo>
                  <a:cubicBezTo>
                    <a:pt x="5788" y="49"/>
                    <a:pt x="5778" y="30"/>
                    <a:pt x="5762" y="17"/>
                  </a:cubicBezTo>
                  <a:cubicBezTo>
                    <a:pt x="5745" y="4"/>
                    <a:pt x="5724" y="0"/>
                    <a:pt x="5704" y="5"/>
                  </a:cubicBezTo>
                  <a:lnTo>
                    <a:pt x="3199" y="665"/>
                  </a:lnTo>
                  <a:lnTo>
                    <a:pt x="694" y="5"/>
                  </a:lnTo>
                  <a:cubicBezTo>
                    <a:pt x="674" y="0"/>
                    <a:pt x="653" y="4"/>
                    <a:pt x="636" y="17"/>
                  </a:cubicBezTo>
                  <a:cubicBezTo>
                    <a:pt x="620" y="30"/>
                    <a:pt x="610" y="49"/>
                    <a:pt x="610" y="70"/>
                  </a:cubicBezTo>
                  <a:lnTo>
                    <a:pt x="610" y="313"/>
                  </a:lnTo>
                  <a:lnTo>
                    <a:pt x="288" y="269"/>
                  </a:lnTo>
                  <a:cubicBezTo>
                    <a:pt x="269" y="267"/>
                    <a:pt x="249" y="272"/>
                    <a:pt x="235" y="285"/>
                  </a:cubicBezTo>
                  <a:cubicBezTo>
                    <a:pt x="220" y="298"/>
                    <a:pt x="212" y="316"/>
                    <a:pt x="212" y="335"/>
                  </a:cubicBezTo>
                  <a:lnTo>
                    <a:pt x="212" y="800"/>
                  </a:lnTo>
                  <a:cubicBezTo>
                    <a:pt x="94" y="805"/>
                    <a:pt x="0" y="903"/>
                    <a:pt x="0" y="1022"/>
                  </a:cubicBezTo>
                  <a:lnTo>
                    <a:pt x="0" y="4295"/>
                  </a:lnTo>
                  <a:cubicBezTo>
                    <a:pt x="0" y="4417"/>
                    <a:pt x="100" y="4517"/>
                    <a:pt x="222" y="4517"/>
                  </a:cubicBezTo>
                  <a:lnTo>
                    <a:pt x="3199" y="4517"/>
                  </a:lnTo>
                  <a:lnTo>
                    <a:pt x="3199" y="4517"/>
                  </a:lnTo>
                  <a:lnTo>
                    <a:pt x="3199" y="4517"/>
                  </a:lnTo>
                  <a:lnTo>
                    <a:pt x="3199" y="4517"/>
                  </a:lnTo>
                  <a:lnTo>
                    <a:pt x="3199" y="4517"/>
                  </a:lnTo>
                  <a:lnTo>
                    <a:pt x="6176" y="4517"/>
                  </a:lnTo>
                  <a:cubicBezTo>
                    <a:pt x="6298" y="4517"/>
                    <a:pt x="6398" y="4417"/>
                    <a:pt x="6398" y="4295"/>
                  </a:cubicBezTo>
                  <a:lnTo>
                    <a:pt x="6398" y="1022"/>
                  </a:lnTo>
                  <a:cubicBezTo>
                    <a:pt x="6398" y="903"/>
                    <a:pt x="6304" y="805"/>
                    <a:pt x="6186" y="800"/>
                  </a:cubicBezTo>
                  <a:close/>
                  <a:moveTo>
                    <a:pt x="6053" y="412"/>
                  </a:moveTo>
                  <a:lnTo>
                    <a:pt x="6053" y="3994"/>
                  </a:lnTo>
                  <a:lnTo>
                    <a:pt x="4273" y="4237"/>
                  </a:lnTo>
                  <a:lnTo>
                    <a:pt x="5738" y="3851"/>
                  </a:lnTo>
                  <a:cubicBezTo>
                    <a:pt x="5767" y="3843"/>
                    <a:pt x="5788" y="3817"/>
                    <a:pt x="5788" y="3787"/>
                  </a:cubicBezTo>
                  <a:lnTo>
                    <a:pt x="5788" y="448"/>
                  </a:lnTo>
                  <a:lnTo>
                    <a:pt x="6053" y="412"/>
                  </a:lnTo>
                  <a:close/>
                  <a:moveTo>
                    <a:pt x="5654" y="3735"/>
                  </a:moveTo>
                  <a:lnTo>
                    <a:pt x="3266" y="4364"/>
                  </a:lnTo>
                  <a:lnTo>
                    <a:pt x="3266" y="785"/>
                  </a:lnTo>
                  <a:lnTo>
                    <a:pt x="5654" y="156"/>
                  </a:lnTo>
                  <a:lnTo>
                    <a:pt x="5654" y="3735"/>
                  </a:lnTo>
                  <a:close/>
                  <a:moveTo>
                    <a:pt x="744" y="156"/>
                  </a:moveTo>
                  <a:lnTo>
                    <a:pt x="2867" y="715"/>
                  </a:lnTo>
                  <a:lnTo>
                    <a:pt x="2867" y="3767"/>
                  </a:lnTo>
                  <a:cubicBezTo>
                    <a:pt x="2867" y="3803"/>
                    <a:pt x="2897" y="3833"/>
                    <a:pt x="2934" y="3833"/>
                  </a:cubicBezTo>
                  <a:cubicBezTo>
                    <a:pt x="2970" y="3833"/>
                    <a:pt x="3000" y="3803"/>
                    <a:pt x="3000" y="3767"/>
                  </a:cubicBezTo>
                  <a:lnTo>
                    <a:pt x="3000" y="750"/>
                  </a:lnTo>
                  <a:lnTo>
                    <a:pt x="3132" y="785"/>
                  </a:lnTo>
                  <a:lnTo>
                    <a:pt x="3132" y="4364"/>
                  </a:lnTo>
                  <a:lnTo>
                    <a:pt x="3000" y="4329"/>
                  </a:lnTo>
                  <a:lnTo>
                    <a:pt x="3000" y="4167"/>
                  </a:lnTo>
                  <a:cubicBezTo>
                    <a:pt x="3000" y="4130"/>
                    <a:pt x="2970" y="4100"/>
                    <a:pt x="2934" y="4100"/>
                  </a:cubicBezTo>
                  <a:cubicBezTo>
                    <a:pt x="2897" y="4100"/>
                    <a:pt x="2867" y="4130"/>
                    <a:pt x="2867" y="4167"/>
                  </a:cubicBezTo>
                  <a:lnTo>
                    <a:pt x="2867" y="4294"/>
                  </a:lnTo>
                  <a:lnTo>
                    <a:pt x="744" y="3735"/>
                  </a:lnTo>
                  <a:lnTo>
                    <a:pt x="744" y="156"/>
                  </a:lnTo>
                  <a:close/>
                  <a:moveTo>
                    <a:pt x="345" y="412"/>
                  </a:moveTo>
                  <a:lnTo>
                    <a:pt x="610" y="448"/>
                  </a:lnTo>
                  <a:lnTo>
                    <a:pt x="610" y="3787"/>
                  </a:lnTo>
                  <a:cubicBezTo>
                    <a:pt x="610" y="3817"/>
                    <a:pt x="631" y="3843"/>
                    <a:pt x="660" y="3851"/>
                  </a:cubicBezTo>
                  <a:lnTo>
                    <a:pt x="2125" y="4237"/>
                  </a:lnTo>
                  <a:lnTo>
                    <a:pt x="345" y="3994"/>
                  </a:lnTo>
                  <a:lnTo>
                    <a:pt x="345" y="412"/>
                  </a:lnTo>
                  <a:close/>
                  <a:moveTo>
                    <a:pt x="133" y="4295"/>
                  </a:moveTo>
                  <a:lnTo>
                    <a:pt x="133" y="1022"/>
                  </a:lnTo>
                  <a:cubicBezTo>
                    <a:pt x="133" y="976"/>
                    <a:pt x="168" y="939"/>
                    <a:pt x="212" y="934"/>
                  </a:cubicBezTo>
                  <a:lnTo>
                    <a:pt x="212" y="4052"/>
                  </a:lnTo>
                  <a:cubicBezTo>
                    <a:pt x="212" y="4085"/>
                    <a:pt x="237" y="4114"/>
                    <a:pt x="270" y="4118"/>
                  </a:cubicBezTo>
                  <a:lnTo>
                    <a:pt x="2217" y="4384"/>
                  </a:lnTo>
                  <a:lnTo>
                    <a:pt x="222" y="4384"/>
                  </a:lnTo>
                  <a:cubicBezTo>
                    <a:pt x="173" y="4384"/>
                    <a:pt x="133" y="4344"/>
                    <a:pt x="133" y="4295"/>
                  </a:cubicBezTo>
                  <a:close/>
                  <a:moveTo>
                    <a:pt x="6265" y="4295"/>
                  </a:moveTo>
                  <a:cubicBezTo>
                    <a:pt x="6265" y="4344"/>
                    <a:pt x="6225" y="4384"/>
                    <a:pt x="6176" y="4384"/>
                  </a:cubicBezTo>
                  <a:lnTo>
                    <a:pt x="4181" y="4384"/>
                  </a:lnTo>
                  <a:lnTo>
                    <a:pt x="6128" y="4118"/>
                  </a:lnTo>
                  <a:cubicBezTo>
                    <a:pt x="6161" y="4114"/>
                    <a:pt x="6186" y="4085"/>
                    <a:pt x="6186" y="4052"/>
                  </a:cubicBezTo>
                  <a:lnTo>
                    <a:pt x="6186" y="934"/>
                  </a:lnTo>
                  <a:cubicBezTo>
                    <a:pt x="6230" y="939"/>
                    <a:pt x="6265" y="976"/>
                    <a:pt x="6265" y="1022"/>
                  </a:cubicBezTo>
                  <a:lnTo>
                    <a:pt x="6265" y="4295"/>
                  </a:lnTo>
                  <a:close/>
                  <a:moveTo>
                    <a:pt x="988" y="649"/>
                  </a:moveTo>
                  <a:cubicBezTo>
                    <a:pt x="998" y="614"/>
                    <a:pt x="1035" y="593"/>
                    <a:pt x="1070" y="603"/>
                  </a:cubicBezTo>
                  <a:lnTo>
                    <a:pt x="2706" y="1058"/>
                  </a:lnTo>
                  <a:cubicBezTo>
                    <a:pt x="2741" y="1068"/>
                    <a:pt x="2762" y="1105"/>
                    <a:pt x="2752" y="1140"/>
                  </a:cubicBezTo>
                  <a:cubicBezTo>
                    <a:pt x="2744" y="1170"/>
                    <a:pt x="2717" y="1189"/>
                    <a:pt x="2688" y="1189"/>
                  </a:cubicBezTo>
                  <a:cubicBezTo>
                    <a:pt x="2682" y="1189"/>
                    <a:pt x="2676" y="1188"/>
                    <a:pt x="2670" y="1186"/>
                  </a:cubicBezTo>
                  <a:lnTo>
                    <a:pt x="1034" y="731"/>
                  </a:lnTo>
                  <a:cubicBezTo>
                    <a:pt x="999" y="722"/>
                    <a:pt x="978" y="685"/>
                    <a:pt x="988" y="649"/>
                  </a:cubicBezTo>
                  <a:close/>
                  <a:moveTo>
                    <a:pt x="2752" y="1595"/>
                  </a:moveTo>
                  <a:cubicBezTo>
                    <a:pt x="2744" y="1625"/>
                    <a:pt x="2717" y="1644"/>
                    <a:pt x="2688" y="1644"/>
                  </a:cubicBezTo>
                  <a:cubicBezTo>
                    <a:pt x="2682" y="1644"/>
                    <a:pt x="2676" y="1643"/>
                    <a:pt x="2670" y="1642"/>
                  </a:cubicBezTo>
                  <a:lnTo>
                    <a:pt x="1034" y="1187"/>
                  </a:lnTo>
                  <a:cubicBezTo>
                    <a:pt x="999" y="1177"/>
                    <a:pt x="978" y="1140"/>
                    <a:pt x="988" y="1105"/>
                  </a:cubicBezTo>
                  <a:cubicBezTo>
                    <a:pt x="998" y="1069"/>
                    <a:pt x="1035" y="1048"/>
                    <a:pt x="1070" y="1058"/>
                  </a:cubicBezTo>
                  <a:lnTo>
                    <a:pt x="2706" y="1513"/>
                  </a:lnTo>
                  <a:cubicBezTo>
                    <a:pt x="2741" y="1523"/>
                    <a:pt x="2762" y="1560"/>
                    <a:pt x="2752" y="1595"/>
                  </a:cubicBezTo>
                  <a:close/>
                  <a:moveTo>
                    <a:pt x="2752" y="2050"/>
                  </a:moveTo>
                  <a:cubicBezTo>
                    <a:pt x="2744" y="2080"/>
                    <a:pt x="2717" y="2099"/>
                    <a:pt x="2688" y="2099"/>
                  </a:cubicBezTo>
                  <a:cubicBezTo>
                    <a:pt x="2682" y="2099"/>
                    <a:pt x="2676" y="2098"/>
                    <a:pt x="2670" y="2097"/>
                  </a:cubicBezTo>
                  <a:lnTo>
                    <a:pt x="1034" y="1642"/>
                  </a:lnTo>
                  <a:cubicBezTo>
                    <a:pt x="999" y="1632"/>
                    <a:pt x="978" y="1595"/>
                    <a:pt x="988" y="1560"/>
                  </a:cubicBezTo>
                  <a:cubicBezTo>
                    <a:pt x="998" y="1524"/>
                    <a:pt x="1035" y="1503"/>
                    <a:pt x="1070" y="1513"/>
                  </a:cubicBezTo>
                  <a:lnTo>
                    <a:pt x="2706" y="1968"/>
                  </a:lnTo>
                  <a:cubicBezTo>
                    <a:pt x="2741" y="1978"/>
                    <a:pt x="2762" y="2015"/>
                    <a:pt x="2752" y="2050"/>
                  </a:cubicBezTo>
                  <a:close/>
                  <a:moveTo>
                    <a:pt x="2752" y="2506"/>
                  </a:moveTo>
                  <a:cubicBezTo>
                    <a:pt x="2744" y="2535"/>
                    <a:pt x="2717" y="2554"/>
                    <a:pt x="2688" y="2554"/>
                  </a:cubicBezTo>
                  <a:cubicBezTo>
                    <a:pt x="2682" y="2554"/>
                    <a:pt x="2676" y="2554"/>
                    <a:pt x="2670" y="2552"/>
                  </a:cubicBezTo>
                  <a:lnTo>
                    <a:pt x="1034" y="2097"/>
                  </a:lnTo>
                  <a:cubicBezTo>
                    <a:pt x="999" y="2087"/>
                    <a:pt x="978" y="2050"/>
                    <a:pt x="988" y="2015"/>
                  </a:cubicBezTo>
                  <a:cubicBezTo>
                    <a:pt x="998" y="1979"/>
                    <a:pt x="1035" y="1959"/>
                    <a:pt x="1070" y="1969"/>
                  </a:cubicBezTo>
                  <a:lnTo>
                    <a:pt x="2706" y="2424"/>
                  </a:lnTo>
                  <a:cubicBezTo>
                    <a:pt x="2741" y="2433"/>
                    <a:pt x="2762" y="2470"/>
                    <a:pt x="2752" y="2506"/>
                  </a:cubicBezTo>
                  <a:close/>
                  <a:moveTo>
                    <a:pt x="2752" y="2961"/>
                  </a:moveTo>
                  <a:cubicBezTo>
                    <a:pt x="2744" y="2990"/>
                    <a:pt x="2717" y="3010"/>
                    <a:pt x="2688" y="3010"/>
                  </a:cubicBezTo>
                  <a:cubicBezTo>
                    <a:pt x="2682" y="3010"/>
                    <a:pt x="2676" y="3009"/>
                    <a:pt x="2670" y="3007"/>
                  </a:cubicBezTo>
                  <a:lnTo>
                    <a:pt x="1034" y="2552"/>
                  </a:lnTo>
                  <a:cubicBezTo>
                    <a:pt x="999" y="2542"/>
                    <a:pt x="978" y="2506"/>
                    <a:pt x="988" y="2470"/>
                  </a:cubicBezTo>
                  <a:cubicBezTo>
                    <a:pt x="998" y="2435"/>
                    <a:pt x="1035" y="2414"/>
                    <a:pt x="1070" y="2424"/>
                  </a:cubicBezTo>
                  <a:lnTo>
                    <a:pt x="2706" y="2879"/>
                  </a:lnTo>
                  <a:cubicBezTo>
                    <a:pt x="2741" y="2889"/>
                    <a:pt x="2762" y="2925"/>
                    <a:pt x="2752" y="2961"/>
                  </a:cubicBezTo>
                  <a:close/>
                  <a:moveTo>
                    <a:pt x="2752" y="3416"/>
                  </a:moveTo>
                  <a:cubicBezTo>
                    <a:pt x="2744" y="3445"/>
                    <a:pt x="2717" y="3465"/>
                    <a:pt x="2688" y="3465"/>
                  </a:cubicBezTo>
                  <a:cubicBezTo>
                    <a:pt x="2682" y="3465"/>
                    <a:pt x="2676" y="3464"/>
                    <a:pt x="2670" y="3462"/>
                  </a:cubicBezTo>
                  <a:lnTo>
                    <a:pt x="1034" y="3007"/>
                  </a:lnTo>
                  <a:cubicBezTo>
                    <a:pt x="999" y="2998"/>
                    <a:pt x="978" y="2961"/>
                    <a:pt x="988" y="2925"/>
                  </a:cubicBezTo>
                  <a:cubicBezTo>
                    <a:pt x="998" y="2890"/>
                    <a:pt x="1035" y="2869"/>
                    <a:pt x="1070" y="2879"/>
                  </a:cubicBezTo>
                  <a:lnTo>
                    <a:pt x="2706" y="3334"/>
                  </a:lnTo>
                  <a:cubicBezTo>
                    <a:pt x="2741" y="3344"/>
                    <a:pt x="2762" y="3381"/>
                    <a:pt x="2752" y="3416"/>
                  </a:cubicBezTo>
                  <a:close/>
                  <a:moveTo>
                    <a:pt x="3578" y="1140"/>
                  </a:moveTo>
                  <a:cubicBezTo>
                    <a:pt x="3568" y="1105"/>
                    <a:pt x="3589" y="1068"/>
                    <a:pt x="3624" y="1058"/>
                  </a:cubicBezTo>
                  <a:lnTo>
                    <a:pt x="5260" y="603"/>
                  </a:lnTo>
                  <a:cubicBezTo>
                    <a:pt x="5295" y="593"/>
                    <a:pt x="5332" y="614"/>
                    <a:pt x="5342" y="649"/>
                  </a:cubicBezTo>
                  <a:cubicBezTo>
                    <a:pt x="5352" y="685"/>
                    <a:pt x="5331" y="722"/>
                    <a:pt x="5296" y="731"/>
                  </a:cubicBezTo>
                  <a:lnTo>
                    <a:pt x="3660" y="1186"/>
                  </a:lnTo>
                  <a:cubicBezTo>
                    <a:pt x="3654" y="1188"/>
                    <a:pt x="3648" y="1189"/>
                    <a:pt x="3642" y="1189"/>
                  </a:cubicBezTo>
                  <a:cubicBezTo>
                    <a:pt x="3613" y="1189"/>
                    <a:pt x="3586" y="1170"/>
                    <a:pt x="3578" y="1140"/>
                  </a:cubicBezTo>
                  <a:close/>
                  <a:moveTo>
                    <a:pt x="3578" y="1595"/>
                  </a:moveTo>
                  <a:cubicBezTo>
                    <a:pt x="3568" y="1560"/>
                    <a:pt x="3589" y="1523"/>
                    <a:pt x="3624" y="1513"/>
                  </a:cubicBezTo>
                  <a:lnTo>
                    <a:pt x="5260" y="1058"/>
                  </a:lnTo>
                  <a:cubicBezTo>
                    <a:pt x="5295" y="1048"/>
                    <a:pt x="5332" y="1069"/>
                    <a:pt x="5342" y="1105"/>
                  </a:cubicBezTo>
                  <a:cubicBezTo>
                    <a:pt x="5352" y="1140"/>
                    <a:pt x="5331" y="1177"/>
                    <a:pt x="5296" y="1187"/>
                  </a:cubicBezTo>
                  <a:lnTo>
                    <a:pt x="3660" y="1642"/>
                  </a:lnTo>
                  <a:cubicBezTo>
                    <a:pt x="3654" y="1643"/>
                    <a:pt x="3648" y="1644"/>
                    <a:pt x="3642" y="1644"/>
                  </a:cubicBezTo>
                  <a:cubicBezTo>
                    <a:pt x="3613" y="1644"/>
                    <a:pt x="3586" y="1625"/>
                    <a:pt x="3578" y="1595"/>
                  </a:cubicBezTo>
                  <a:close/>
                  <a:moveTo>
                    <a:pt x="3578" y="2050"/>
                  </a:moveTo>
                  <a:cubicBezTo>
                    <a:pt x="3568" y="2015"/>
                    <a:pt x="3589" y="1978"/>
                    <a:pt x="3624" y="1968"/>
                  </a:cubicBezTo>
                  <a:lnTo>
                    <a:pt x="5260" y="1513"/>
                  </a:lnTo>
                  <a:cubicBezTo>
                    <a:pt x="5295" y="1504"/>
                    <a:pt x="5332" y="1524"/>
                    <a:pt x="5342" y="1560"/>
                  </a:cubicBezTo>
                  <a:cubicBezTo>
                    <a:pt x="5352" y="1595"/>
                    <a:pt x="5331" y="1632"/>
                    <a:pt x="5296" y="1642"/>
                  </a:cubicBezTo>
                  <a:lnTo>
                    <a:pt x="3660" y="2097"/>
                  </a:lnTo>
                  <a:cubicBezTo>
                    <a:pt x="3654" y="2098"/>
                    <a:pt x="3648" y="2099"/>
                    <a:pt x="3642" y="2099"/>
                  </a:cubicBezTo>
                  <a:cubicBezTo>
                    <a:pt x="3613" y="2099"/>
                    <a:pt x="3586" y="2080"/>
                    <a:pt x="3578" y="2050"/>
                  </a:cubicBezTo>
                  <a:close/>
                  <a:moveTo>
                    <a:pt x="3578" y="2506"/>
                  </a:moveTo>
                  <a:cubicBezTo>
                    <a:pt x="3568" y="2470"/>
                    <a:pt x="3589" y="2433"/>
                    <a:pt x="3624" y="2424"/>
                  </a:cubicBezTo>
                  <a:lnTo>
                    <a:pt x="5260" y="1969"/>
                  </a:lnTo>
                  <a:cubicBezTo>
                    <a:pt x="5295" y="1959"/>
                    <a:pt x="5332" y="1979"/>
                    <a:pt x="5342" y="2015"/>
                  </a:cubicBezTo>
                  <a:cubicBezTo>
                    <a:pt x="5352" y="2050"/>
                    <a:pt x="5331" y="2087"/>
                    <a:pt x="5296" y="2097"/>
                  </a:cubicBezTo>
                  <a:lnTo>
                    <a:pt x="3660" y="2552"/>
                  </a:lnTo>
                  <a:cubicBezTo>
                    <a:pt x="3654" y="2554"/>
                    <a:pt x="3648" y="2554"/>
                    <a:pt x="3642" y="2554"/>
                  </a:cubicBezTo>
                  <a:cubicBezTo>
                    <a:pt x="3613" y="2554"/>
                    <a:pt x="3586" y="2535"/>
                    <a:pt x="3578" y="2506"/>
                  </a:cubicBezTo>
                  <a:close/>
                  <a:moveTo>
                    <a:pt x="3578" y="2961"/>
                  </a:moveTo>
                  <a:cubicBezTo>
                    <a:pt x="3568" y="2925"/>
                    <a:pt x="3589" y="2889"/>
                    <a:pt x="3624" y="2879"/>
                  </a:cubicBezTo>
                  <a:lnTo>
                    <a:pt x="5260" y="2424"/>
                  </a:lnTo>
                  <a:cubicBezTo>
                    <a:pt x="5295" y="2414"/>
                    <a:pt x="5332" y="2435"/>
                    <a:pt x="5342" y="2470"/>
                  </a:cubicBezTo>
                  <a:cubicBezTo>
                    <a:pt x="5352" y="2506"/>
                    <a:pt x="5331" y="2542"/>
                    <a:pt x="5296" y="2552"/>
                  </a:cubicBezTo>
                  <a:lnTo>
                    <a:pt x="3660" y="3007"/>
                  </a:lnTo>
                  <a:cubicBezTo>
                    <a:pt x="3654" y="3009"/>
                    <a:pt x="3648" y="3010"/>
                    <a:pt x="3642" y="3010"/>
                  </a:cubicBezTo>
                  <a:cubicBezTo>
                    <a:pt x="3613" y="3010"/>
                    <a:pt x="3586" y="2990"/>
                    <a:pt x="3578" y="2961"/>
                  </a:cubicBezTo>
                  <a:close/>
                  <a:moveTo>
                    <a:pt x="3578" y="3416"/>
                  </a:moveTo>
                  <a:cubicBezTo>
                    <a:pt x="3568" y="3381"/>
                    <a:pt x="3589" y="3344"/>
                    <a:pt x="3624" y="3334"/>
                  </a:cubicBezTo>
                  <a:lnTo>
                    <a:pt x="5260" y="2879"/>
                  </a:lnTo>
                  <a:cubicBezTo>
                    <a:pt x="5295" y="2869"/>
                    <a:pt x="5332" y="2890"/>
                    <a:pt x="5342" y="2925"/>
                  </a:cubicBezTo>
                  <a:cubicBezTo>
                    <a:pt x="5352" y="2961"/>
                    <a:pt x="5331" y="2998"/>
                    <a:pt x="5296" y="3007"/>
                  </a:cubicBezTo>
                  <a:lnTo>
                    <a:pt x="3660" y="3462"/>
                  </a:lnTo>
                  <a:cubicBezTo>
                    <a:pt x="3654" y="3464"/>
                    <a:pt x="3648" y="3465"/>
                    <a:pt x="3642" y="3465"/>
                  </a:cubicBezTo>
                  <a:cubicBezTo>
                    <a:pt x="3613" y="3465"/>
                    <a:pt x="3586" y="3446"/>
                    <a:pt x="3578" y="3416"/>
                  </a:cubicBezTo>
                  <a:close/>
                </a:path>
              </a:pathLst>
            </a:custGeom>
            <a:solidFill>
              <a:srgbClr val="F2F2F2"/>
            </a:solidFill>
            <a:ln>
              <a:noFill/>
            </a:ln>
          </p:spPr>
        </p:sp>
      </p:grpSp>
      <p:sp>
        <p:nvSpPr>
          <p:cNvPr id="29" name="文本框 34"/>
          <p:cNvSpPr txBox="1"/>
          <p:nvPr/>
        </p:nvSpPr>
        <p:spPr>
          <a:xfrm>
            <a:off x="7035840" y="3551943"/>
            <a:ext cx="4518278" cy="369332"/>
          </a:xfrm>
          <a:prstGeom prst="rect">
            <a:avLst/>
          </a:prstGeom>
          <a:noFill/>
        </p:spPr>
        <p:txBody>
          <a:bodyPr wrap="square" rtlCol="0">
            <a:spAutoFit/>
          </a:bodyPr>
          <a:lstStyle/>
          <a:p>
            <a:r>
              <a:rPr lang="en-US" altLang="zh-CN" b="1" dirty="0">
                <a:solidFill>
                  <a:schemeClr val="bg1"/>
                </a:solidFill>
                <a:latin typeface="微软雅黑"/>
              </a:rPr>
              <a:t>6.</a:t>
            </a:r>
            <a:r>
              <a:rPr lang="zh-CN" altLang="en-US" b="1" dirty="0">
                <a:solidFill>
                  <a:schemeClr val="bg1"/>
                </a:solidFill>
                <a:latin typeface="微软雅黑"/>
              </a:rPr>
              <a:t>无人船搜救义务中的船长的界定及责任</a:t>
            </a:r>
          </a:p>
        </p:txBody>
      </p:sp>
      <p:cxnSp>
        <p:nvCxnSpPr>
          <p:cNvPr id="30" name="直接连接符 29"/>
          <p:cNvCxnSpPr/>
          <p:nvPr/>
        </p:nvCxnSpPr>
        <p:spPr>
          <a:xfrm>
            <a:off x="7121856" y="3906075"/>
            <a:ext cx="3402523" cy="0"/>
          </a:xfrm>
          <a:prstGeom prst="line">
            <a:avLst/>
          </a:prstGeom>
          <a:noFill/>
          <a:ln w="6350" cap="flat" cmpd="sng" algn="ctr">
            <a:solidFill>
              <a:sysClr val="window" lastClr="FFFFFF">
                <a:lumMod val="75000"/>
              </a:sysClr>
            </a:solidFill>
            <a:prstDash val="solid"/>
            <a:miter lim="800000"/>
          </a:ln>
          <a:effectLst/>
        </p:spPr>
      </p:cxnSp>
      <p:grpSp>
        <p:nvGrpSpPr>
          <p:cNvPr id="31" name="组合 30">
            <a:extLst>
              <a:ext uri="{FF2B5EF4-FFF2-40B4-BE49-F238E27FC236}">
                <a16:creationId xmlns:a16="http://schemas.microsoft.com/office/drawing/2014/main" xmlns="" id="{A1D11160-AF25-4D5F-8B3A-90CE5035E63F}"/>
              </a:ext>
            </a:extLst>
          </p:cNvPr>
          <p:cNvGrpSpPr/>
          <p:nvPr/>
        </p:nvGrpSpPr>
        <p:grpSpPr>
          <a:xfrm>
            <a:off x="6375465" y="3487681"/>
            <a:ext cx="613606" cy="613606"/>
            <a:chOff x="1093128" y="4593275"/>
            <a:chExt cx="613606" cy="613606"/>
          </a:xfrm>
        </p:grpSpPr>
        <p:sp>
          <p:nvSpPr>
            <p:cNvPr id="32" name="椭圆 31"/>
            <p:cNvSpPr/>
            <p:nvPr/>
          </p:nvSpPr>
          <p:spPr>
            <a:xfrm>
              <a:off x="1093128" y="4593275"/>
              <a:ext cx="613606" cy="613606"/>
            </a:xfrm>
            <a:prstGeom prst="ellipse">
              <a:avLst/>
            </a:prstGeom>
            <a:solidFill>
              <a:srgbClr val="24569D"/>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entury Gothic"/>
                <a:ea typeface="方正中等线简体"/>
              </a:endParaRPr>
            </a:p>
          </p:txBody>
        </p:sp>
        <p:sp>
          <p:nvSpPr>
            <p:cNvPr id="33" name="studying_386245"/>
            <p:cNvSpPr>
              <a:spLocks noChangeAspect="1"/>
            </p:cNvSpPr>
            <p:nvPr/>
          </p:nvSpPr>
          <p:spPr bwMode="auto">
            <a:xfrm>
              <a:off x="1267885" y="4768232"/>
              <a:ext cx="264092" cy="263693"/>
            </a:xfrm>
            <a:custGeom>
              <a:avLst/>
              <a:gdLst>
                <a:gd name="connsiteX0" fmla="*/ 528341 w 607639"/>
                <a:gd name="connsiteY0" fmla="*/ 527538 h 606722"/>
                <a:gd name="connsiteX1" fmla="*/ 528341 w 607639"/>
                <a:gd name="connsiteY1" fmla="*/ 547356 h 606722"/>
                <a:gd name="connsiteX2" fmla="*/ 567945 w 607639"/>
                <a:gd name="connsiteY2" fmla="*/ 547356 h 606722"/>
                <a:gd name="connsiteX3" fmla="*/ 567945 w 607639"/>
                <a:gd name="connsiteY3" fmla="*/ 527538 h 606722"/>
                <a:gd name="connsiteX4" fmla="*/ 99053 w 607639"/>
                <a:gd name="connsiteY4" fmla="*/ 474837 h 606722"/>
                <a:gd name="connsiteX5" fmla="*/ 79207 w 607639"/>
                <a:gd name="connsiteY5" fmla="*/ 494567 h 606722"/>
                <a:gd name="connsiteX6" fmla="*/ 99053 w 607639"/>
                <a:gd name="connsiteY6" fmla="*/ 514385 h 606722"/>
                <a:gd name="connsiteX7" fmla="*/ 350025 w 607639"/>
                <a:gd name="connsiteY7" fmla="*/ 514385 h 606722"/>
                <a:gd name="connsiteX8" fmla="*/ 369782 w 607639"/>
                <a:gd name="connsiteY8" fmla="*/ 494567 h 606722"/>
                <a:gd name="connsiteX9" fmla="*/ 350025 w 607639"/>
                <a:gd name="connsiteY9" fmla="*/ 474837 h 606722"/>
                <a:gd name="connsiteX10" fmla="*/ 297160 w 607639"/>
                <a:gd name="connsiteY10" fmla="*/ 395653 h 606722"/>
                <a:gd name="connsiteX11" fmla="*/ 277403 w 607639"/>
                <a:gd name="connsiteY11" fmla="*/ 415472 h 606722"/>
                <a:gd name="connsiteX12" fmla="*/ 297160 w 607639"/>
                <a:gd name="connsiteY12" fmla="*/ 435201 h 606722"/>
                <a:gd name="connsiteX13" fmla="*/ 350025 w 607639"/>
                <a:gd name="connsiteY13" fmla="*/ 435201 h 606722"/>
                <a:gd name="connsiteX14" fmla="*/ 369782 w 607639"/>
                <a:gd name="connsiteY14" fmla="*/ 415472 h 606722"/>
                <a:gd name="connsiteX15" fmla="*/ 350025 w 607639"/>
                <a:gd name="connsiteY15" fmla="*/ 395653 h 606722"/>
                <a:gd name="connsiteX16" fmla="*/ 99053 w 607639"/>
                <a:gd name="connsiteY16" fmla="*/ 395653 h 606722"/>
                <a:gd name="connsiteX17" fmla="*/ 79207 w 607639"/>
                <a:gd name="connsiteY17" fmla="*/ 415472 h 606722"/>
                <a:gd name="connsiteX18" fmla="*/ 99053 w 607639"/>
                <a:gd name="connsiteY18" fmla="*/ 435201 h 606722"/>
                <a:gd name="connsiteX19" fmla="*/ 217953 w 607639"/>
                <a:gd name="connsiteY19" fmla="*/ 435201 h 606722"/>
                <a:gd name="connsiteX20" fmla="*/ 237711 w 607639"/>
                <a:gd name="connsiteY20" fmla="*/ 415472 h 606722"/>
                <a:gd name="connsiteX21" fmla="*/ 217953 w 607639"/>
                <a:gd name="connsiteY21" fmla="*/ 395653 h 606722"/>
                <a:gd name="connsiteX22" fmla="*/ 99053 w 607639"/>
                <a:gd name="connsiteY22" fmla="*/ 316558 h 606722"/>
                <a:gd name="connsiteX23" fmla="*/ 79207 w 607639"/>
                <a:gd name="connsiteY23" fmla="*/ 336288 h 606722"/>
                <a:gd name="connsiteX24" fmla="*/ 99053 w 607639"/>
                <a:gd name="connsiteY24" fmla="*/ 356106 h 606722"/>
                <a:gd name="connsiteX25" fmla="*/ 350025 w 607639"/>
                <a:gd name="connsiteY25" fmla="*/ 356106 h 606722"/>
                <a:gd name="connsiteX26" fmla="*/ 369782 w 607639"/>
                <a:gd name="connsiteY26" fmla="*/ 336288 h 606722"/>
                <a:gd name="connsiteX27" fmla="*/ 350025 w 607639"/>
                <a:gd name="connsiteY27" fmla="*/ 316558 h 606722"/>
                <a:gd name="connsiteX28" fmla="*/ 257557 w 607639"/>
                <a:gd name="connsiteY28" fmla="*/ 237374 h 606722"/>
                <a:gd name="connsiteX29" fmla="*/ 237711 w 607639"/>
                <a:gd name="connsiteY29" fmla="*/ 257193 h 606722"/>
                <a:gd name="connsiteX30" fmla="*/ 257557 w 607639"/>
                <a:gd name="connsiteY30" fmla="*/ 277011 h 606722"/>
                <a:gd name="connsiteX31" fmla="*/ 350025 w 607639"/>
                <a:gd name="connsiteY31" fmla="*/ 277011 h 606722"/>
                <a:gd name="connsiteX32" fmla="*/ 369782 w 607639"/>
                <a:gd name="connsiteY32" fmla="*/ 257193 h 606722"/>
                <a:gd name="connsiteX33" fmla="*/ 350025 w 607639"/>
                <a:gd name="connsiteY33" fmla="*/ 237374 h 606722"/>
                <a:gd name="connsiteX34" fmla="*/ 99053 w 607639"/>
                <a:gd name="connsiteY34" fmla="*/ 237374 h 606722"/>
                <a:gd name="connsiteX35" fmla="*/ 79207 w 607639"/>
                <a:gd name="connsiteY35" fmla="*/ 257193 h 606722"/>
                <a:gd name="connsiteX36" fmla="*/ 99053 w 607639"/>
                <a:gd name="connsiteY36" fmla="*/ 277011 h 606722"/>
                <a:gd name="connsiteX37" fmla="*/ 178261 w 607639"/>
                <a:gd name="connsiteY37" fmla="*/ 277011 h 606722"/>
                <a:gd name="connsiteX38" fmla="*/ 198107 w 607639"/>
                <a:gd name="connsiteY38" fmla="*/ 257193 h 606722"/>
                <a:gd name="connsiteX39" fmla="*/ 178261 w 607639"/>
                <a:gd name="connsiteY39" fmla="*/ 237374 h 606722"/>
                <a:gd name="connsiteX40" fmla="*/ 99053 w 607639"/>
                <a:gd name="connsiteY40" fmla="*/ 158279 h 606722"/>
                <a:gd name="connsiteX41" fmla="*/ 79207 w 607639"/>
                <a:gd name="connsiteY41" fmla="*/ 178009 h 606722"/>
                <a:gd name="connsiteX42" fmla="*/ 99053 w 607639"/>
                <a:gd name="connsiteY42" fmla="*/ 197827 h 606722"/>
                <a:gd name="connsiteX43" fmla="*/ 350025 w 607639"/>
                <a:gd name="connsiteY43" fmla="*/ 197827 h 606722"/>
                <a:gd name="connsiteX44" fmla="*/ 369782 w 607639"/>
                <a:gd name="connsiteY44" fmla="*/ 178009 h 606722"/>
                <a:gd name="connsiteX45" fmla="*/ 350025 w 607639"/>
                <a:gd name="connsiteY45" fmla="*/ 158279 h 606722"/>
                <a:gd name="connsiteX46" fmla="*/ 178261 w 607639"/>
                <a:gd name="connsiteY46" fmla="*/ 79095 h 606722"/>
                <a:gd name="connsiteX47" fmla="*/ 158503 w 607639"/>
                <a:gd name="connsiteY47" fmla="*/ 98913 h 606722"/>
                <a:gd name="connsiteX48" fmla="*/ 178261 w 607639"/>
                <a:gd name="connsiteY48" fmla="*/ 118732 h 606722"/>
                <a:gd name="connsiteX49" fmla="*/ 270728 w 607639"/>
                <a:gd name="connsiteY49" fmla="*/ 118732 h 606722"/>
                <a:gd name="connsiteX50" fmla="*/ 290575 w 607639"/>
                <a:gd name="connsiteY50" fmla="*/ 98913 h 606722"/>
                <a:gd name="connsiteX51" fmla="*/ 270728 w 607639"/>
                <a:gd name="connsiteY51" fmla="*/ 79095 h 606722"/>
                <a:gd name="connsiteX52" fmla="*/ 548188 w 607639"/>
                <a:gd name="connsiteY52" fmla="*/ 63987 h 606722"/>
                <a:gd name="connsiteX53" fmla="*/ 528341 w 607639"/>
                <a:gd name="connsiteY53" fmla="*/ 103624 h 606722"/>
                <a:gd name="connsiteX54" fmla="*/ 528341 w 607639"/>
                <a:gd name="connsiteY54" fmla="*/ 118732 h 606722"/>
                <a:gd name="connsiteX55" fmla="*/ 567945 w 607639"/>
                <a:gd name="connsiteY55" fmla="*/ 118732 h 606722"/>
                <a:gd name="connsiteX56" fmla="*/ 567945 w 607639"/>
                <a:gd name="connsiteY56" fmla="*/ 103624 h 606722"/>
                <a:gd name="connsiteX57" fmla="*/ 548188 w 607639"/>
                <a:gd name="connsiteY57" fmla="*/ 0 h 606722"/>
                <a:gd name="connsiteX58" fmla="*/ 565898 w 607639"/>
                <a:gd name="connsiteY58" fmla="*/ 10931 h 606722"/>
                <a:gd name="connsiteX59" fmla="*/ 605503 w 607639"/>
                <a:gd name="connsiteY59" fmla="*/ 90026 h 606722"/>
                <a:gd name="connsiteX60" fmla="*/ 607639 w 607639"/>
                <a:gd name="connsiteY60" fmla="*/ 98913 h 606722"/>
                <a:gd name="connsiteX61" fmla="*/ 607639 w 607639"/>
                <a:gd name="connsiteY61" fmla="*/ 547356 h 606722"/>
                <a:gd name="connsiteX62" fmla="*/ 548188 w 607639"/>
                <a:gd name="connsiteY62" fmla="*/ 606722 h 606722"/>
                <a:gd name="connsiteX63" fmla="*/ 488736 w 607639"/>
                <a:gd name="connsiteY63" fmla="*/ 547356 h 606722"/>
                <a:gd name="connsiteX64" fmla="*/ 488736 w 607639"/>
                <a:gd name="connsiteY64" fmla="*/ 98913 h 606722"/>
                <a:gd name="connsiteX65" fmla="*/ 490783 w 607639"/>
                <a:gd name="connsiteY65" fmla="*/ 90026 h 606722"/>
                <a:gd name="connsiteX66" fmla="*/ 530477 w 607639"/>
                <a:gd name="connsiteY66" fmla="*/ 10931 h 606722"/>
                <a:gd name="connsiteX67" fmla="*/ 548188 w 607639"/>
                <a:gd name="connsiteY67" fmla="*/ 0 h 606722"/>
                <a:gd name="connsiteX68" fmla="*/ 19846 w 607639"/>
                <a:gd name="connsiteY68" fmla="*/ 0 h 606722"/>
                <a:gd name="connsiteX69" fmla="*/ 429232 w 607639"/>
                <a:gd name="connsiteY69" fmla="*/ 0 h 606722"/>
                <a:gd name="connsiteX70" fmla="*/ 449078 w 607639"/>
                <a:gd name="connsiteY70" fmla="*/ 19818 h 606722"/>
                <a:gd name="connsiteX71" fmla="*/ 449078 w 607639"/>
                <a:gd name="connsiteY71" fmla="*/ 586904 h 606722"/>
                <a:gd name="connsiteX72" fmla="*/ 429232 w 607639"/>
                <a:gd name="connsiteY72" fmla="*/ 606722 h 606722"/>
                <a:gd name="connsiteX73" fmla="*/ 19846 w 607639"/>
                <a:gd name="connsiteY73" fmla="*/ 606722 h 606722"/>
                <a:gd name="connsiteX74" fmla="*/ 0 w 607639"/>
                <a:gd name="connsiteY74" fmla="*/ 586904 h 606722"/>
                <a:gd name="connsiteX75" fmla="*/ 0 w 607639"/>
                <a:gd name="connsiteY75" fmla="*/ 19818 h 606722"/>
                <a:gd name="connsiteX76" fmla="*/ 19846 w 607639"/>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7639" h="606722">
                  <a:moveTo>
                    <a:pt x="528341" y="527538"/>
                  </a:moveTo>
                  <a:lnTo>
                    <a:pt x="528341" y="547356"/>
                  </a:lnTo>
                  <a:cubicBezTo>
                    <a:pt x="528341" y="573395"/>
                    <a:pt x="567945" y="573218"/>
                    <a:pt x="567945" y="547356"/>
                  </a:cubicBezTo>
                  <a:lnTo>
                    <a:pt x="567945" y="527538"/>
                  </a:lnTo>
                  <a:close/>
                  <a:moveTo>
                    <a:pt x="99053" y="474837"/>
                  </a:moveTo>
                  <a:cubicBezTo>
                    <a:pt x="88107" y="474837"/>
                    <a:pt x="79207" y="483636"/>
                    <a:pt x="79207" y="494567"/>
                  </a:cubicBezTo>
                  <a:cubicBezTo>
                    <a:pt x="79207" y="505498"/>
                    <a:pt x="88107" y="514385"/>
                    <a:pt x="99053" y="514385"/>
                  </a:cubicBezTo>
                  <a:lnTo>
                    <a:pt x="350025" y="514385"/>
                  </a:lnTo>
                  <a:cubicBezTo>
                    <a:pt x="360971" y="514385"/>
                    <a:pt x="369782" y="505498"/>
                    <a:pt x="369782" y="494567"/>
                  </a:cubicBezTo>
                  <a:cubicBezTo>
                    <a:pt x="369782" y="483636"/>
                    <a:pt x="360971" y="474837"/>
                    <a:pt x="350025" y="474837"/>
                  </a:cubicBezTo>
                  <a:close/>
                  <a:moveTo>
                    <a:pt x="297160" y="395653"/>
                  </a:moveTo>
                  <a:cubicBezTo>
                    <a:pt x="286214" y="395653"/>
                    <a:pt x="277403" y="404541"/>
                    <a:pt x="277403" y="415472"/>
                  </a:cubicBezTo>
                  <a:cubicBezTo>
                    <a:pt x="277403" y="426403"/>
                    <a:pt x="286214" y="435201"/>
                    <a:pt x="297160" y="435201"/>
                  </a:cubicBezTo>
                  <a:lnTo>
                    <a:pt x="350025" y="435201"/>
                  </a:lnTo>
                  <a:cubicBezTo>
                    <a:pt x="360971" y="435201"/>
                    <a:pt x="369782" y="426403"/>
                    <a:pt x="369782" y="415472"/>
                  </a:cubicBezTo>
                  <a:cubicBezTo>
                    <a:pt x="369782" y="404541"/>
                    <a:pt x="360971" y="395653"/>
                    <a:pt x="350025" y="395653"/>
                  </a:cubicBezTo>
                  <a:close/>
                  <a:moveTo>
                    <a:pt x="99053" y="395653"/>
                  </a:moveTo>
                  <a:cubicBezTo>
                    <a:pt x="88107" y="395653"/>
                    <a:pt x="79207" y="404541"/>
                    <a:pt x="79207" y="415472"/>
                  </a:cubicBezTo>
                  <a:cubicBezTo>
                    <a:pt x="79207" y="426403"/>
                    <a:pt x="88107" y="435201"/>
                    <a:pt x="99053" y="435201"/>
                  </a:cubicBezTo>
                  <a:lnTo>
                    <a:pt x="217953" y="435201"/>
                  </a:lnTo>
                  <a:cubicBezTo>
                    <a:pt x="228900" y="435201"/>
                    <a:pt x="237711" y="426403"/>
                    <a:pt x="237711" y="415472"/>
                  </a:cubicBezTo>
                  <a:cubicBezTo>
                    <a:pt x="237711" y="404541"/>
                    <a:pt x="228900" y="395653"/>
                    <a:pt x="217953" y="395653"/>
                  </a:cubicBezTo>
                  <a:close/>
                  <a:moveTo>
                    <a:pt x="99053" y="316558"/>
                  </a:moveTo>
                  <a:cubicBezTo>
                    <a:pt x="88107" y="316558"/>
                    <a:pt x="79207" y="325357"/>
                    <a:pt x="79207" y="336288"/>
                  </a:cubicBezTo>
                  <a:cubicBezTo>
                    <a:pt x="79207" y="347219"/>
                    <a:pt x="88107" y="356106"/>
                    <a:pt x="99053" y="356106"/>
                  </a:cubicBezTo>
                  <a:lnTo>
                    <a:pt x="350025" y="356106"/>
                  </a:lnTo>
                  <a:cubicBezTo>
                    <a:pt x="360971" y="356106"/>
                    <a:pt x="369782" y="347219"/>
                    <a:pt x="369782" y="336288"/>
                  </a:cubicBezTo>
                  <a:cubicBezTo>
                    <a:pt x="369782" y="325357"/>
                    <a:pt x="360971" y="316558"/>
                    <a:pt x="350025" y="316558"/>
                  </a:cubicBezTo>
                  <a:close/>
                  <a:moveTo>
                    <a:pt x="257557" y="237374"/>
                  </a:moveTo>
                  <a:cubicBezTo>
                    <a:pt x="246610" y="237374"/>
                    <a:pt x="237711" y="246261"/>
                    <a:pt x="237711" y="257193"/>
                  </a:cubicBezTo>
                  <a:cubicBezTo>
                    <a:pt x="237711" y="268124"/>
                    <a:pt x="246610" y="277011"/>
                    <a:pt x="257557" y="277011"/>
                  </a:cubicBezTo>
                  <a:lnTo>
                    <a:pt x="350025" y="277011"/>
                  </a:lnTo>
                  <a:cubicBezTo>
                    <a:pt x="360971" y="277011"/>
                    <a:pt x="369782" y="268124"/>
                    <a:pt x="369782" y="257193"/>
                  </a:cubicBezTo>
                  <a:cubicBezTo>
                    <a:pt x="369782" y="246261"/>
                    <a:pt x="360971" y="237374"/>
                    <a:pt x="350025" y="237374"/>
                  </a:cubicBezTo>
                  <a:close/>
                  <a:moveTo>
                    <a:pt x="99053" y="237374"/>
                  </a:moveTo>
                  <a:cubicBezTo>
                    <a:pt x="88107" y="237374"/>
                    <a:pt x="79207" y="246261"/>
                    <a:pt x="79207" y="257193"/>
                  </a:cubicBezTo>
                  <a:cubicBezTo>
                    <a:pt x="79207" y="268124"/>
                    <a:pt x="88107" y="277011"/>
                    <a:pt x="99053" y="277011"/>
                  </a:cubicBezTo>
                  <a:lnTo>
                    <a:pt x="178261" y="277011"/>
                  </a:lnTo>
                  <a:cubicBezTo>
                    <a:pt x="189207" y="277011"/>
                    <a:pt x="198107" y="268124"/>
                    <a:pt x="198107" y="257193"/>
                  </a:cubicBezTo>
                  <a:cubicBezTo>
                    <a:pt x="198107" y="246261"/>
                    <a:pt x="189207" y="237374"/>
                    <a:pt x="178261" y="237374"/>
                  </a:cubicBezTo>
                  <a:close/>
                  <a:moveTo>
                    <a:pt x="99053" y="158279"/>
                  </a:moveTo>
                  <a:cubicBezTo>
                    <a:pt x="88107" y="158279"/>
                    <a:pt x="79207" y="167166"/>
                    <a:pt x="79207" y="178009"/>
                  </a:cubicBezTo>
                  <a:cubicBezTo>
                    <a:pt x="79207" y="188940"/>
                    <a:pt x="88107" y="197827"/>
                    <a:pt x="99053" y="197827"/>
                  </a:cubicBezTo>
                  <a:lnTo>
                    <a:pt x="350025" y="197827"/>
                  </a:lnTo>
                  <a:cubicBezTo>
                    <a:pt x="360971" y="197827"/>
                    <a:pt x="369782" y="188940"/>
                    <a:pt x="369782" y="178009"/>
                  </a:cubicBezTo>
                  <a:cubicBezTo>
                    <a:pt x="369782" y="167166"/>
                    <a:pt x="360971" y="158279"/>
                    <a:pt x="350025" y="158279"/>
                  </a:cubicBezTo>
                  <a:close/>
                  <a:moveTo>
                    <a:pt x="178261" y="79095"/>
                  </a:moveTo>
                  <a:cubicBezTo>
                    <a:pt x="167403" y="79095"/>
                    <a:pt x="158503" y="87982"/>
                    <a:pt x="158503" y="98913"/>
                  </a:cubicBezTo>
                  <a:cubicBezTo>
                    <a:pt x="158503" y="109845"/>
                    <a:pt x="167403" y="118732"/>
                    <a:pt x="178261" y="118732"/>
                  </a:cubicBezTo>
                  <a:lnTo>
                    <a:pt x="270728" y="118732"/>
                  </a:lnTo>
                  <a:cubicBezTo>
                    <a:pt x="281675" y="118732"/>
                    <a:pt x="290575" y="109845"/>
                    <a:pt x="290575" y="98913"/>
                  </a:cubicBezTo>
                  <a:cubicBezTo>
                    <a:pt x="290575" y="87982"/>
                    <a:pt x="281675" y="79095"/>
                    <a:pt x="270728" y="79095"/>
                  </a:cubicBezTo>
                  <a:close/>
                  <a:moveTo>
                    <a:pt x="548188" y="63987"/>
                  </a:moveTo>
                  <a:lnTo>
                    <a:pt x="528341" y="103624"/>
                  </a:lnTo>
                  <a:lnTo>
                    <a:pt x="528341" y="118732"/>
                  </a:lnTo>
                  <a:lnTo>
                    <a:pt x="567945" y="118732"/>
                  </a:lnTo>
                  <a:lnTo>
                    <a:pt x="567945" y="103624"/>
                  </a:lnTo>
                  <a:close/>
                  <a:moveTo>
                    <a:pt x="548188" y="0"/>
                  </a:moveTo>
                  <a:cubicBezTo>
                    <a:pt x="555663" y="0"/>
                    <a:pt x="562516" y="4266"/>
                    <a:pt x="565898" y="10931"/>
                  </a:cubicBezTo>
                  <a:lnTo>
                    <a:pt x="605503" y="90026"/>
                  </a:lnTo>
                  <a:cubicBezTo>
                    <a:pt x="606927" y="92781"/>
                    <a:pt x="607639" y="95803"/>
                    <a:pt x="607639" y="98913"/>
                  </a:cubicBezTo>
                  <a:lnTo>
                    <a:pt x="607639" y="547356"/>
                  </a:lnTo>
                  <a:cubicBezTo>
                    <a:pt x="607639" y="580150"/>
                    <a:pt x="581028" y="606722"/>
                    <a:pt x="548188" y="606722"/>
                  </a:cubicBezTo>
                  <a:cubicBezTo>
                    <a:pt x="515347" y="606722"/>
                    <a:pt x="488736" y="580150"/>
                    <a:pt x="488736" y="547356"/>
                  </a:cubicBezTo>
                  <a:lnTo>
                    <a:pt x="488736" y="98913"/>
                  </a:lnTo>
                  <a:cubicBezTo>
                    <a:pt x="488736" y="95803"/>
                    <a:pt x="489448" y="92781"/>
                    <a:pt x="490783" y="90026"/>
                  </a:cubicBezTo>
                  <a:lnTo>
                    <a:pt x="530477" y="10931"/>
                  </a:lnTo>
                  <a:cubicBezTo>
                    <a:pt x="533770" y="4266"/>
                    <a:pt x="540623" y="0"/>
                    <a:pt x="548188" y="0"/>
                  </a:cubicBezTo>
                  <a:close/>
                  <a:moveTo>
                    <a:pt x="19846" y="0"/>
                  </a:moveTo>
                  <a:lnTo>
                    <a:pt x="429232" y="0"/>
                  </a:lnTo>
                  <a:cubicBezTo>
                    <a:pt x="440178" y="0"/>
                    <a:pt x="449078" y="8887"/>
                    <a:pt x="449078" y="19818"/>
                  </a:cubicBezTo>
                  <a:lnTo>
                    <a:pt x="449078" y="586904"/>
                  </a:lnTo>
                  <a:cubicBezTo>
                    <a:pt x="449078" y="597835"/>
                    <a:pt x="440178" y="606722"/>
                    <a:pt x="429232" y="606722"/>
                  </a:cubicBezTo>
                  <a:lnTo>
                    <a:pt x="19846" y="606722"/>
                  </a:lnTo>
                  <a:cubicBezTo>
                    <a:pt x="8900" y="606722"/>
                    <a:pt x="0" y="597835"/>
                    <a:pt x="0" y="586904"/>
                  </a:cubicBezTo>
                  <a:lnTo>
                    <a:pt x="0" y="19818"/>
                  </a:lnTo>
                  <a:cubicBezTo>
                    <a:pt x="0" y="8887"/>
                    <a:pt x="8900" y="0"/>
                    <a:pt x="19846" y="0"/>
                  </a:cubicBezTo>
                  <a:close/>
                </a:path>
              </a:pathLst>
            </a:custGeom>
            <a:solidFill>
              <a:srgbClr val="F2F2F2"/>
            </a:solidFill>
            <a:ln>
              <a:noFill/>
            </a:ln>
          </p:spPr>
        </p:sp>
      </p:grpSp>
      <p:sp>
        <p:nvSpPr>
          <p:cNvPr id="34" name="矩形 33"/>
          <p:cNvSpPr/>
          <p:nvPr/>
        </p:nvSpPr>
        <p:spPr>
          <a:xfrm>
            <a:off x="1308059" y="4857633"/>
            <a:ext cx="9730012" cy="830997"/>
          </a:xfrm>
          <a:prstGeom prst="rect">
            <a:avLst/>
          </a:prstGeom>
        </p:spPr>
        <p:txBody>
          <a:bodyPr wrap="square">
            <a:spAutoFit/>
          </a:bodyPr>
          <a:lstStyle/>
          <a:p>
            <a:r>
              <a:rPr lang="zh-CN" altLang="en-US" sz="2400" dirty="0">
                <a:solidFill>
                  <a:schemeClr val="bg1"/>
                </a:solidFill>
              </a:rPr>
              <a:t>现行国际海事公约对无人船发展的制约，应从国际、国内的海事以及更广泛的层面制定新的规则</a:t>
            </a:r>
          </a:p>
        </p:txBody>
      </p:sp>
    </p:spTree>
    <p:extLst>
      <p:ext uri="{BB962C8B-B14F-4D97-AF65-F5344CB8AC3E}">
        <p14:creationId xmlns:p14="http://schemas.microsoft.com/office/powerpoint/2010/main" val="2137859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文本框 10"/>
          <p:cNvSpPr txBox="1"/>
          <p:nvPr>
            <p:custDataLst>
              <p:tags r:id="rId1"/>
            </p:custDataLst>
          </p:nvPr>
        </p:nvSpPr>
        <p:spPr>
          <a:xfrm>
            <a:off x="1478157" y="356847"/>
            <a:ext cx="5844870" cy="707886"/>
          </a:xfrm>
          <a:prstGeom prst="rect">
            <a:avLst/>
          </a:prstGeom>
          <a:noFill/>
        </p:spPr>
        <p:txBody>
          <a:bodyPr wrap="none" rtlCol="0">
            <a:spAutoFit/>
          </a:bodyPr>
          <a:lstStyle/>
          <a:p>
            <a:r>
              <a:rPr lang="zh-CN" altLang="en-US" sz="4000" b="1" dirty="0" smtClean="0">
                <a:solidFill>
                  <a:schemeClr val="bg1"/>
                </a:solidFill>
              </a:rPr>
              <a:t>无人船的国内法规制概况</a:t>
            </a:r>
            <a:endParaRPr lang="zh-CN" altLang="en-US" sz="4000" b="1" dirty="0">
              <a:solidFill>
                <a:schemeClr val="bg1"/>
              </a:solidFill>
            </a:endParaRPr>
          </a:p>
        </p:txBody>
      </p:sp>
      <p:sp>
        <p:nvSpPr>
          <p:cNvPr id="16" name="PA_椭圆 15"/>
          <p:cNvSpPr/>
          <p:nvPr>
            <p:custDataLst>
              <p:tags r:id="rId2"/>
            </p:custDataLst>
          </p:nvPr>
        </p:nvSpPr>
        <p:spPr>
          <a:xfrm>
            <a:off x="758729" y="1641259"/>
            <a:ext cx="739871" cy="739871"/>
          </a:xfrm>
          <a:prstGeom prst="ellips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prstClr val="white"/>
                </a:solidFill>
              </a:rPr>
              <a:t>1</a:t>
            </a:r>
            <a:endParaRPr lang="zh-CN" altLang="en-US" sz="2400" b="1" dirty="0">
              <a:solidFill>
                <a:prstClr val="white"/>
              </a:solidFill>
            </a:endParaRPr>
          </a:p>
        </p:txBody>
      </p:sp>
      <p:sp>
        <p:nvSpPr>
          <p:cNvPr id="17" name="PA_椭圆 16"/>
          <p:cNvSpPr/>
          <p:nvPr>
            <p:custDataLst>
              <p:tags r:id="rId3"/>
            </p:custDataLst>
          </p:nvPr>
        </p:nvSpPr>
        <p:spPr>
          <a:xfrm>
            <a:off x="738286" y="2906463"/>
            <a:ext cx="739871" cy="739871"/>
          </a:xfrm>
          <a:prstGeom prst="ellips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prstClr val="white"/>
                </a:solidFill>
              </a:rPr>
              <a:t>2</a:t>
            </a:r>
          </a:p>
        </p:txBody>
      </p:sp>
      <p:sp>
        <p:nvSpPr>
          <p:cNvPr id="18" name="PA_椭圆 17"/>
          <p:cNvSpPr/>
          <p:nvPr>
            <p:custDataLst>
              <p:tags r:id="rId4"/>
            </p:custDataLst>
          </p:nvPr>
        </p:nvSpPr>
        <p:spPr>
          <a:xfrm>
            <a:off x="758728" y="4207881"/>
            <a:ext cx="739871" cy="739871"/>
          </a:xfrm>
          <a:prstGeom prst="ellips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prstClr val="white"/>
                </a:solidFill>
              </a:rPr>
              <a:t>3</a:t>
            </a:r>
          </a:p>
        </p:txBody>
      </p:sp>
      <p:sp>
        <p:nvSpPr>
          <p:cNvPr id="6" name="TextBox 5"/>
          <p:cNvSpPr txBox="1"/>
          <p:nvPr/>
        </p:nvSpPr>
        <p:spPr>
          <a:xfrm>
            <a:off x="1787632" y="1503362"/>
            <a:ext cx="9515192" cy="1015663"/>
          </a:xfrm>
          <a:prstGeom prst="rect">
            <a:avLst/>
          </a:prstGeom>
          <a:noFill/>
        </p:spPr>
        <p:txBody>
          <a:bodyPr wrap="square" rtlCol="0">
            <a:spAutoFit/>
          </a:bodyPr>
          <a:lstStyle/>
          <a:p>
            <a:r>
              <a:rPr lang="en-US" altLang="zh-CN" sz="2000" dirty="0">
                <a:solidFill>
                  <a:schemeClr val="bg1"/>
                </a:solidFill>
              </a:rPr>
              <a:t>2016 </a:t>
            </a:r>
            <a:r>
              <a:rPr lang="zh-CN" altLang="en-US" sz="2000" dirty="0">
                <a:solidFill>
                  <a:schemeClr val="bg1"/>
                </a:solidFill>
              </a:rPr>
              <a:t>年 </a:t>
            </a:r>
            <a:r>
              <a:rPr lang="en-US" altLang="zh-CN" sz="2000" dirty="0">
                <a:solidFill>
                  <a:schemeClr val="bg1"/>
                </a:solidFill>
              </a:rPr>
              <a:t>3 </a:t>
            </a:r>
            <a:r>
              <a:rPr lang="zh-CN" altLang="en-US" sz="2000" dirty="0">
                <a:solidFill>
                  <a:schemeClr val="bg1"/>
                </a:solidFill>
              </a:rPr>
              <a:t>月 </a:t>
            </a:r>
            <a:r>
              <a:rPr lang="en-US" altLang="zh-CN" sz="2000" dirty="0">
                <a:solidFill>
                  <a:schemeClr val="bg1"/>
                </a:solidFill>
              </a:rPr>
              <a:t>1 </a:t>
            </a:r>
            <a:r>
              <a:rPr lang="zh-CN" altLang="en-US" sz="2000" dirty="0">
                <a:solidFill>
                  <a:schemeClr val="bg1"/>
                </a:solidFill>
              </a:rPr>
              <a:t>日，中国船级社（</a:t>
            </a:r>
            <a:r>
              <a:rPr lang="en-US" altLang="zh-CN" sz="2000" dirty="0">
                <a:solidFill>
                  <a:schemeClr val="bg1"/>
                </a:solidFill>
              </a:rPr>
              <a:t>CCS</a:t>
            </a:r>
            <a:r>
              <a:rPr lang="zh-CN" altLang="en-US" sz="2000" dirty="0">
                <a:solidFill>
                  <a:schemeClr val="bg1"/>
                </a:solidFill>
              </a:rPr>
              <a:t>）编制的</a:t>
            </a:r>
            <a:r>
              <a:rPr lang="en-US" altLang="zh-CN" sz="2000" dirty="0">
                <a:solidFill>
                  <a:schemeClr val="bg1"/>
                </a:solidFill>
              </a:rPr>
              <a:t>《</a:t>
            </a:r>
            <a:r>
              <a:rPr lang="zh-CN" altLang="en-US" sz="2000" dirty="0">
                <a:solidFill>
                  <a:schemeClr val="bg1"/>
                </a:solidFill>
              </a:rPr>
              <a:t>智能船舶规范（</a:t>
            </a:r>
            <a:r>
              <a:rPr lang="en-US" altLang="zh-CN" sz="2000" dirty="0">
                <a:solidFill>
                  <a:schemeClr val="bg1"/>
                </a:solidFill>
              </a:rPr>
              <a:t>2015</a:t>
            </a:r>
            <a:r>
              <a:rPr lang="zh-CN" altLang="en-US" sz="2000" dirty="0">
                <a:solidFill>
                  <a:schemeClr val="bg1"/>
                </a:solidFill>
              </a:rPr>
              <a:t>）</a:t>
            </a:r>
            <a:r>
              <a:rPr lang="en-US" altLang="zh-CN" sz="2000" dirty="0">
                <a:solidFill>
                  <a:schemeClr val="bg1"/>
                </a:solidFill>
              </a:rPr>
              <a:t>》</a:t>
            </a:r>
            <a:r>
              <a:rPr lang="zh-CN" altLang="en-US" sz="2000" dirty="0">
                <a:solidFill>
                  <a:schemeClr val="bg1"/>
                </a:solidFill>
              </a:rPr>
              <a:t>正式开始生效。把智能船舶的功能分为智能航行、智能船体、智能机舱、智能能效管理、智能货物管理和智能集成平台六大板块。</a:t>
            </a:r>
          </a:p>
        </p:txBody>
      </p:sp>
      <p:sp>
        <p:nvSpPr>
          <p:cNvPr id="8" name="矩形 7"/>
          <p:cNvSpPr/>
          <p:nvPr/>
        </p:nvSpPr>
        <p:spPr>
          <a:xfrm>
            <a:off x="1767475" y="3000003"/>
            <a:ext cx="9515192" cy="707886"/>
          </a:xfrm>
          <a:prstGeom prst="rect">
            <a:avLst/>
          </a:prstGeom>
        </p:spPr>
        <p:txBody>
          <a:bodyPr wrap="square">
            <a:spAutoFit/>
          </a:bodyPr>
          <a:lstStyle/>
          <a:p>
            <a:r>
              <a:rPr lang="en-US" altLang="zh-CN" sz="2000" dirty="0">
                <a:solidFill>
                  <a:schemeClr val="bg1"/>
                </a:solidFill>
              </a:rPr>
              <a:t>2018</a:t>
            </a:r>
            <a:r>
              <a:rPr lang="zh-CN" altLang="en-US" sz="2000" dirty="0">
                <a:solidFill>
                  <a:schemeClr val="bg1"/>
                </a:solidFill>
              </a:rPr>
              <a:t>年</a:t>
            </a:r>
            <a:r>
              <a:rPr lang="en-US" altLang="zh-CN" sz="2000" dirty="0">
                <a:solidFill>
                  <a:schemeClr val="bg1"/>
                </a:solidFill>
              </a:rPr>
              <a:t>1</a:t>
            </a:r>
            <a:r>
              <a:rPr lang="zh-CN" altLang="en-US" sz="2000" dirty="0">
                <a:solidFill>
                  <a:schemeClr val="bg1"/>
                </a:solidFill>
              </a:rPr>
              <a:t>月</a:t>
            </a:r>
            <a:r>
              <a:rPr lang="en-US" altLang="zh-CN" sz="2000" dirty="0">
                <a:solidFill>
                  <a:schemeClr val="bg1"/>
                </a:solidFill>
              </a:rPr>
              <a:t>1</a:t>
            </a:r>
            <a:r>
              <a:rPr lang="zh-CN" altLang="en-US" sz="2000" dirty="0">
                <a:solidFill>
                  <a:schemeClr val="bg1"/>
                </a:solidFill>
              </a:rPr>
              <a:t>日，中国船级社（</a:t>
            </a:r>
            <a:r>
              <a:rPr lang="en-US" altLang="zh-CN" sz="2000" dirty="0">
                <a:solidFill>
                  <a:schemeClr val="bg1"/>
                </a:solidFill>
              </a:rPr>
              <a:t>CCS</a:t>
            </a:r>
            <a:r>
              <a:rPr lang="zh-CN" altLang="en-US" sz="2000" dirty="0">
                <a:solidFill>
                  <a:schemeClr val="bg1"/>
                </a:solidFill>
              </a:rPr>
              <a:t>）编制的</a:t>
            </a:r>
            <a:r>
              <a:rPr lang="en-US" altLang="zh-CN" sz="2000" dirty="0">
                <a:solidFill>
                  <a:schemeClr val="bg1"/>
                </a:solidFill>
              </a:rPr>
              <a:t>《</a:t>
            </a:r>
            <a:r>
              <a:rPr lang="zh-CN" altLang="en-US" sz="2000" dirty="0">
                <a:solidFill>
                  <a:schemeClr val="bg1"/>
                </a:solidFill>
              </a:rPr>
              <a:t>无人水面艇检验指南（</a:t>
            </a:r>
            <a:r>
              <a:rPr lang="en-US" altLang="zh-CN" sz="2000" dirty="0">
                <a:solidFill>
                  <a:schemeClr val="bg1"/>
                </a:solidFill>
              </a:rPr>
              <a:t>2018</a:t>
            </a:r>
            <a:r>
              <a:rPr lang="zh-CN" altLang="en-US" sz="2000" dirty="0">
                <a:solidFill>
                  <a:schemeClr val="bg1"/>
                </a:solidFill>
              </a:rPr>
              <a:t>）</a:t>
            </a:r>
            <a:r>
              <a:rPr lang="en-US" altLang="zh-CN" sz="2000" dirty="0">
                <a:solidFill>
                  <a:schemeClr val="bg1"/>
                </a:solidFill>
              </a:rPr>
              <a:t>》</a:t>
            </a:r>
            <a:r>
              <a:rPr lang="zh-CN" altLang="en-US" sz="2000" dirty="0">
                <a:solidFill>
                  <a:schemeClr val="bg1"/>
                </a:solidFill>
              </a:rPr>
              <a:t>正式开始生效。对无人水面艇的检验作出全面规范。</a:t>
            </a:r>
          </a:p>
        </p:txBody>
      </p:sp>
      <p:sp>
        <p:nvSpPr>
          <p:cNvPr id="10" name="矩形 9"/>
          <p:cNvSpPr/>
          <p:nvPr/>
        </p:nvSpPr>
        <p:spPr>
          <a:xfrm>
            <a:off x="1807789" y="4198695"/>
            <a:ext cx="9474878" cy="1015663"/>
          </a:xfrm>
          <a:prstGeom prst="rect">
            <a:avLst/>
          </a:prstGeom>
        </p:spPr>
        <p:txBody>
          <a:bodyPr wrap="square">
            <a:spAutoFit/>
          </a:bodyPr>
          <a:lstStyle/>
          <a:p>
            <a:r>
              <a:rPr lang="en-US" altLang="zh-CN" sz="2000" dirty="0">
                <a:solidFill>
                  <a:schemeClr val="bg1"/>
                </a:solidFill>
              </a:rPr>
              <a:t>2018</a:t>
            </a:r>
            <a:r>
              <a:rPr lang="zh-CN" altLang="en-US" sz="2000" dirty="0">
                <a:solidFill>
                  <a:schemeClr val="bg1"/>
                </a:solidFill>
              </a:rPr>
              <a:t>年</a:t>
            </a:r>
            <a:r>
              <a:rPr lang="en-US" altLang="zh-CN" sz="2000" dirty="0">
                <a:solidFill>
                  <a:schemeClr val="bg1"/>
                </a:solidFill>
              </a:rPr>
              <a:t>12</a:t>
            </a:r>
            <a:r>
              <a:rPr lang="zh-CN" altLang="en-US" sz="2000" dirty="0">
                <a:solidFill>
                  <a:schemeClr val="bg1"/>
                </a:solidFill>
              </a:rPr>
              <a:t>月</a:t>
            </a:r>
            <a:r>
              <a:rPr lang="en-US" altLang="zh-CN" sz="2000" dirty="0">
                <a:solidFill>
                  <a:schemeClr val="bg1"/>
                </a:solidFill>
              </a:rPr>
              <a:t>27</a:t>
            </a:r>
            <a:r>
              <a:rPr lang="zh-CN" altLang="en-US" sz="2000" dirty="0">
                <a:solidFill>
                  <a:schemeClr val="bg1"/>
                </a:solidFill>
              </a:rPr>
              <a:t>日，工业和信息化部、交通运输部、国防科工局关于印发</a:t>
            </a:r>
            <a:r>
              <a:rPr lang="en-US" altLang="zh-CN" sz="2000" dirty="0">
                <a:solidFill>
                  <a:schemeClr val="bg1"/>
                </a:solidFill>
              </a:rPr>
              <a:t>《</a:t>
            </a:r>
            <a:r>
              <a:rPr lang="zh-CN" altLang="en-US" sz="2000" dirty="0">
                <a:solidFill>
                  <a:schemeClr val="bg1"/>
                </a:solidFill>
              </a:rPr>
              <a:t>智能船舶发展行动计划（</a:t>
            </a:r>
            <a:r>
              <a:rPr lang="en-US" altLang="zh-CN" sz="2000" dirty="0">
                <a:solidFill>
                  <a:schemeClr val="bg1"/>
                </a:solidFill>
              </a:rPr>
              <a:t>2019-2021</a:t>
            </a:r>
            <a:r>
              <a:rPr lang="zh-CN" altLang="en-US" sz="2000" dirty="0">
                <a:solidFill>
                  <a:schemeClr val="bg1"/>
                </a:solidFill>
              </a:rPr>
              <a:t>年）</a:t>
            </a:r>
            <a:r>
              <a:rPr lang="en-US" altLang="zh-CN" sz="2000" dirty="0">
                <a:solidFill>
                  <a:schemeClr val="bg1"/>
                </a:solidFill>
              </a:rPr>
              <a:t>》</a:t>
            </a:r>
            <a:r>
              <a:rPr lang="zh-CN" altLang="en-US" sz="2000" dirty="0">
                <a:solidFill>
                  <a:schemeClr val="bg1"/>
                </a:solidFill>
              </a:rPr>
              <a:t>的通知。对智能船舶的发展规划作出全面的指导说明。</a:t>
            </a:r>
          </a:p>
        </p:txBody>
      </p:sp>
      <p:sp>
        <p:nvSpPr>
          <p:cNvPr id="2" name="矩形 1"/>
          <p:cNvSpPr/>
          <p:nvPr/>
        </p:nvSpPr>
        <p:spPr>
          <a:xfrm>
            <a:off x="1812631" y="5521563"/>
            <a:ext cx="9470036" cy="400110"/>
          </a:xfrm>
          <a:prstGeom prst="rect">
            <a:avLst/>
          </a:prstGeom>
        </p:spPr>
        <p:txBody>
          <a:bodyPr wrap="square">
            <a:spAutoFit/>
          </a:bodyPr>
          <a:lstStyle/>
          <a:p>
            <a:r>
              <a:rPr lang="en-US" altLang="zh-CN" sz="2000" dirty="0" smtClean="0">
                <a:solidFill>
                  <a:schemeClr val="bg1"/>
                </a:solidFill>
              </a:rPr>
              <a:t>2019</a:t>
            </a:r>
            <a:r>
              <a:rPr lang="zh-CN" altLang="en-US" sz="2000" dirty="0">
                <a:solidFill>
                  <a:schemeClr val="bg1"/>
                </a:solidFill>
              </a:rPr>
              <a:t>年</a:t>
            </a:r>
            <a:r>
              <a:rPr lang="en-US" altLang="zh-CN" sz="2000" dirty="0">
                <a:solidFill>
                  <a:schemeClr val="bg1"/>
                </a:solidFill>
              </a:rPr>
              <a:t>9</a:t>
            </a:r>
            <a:r>
              <a:rPr lang="zh-CN" altLang="en-US" sz="2000" dirty="0">
                <a:solidFill>
                  <a:schemeClr val="bg1"/>
                </a:solidFill>
              </a:rPr>
              <a:t>月</a:t>
            </a:r>
            <a:r>
              <a:rPr lang="en-US" altLang="zh-CN" sz="2000" dirty="0">
                <a:solidFill>
                  <a:schemeClr val="bg1"/>
                </a:solidFill>
              </a:rPr>
              <a:t>12</a:t>
            </a:r>
            <a:r>
              <a:rPr lang="zh-CN" altLang="en-US" sz="2000" dirty="0">
                <a:solidFill>
                  <a:schemeClr val="bg1"/>
                </a:solidFill>
              </a:rPr>
              <a:t>日 </a:t>
            </a:r>
            <a:r>
              <a:rPr lang="en-US" altLang="zh-CN" sz="2000" dirty="0">
                <a:solidFill>
                  <a:schemeClr val="bg1"/>
                </a:solidFill>
              </a:rPr>
              <a:t>,</a:t>
            </a:r>
            <a:r>
              <a:rPr lang="en-US" altLang="zh-CN" sz="2000" dirty="0" smtClean="0">
                <a:solidFill>
                  <a:schemeClr val="bg1"/>
                </a:solidFill>
              </a:rPr>
              <a:t>【</a:t>
            </a:r>
            <a:r>
              <a:rPr lang="zh-CN" altLang="en-US" sz="2000" dirty="0">
                <a:solidFill>
                  <a:schemeClr val="bg1"/>
                </a:solidFill>
              </a:rPr>
              <a:t>工信部发布</a:t>
            </a:r>
            <a:r>
              <a:rPr lang="en-US" altLang="zh-CN" sz="2000" dirty="0">
                <a:solidFill>
                  <a:schemeClr val="bg1"/>
                </a:solidFill>
              </a:rPr>
              <a:t>《</a:t>
            </a:r>
            <a:r>
              <a:rPr lang="zh-CN" altLang="en-US" sz="2000" dirty="0">
                <a:solidFill>
                  <a:schemeClr val="bg1"/>
                </a:solidFill>
              </a:rPr>
              <a:t>智能船舶标准体系建设指南</a:t>
            </a:r>
            <a:r>
              <a:rPr lang="en-US" altLang="zh-CN" sz="2000" dirty="0">
                <a:solidFill>
                  <a:schemeClr val="bg1"/>
                </a:solidFill>
              </a:rPr>
              <a:t>(</a:t>
            </a:r>
            <a:r>
              <a:rPr lang="zh-CN" altLang="en-US" sz="2000" dirty="0">
                <a:solidFill>
                  <a:schemeClr val="bg1"/>
                </a:solidFill>
              </a:rPr>
              <a:t>征求意见稿</a:t>
            </a:r>
            <a:r>
              <a:rPr lang="en-US" altLang="zh-CN" sz="2000" dirty="0">
                <a:solidFill>
                  <a:schemeClr val="bg1"/>
                </a:solidFill>
              </a:rPr>
              <a:t>)》</a:t>
            </a:r>
            <a:endParaRPr lang="zh-CN" altLang="en-US" sz="2000" dirty="0">
              <a:solidFill>
                <a:schemeClr val="bg1"/>
              </a:solidFill>
            </a:endParaRPr>
          </a:p>
        </p:txBody>
      </p:sp>
      <p:sp>
        <p:nvSpPr>
          <p:cNvPr id="12" name="PA_椭圆 17"/>
          <p:cNvSpPr/>
          <p:nvPr>
            <p:custDataLst>
              <p:tags r:id="rId5"/>
            </p:custDataLst>
          </p:nvPr>
        </p:nvSpPr>
        <p:spPr>
          <a:xfrm>
            <a:off x="750418" y="5351683"/>
            <a:ext cx="739871" cy="739871"/>
          </a:xfrm>
          <a:prstGeom prst="ellips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prstClr val="white"/>
                </a:solidFill>
              </a:rPr>
              <a:t>4</a:t>
            </a:r>
          </a:p>
        </p:txBody>
      </p:sp>
      <p:grpSp>
        <p:nvGrpSpPr>
          <p:cNvPr id="13" name="组合 35"/>
          <p:cNvGrpSpPr/>
          <p:nvPr/>
        </p:nvGrpSpPr>
        <p:grpSpPr bwMode="auto">
          <a:xfrm>
            <a:off x="98425" y="93663"/>
            <a:ext cx="922338" cy="1065212"/>
            <a:chOff x="0" y="0"/>
            <a:chExt cx="1179513" cy="1360488"/>
          </a:xfrm>
        </p:grpSpPr>
        <p:sp>
          <p:nvSpPr>
            <p:cNvPr id="14" name="文本框 43"/>
            <p:cNvSpPr>
              <a:spLocks noChangeArrowheads="1"/>
            </p:cNvSpPr>
            <p:nvPr/>
          </p:nvSpPr>
          <p:spPr bwMode="auto">
            <a:xfrm>
              <a:off x="157018" y="241188"/>
              <a:ext cx="601050" cy="82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1537604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PA_组合 22"/>
          <p:cNvGrpSpPr/>
          <p:nvPr>
            <p:custDataLst>
              <p:tags r:id="rId1"/>
            </p:custDataLst>
          </p:nvPr>
        </p:nvGrpSpPr>
        <p:grpSpPr>
          <a:xfrm>
            <a:off x="908709" y="3162142"/>
            <a:ext cx="588475" cy="539032"/>
            <a:chOff x="6656905" y="4039660"/>
            <a:chExt cx="817468" cy="817468"/>
          </a:xfrm>
        </p:grpSpPr>
        <p:sp>
          <p:nvSpPr>
            <p:cNvPr id="4" name="Oval 24"/>
            <p:cNvSpPr/>
            <p:nvPr/>
          </p:nvSpPr>
          <p:spPr>
            <a:xfrm>
              <a:off x="6656905" y="4039660"/>
              <a:ext cx="817468" cy="817468"/>
            </a:xfrm>
            <a:prstGeom prst="ellipse">
              <a:avLst/>
            </a:prstGeom>
            <a:solidFill>
              <a:srgbClr val="24569D"/>
            </a:solidFill>
            <a:ln w="38100" cap="flat" cmpd="sng" algn="ctr">
              <a:noFill/>
              <a:prstDash val="solid"/>
              <a:miter lim="800000"/>
            </a:ln>
            <a:effectLst/>
          </p:spPr>
          <p:txBody>
            <a:bodyPr bIns="91440" rtlCol="0" anchor="ctr"/>
            <a:lstStyle/>
            <a:p>
              <a:pPr algn="ctr">
                <a:defRPr/>
              </a:pPr>
              <a:endParaRPr lang="en-US" sz="2800" kern="0" dirty="0">
                <a:solidFill>
                  <a:prstClr val="white"/>
                </a:solidFill>
                <a:latin typeface="Calibri" panose="020F0502020204030204"/>
                <a:sym typeface="+mn-lt"/>
              </a:endParaRPr>
            </a:p>
          </p:txBody>
        </p:sp>
        <p:sp>
          <p:nvSpPr>
            <p:cNvPr id="5" name="Freeform 11"/>
            <p:cNvSpPr>
              <a:spLocks noEditPoints="1"/>
            </p:cNvSpPr>
            <p:nvPr/>
          </p:nvSpPr>
          <p:spPr bwMode="auto">
            <a:xfrm>
              <a:off x="6855774" y="4244079"/>
              <a:ext cx="408629" cy="408629"/>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F2F2F2"/>
            </a:solidFill>
            <a:ln>
              <a:noFill/>
            </a:ln>
          </p:spPr>
          <p:txBody>
            <a:bodyPr vert="horz" wrap="square" lIns="182832" tIns="91416" rIns="182832" bIns="91416" numCol="1" anchor="t" anchorCtr="0" compatLnSpc="1">
              <a:prstTxWarp prst="textNoShape">
                <a:avLst/>
              </a:prstTxWarp>
            </a:bodyPr>
            <a:lstStyle/>
            <a:p>
              <a:pPr defTabSz="1828343">
                <a:lnSpc>
                  <a:spcPct val="150000"/>
                </a:lnSpc>
                <a:defRPr/>
              </a:pPr>
              <a:endParaRPr lang="en-GB" sz="3599" kern="0">
                <a:solidFill>
                  <a:sysClr val="windowText" lastClr="000000"/>
                </a:solidFill>
                <a:latin typeface="Calibri" panose="020F0502020204030204"/>
                <a:sym typeface="+mn-lt"/>
              </a:endParaRPr>
            </a:p>
          </p:txBody>
        </p:sp>
      </p:grpSp>
      <p:grpSp>
        <p:nvGrpSpPr>
          <p:cNvPr id="24" name="PA_组合 23"/>
          <p:cNvGrpSpPr/>
          <p:nvPr>
            <p:custDataLst>
              <p:tags r:id="rId2"/>
            </p:custDataLst>
          </p:nvPr>
        </p:nvGrpSpPr>
        <p:grpSpPr>
          <a:xfrm>
            <a:off x="908709" y="1986960"/>
            <a:ext cx="588475" cy="539032"/>
            <a:chOff x="6656905" y="2780928"/>
            <a:chExt cx="817468" cy="817468"/>
          </a:xfrm>
        </p:grpSpPr>
        <p:sp>
          <p:nvSpPr>
            <p:cNvPr id="6" name="Oval 23"/>
            <p:cNvSpPr/>
            <p:nvPr/>
          </p:nvSpPr>
          <p:spPr>
            <a:xfrm>
              <a:off x="6656905" y="2780928"/>
              <a:ext cx="817468" cy="817468"/>
            </a:xfrm>
            <a:prstGeom prst="ellipse">
              <a:avLst/>
            </a:prstGeom>
            <a:solidFill>
              <a:srgbClr val="24569D"/>
            </a:solidFill>
            <a:ln w="38100" cap="flat" cmpd="sng" algn="ctr">
              <a:noFill/>
              <a:prstDash val="solid"/>
              <a:miter lim="800000"/>
            </a:ln>
            <a:effectLst/>
          </p:spPr>
          <p:txBody>
            <a:bodyPr rtlCol="0" anchor="ctr"/>
            <a:lstStyle/>
            <a:p>
              <a:pPr algn="ctr">
                <a:defRPr/>
              </a:pPr>
              <a:endParaRPr lang="en-US" sz="2800" kern="0" dirty="0">
                <a:solidFill>
                  <a:prstClr val="white"/>
                </a:solidFill>
                <a:latin typeface="Calibri" panose="020F0502020204030204"/>
                <a:sym typeface="+mn-lt"/>
              </a:endParaRPr>
            </a:p>
          </p:txBody>
        </p:sp>
        <p:sp>
          <p:nvSpPr>
            <p:cNvPr id="7" name="Freeform 65"/>
            <p:cNvSpPr>
              <a:spLocks noEditPoints="1"/>
            </p:cNvSpPr>
            <p:nvPr/>
          </p:nvSpPr>
          <p:spPr bwMode="auto">
            <a:xfrm>
              <a:off x="6861324" y="2985347"/>
              <a:ext cx="408629" cy="40862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2F2F2"/>
            </a:solidFill>
            <a:ln>
              <a:noFill/>
            </a:ln>
          </p:spPr>
          <p:txBody>
            <a:bodyPr vert="horz" wrap="square" lIns="182832" tIns="91416" rIns="182832" bIns="91416" numCol="1" anchor="t" anchorCtr="0" compatLnSpc="1">
              <a:prstTxWarp prst="textNoShape">
                <a:avLst/>
              </a:prstTxWarp>
            </a:bodyPr>
            <a:lstStyle/>
            <a:p>
              <a:pPr defTabSz="1828343">
                <a:lnSpc>
                  <a:spcPct val="150000"/>
                </a:lnSpc>
                <a:defRPr/>
              </a:pPr>
              <a:endParaRPr lang="en-GB" sz="3599" kern="0">
                <a:solidFill>
                  <a:sysClr val="windowText" lastClr="000000"/>
                </a:solidFill>
                <a:latin typeface="Calibri" panose="020F0502020204030204"/>
                <a:sym typeface="+mn-lt"/>
              </a:endParaRPr>
            </a:p>
          </p:txBody>
        </p:sp>
      </p:grpSp>
      <p:grpSp>
        <p:nvGrpSpPr>
          <p:cNvPr id="22" name="PA_组合 21"/>
          <p:cNvGrpSpPr/>
          <p:nvPr>
            <p:custDataLst>
              <p:tags r:id="rId3"/>
            </p:custDataLst>
          </p:nvPr>
        </p:nvGrpSpPr>
        <p:grpSpPr>
          <a:xfrm>
            <a:off x="902383" y="4216712"/>
            <a:ext cx="588475" cy="539032"/>
            <a:chOff x="6661394" y="5219816"/>
            <a:chExt cx="817468" cy="817468"/>
          </a:xfrm>
        </p:grpSpPr>
        <p:sp>
          <p:nvSpPr>
            <p:cNvPr id="8" name="Oval 25"/>
            <p:cNvSpPr/>
            <p:nvPr/>
          </p:nvSpPr>
          <p:spPr>
            <a:xfrm>
              <a:off x="6661394" y="5219816"/>
              <a:ext cx="817468" cy="817468"/>
            </a:xfrm>
            <a:prstGeom prst="ellipse">
              <a:avLst/>
            </a:prstGeom>
            <a:solidFill>
              <a:srgbClr val="24569D"/>
            </a:solidFill>
            <a:ln w="38100" cap="flat" cmpd="sng" algn="ctr">
              <a:noFill/>
              <a:prstDash val="solid"/>
              <a:miter lim="800000"/>
            </a:ln>
            <a:effectLst/>
          </p:spPr>
          <p:txBody>
            <a:bodyPr rtlCol="0" anchor="ctr"/>
            <a:lstStyle/>
            <a:p>
              <a:pPr algn="ctr">
                <a:defRPr/>
              </a:pPr>
              <a:endParaRPr lang="en-US" sz="2800" kern="0" dirty="0">
                <a:solidFill>
                  <a:prstClr val="white"/>
                </a:solidFill>
                <a:latin typeface="Calibri" panose="020F0502020204030204"/>
                <a:sym typeface="+mn-lt"/>
              </a:endParaRPr>
            </a:p>
          </p:txBody>
        </p:sp>
        <p:sp>
          <p:nvSpPr>
            <p:cNvPr id="9" name="Freeform 87"/>
            <p:cNvSpPr>
              <a:spLocks noEditPoints="1"/>
            </p:cNvSpPr>
            <p:nvPr/>
          </p:nvSpPr>
          <p:spPr bwMode="auto">
            <a:xfrm>
              <a:off x="6865813" y="5429230"/>
              <a:ext cx="408629" cy="408629"/>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rgbClr val="F2F2F2"/>
            </a:solidFill>
            <a:ln>
              <a:noFill/>
            </a:ln>
          </p:spPr>
          <p:txBody>
            <a:bodyPr vert="horz" wrap="square" lIns="182832" tIns="91416" rIns="182832" bIns="91416" numCol="1" anchor="t" anchorCtr="0" compatLnSpc="1">
              <a:prstTxWarp prst="textNoShape">
                <a:avLst/>
              </a:prstTxWarp>
            </a:bodyPr>
            <a:lstStyle/>
            <a:p>
              <a:pPr defTabSz="1828343">
                <a:lnSpc>
                  <a:spcPct val="150000"/>
                </a:lnSpc>
                <a:defRPr/>
              </a:pPr>
              <a:endParaRPr lang="en-GB" sz="3599" kern="0">
                <a:solidFill>
                  <a:sysClr val="windowText" lastClr="000000"/>
                </a:solidFill>
                <a:latin typeface="Calibri" panose="020F0502020204030204"/>
                <a:sym typeface="+mn-lt"/>
              </a:endParaRPr>
            </a:p>
          </p:txBody>
        </p:sp>
      </p:grpSp>
      <p:sp>
        <p:nvSpPr>
          <p:cNvPr id="32" name="文本框 31"/>
          <p:cNvSpPr txBox="1"/>
          <p:nvPr/>
        </p:nvSpPr>
        <p:spPr>
          <a:xfrm>
            <a:off x="1202946" y="322693"/>
            <a:ext cx="5724644"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无人</a:t>
            </a:r>
            <a:r>
              <a:rPr lang="zh-CN" altLang="en-US" sz="3600" b="1" dirty="0">
                <a:solidFill>
                  <a:schemeClr val="bg1"/>
                </a:solidFill>
                <a:latin typeface="微软雅黑" panose="020B0503020204020204" pitchFamily="34" charset="-122"/>
                <a:ea typeface="微软雅黑" panose="020B0503020204020204" pitchFamily="34" charset="-122"/>
              </a:rPr>
              <a:t>船法律</a:t>
            </a:r>
            <a:r>
              <a:rPr lang="zh-CN" altLang="en-US" sz="3600" b="1" dirty="0" smtClean="0">
                <a:solidFill>
                  <a:schemeClr val="bg1"/>
                </a:solidFill>
                <a:latin typeface="微软雅黑" panose="020B0503020204020204" pitchFamily="34" charset="-122"/>
                <a:ea typeface="微软雅黑" panose="020B0503020204020204" pitchFamily="34" charset="-122"/>
              </a:rPr>
              <a:t>规制的立法思考</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971314" y="5085567"/>
            <a:ext cx="10287633" cy="1200329"/>
          </a:xfrm>
          <a:prstGeom prst="rect">
            <a:avLst/>
          </a:prstGeom>
          <a:ln>
            <a:noFill/>
          </a:ln>
        </p:spPr>
        <p:txBody>
          <a:bodyPr wrap="square">
            <a:spAutoFit/>
          </a:bodyPr>
          <a:lstStyle/>
          <a:p>
            <a:r>
              <a:rPr lang="zh-CN" altLang="en-US" sz="2400" dirty="0">
                <a:solidFill>
                  <a:schemeClr val="bg1"/>
                </a:solidFill>
                <a:latin typeface="黑体" panose="02010609060101010101" pitchFamily="49" charset="-122"/>
                <a:ea typeface="黑体" panose="02010609060101010101" pitchFamily="49" charset="-122"/>
              </a:rPr>
              <a:t>未来国际海事公约、国内法对船舶和海上安全的法律规则，将面临从传统的船舶建造、船舶登记、船舶配员、现场监管、危管防污等方面，转向无人船航运带来的新型风险的防控？</a:t>
            </a:r>
          </a:p>
        </p:txBody>
      </p:sp>
      <p:sp>
        <p:nvSpPr>
          <p:cNvPr id="3" name="矩形 2"/>
          <p:cNvSpPr/>
          <p:nvPr/>
        </p:nvSpPr>
        <p:spPr>
          <a:xfrm>
            <a:off x="818532" y="1070981"/>
            <a:ext cx="9423133" cy="523220"/>
          </a:xfrm>
          <a:prstGeom prst="rect">
            <a:avLst/>
          </a:prstGeom>
        </p:spPr>
        <p:txBody>
          <a:bodyPr wrap="square">
            <a:spAutoFit/>
          </a:bodyPr>
          <a:lstStyle/>
          <a:p>
            <a:r>
              <a:rPr lang="en-US" altLang="zh-CN" sz="2800" dirty="0" smtClean="0">
                <a:solidFill>
                  <a:schemeClr val="bg1"/>
                </a:solidFill>
              </a:rPr>
              <a:t>(1) </a:t>
            </a:r>
            <a:r>
              <a:rPr lang="zh-CN" altLang="en-US" sz="2800" dirty="0" smtClean="0">
                <a:solidFill>
                  <a:schemeClr val="bg1"/>
                </a:solidFill>
              </a:rPr>
              <a:t>立法面临的时代及技术背景差异</a:t>
            </a:r>
            <a:endParaRPr lang="zh-CN" altLang="en-US" sz="2800" dirty="0">
              <a:solidFill>
                <a:schemeClr val="bg1"/>
              </a:solidFill>
            </a:endParaRPr>
          </a:p>
        </p:txBody>
      </p:sp>
      <p:sp>
        <p:nvSpPr>
          <p:cNvPr id="13" name="矩形 12"/>
          <p:cNvSpPr/>
          <p:nvPr/>
        </p:nvSpPr>
        <p:spPr>
          <a:xfrm>
            <a:off x="1700112" y="3162143"/>
            <a:ext cx="8829067" cy="707886"/>
          </a:xfrm>
          <a:prstGeom prst="rect">
            <a:avLst/>
          </a:prstGeom>
          <a:ln>
            <a:solidFill>
              <a:srgbClr val="F2F2F2"/>
            </a:solidFill>
          </a:ln>
        </p:spPr>
        <p:txBody>
          <a:bodyPr wrap="squar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）船舶实现自主学习能力，并可完成部分的自主操作，通过加强岸端系统的建设实现对船舶的远程控制。</a:t>
            </a:r>
          </a:p>
        </p:txBody>
      </p:sp>
      <p:sp>
        <p:nvSpPr>
          <p:cNvPr id="16" name="矩形 15"/>
          <p:cNvSpPr/>
          <p:nvPr/>
        </p:nvSpPr>
        <p:spPr>
          <a:xfrm>
            <a:off x="1777072" y="4298689"/>
            <a:ext cx="8828099" cy="707886"/>
          </a:xfrm>
          <a:prstGeom prst="rect">
            <a:avLst/>
          </a:prstGeom>
          <a:ln>
            <a:solidFill>
              <a:srgbClr val="F2F2F2"/>
            </a:solidFill>
          </a:ln>
        </p:spPr>
        <p:txBody>
          <a:bodyPr wrap="squar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）通过船岸港的一体智能化建设，船舶实现最终的无人驾驶，自主航行、自主靠港</a:t>
            </a:r>
            <a:r>
              <a:rPr lang="zh-CN" altLang="en-US" sz="2000" dirty="0" smtClean="0">
                <a:solidFill>
                  <a:schemeClr val="bg1"/>
                </a:solidFill>
              </a:rPr>
              <a:t>。</a:t>
            </a:r>
            <a:endParaRPr lang="en-US" altLang="zh-CN" sz="2400" dirty="0">
              <a:solidFill>
                <a:schemeClr val="bg1"/>
              </a:solidFill>
            </a:endParaRPr>
          </a:p>
        </p:txBody>
      </p:sp>
      <p:sp>
        <p:nvSpPr>
          <p:cNvPr id="18" name="矩形 17"/>
          <p:cNvSpPr/>
          <p:nvPr/>
        </p:nvSpPr>
        <p:spPr>
          <a:xfrm>
            <a:off x="1777072" y="1986960"/>
            <a:ext cx="8752108" cy="707886"/>
          </a:xfrm>
          <a:prstGeom prst="rect">
            <a:avLst/>
          </a:prstGeom>
          <a:ln>
            <a:solidFill>
              <a:srgbClr val="F2F2F2"/>
            </a:solidFill>
          </a:ln>
        </p:spPr>
        <p:txBody>
          <a:bodyPr wrap="square">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）增加</a:t>
            </a:r>
            <a:r>
              <a:rPr lang="zh-CN" altLang="en-US" sz="2000" dirty="0">
                <a:solidFill>
                  <a:schemeClr val="bg1"/>
                </a:solidFill>
                <a:latin typeface="微软雅黑" panose="020B0503020204020204" pitchFamily="34" charset="-122"/>
                <a:ea typeface="微软雅黑" panose="020B0503020204020204" pitchFamily="34" charset="-122"/>
              </a:rPr>
              <a:t>船端统一集成平台，实现船端各系统的互联互通，通过数据的综合分析和评估，提供辅助决策功能，同时通过船岸通讯实现远程监测。</a:t>
            </a:r>
          </a:p>
        </p:txBody>
      </p:sp>
      <p:grpSp>
        <p:nvGrpSpPr>
          <p:cNvPr id="17" name="组合 35"/>
          <p:cNvGrpSpPr/>
          <p:nvPr/>
        </p:nvGrpSpPr>
        <p:grpSpPr bwMode="auto">
          <a:xfrm>
            <a:off x="98425" y="93663"/>
            <a:ext cx="922338" cy="1065212"/>
            <a:chOff x="0" y="0"/>
            <a:chExt cx="1179513" cy="1360488"/>
          </a:xfrm>
        </p:grpSpPr>
        <p:sp>
          <p:nvSpPr>
            <p:cNvPr id="19" name="文本框 43"/>
            <p:cNvSpPr>
              <a:spLocks noChangeArrowheads="1"/>
            </p:cNvSpPr>
            <p:nvPr/>
          </p:nvSpPr>
          <p:spPr bwMode="auto">
            <a:xfrm>
              <a:off x="157018" y="241188"/>
              <a:ext cx="601050" cy="82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19420569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7"/>
          <p:cNvSpPr txBox="1"/>
          <p:nvPr/>
        </p:nvSpPr>
        <p:spPr>
          <a:xfrm>
            <a:off x="976409" y="135490"/>
            <a:ext cx="10049309" cy="2862322"/>
          </a:xfrm>
          <a:prstGeom prst="rect">
            <a:avLst/>
          </a:prstGeom>
          <a:noFill/>
        </p:spPr>
        <p:txBody>
          <a:bodyPr wrap="square" rtlCol="0">
            <a:spAutoFit/>
          </a:bodyPr>
          <a:lstStyle/>
          <a:p>
            <a:pPr>
              <a:lnSpc>
                <a:spcPct val="125000"/>
              </a:lnSpc>
            </a:pPr>
            <a:r>
              <a:rPr lang="zh-CN" altLang="en-US" sz="2800" dirty="0" smtClean="0">
                <a:solidFill>
                  <a:schemeClr val="bg1"/>
                </a:solidFill>
              </a:rPr>
              <a:t>（</a:t>
            </a:r>
            <a:r>
              <a:rPr lang="en-US" altLang="zh-CN" sz="2800" dirty="0" smtClean="0">
                <a:solidFill>
                  <a:schemeClr val="bg1"/>
                </a:solidFill>
              </a:rPr>
              <a:t>2</a:t>
            </a:r>
            <a:r>
              <a:rPr lang="zh-CN" altLang="en-US" sz="2800" dirty="0" smtClean="0">
                <a:solidFill>
                  <a:schemeClr val="bg1"/>
                </a:solidFill>
              </a:rPr>
              <a:t>）</a:t>
            </a:r>
            <a:r>
              <a:rPr lang="zh-CN" altLang="en-US" sz="2800" dirty="0">
                <a:solidFill>
                  <a:schemeClr val="bg1"/>
                </a:solidFill>
              </a:rPr>
              <a:t>无人船法律规制的指导思想：</a:t>
            </a:r>
            <a:endParaRPr lang="en-US" altLang="zh-CN" sz="2800" dirty="0">
              <a:solidFill>
                <a:schemeClr val="bg1"/>
              </a:solidFill>
            </a:endParaRPr>
          </a:p>
          <a:p>
            <a:pPr>
              <a:lnSpc>
                <a:spcPct val="125000"/>
              </a:lnSpc>
            </a:pPr>
            <a:r>
              <a:rPr lang="en-US" altLang="zh-CN" sz="2000" dirty="0">
                <a:solidFill>
                  <a:schemeClr val="bg1"/>
                </a:solidFill>
              </a:rPr>
              <a:t> </a:t>
            </a:r>
            <a:r>
              <a:rPr lang="en-US" altLang="zh-CN" sz="2000" dirty="0" smtClean="0">
                <a:solidFill>
                  <a:schemeClr val="bg1"/>
                </a:solidFill>
              </a:rPr>
              <a:t>    </a:t>
            </a:r>
          </a:p>
          <a:p>
            <a:pPr>
              <a:lnSpc>
                <a:spcPct val="125000"/>
              </a:lnSpc>
            </a:pPr>
            <a:r>
              <a:rPr lang="en-US" altLang="zh-CN" sz="2400" dirty="0">
                <a:solidFill>
                  <a:schemeClr val="bg1"/>
                </a:solidFill>
              </a:rPr>
              <a:t> </a:t>
            </a:r>
            <a:r>
              <a:rPr lang="en-US" altLang="zh-CN" sz="2400" dirty="0" smtClean="0">
                <a:solidFill>
                  <a:schemeClr val="bg1"/>
                </a:solidFill>
              </a:rPr>
              <a:t>    </a:t>
            </a:r>
            <a:r>
              <a:rPr lang="zh-CN" altLang="en-US" sz="2400" dirty="0" smtClean="0">
                <a:solidFill>
                  <a:schemeClr val="bg1"/>
                </a:solidFill>
              </a:rPr>
              <a:t>技术</a:t>
            </a:r>
            <a:r>
              <a:rPr lang="zh-CN" altLang="en-US" sz="2400" dirty="0">
                <a:solidFill>
                  <a:schemeClr val="bg1"/>
                </a:solidFill>
              </a:rPr>
              <a:t>驱动规范标准体系变革的趋势下，法律规制需要从管理观念、管理方法、管理目标的转变。包括规定性规则、经验型规范、以硬件为主的标准向基于目标的风险分析，基于经验及数字技术、智能技术的规范标准，以及硬件加软件的标准。</a:t>
            </a:r>
          </a:p>
        </p:txBody>
      </p:sp>
      <p:sp>
        <p:nvSpPr>
          <p:cNvPr id="26" name="半闭框 25"/>
          <p:cNvSpPr/>
          <p:nvPr/>
        </p:nvSpPr>
        <p:spPr>
          <a:xfrm>
            <a:off x="1080609" y="4637464"/>
            <a:ext cx="831945" cy="524239"/>
          </a:xfrm>
          <a:prstGeom prst="halfFram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black"/>
              </a:solidFill>
            </a:endParaRPr>
          </a:p>
        </p:txBody>
      </p:sp>
      <p:pic>
        <p:nvPicPr>
          <p:cNvPr id="3" name="图片 2">
            <a:extLst>
              <a:ext uri="{FF2B5EF4-FFF2-40B4-BE49-F238E27FC236}">
                <a16:creationId xmlns:a16="http://schemas.microsoft.com/office/drawing/2014/main" xmlns="" id="{6E3621A6-0585-471E-8134-3418B13CD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408" y="3521535"/>
            <a:ext cx="4859233" cy="2756096"/>
          </a:xfrm>
          <a:prstGeom prst="rect">
            <a:avLst/>
          </a:prstGeom>
        </p:spPr>
      </p:pic>
      <p:pic>
        <p:nvPicPr>
          <p:cNvPr id="5" name="图片 4">
            <a:extLst>
              <a:ext uri="{FF2B5EF4-FFF2-40B4-BE49-F238E27FC236}">
                <a16:creationId xmlns:a16="http://schemas.microsoft.com/office/drawing/2014/main" xmlns="" id="{25E469F7-2EDF-4E64-9E04-39D25248566A}"/>
              </a:ext>
            </a:extLst>
          </p:cNvPr>
          <p:cNvPicPr>
            <a:picLocks noChangeAspect="1"/>
          </p:cNvPicPr>
          <p:nvPr/>
        </p:nvPicPr>
        <p:blipFill rotWithShape="1">
          <a:blip r:embed="rId3">
            <a:extLst>
              <a:ext uri="{28A0092B-C50C-407E-A947-70E740481C1C}">
                <a14:useLocalDpi xmlns:a14="http://schemas.microsoft.com/office/drawing/2010/main" val="0"/>
              </a:ext>
            </a:extLst>
          </a:blip>
          <a:srcRect b="11187"/>
          <a:stretch/>
        </p:blipFill>
        <p:spPr>
          <a:xfrm>
            <a:off x="6235493" y="3521535"/>
            <a:ext cx="4859230" cy="2756096"/>
          </a:xfrm>
          <a:prstGeom prst="rect">
            <a:avLst/>
          </a:prstGeom>
        </p:spPr>
      </p:pic>
    </p:spTree>
    <p:extLst>
      <p:ext uri="{BB962C8B-B14F-4D97-AF65-F5344CB8AC3E}">
        <p14:creationId xmlns:p14="http://schemas.microsoft.com/office/powerpoint/2010/main" val="19684462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PA_组合 21"/>
          <p:cNvGrpSpPr/>
          <p:nvPr>
            <p:custDataLst>
              <p:tags r:id="rId1"/>
            </p:custDataLst>
          </p:nvPr>
        </p:nvGrpSpPr>
        <p:grpSpPr>
          <a:xfrm>
            <a:off x="6849981" y="949742"/>
            <a:ext cx="945243" cy="903515"/>
            <a:chOff x="5750076" y="1865085"/>
            <a:chExt cx="3127829" cy="3127829"/>
          </a:xfrm>
        </p:grpSpPr>
        <p:grpSp>
          <p:nvGrpSpPr>
            <p:cNvPr id="8" name="组合 7"/>
            <p:cNvGrpSpPr/>
            <p:nvPr/>
          </p:nvGrpSpPr>
          <p:grpSpPr>
            <a:xfrm>
              <a:off x="5750076" y="1865085"/>
              <a:ext cx="3127829" cy="3127829"/>
              <a:chOff x="3048000" y="2017486"/>
              <a:chExt cx="2525486" cy="2525486"/>
            </a:xfrm>
          </p:grpSpPr>
          <p:sp>
            <p:nvSpPr>
              <p:cNvPr id="9" name="椭圆 8"/>
              <p:cNvSpPr/>
              <p:nvPr/>
            </p:nvSpPr>
            <p:spPr>
              <a:xfrm>
                <a:off x="3048000" y="2017486"/>
                <a:ext cx="2525486" cy="2525486"/>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10" name="椭圆 9"/>
              <p:cNvSpPr/>
              <p:nvPr/>
            </p:nvSpPr>
            <p:spPr>
              <a:xfrm>
                <a:off x="3686629" y="2656115"/>
                <a:ext cx="1248228" cy="1248228"/>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14" name="black-envelope_73290"/>
            <p:cNvSpPr>
              <a:spLocks noChangeAspect="1"/>
            </p:cNvSpPr>
            <p:nvPr/>
          </p:nvSpPr>
          <p:spPr bwMode="auto">
            <a:xfrm>
              <a:off x="7050229" y="3265392"/>
              <a:ext cx="609685" cy="396412"/>
            </a:xfrm>
            <a:custGeom>
              <a:avLst/>
              <a:gdLst>
                <a:gd name="T0" fmla="*/ 43882 w 269348"/>
                <a:gd name="T1" fmla="*/ 43882 w 269348"/>
                <a:gd name="T2" fmla="*/ 43882 w 269348"/>
                <a:gd name="T3" fmla="*/ 43882 w 269348"/>
                <a:gd name="T4" fmla="*/ 43882 w 269348"/>
                <a:gd name="T5" fmla="*/ 43882 w 269348"/>
                <a:gd name="T6" fmla="*/ 43882 w 269348"/>
                <a:gd name="T7" fmla="*/ 43882 w 269348"/>
                <a:gd name="T8" fmla="*/ 43882 w 269348"/>
                <a:gd name="T9" fmla="*/ 43882 w 269348"/>
                <a:gd name="T10" fmla="*/ 43882 w 269348"/>
                <a:gd name="T11" fmla="*/ 43882 w 269348"/>
                <a:gd name="T12" fmla="*/ 43882 w 269348"/>
                <a:gd name="T13" fmla="*/ 43882 w 269348"/>
                <a:gd name="T14" fmla="*/ 43882 w 269348"/>
                <a:gd name="T15" fmla="*/ 43882 w 269348"/>
                <a:gd name="T16" fmla="*/ 43882 w 269348"/>
                <a:gd name="T17" fmla="*/ 43882 w 269348"/>
                <a:gd name="T18" fmla="*/ 43882 w 269348"/>
                <a:gd name="T19" fmla="*/ 43882 w 269348"/>
                <a:gd name="T20" fmla="*/ 43882 w 269348"/>
                <a:gd name="T21" fmla="*/ 43882 w 269348"/>
                <a:gd name="T22" fmla="*/ 43882 w 269348"/>
                <a:gd name="T23" fmla="*/ 43882 w 269348"/>
                <a:gd name="T24" fmla="*/ 43882 w 269348"/>
                <a:gd name="T25" fmla="*/ 43882 w 269348"/>
                <a:gd name="T26" fmla="*/ 43882 w 269348"/>
                <a:gd name="T27" fmla="*/ 43882 w 269348"/>
                <a:gd name="T28" fmla="*/ 43882 w 269348"/>
                <a:gd name="T29" fmla="*/ 43882 w 269348"/>
                <a:gd name="T30" fmla="*/ 43882 w 269348"/>
                <a:gd name="T31" fmla="*/ 43882 w 269348"/>
                <a:gd name="T32" fmla="*/ 43882 w 269348"/>
                <a:gd name="T33" fmla="*/ 43882 w 269348"/>
                <a:gd name="T34" fmla="*/ 43882 w 269348"/>
                <a:gd name="T35" fmla="*/ 43882 w 269348"/>
                <a:gd name="T36" fmla="*/ 43882 w 269348"/>
                <a:gd name="T37" fmla="*/ 43882 w 269348"/>
                <a:gd name="T38" fmla="*/ 43882 w 269348"/>
                <a:gd name="T39" fmla="*/ 43882 w 269348"/>
                <a:gd name="T40" fmla="*/ 43882 w 269348"/>
                <a:gd name="T41" fmla="*/ 43882 w 269348"/>
                <a:gd name="T42" fmla="*/ 43882 w 269348"/>
                <a:gd name="T43" fmla="*/ 43882 w 269348"/>
                <a:gd name="T44" fmla="*/ 43882 w 269348"/>
                <a:gd name="T45" fmla="*/ 43882 w 269348"/>
                <a:gd name="T46" fmla="*/ 43882 w 269348"/>
                <a:gd name="T47" fmla="*/ 43882 w 269348"/>
                <a:gd name="T48" fmla="*/ 43882 w 269348"/>
                <a:gd name="T49" fmla="*/ 43882 w 269348"/>
                <a:gd name="T50" fmla="*/ 43882 w 269348"/>
                <a:gd name="T51" fmla="*/ 43882 w 269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6" h="1534">
                  <a:moveTo>
                    <a:pt x="857" y="765"/>
                  </a:moveTo>
                  <a:lnTo>
                    <a:pt x="0" y="1394"/>
                  </a:lnTo>
                  <a:lnTo>
                    <a:pt x="0" y="143"/>
                  </a:lnTo>
                  <a:lnTo>
                    <a:pt x="857" y="765"/>
                  </a:lnTo>
                  <a:close/>
                  <a:moveTo>
                    <a:pt x="1385" y="848"/>
                  </a:moveTo>
                  <a:lnTo>
                    <a:pt x="1217" y="970"/>
                  </a:lnTo>
                  <a:cubicBezTo>
                    <a:pt x="1206" y="979"/>
                    <a:pt x="1192" y="983"/>
                    <a:pt x="1178" y="983"/>
                  </a:cubicBezTo>
                  <a:cubicBezTo>
                    <a:pt x="1164" y="983"/>
                    <a:pt x="1150" y="979"/>
                    <a:pt x="1139" y="970"/>
                  </a:cubicBezTo>
                  <a:lnTo>
                    <a:pt x="970" y="848"/>
                  </a:lnTo>
                  <a:lnTo>
                    <a:pt x="49" y="1523"/>
                  </a:lnTo>
                  <a:cubicBezTo>
                    <a:pt x="62" y="1530"/>
                    <a:pt x="77" y="1534"/>
                    <a:pt x="93" y="1534"/>
                  </a:cubicBezTo>
                  <a:lnTo>
                    <a:pt x="2264" y="1534"/>
                  </a:lnTo>
                  <a:cubicBezTo>
                    <a:pt x="2279" y="1534"/>
                    <a:pt x="2294" y="1531"/>
                    <a:pt x="2306" y="1524"/>
                  </a:cubicBezTo>
                  <a:lnTo>
                    <a:pt x="1385" y="848"/>
                  </a:lnTo>
                  <a:close/>
                  <a:moveTo>
                    <a:pt x="1498" y="765"/>
                  </a:moveTo>
                  <a:lnTo>
                    <a:pt x="2356" y="1395"/>
                  </a:lnTo>
                  <a:lnTo>
                    <a:pt x="2356" y="139"/>
                  </a:lnTo>
                  <a:lnTo>
                    <a:pt x="1498" y="765"/>
                  </a:lnTo>
                  <a:close/>
                  <a:moveTo>
                    <a:pt x="2304" y="12"/>
                  </a:moveTo>
                  <a:cubicBezTo>
                    <a:pt x="2292" y="5"/>
                    <a:pt x="2279" y="0"/>
                    <a:pt x="2264" y="0"/>
                  </a:cubicBezTo>
                  <a:lnTo>
                    <a:pt x="93" y="0"/>
                  </a:lnTo>
                  <a:cubicBezTo>
                    <a:pt x="88" y="0"/>
                    <a:pt x="84" y="0"/>
                    <a:pt x="80" y="1"/>
                  </a:cubicBezTo>
                  <a:cubicBezTo>
                    <a:pt x="80" y="1"/>
                    <a:pt x="79" y="1"/>
                    <a:pt x="78" y="1"/>
                  </a:cubicBezTo>
                  <a:cubicBezTo>
                    <a:pt x="66" y="3"/>
                    <a:pt x="56" y="7"/>
                    <a:pt x="48" y="13"/>
                  </a:cubicBezTo>
                  <a:lnTo>
                    <a:pt x="1178" y="834"/>
                  </a:lnTo>
                  <a:lnTo>
                    <a:pt x="2304" y="12"/>
                  </a:lnTo>
                  <a:close/>
                </a:path>
              </a:pathLst>
            </a:custGeom>
            <a:solidFill>
              <a:srgbClr val="24569D"/>
            </a:solidFill>
            <a:ln>
              <a:solidFill>
                <a:schemeClr val="bg1"/>
              </a:solidFill>
            </a:ln>
          </p:spPr>
        </p:sp>
      </p:grpSp>
      <p:grpSp>
        <p:nvGrpSpPr>
          <p:cNvPr id="21" name="PA_组合 20"/>
          <p:cNvGrpSpPr/>
          <p:nvPr>
            <p:custDataLst>
              <p:tags r:id="rId2"/>
            </p:custDataLst>
          </p:nvPr>
        </p:nvGrpSpPr>
        <p:grpSpPr>
          <a:xfrm>
            <a:off x="4414000" y="949742"/>
            <a:ext cx="945243" cy="903515"/>
            <a:chOff x="3314095" y="1865085"/>
            <a:chExt cx="3127829" cy="3127829"/>
          </a:xfrm>
        </p:grpSpPr>
        <p:grpSp>
          <p:nvGrpSpPr>
            <p:cNvPr id="5" name="组合 4"/>
            <p:cNvGrpSpPr/>
            <p:nvPr/>
          </p:nvGrpSpPr>
          <p:grpSpPr>
            <a:xfrm>
              <a:off x="3314095" y="1865085"/>
              <a:ext cx="3127829" cy="3127829"/>
              <a:chOff x="3048000" y="2017486"/>
              <a:chExt cx="2525486" cy="2525486"/>
            </a:xfrm>
          </p:grpSpPr>
          <p:sp>
            <p:nvSpPr>
              <p:cNvPr id="6" name="椭圆 5"/>
              <p:cNvSpPr/>
              <p:nvPr/>
            </p:nvSpPr>
            <p:spPr>
              <a:xfrm>
                <a:off x="3048000" y="2017486"/>
                <a:ext cx="2525486" cy="2525486"/>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7" name="椭圆 6"/>
              <p:cNvSpPr/>
              <p:nvPr/>
            </p:nvSpPr>
            <p:spPr>
              <a:xfrm>
                <a:off x="3686629" y="2656115"/>
                <a:ext cx="1248228" cy="1248228"/>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15" name="tools-and-utensils_359004"/>
            <p:cNvSpPr>
              <a:spLocks noChangeAspect="1"/>
            </p:cNvSpPr>
            <p:nvPr/>
          </p:nvSpPr>
          <p:spPr bwMode="auto">
            <a:xfrm>
              <a:off x="4573164" y="3196353"/>
              <a:ext cx="609685" cy="534491"/>
            </a:xfrm>
            <a:custGeom>
              <a:avLst/>
              <a:gdLst>
                <a:gd name="T0" fmla="*/ 6827 w 6827"/>
                <a:gd name="T1" fmla="*/ 4995 h 5994"/>
                <a:gd name="T2" fmla="*/ 6827 w 6827"/>
                <a:gd name="T3" fmla="*/ 0 h 5994"/>
                <a:gd name="T4" fmla="*/ 0 w 6827"/>
                <a:gd name="T5" fmla="*/ 0 h 5994"/>
                <a:gd name="T6" fmla="*/ 0 w 6827"/>
                <a:gd name="T7" fmla="*/ 4995 h 5994"/>
                <a:gd name="T8" fmla="*/ 2498 w 6827"/>
                <a:gd name="T9" fmla="*/ 4995 h 5994"/>
                <a:gd name="T10" fmla="*/ 2498 w 6827"/>
                <a:gd name="T11" fmla="*/ 5495 h 5994"/>
                <a:gd name="T12" fmla="*/ 1915 w 6827"/>
                <a:gd name="T13" fmla="*/ 5495 h 5994"/>
                <a:gd name="T14" fmla="*/ 1915 w 6827"/>
                <a:gd name="T15" fmla="*/ 5994 h 5994"/>
                <a:gd name="T16" fmla="*/ 4912 w 6827"/>
                <a:gd name="T17" fmla="*/ 5994 h 5994"/>
                <a:gd name="T18" fmla="*/ 4912 w 6827"/>
                <a:gd name="T19" fmla="*/ 5495 h 5994"/>
                <a:gd name="T20" fmla="*/ 4329 w 6827"/>
                <a:gd name="T21" fmla="*/ 5495 h 5994"/>
                <a:gd name="T22" fmla="*/ 4329 w 6827"/>
                <a:gd name="T23" fmla="*/ 4995 h 5994"/>
                <a:gd name="T24" fmla="*/ 6827 w 6827"/>
                <a:gd name="T25" fmla="*/ 4995 h 5994"/>
                <a:gd name="T26" fmla="*/ 2674 w 6827"/>
                <a:gd name="T27" fmla="*/ 3070 h 5994"/>
                <a:gd name="T28" fmla="*/ 2321 w 6827"/>
                <a:gd name="T29" fmla="*/ 3424 h 5994"/>
                <a:gd name="T30" fmla="*/ 1395 w 6827"/>
                <a:gd name="T31" fmla="*/ 2498 h 5994"/>
                <a:gd name="T32" fmla="*/ 2321 w 6827"/>
                <a:gd name="T33" fmla="*/ 1572 h 5994"/>
                <a:gd name="T34" fmla="*/ 2674 w 6827"/>
                <a:gd name="T35" fmla="*/ 1925 h 5994"/>
                <a:gd name="T36" fmla="*/ 2102 w 6827"/>
                <a:gd name="T37" fmla="*/ 2498 h 5994"/>
                <a:gd name="T38" fmla="*/ 2674 w 6827"/>
                <a:gd name="T39" fmla="*/ 3070 h 5994"/>
                <a:gd name="T40" fmla="*/ 3371 w 6827"/>
                <a:gd name="T41" fmla="*/ 3913 h 5994"/>
                <a:gd name="T42" fmla="*/ 2860 w 6827"/>
                <a:gd name="T43" fmla="*/ 3913 h 5994"/>
                <a:gd name="T44" fmla="*/ 3456 w 6827"/>
                <a:gd name="T45" fmla="*/ 1083 h 5994"/>
                <a:gd name="T46" fmla="*/ 3967 w 6827"/>
                <a:gd name="T47" fmla="*/ 1083 h 5994"/>
                <a:gd name="T48" fmla="*/ 3371 w 6827"/>
                <a:gd name="T49" fmla="*/ 3913 h 5994"/>
                <a:gd name="T50" fmla="*/ 4153 w 6827"/>
                <a:gd name="T51" fmla="*/ 3070 h 5994"/>
                <a:gd name="T52" fmla="*/ 4725 w 6827"/>
                <a:gd name="T53" fmla="*/ 2498 h 5994"/>
                <a:gd name="T54" fmla="*/ 4153 w 6827"/>
                <a:gd name="T55" fmla="*/ 1925 h 5994"/>
                <a:gd name="T56" fmla="*/ 4506 w 6827"/>
                <a:gd name="T57" fmla="*/ 1572 h 5994"/>
                <a:gd name="T58" fmla="*/ 5432 w 6827"/>
                <a:gd name="T59" fmla="*/ 2498 h 5994"/>
                <a:gd name="T60" fmla="*/ 4506 w 6827"/>
                <a:gd name="T61" fmla="*/ 3424 h 5994"/>
                <a:gd name="T62" fmla="*/ 4153 w 6827"/>
                <a:gd name="T63" fmla="*/ 3070 h 5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994">
                  <a:moveTo>
                    <a:pt x="6827" y="4995"/>
                  </a:moveTo>
                  <a:lnTo>
                    <a:pt x="6827" y="0"/>
                  </a:lnTo>
                  <a:lnTo>
                    <a:pt x="0" y="0"/>
                  </a:lnTo>
                  <a:lnTo>
                    <a:pt x="0" y="4995"/>
                  </a:lnTo>
                  <a:lnTo>
                    <a:pt x="2498" y="4995"/>
                  </a:lnTo>
                  <a:lnTo>
                    <a:pt x="2498" y="5495"/>
                  </a:lnTo>
                  <a:lnTo>
                    <a:pt x="1915" y="5495"/>
                  </a:lnTo>
                  <a:lnTo>
                    <a:pt x="1915" y="5994"/>
                  </a:lnTo>
                  <a:lnTo>
                    <a:pt x="4912" y="5994"/>
                  </a:lnTo>
                  <a:lnTo>
                    <a:pt x="4912" y="5495"/>
                  </a:lnTo>
                  <a:lnTo>
                    <a:pt x="4329" y="5495"/>
                  </a:lnTo>
                  <a:lnTo>
                    <a:pt x="4329" y="4995"/>
                  </a:lnTo>
                  <a:lnTo>
                    <a:pt x="6827" y="4995"/>
                  </a:lnTo>
                  <a:close/>
                  <a:moveTo>
                    <a:pt x="2674" y="3070"/>
                  </a:moveTo>
                  <a:lnTo>
                    <a:pt x="2321" y="3424"/>
                  </a:lnTo>
                  <a:lnTo>
                    <a:pt x="1395" y="2498"/>
                  </a:lnTo>
                  <a:lnTo>
                    <a:pt x="2321" y="1572"/>
                  </a:lnTo>
                  <a:lnTo>
                    <a:pt x="2674" y="1925"/>
                  </a:lnTo>
                  <a:lnTo>
                    <a:pt x="2102" y="2498"/>
                  </a:lnTo>
                  <a:lnTo>
                    <a:pt x="2674" y="3070"/>
                  </a:lnTo>
                  <a:close/>
                  <a:moveTo>
                    <a:pt x="3371" y="3913"/>
                  </a:moveTo>
                  <a:lnTo>
                    <a:pt x="2860" y="3913"/>
                  </a:lnTo>
                  <a:lnTo>
                    <a:pt x="3456" y="1083"/>
                  </a:lnTo>
                  <a:lnTo>
                    <a:pt x="3967" y="1083"/>
                  </a:lnTo>
                  <a:lnTo>
                    <a:pt x="3371" y="3913"/>
                  </a:lnTo>
                  <a:close/>
                  <a:moveTo>
                    <a:pt x="4153" y="3070"/>
                  </a:moveTo>
                  <a:lnTo>
                    <a:pt x="4725" y="2498"/>
                  </a:lnTo>
                  <a:lnTo>
                    <a:pt x="4153" y="1925"/>
                  </a:lnTo>
                  <a:lnTo>
                    <a:pt x="4506" y="1572"/>
                  </a:lnTo>
                  <a:lnTo>
                    <a:pt x="5432" y="2498"/>
                  </a:lnTo>
                  <a:lnTo>
                    <a:pt x="4506" y="3424"/>
                  </a:lnTo>
                  <a:lnTo>
                    <a:pt x="4153" y="3070"/>
                  </a:lnTo>
                  <a:close/>
                </a:path>
              </a:pathLst>
            </a:custGeom>
            <a:solidFill>
              <a:srgbClr val="24569D"/>
            </a:solidFill>
            <a:ln>
              <a:solidFill>
                <a:schemeClr val="bg1"/>
              </a:solidFill>
            </a:ln>
          </p:spPr>
        </p:sp>
      </p:grpSp>
      <p:grpSp>
        <p:nvGrpSpPr>
          <p:cNvPr id="20" name="PA_组合 19"/>
          <p:cNvGrpSpPr/>
          <p:nvPr>
            <p:custDataLst>
              <p:tags r:id="rId3"/>
            </p:custDataLst>
          </p:nvPr>
        </p:nvGrpSpPr>
        <p:grpSpPr>
          <a:xfrm>
            <a:off x="1978019" y="949742"/>
            <a:ext cx="945243" cy="903515"/>
            <a:chOff x="878114" y="1865085"/>
            <a:chExt cx="3127829" cy="3127829"/>
          </a:xfrm>
        </p:grpSpPr>
        <p:grpSp>
          <p:nvGrpSpPr>
            <p:cNvPr id="2" name="组合 1"/>
            <p:cNvGrpSpPr/>
            <p:nvPr/>
          </p:nvGrpSpPr>
          <p:grpSpPr>
            <a:xfrm>
              <a:off x="878114" y="1865085"/>
              <a:ext cx="3127829" cy="3127829"/>
              <a:chOff x="3048000" y="2017486"/>
              <a:chExt cx="2525486" cy="2525486"/>
            </a:xfrm>
          </p:grpSpPr>
          <p:sp>
            <p:nvSpPr>
              <p:cNvPr id="3" name="椭圆 2"/>
              <p:cNvSpPr/>
              <p:nvPr/>
            </p:nvSpPr>
            <p:spPr>
              <a:xfrm>
                <a:off x="3048000" y="2017486"/>
                <a:ext cx="2525486" cy="2525486"/>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4" name="椭圆 3"/>
              <p:cNvSpPr/>
              <p:nvPr/>
            </p:nvSpPr>
            <p:spPr>
              <a:xfrm>
                <a:off x="3686629" y="2656115"/>
                <a:ext cx="1248228" cy="1248228"/>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16" name="pen-tip_3621"/>
            <p:cNvSpPr>
              <a:spLocks noChangeAspect="1"/>
            </p:cNvSpPr>
            <p:nvPr/>
          </p:nvSpPr>
          <p:spPr bwMode="auto">
            <a:xfrm>
              <a:off x="2144551" y="3124156"/>
              <a:ext cx="594950" cy="609685"/>
            </a:xfrm>
            <a:custGeom>
              <a:avLst/>
              <a:gdLst>
                <a:gd name="connsiteX0" fmla="*/ 269911 w 538417"/>
                <a:gd name="connsiteY0" fmla="*/ 108971 h 551751"/>
                <a:gd name="connsiteX1" fmla="*/ 427837 w 538417"/>
                <a:gd name="connsiteY1" fmla="*/ 256564 h 551751"/>
                <a:gd name="connsiteX2" fmla="*/ 307239 w 538417"/>
                <a:gd name="connsiteY2" fmla="*/ 437115 h 551751"/>
                <a:gd name="connsiteX3" fmla="*/ 7178 w 538417"/>
                <a:gd name="connsiteY3" fmla="*/ 551751 h 551751"/>
                <a:gd name="connsiteX4" fmla="*/ 149312 w 538417"/>
                <a:gd name="connsiteY4" fmla="*/ 418487 h 551751"/>
                <a:gd name="connsiteX5" fmla="*/ 225404 w 538417"/>
                <a:gd name="connsiteY5" fmla="*/ 399859 h 551751"/>
                <a:gd name="connsiteX6" fmla="*/ 222533 w 538417"/>
                <a:gd name="connsiteY6" fmla="*/ 308150 h 551751"/>
                <a:gd name="connsiteX7" fmla="*/ 127777 w 538417"/>
                <a:gd name="connsiteY7" fmla="*/ 311016 h 551751"/>
                <a:gd name="connsiteX8" fmla="*/ 113420 w 538417"/>
                <a:gd name="connsiteY8" fmla="*/ 388395 h 551751"/>
                <a:gd name="connsiteX9" fmla="*/ 0 w 538417"/>
                <a:gd name="connsiteY9" fmla="*/ 543153 h 551751"/>
                <a:gd name="connsiteX10" fmla="*/ 80399 w 538417"/>
                <a:gd name="connsiteY10" fmla="*/ 220741 h 551751"/>
                <a:gd name="connsiteX11" fmla="*/ 389021 w 538417"/>
                <a:gd name="connsiteY11" fmla="*/ 0 h 551751"/>
                <a:gd name="connsiteX12" fmla="*/ 538417 w 538417"/>
                <a:gd name="connsiteY12" fmla="*/ 144831 h 551751"/>
                <a:gd name="connsiteX13" fmla="*/ 456536 w 538417"/>
                <a:gd name="connsiteY13" fmla="*/ 229436 h 551751"/>
                <a:gd name="connsiteX14" fmla="*/ 301394 w 538417"/>
                <a:gd name="connsiteY14" fmla="*/ 80303 h 55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417" h="551751">
                  <a:moveTo>
                    <a:pt x="269911" y="108971"/>
                  </a:moveTo>
                  <a:lnTo>
                    <a:pt x="427837" y="256564"/>
                  </a:lnTo>
                  <a:lnTo>
                    <a:pt x="307239" y="437115"/>
                  </a:lnTo>
                  <a:lnTo>
                    <a:pt x="7178" y="551751"/>
                  </a:lnTo>
                  <a:lnTo>
                    <a:pt x="149312" y="418487"/>
                  </a:lnTo>
                  <a:cubicBezTo>
                    <a:pt x="173719" y="428518"/>
                    <a:pt x="208176" y="419920"/>
                    <a:pt x="225404" y="399859"/>
                  </a:cubicBezTo>
                  <a:cubicBezTo>
                    <a:pt x="249811" y="374066"/>
                    <a:pt x="248375" y="332510"/>
                    <a:pt x="222533" y="308150"/>
                  </a:cubicBezTo>
                  <a:cubicBezTo>
                    <a:pt x="195254" y="283790"/>
                    <a:pt x="152184" y="283790"/>
                    <a:pt x="127777" y="311016"/>
                  </a:cubicBezTo>
                  <a:cubicBezTo>
                    <a:pt x="110548" y="329645"/>
                    <a:pt x="103370" y="365468"/>
                    <a:pt x="113420" y="388395"/>
                  </a:cubicBezTo>
                  <a:lnTo>
                    <a:pt x="0" y="543153"/>
                  </a:lnTo>
                  <a:cubicBezTo>
                    <a:pt x="21535" y="452878"/>
                    <a:pt x="80399" y="220741"/>
                    <a:pt x="80399" y="220741"/>
                  </a:cubicBezTo>
                  <a:close/>
                  <a:moveTo>
                    <a:pt x="389021" y="0"/>
                  </a:moveTo>
                  <a:lnTo>
                    <a:pt x="538417" y="144831"/>
                  </a:lnTo>
                  <a:lnTo>
                    <a:pt x="456536" y="229436"/>
                  </a:lnTo>
                  <a:lnTo>
                    <a:pt x="301394" y="80303"/>
                  </a:lnTo>
                  <a:close/>
                </a:path>
              </a:pathLst>
            </a:custGeom>
            <a:solidFill>
              <a:srgbClr val="24569D"/>
            </a:solidFill>
            <a:ln>
              <a:solidFill>
                <a:schemeClr val="bg1"/>
              </a:solidFill>
            </a:ln>
          </p:spPr>
        </p:sp>
      </p:grpSp>
      <p:grpSp>
        <p:nvGrpSpPr>
          <p:cNvPr id="23" name="PA_组合 22"/>
          <p:cNvGrpSpPr/>
          <p:nvPr>
            <p:custDataLst>
              <p:tags r:id="rId4"/>
            </p:custDataLst>
          </p:nvPr>
        </p:nvGrpSpPr>
        <p:grpSpPr>
          <a:xfrm>
            <a:off x="9285962" y="949742"/>
            <a:ext cx="945243" cy="903515"/>
            <a:chOff x="8186057" y="1865085"/>
            <a:chExt cx="3127829" cy="3127829"/>
          </a:xfrm>
        </p:grpSpPr>
        <p:grpSp>
          <p:nvGrpSpPr>
            <p:cNvPr id="11" name="组合 10"/>
            <p:cNvGrpSpPr/>
            <p:nvPr/>
          </p:nvGrpSpPr>
          <p:grpSpPr>
            <a:xfrm>
              <a:off x="8186057" y="1865085"/>
              <a:ext cx="3127829" cy="3127829"/>
              <a:chOff x="3048000" y="2017486"/>
              <a:chExt cx="2525486" cy="2525486"/>
            </a:xfrm>
          </p:grpSpPr>
          <p:sp>
            <p:nvSpPr>
              <p:cNvPr id="12" name="椭圆 11"/>
              <p:cNvSpPr/>
              <p:nvPr/>
            </p:nvSpPr>
            <p:spPr>
              <a:xfrm>
                <a:off x="3048000" y="2017486"/>
                <a:ext cx="2525486" cy="2525486"/>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13" name="椭圆 12"/>
              <p:cNvSpPr/>
              <p:nvPr/>
            </p:nvSpPr>
            <p:spPr>
              <a:xfrm>
                <a:off x="3686629" y="2656115"/>
                <a:ext cx="1248228" cy="1248228"/>
              </a:xfrm>
              <a:prstGeom prst="ellipse">
                <a:avLst/>
              </a:prstGeom>
              <a:noFill/>
              <a:ln w="0" cap="flat" cmpd="sng" algn="ctr">
                <a:solidFill>
                  <a:schemeClr val="bg1"/>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17" name="umbrellas_322665"/>
            <p:cNvSpPr>
              <a:spLocks noChangeAspect="1"/>
            </p:cNvSpPr>
            <p:nvPr/>
          </p:nvSpPr>
          <p:spPr bwMode="auto">
            <a:xfrm>
              <a:off x="9418388" y="3097917"/>
              <a:ext cx="663167" cy="662164"/>
            </a:xfrm>
            <a:custGeom>
              <a:avLst/>
              <a:gdLst>
                <a:gd name="connsiteX0" fmla="*/ 408356 w 607638"/>
                <a:gd name="connsiteY0" fmla="*/ 107445 h 606721"/>
                <a:gd name="connsiteX1" fmla="*/ 465942 w 607638"/>
                <a:gd name="connsiteY1" fmla="*/ 285275 h 606721"/>
                <a:gd name="connsiteX2" fmla="*/ 512670 w 607638"/>
                <a:gd name="connsiteY2" fmla="*/ 274700 h 606721"/>
                <a:gd name="connsiteX3" fmla="*/ 551209 w 607638"/>
                <a:gd name="connsiteY3" fmla="*/ 281809 h 606721"/>
                <a:gd name="connsiteX4" fmla="*/ 408356 w 607638"/>
                <a:gd name="connsiteY4" fmla="*/ 107445 h 606721"/>
                <a:gd name="connsiteX5" fmla="*/ 278497 w 607638"/>
                <a:gd name="connsiteY5" fmla="*/ 96425 h 606721"/>
                <a:gd name="connsiteX6" fmla="*/ 192696 w 607638"/>
                <a:gd name="connsiteY6" fmla="*/ 283054 h 606721"/>
                <a:gd name="connsiteX7" fmla="*/ 234172 w 607638"/>
                <a:gd name="connsiteY7" fmla="*/ 274700 h 606721"/>
                <a:gd name="connsiteX8" fmla="*/ 278497 w 607638"/>
                <a:gd name="connsiteY8" fmla="*/ 284209 h 606721"/>
                <a:gd name="connsiteX9" fmla="*/ 582262 w 607638"/>
                <a:gd name="connsiteY9" fmla="*/ 50522 h 606721"/>
                <a:gd name="connsiteX10" fmla="*/ 600144 w 607638"/>
                <a:gd name="connsiteY10" fmla="*/ 57924 h 606721"/>
                <a:gd name="connsiteX11" fmla="*/ 600144 w 607638"/>
                <a:gd name="connsiteY11" fmla="*/ 93754 h 606721"/>
                <a:gd name="connsiteX12" fmla="*/ 574878 w 607638"/>
                <a:gd name="connsiteY12" fmla="*/ 119004 h 606721"/>
                <a:gd name="connsiteX13" fmla="*/ 556997 w 607638"/>
                <a:gd name="connsiteY13" fmla="*/ 126383 h 606721"/>
                <a:gd name="connsiteX14" fmla="*/ 539115 w 607638"/>
                <a:gd name="connsiteY14" fmla="*/ 119004 h 606721"/>
                <a:gd name="connsiteX15" fmla="*/ 539115 w 607638"/>
                <a:gd name="connsiteY15" fmla="*/ 83263 h 606721"/>
                <a:gd name="connsiteX16" fmla="*/ 564381 w 607638"/>
                <a:gd name="connsiteY16" fmla="*/ 57924 h 606721"/>
                <a:gd name="connsiteX17" fmla="*/ 582262 w 607638"/>
                <a:gd name="connsiteY17" fmla="*/ 50522 h 606721"/>
                <a:gd name="connsiteX18" fmla="*/ 531641 w 607638"/>
                <a:gd name="connsiteY18" fmla="*/ 17 h 606721"/>
                <a:gd name="connsiteX19" fmla="*/ 549567 w 607638"/>
                <a:gd name="connsiteY19" fmla="*/ 7479 h 606721"/>
                <a:gd name="connsiteX20" fmla="*/ 549567 w 607638"/>
                <a:gd name="connsiteY20" fmla="*/ 43187 h 606721"/>
                <a:gd name="connsiteX21" fmla="*/ 524212 w 607638"/>
                <a:gd name="connsiteY21" fmla="*/ 68414 h 606721"/>
                <a:gd name="connsiteX22" fmla="*/ 506331 w 607638"/>
                <a:gd name="connsiteY22" fmla="*/ 75787 h 606721"/>
                <a:gd name="connsiteX23" fmla="*/ 488449 w 607638"/>
                <a:gd name="connsiteY23" fmla="*/ 68414 h 606721"/>
                <a:gd name="connsiteX24" fmla="*/ 488449 w 607638"/>
                <a:gd name="connsiteY24" fmla="*/ 32706 h 606721"/>
                <a:gd name="connsiteX25" fmla="*/ 513715 w 607638"/>
                <a:gd name="connsiteY25" fmla="*/ 7479 h 606721"/>
                <a:gd name="connsiteX26" fmla="*/ 531641 w 607638"/>
                <a:gd name="connsiteY26" fmla="*/ 17 h 606721"/>
                <a:gd name="connsiteX27" fmla="*/ 303774 w 607638"/>
                <a:gd name="connsiteY27" fmla="*/ 0 h 606721"/>
                <a:gd name="connsiteX28" fmla="*/ 329141 w 607638"/>
                <a:gd name="connsiteY28" fmla="*/ 25328 h 606721"/>
                <a:gd name="connsiteX29" fmla="*/ 329141 w 607638"/>
                <a:gd name="connsiteY29" fmla="*/ 35637 h 606721"/>
                <a:gd name="connsiteX30" fmla="*/ 607638 w 607638"/>
                <a:gd name="connsiteY30" fmla="*/ 334332 h 606721"/>
                <a:gd name="connsiteX31" fmla="*/ 607638 w 607638"/>
                <a:gd name="connsiteY31" fmla="*/ 357261 h 606721"/>
                <a:gd name="connsiteX32" fmla="*/ 582272 w 607638"/>
                <a:gd name="connsiteY32" fmla="*/ 382500 h 606721"/>
                <a:gd name="connsiteX33" fmla="*/ 556994 w 607638"/>
                <a:gd name="connsiteY33" fmla="*/ 357261 h 606721"/>
                <a:gd name="connsiteX34" fmla="*/ 556994 w 607638"/>
                <a:gd name="connsiteY34" fmla="*/ 344908 h 606721"/>
                <a:gd name="connsiteX35" fmla="*/ 468345 w 607638"/>
                <a:gd name="connsiteY35" fmla="*/ 344908 h 606721"/>
                <a:gd name="connsiteX36" fmla="*/ 468345 w 607638"/>
                <a:gd name="connsiteY36" fmla="*/ 357261 h 606721"/>
                <a:gd name="connsiteX37" fmla="*/ 443068 w 607638"/>
                <a:gd name="connsiteY37" fmla="*/ 382500 h 606721"/>
                <a:gd name="connsiteX38" fmla="*/ 417701 w 607638"/>
                <a:gd name="connsiteY38" fmla="*/ 357261 h 606721"/>
                <a:gd name="connsiteX39" fmla="*/ 417701 w 607638"/>
                <a:gd name="connsiteY39" fmla="*/ 344908 h 606721"/>
                <a:gd name="connsiteX40" fmla="*/ 329141 w 607638"/>
                <a:gd name="connsiteY40" fmla="*/ 344908 h 606721"/>
                <a:gd name="connsiteX41" fmla="*/ 329141 w 607638"/>
                <a:gd name="connsiteY41" fmla="*/ 505586 h 606721"/>
                <a:gd name="connsiteX42" fmla="*/ 227853 w 607638"/>
                <a:gd name="connsiteY42" fmla="*/ 606721 h 606721"/>
                <a:gd name="connsiteX43" fmla="*/ 202576 w 607638"/>
                <a:gd name="connsiteY43" fmla="*/ 581393 h 606721"/>
                <a:gd name="connsiteX44" fmla="*/ 227853 w 607638"/>
                <a:gd name="connsiteY44" fmla="*/ 556153 h 606721"/>
                <a:gd name="connsiteX45" fmla="*/ 278497 w 607638"/>
                <a:gd name="connsiteY45" fmla="*/ 505586 h 606721"/>
                <a:gd name="connsiteX46" fmla="*/ 253131 w 607638"/>
                <a:gd name="connsiteY46" fmla="*/ 480347 h 606721"/>
                <a:gd name="connsiteX47" fmla="*/ 278497 w 607638"/>
                <a:gd name="connsiteY47" fmla="*/ 455019 h 606721"/>
                <a:gd name="connsiteX48" fmla="*/ 278497 w 607638"/>
                <a:gd name="connsiteY48" fmla="*/ 344908 h 606721"/>
                <a:gd name="connsiteX49" fmla="*/ 189848 w 607638"/>
                <a:gd name="connsiteY49" fmla="*/ 344908 h 606721"/>
                <a:gd name="connsiteX50" fmla="*/ 189848 w 607638"/>
                <a:gd name="connsiteY50" fmla="*/ 357261 h 606721"/>
                <a:gd name="connsiteX51" fmla="*/ 164570 w 607638"/>
                <a:gd name="connsiteY51" fmla="*/ 382500 h 606721"/>
                <a:gd name="connsiteX52" fmla="*/ 139204 w 607638"/>
                <a:gd name="connsiteY52" fmla="*/ 357261 h 606721"/>
                <a:gd name="connsiteX53" fmla="*/ 139204 w 607638"/>
                <a:gd name="connsiteY53" fmla="*/ 344908 h 606721"/>
                <a:gd name="connsiteX54" fmla="*/ 50644 w 607638"/>
                <a:gd name="connsiteY54" fmla="*/ 344908 h 606721"/>
                <a:gd name="connsiteX55" fmla="*/ 50644 w 607638"/>
                <a:gd name="connsiteY55" fmla="*/ 357261 h 606721"/>
                <a:gd name="connsiteX56" fmla="*/ 25277 w 607638"/>
                <a:gd name="connsiteY56" fmla="*/ 382500 h 606721"/>
                <a:gd name="connsiteX57" fmla="*/ 0 w 607638"/>
                <a:gd name="connsiteY57" fmla="*/ 357261 h 606721"/>
                <a:gd name="connsiteX58" fmla="*/ 0 w 607638"/>
                <a:gd name="connsiteY58" fmla="*/ 334332 h 606721"/>
                <a:gd name="connsiteX59" fmla="*/ 278497 w 607638"/>
                <a:gd name="connsiteY59" fmla="*/ 35637 h 606721"/>
                <a:gd name="connsiteX60" fmla="*/ 278497 w 607638"/>
                <a:gd name="connsiteY60" fmla="*/ 25328 h 606721"/>
                <a:gd name="connsiteX61" fmla="*/ 303774 w 607638"/>
                <a:gd name="connsiteY61" fmla="*/ 0 h 60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638" h="606721">
                  <a:moveTo>
                    <a:pt x="408356" y="107445"/>
                  </a:moveTo>
                  <a:cubicBezTo>
                    <a:pt x="438528" y="152058"/>
                    <a:pt x="459266" y="214001"/>
                    <a:pt x="465942" y="285275"/>
                  </a:cubicBezTo>
                  <a:cubicBezTo>
                    <a:pt x="480539" y="278432"/>
                    <a:pt x="496382" y="274700"/>
                    <a:pt x="512670" y="274700"/>
                  </a:cubicBezTo>
                  <a:cubicBezTo>
                    <a:pt x="526020" y="274700"/>
                    <a:pt x="538926" y="277188"/>
                    <a:pt x="551209" y="281809"/>
                  </a:cubicBezTo>
                  <a:cubicBezTo>
                    <a:pt x="534209" y="203959"/>
                    <a:pt x="480272" y="139705"/>
                    <a:pt x="408356" y="107445"/>
                  </a:cubicBezTo>
                  <a:close/>
                  <a:moveTo>
                    <a:pt x="278497" y="96425"/>
                  </a:moveTo>
                  <a:cubicBezTo>
                    <a:pt x="235864" y="123442"/>
                    <a:pt x="202398" y="195516"/>
                    <a:pt x="192696" y="283054"/>
                  </a:cubicBezTo>
                  <a:cubicBezTo>
                    <a:pt x="205869" y="277721"/>
                    <a:pt x="219843" y="274700"/>
                    <a:pt x="234172" y="274700"/>
                  </a:cubicBezTo>
                  <a:cubicBezTo>
                    <a:pt x="249659" y="274700"/>
                    <a:pt x="264523" y="278077"/>
                    <a:pt x="278497" y="284209"/>
                  </a:cubicBezTo>
                  <a:close/>
                  <a:moveTo>
                    <a:pt x="582262" y="50522"/>
                  </a:moveTo>
                  <a:cubicBezTo>
                    <a:pt x="588734" y="50522"/>
                    <a:pt x="595206" y="52990"/>
                    <a:pt x="600144" y="57924"/>
                  </a:cubicBezTo>
                  <a:cubicBezTo>
                    <a:pt x="610108" y="67881"/>
                    <a:pt x="610108" y="83796"/>
                    <a:pt x="600144" y="93754"/>
                  </a:cubicBezTo>
                  <a:lnTo>
                    <a:pt x="574878" y="119004"/>
                  </a:lnTo>
                  <a:cubicBezTo>
                    <a:pt x="569985" y="123982"/>
                    <a:pt x="563491" y="126383"/>
                    <a:pt x="556997" y="126383"/>
                  </a:cubicBezTo>
                  <a:cubicBezTo>
                    <a:pt x="550502" y="126383"/>
                    <a:pt x="544008" y="123982"/>
                    <a:pt x="539115" y="119004"/>
                  </a:cubicBezTo>
                  <a:cubicBezTo>
                    <a:pt x="529240" y="109135"/>
                    <a:pt x="529240" y="93131"/>
                    <a:pt x="539115" y="83263"/>
                  </a:cubicBezTo>
                  <a:lnTo>
                    <a:pt x="564381" y="57924"/>
                  </a:lnTo>
                  <a:cubicBezTo>
                    <a:pt x="569319" y="52990"/>
                    <a:pt x="575790" y="50522"/>
                    <a:pt x="582262" y="50522"/>
                  </a:cubicBezTo>
                  <a:close/>
                  <a:moveTo>
                    <a:pt x="531641" y="17"/>
                  </a:moveTo>
                  <a:cubicBezTo>
                    <a:pt x="538113" y="17"/>
                    <a:pt x="544585" y="2505"/>
                    <a:pt x="549567" y="7479"/>
                  </a:cubicBezTo>
                  <a:cubicBezTo>
                    <a:pt x="559442" y="17339"/>
                    <a:pt x="559442" y="33239"/>
                    <a:pt x="549567" y="43187"/>
                  </a:cubicBezTo>
                  <a:lnTo>
                    <a:pt x="524212" y="68414"/>
                  </a:lnTo>
                  <a:cubicBezTo>
                    <a:pt x="519319" y="73389"/>
                    <a:pt x="512825" y="75787"/>
                    <a:pt x="506331" y="75787"/>
                  </a:cubicBezTo>
                  <a:cubicBezTo>
                    <a:pt x="499836" y="75787"/>
                    <a:pt x="493342" y="73389"/>
                    <a:pt x="488449" y="68414"/>
                  </a:cubicBezTo>
                  <a:cubicBezTo>
                    <a:pt x="478574" y="58554"/>
                    <a:pt x="478574" y="42566"/>
                    <a:pt x="488449" y="32706"/>
                  </a:cubicBezTo>
                  <a:lnTo>
                    <a:pt x="513715" y="7479"/>
                  </a:lnTo>
                  <a:cubicBezTo>
                    <a:pt x="518697" y="2505"/>
                    <a:pt x="525169" y="17"/>
                    <a:pt x="531641" y="17"/>
                  </a:cubicBezTo>
                  <a:close/>
                  <a:moveTo>
                    <a:pt x="303774" y="0"/>
                  </a:moveTo>
                  <a:cubicBezTo>
                    <a:pt x="317837" y="0"/>
                    <a:pt x="329141" y="11375"/>
                    <a:pt x="329141" y="25328"/>
                  </a:cubicBezTo>
                  <a:lnTo>
                    <a:pt x="329141" y="35637"/>
                  </a:lnTo>
                  <a:cubicBezTo>
                    <a:pt x="484811" y="48435"/>
                    <a:pt x="607638" y="177386"/>
                    <a:pt x="607638" y="334332"/>
                  </a:cubicBezTo>
                  <a:lnTo>
                    <a:pt x="607638" y="357261"/>
                  </a:lnTo>
                  <a:cubicBezTo>
                    <a:pt x="607638" y="371213"/>
                    <a:pt x="596245" y="382500"/>
                    <a:pt x="582272" y="382500"/>
                  </a:cubicBezTo>
                  <a:cubicBezTo>
                    <a:pt x="568298" y="382500"/>
                    <a:pt x="556994" y="371213"/>
                    <a:pt x="556994" y="357261"/>
                  </a:cubicBezTo>
                  <a:lnTo>
                    <a:pt x="556994" y="344908"/>
                  </a:lnTo>
                  <a:cubicBezTo>
                    <a:pt x="531272" y="320379"/>
                    <a:pt x="494067" y="320379"/>
                    <a:pt x="468345" y="344908"/>
                  </a:cubicBezTo>
                  <a:lnTo>
                    <a:pt x="468345" y="357261"/>
                  </a:lnTo>
                  <a:cubicBezTo>
                    <a:pt x="468345" y="371213"/>
                    <a:pt x="457041" y="382500"/>
                    <a:pt x="443068" y="382500"/>
                  </a:cubicBezTo>
                  <a:cubicBezTo>
                    <a:pt x="429094" y="382500"/>
                    <a:pt x="417701" y="371213"/>
                    <a:pt x="417701" y="357261"/>
                  </a:cubicBezTo>
                  <a:lnTo>
                    <a:pt x="417701" y="344908"/>
                  </a:lnTo>
                  <a:cubicBezTo>
                    <a:pt x="391979" y="320379"/>
                    <a:pt x="354863" y="320379"/>
                    <a:pt x="329141" y="344908"/>
                  </a:cubicBezTo>
                  <a:lnTo>
                    <a:pt x="329141" y="505586"/>
                  </a:lnTo>
                  <a:cubicBezTo>
                    <a:pt x="329141" y="561308"/>
                    <a:pt x="283659" y="606721"/>
                    <a:pt x="227853" y="606721"/>
                  </a:cubicBezTo>
                  <a:cubicBezTo>
                    <a:pt x="213879" y="606721"/>
                    <a:pt x="202576" y="595346"/>
                    <a:pt x="202576" y="581393"/>
                  </a:cubicBezTo>
                  <a:cubicBezTo>
                    <a:pt x="202576" y="567440"/>
                    <a:pt x="213879" y="556153"/>
                    <a:pt x="227853" y="556153"/>
                  </a:cubicBezTo>
                  <a:cubicBezTo>
                    <a:pt x="255801" y="556153"/>
                    <a:pt x="278497" y="533491"/>
                    <a:pt x="278497" y="505586"/>
                  </a:cubicBezTo>
                  <a:cubicBezTo>
                    <a:pt x="264523" y="505586"/>
                    <a:pt x="253131" y="494299"/>
                    <a:pt x="253131" y="480347"/>
                  </a:cubicBezTo>
                  <a:cubicBezTo>
                    <a:pt x="253131" y="466394"/>
                    <a:pt x="264523" y="455019"/>
                    <a:pt x="278497" y="455019"/>
                  </a:cubicBezTo>
                  <a:lnTo>
                    <a:pt x="278497" y="344908"/>
                  </a:lnTo>
                  <a:cubicBezTo>
                    <a:pt x="252775" y="320379"/>
                    <a:pt x="215659" y="320379"/>
                    <a:pt x="189848" y="344908"/>
                  </a:cubicBezTo>
                  <a:lnTo>
                    <a:pt x="189848" y="357261"/>
                  </a:lnTo>
                  <a:cubicBezTo>
                    <a:pt x="189848" y="371213"/>
                    <a:pt x="178544" y="382500"/>
                    <a:pt x="164570" y="382500"/>
                  </a:cubicBezTo>
                  <a:cubicBezTo>
                    <a:pt x="150597" y="382500"/>
                    <a:pt x="139204" y="371213"/>
                    <a:pt x="139204" y="357261"/>
                  </a:cubicBezTo>
                  <a:lnTo>
                    <a:pt x="139204" y="344908"/>
                  </a:lnTo>
                  <a:cubicBezTo>
                    <a:pt x="113482" y="320379"/>
                    <a:pt x="76366" y="320379"/>
                    <a:pt x="50644" y="344908"/>
                  </a:cubicBezTo>
                  <a:lnTo>
                    <a:pt x="50644" y="357261"/>
                  </a:lnTo>
                  <a:cubicBezTo>
                    <a:pt x="50644" y="371213"/>
                    <a:pt x="39340" y="382500"/>
                    <a:pt x="25277" y="382500"/>
                  </a:cubicBezTo>
                  <a:cubicBezTo>
                    <a:pt x="11304" y="382500"/>
                    <a:pt x="0" y="371213"/>
                    <a:pt x="0" y="357261"/>
                  </a:cubicBezTo>
                  <a:lnTo>
                    <a:pt x="0" y="334332"/>
                  </a:lnTo>
                  <a:cubicBezTo>
                    <a:pt x="0" y="177386"/>
                    <a:pt x="122827" y="48435"/>
                    <a:pt x="278497" y="35637"/>
                  </a:cubicBezTo>
                  <a:lnTo>
                    <a:pt x="278497" y="25328"/>
                  </a:lnTo>
                  <a:cubicBezTo>
                    <a:pt x="278497" y="11375"/>
                    <a:pt x="289801" y="0"/>
                    <a:pt x="303774" y="0"/>
                  </a:cubicBezTo>
                  <a:close/>
                </a:path>
              </a:pathLst>
            </a:custGeom>
            <a:solidFill>
              <a:srgbClr val="24569D"/>
            </a:solidFill>
            <a:ln>
              <a:solidFill>
                <a:schemeClr val="bg1"/>
              </a:solidFill>
            </a:ln>
          </p:spPr>
        </p:sp>
      </p:grpSp>
      <p:sp>
        <p:nvSpPr>
          <p:cNvPr id="18" name="TextBox 17"/>
          <p:cNvSpPr txBox="1"/>
          <p:nvPr/>
        </p:nvSpPr>
        <p:spPr>
          <a:xfrm>
            <a:off x="676637" y="101600"/>
            <a:ext cx="3835400" cy="584775"/>
          </a:xfrm>
          <a:prstGeom prst="rect">
            <a:avLst/>
          </a:prstGeom>
          <a:noFill/>
        </p:spPr>
        <p:txBody>
          <a:bodyPr wrap="square" rtlCol="0">
            <a:spAutoFit/>
          </a:bodyPr>
          <a:lstStyle/>
          <a:p>
            <a:r>
              <a:rPr lang="zh-CN" altLang="en-US" sz="3200" b="1" dirty="0">
                <a:solidFill>
                  <a:schemeClr val="bg1"/>
                </a:solidFill>
              </a:rPr>
              <a:t>结论</a:t>
            </a:r>
          </a:p>
        </p:txBody>
      </p:sp>
      <p:sp>
        <p:nvSpPr>
          <p:cNvPr id="19" name="矩形 18"/>
          <p:cNvSpPr/>
          <p:nvPr/>
        </p:nvSpPr>
        <p:spPr>
          <a:xfrm>
            <a:off x="1028700" y="2105963"/>
            <a:ext cx="10198100" cy="3816429"/>
          </a:xfrm>
          <a:prstGeom prst="rect">
            <a:avLst/>
          </a:prstGeom>
        </p:spPr>
        <p:txBody>
          <a:bodyPr wrap="square">
            <a:spAutoFit/>
          </a:bodyPr>
          <a:lstStyle/>
          <a:p>
            <a:r>
              <a:rPr lang="zh-CN" altLang="en-US" sz="2800" dirty="0">
                <a:solidFill>
                  <a:schemeClr val="bg1"/>
                </a:solidFill>
              </a:rPr>
              <a:t>无人船航运的风险所揭示的是科技革命带来的技术风险。智能科技</a:t>
            </a:r>
            <a:r>
              <a:rPr lang="zh-CN" altLang="en-US" sz="2800" dirty="0" smtClean="0">
                <a:solidFill>
                  <a:schemeClr val="bg1"/>
                </a:solidFill>
              </a:rPr>
              <a:t>时代的</a:t>
            </a:r>
            <a:r>
              <a:rPr lang="zh-CN" altLang="en-US" sz="2800" dirty="0">
                <a:solidFill>
                  <a:schemeClr val="bg1"/>
                </a:solidFill>
              </a:rPr>
              <a:t>法律，切不可掉入“正确但低效”的陷阱。智能科技是全新的产业形态，各国都在摸索新型法律制度，没有前人的经验可以借鉴。在这一过程中，我国法律应当为智能科技时代的发展留出足够的创新空间。强监管模式的法律体系很难孕育出新技术，适度宽松的法律环境有利于新技术的发展。只有相对宽松的政策法规才能不断地促进新生事物的发展。海事行政执法要考虑法律的历史阶段性，不能用昨天的条文限制明天的发展。</a:t>
            </a:r>
          </a:p>
          <a:p>
            <a:endParaRPr lang="zh-CN" altLang="en-US" dirty="0">
              <a:solidFill>
                <a:prstClr val="black"/>
              </a:solidFill>
            </a:endParaRPr>
          </a:p>
        </p:txBody>
      </p:sp>
    </p:spTree>
    <p:extLst>
      <p:ext uri="{BB962C8B-B14F-4D97-AF65-F5344CB8AC3E}">
        <p14:creationId xmlns:p14="http://schemas.microsoft.com/office/powerpoint/2010/main" val="303878912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a:spLocks noChangeArrowheads="1"/>
          </p:cNvSpPr>
          <p:nvPr/>
        </p:nvSpPr>
        <p:spPr bwMode="auto">
          <a:xfrm>
            <a:off x="4464782" y="2533650"/>
            <a:ext cx="3262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a:t>
            </a: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a:t>
            </a:r>
          </a:p>
        </p:txBody>
      </p:sp>
      <p:sp>
        <p:nvSpPr>
          <p:cNvPr id="24579" name="矩形 3"/>
          <p:cNvSpPr>
            <a:spLocks noChangeArrowheads="1"/>
          </p:cNvSpPr>
          <p:nvPr/>
        </p:nvSpPr>
        <p:spPr bwMode="auto">
          <a:xfrm>
            <a:off x="4678363" y="3714750"/>
            <a:ext cx="2820987" cy="307975"/>
          </a:xfrm>
          <a:prstGeom prst="rect">
            <a:avLst/>
          </a:prstGeom>
          <a:noFill/>
          <a:ln w="57150">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 YOU FOR WATCHING</a:t>
            </a:r>
            <a:endPar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Oval 5"/>
          <p:cNvSpPr>
            <a:spLocks noChangeArrowheads="1"/>
          </p:cNvSpPr>
          <p:nvPr/>
        </p:nvSpPr>
        <p:spPr bwMode="auto">
          <a:xfrm>
            <a:off x="3133725" y="1989138"/>
            <a:ext cx="344488" cy="341312"/>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1" name="Oval 7"/>
          <p:cNvSpPr>
            <a:spLocks noChangeArrowheads="1"/>
          </p:cNvSpPr>
          <p:nvPr/>
        </p:nvSpPr>
        <p:spPr bwMode="auto">
          <a:xfrm>
            <a:off x="4125913" y="1774825"/>
            <a:ext cx="85725" cy="84138"/>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2" name="Oval 8"/>
          <p:cNvSpPr>
            <a:spLocks noChangeArrowheads="1"/>
          </p:cNvSpPr>
          <p:nvPr/>
        </p:nvSpPr>
        <p:spPr bwMode="auto">
          <a:xfrm>
            <a:off x="5422900" y="1741488"/>
            <a:ext cx="85725" cy="84137"/>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3" name="Oval 9"/>
          <p:cNvSpPr>
            <a:spLocks noChangeArrowheads="1"/>
          </p:cNvSpPr>
          <p:nvPr/>
        </p:nvSpPr>
        <p:spPr bwMode="auto">
          <a:xfrm>
            <a:off x="3351213" y="2800350"/>
            <a:ext cx="85725" cy="85725"/>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4" name="Oval 10"/>
          <p:cNvSpPr>
            <a:spLocks noChangeArrowheads="1"/>
          </p:cNvSpPr>
          <p:nvPr/>
        </p:nvSpPr>
        <p:spPr bwMode="auto">
          <a:xfrm>
            <a:off x="4765675" y="4508500"/>
            <a:ext cx="85725" cy="85725"/>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5" name="Oval 11"/>
          <p:cNvSpPr>
            <a:spLocks noChangeArrowheads="1"/>
          </p:cNvSpPr>
          <p:nvPr/>
        </p:nvSpPr>
        <p:spPr bwMode="auto">
          <a:xfrm>
            <a:off x="3609975" y="4040188"/>
            <a:ext cx="515938" cy="511175"/>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6" name="Oval 12"/>
          <p:cNvSpPr>
            <a:spLocks noChangeArrowheads="1"/>
          </p:cNvSpPr>
          <p:nvPr/>
        </p:nvSpPr>
        <p:spPr bwMode="auto">
          <a:xfrm>
            <a:off x="7797800" y="1398588"/>
            <a:ext cx="692150" cy="685800"/>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87" name="Freeform 13"/>
          <p:cNvSpPr>
            <a:spLocks noChangeArrowheads="1"/>
          </p:cNvSpPr>
          <p:nvPr/>
        </p:nvSpPr>
        <p:spPr bwMode="auto">
          <a:xfrm>
            <a:off x="6853238" y="2008188"/>
            <a:ext cx="1981200" cy="2767012"/>
          </a:xfrm>
          <a:custGeom>
            <a:avLst/>
            <a:gdLst>
              <a:gd name="T0" fmla="*/ 2147483647 w 184"/>
              <a:gd name="T1" fmla="*/ 0 h 303"/>
              <a:gd name="T2" fmla="*/ 2147483647 w 184"/>
              <a:gd name="T3" fmla="*/ 21474836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88" name="Freeform 14"/>
          <p:cNvSpPr>
            <a:spLocks noChangeArrowheads="1"/>
          </p:cNvSpPr>
          <p:nvPr/>
        </p:nvSpPr>
        <p:spPr bwMode="auto">
          <a:xfrm>
            <a:off x="4213225" y="2922588"/>
            <a:ext cx="7938" cy="138112"/>
          </a:xfrm>
          <a:custGeom>
            <a:avLst/>
            <a:gdLst>
              <a:gd name="T0" fmla="*/ 63011844 w 1"/>
              <a:gd name="T1" fmla="*/ 1467301888 h 13"/>
              <a:gd name="T2" fmla="*/ 0 w 1"/>
              <a:gd name="T3" fmla="*/ 0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1" y="13"/>
                </a:moveTo>
                <a:cubicBezTo>
                  <a:pt x="0" y="9"/>
                  <a:pt x="0" y="4"/>
                  <a:pt x="0"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89" name="Freeform 15"/>
          <p:cNvSpPr>
            <a:spLocks noChangeArrowheads="1"/>
          </p:cNvSpPr>
          <p:nvPr/>
        </p:nvSpPr>
        <p:spPr bwMode="auto">
          <a:xfrm>
            <a:off x="4222750" y="2433638"/>
            <a:ext cx="377825" cy="357187"/>
          </a:xfrm>
          <a:custGeom>
            <a:avLst/>
            <a:gdLst>
              <a:gd name="T0" fmla="*/ 0 w 58"/>
              <a:gd name="T1" fmla="*/ 2147483647 h 55"/>
              <a:gd name="T2" fmla="*/ 2147483647 w 58"/>
              <a:gd name="T3" fmla="*/ 0 h 55"/>
              <a:gd name="T4" fmla="*/ 0 60000 65536"/>
              <a:gd name="T5" fmla="*/ 0 60000 65536"/>
              <a:gd name="T6" fmla="*/ 0 w 58"/>
              <a:gd name="T7" fmla="*/ 0 h 55"/>
              <a:gd name="T8" fmla="*/ 58 w 58"/>
              <a:gd name="T9" fmla="*/ 55 h 55"/>
            </a:gdLst>
            <a:ahLst/>
            <a:cxnLst>
              <a:cxn ang="T4">
                <a:pos x="T0" y="T1"/>
              </a:cxn>
              <a:cxn ang="T5">
                <a:pos x="T2" y="T3"/>
              </a:cxn>
            </a:cxnLst>
            <a:rect l="T6" t="T7" r="T8" b="T9"/>
            <a:pathLst>
              <a:path w="58" h="55">
                <a:moveTo>
                  <a:pt x="0" y="55"/>
                </a:moveTo>
                <a:cubicBezTo>
                  <a:pt x="10" y="29"/>
                  <a:pt x="31" y="9"/>
                  <a:pt x="58"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90" name="任意多边形 24"/>
          <p:cNvSpPr>
            <a:spLocks noChangeArrowheads="1"/>
          </p:cNvSpPr>
          <p:nvPr/>
        </p:nvSpPr>
        <p:spPr bwMode="auto">
          <a:xfrm>
            <a:off x="4011613" y="2300288"/>
            <a:ext cx="4170362" cy="1606550"/>
          </a:xfrm>
          <a:custGeom>
            <a:avLst/>
            <a:gdLst>
              <a:gd name="T0" fmla="*/ 267789 w 4170372"/>
              <a:gd name="T1" fmla="*/ 0 h 1606716"/>
              <a:gd name="T2" fmla="*/ 3902563 w 4170372"/>
              <a:gd name="T3" fmla="*/ 0 h 1606716"/>
              <a:gd name="T4" fmla="*/ 4170352 w 4170372"/>
              <a:gd name="T5" fmla="*/ 267735 h 1606716"/>
              <a:gd name="T6" fmla="*/ 4170352 w 4170372"/>
              <a:gd name="T7" fmla="*/ 1338649 h 1606716"/>
              <a:gd name="T8" fmla="*/ 3902563 w 4170372"/>
              <a:gd name="T9" fmla="*/ 1606384 h 1606716"/>
              <a:gd name="T10" fmla="*/ 3523350 w 4170372"/>
              <a:gd name="T11" fmla="*/ 1606384 h 1606716"/>
              <a:gd name="T12" fmla="*/ 3523350 w 4170372"/>
              <a:gd name="T13" fmla="*/ 1574329 h 1606716"/>
              <a:gd name="T14" fmla="*/ 3890355 w 4170372"/>
              <a:gd name="T15" fmla="*/ 1574329 h 1606716"/>
              <a:gd name="T16" fmla="*/ 4144937 w 4170372"/>
              <a:gd name="T17" fmla="*/ 1316092 h 1606716"/>
              <a:gd name="T18" fmla="*/ 4144937 w 4170372"/>
              <a:gd name="T19" fmla="*/ 283173 h 1606716"/>
              <a:gd name="T20" fmla="*/ 3890355 w 4170372"/>
              <a:gd name="T21" fmla="*/ 24934 h 1606716"/>
              <a:gd name="T22" fmla="*/ 287835 w 4170372"/>
              <a:gd name="T23" fmla="*/ 24934 h 1606716"/>
              <a:gd name="T24" fmla="*/ 33252 w 4170372"/>
              <a:gd name="T25" fmla="*/ 283173 h 1606716"/>
              <a:gd name="T26" fmla="*/ 33252 w 4170372"/>
              <a:gd name="T27" fmla="*/ 1316092 h 1606716"/>
              <a:gd name="T28" fmla="*/ 287835 w 4170372"/>
              <a:gd name="T29" fmla="*/ 1574329 h 1606716"/>
              <a:gd name="T30" fmla="*/ 664746 w 4170372"/>
              <a:gd name="T31" fmla="*/ 1574329 h 1606716"/>
              <a:gd name="T32" fmla="*/ 664746 w 4170372"/>
              <a:gd name="T33" fmla="*/ 1606384 h 1606716"/>
              <a:gd name="T34" fmla="*/ 267789 w 4170372"/>
              <a:gd name="T35" fmla="*/ 1606384 h 1606716"/>
              <a:gd name="T36" fmla="*/ 0 w 4170372"/>
              <a:gd name="T37" fmla="*/ 1338649 h 1606716"/>
              <a:gd name="T38" fmla="*/ 0 w 4170372"/>
              <a:gd name="T39" fmla="*/ 267735 h 1606716"/>
              <a:gd name="T40" fmla="*/ 267789 w 4170372"/>
              <a:gd name="T41" fmla="*/ 0 h 16067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0372"/>
              <a:gd name="T64" fmla="*/ 0 h 1606716"/>
              <a:gd name="T65" fmla="*/ 4170372 w 4170372"/>
              <a:gd name="T66" fmla="*/ 1606716 h 16067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0372" h="1606716">
                <a:moveTo>
                  <a:pt x="267791" y="0"/>
                </a:moveTo>
                <a:lnTo>
                  <a:pt x="3902581" y="0"/>
                </a:lnTo>
                <a:cubicBezTo>
                  <a:pt x="4050478" y="0"/>
                  <a:pt x="4170372" y="119894"/>
                  <a:pt x="4170372" y="267791"/>
                </a:cubicBezTo>
                <a:lnTo>
                  <a:pt x="4170372" y="1338925"/>
                </a:lnTo>
                <a:cubicBezTo>
                  <a:pt x="4170372" y="1486822"/>
                  <a:pt x="4050478" y="1606716"/>
                  <a:pt x="3902581" y="1606716"/>
                </a:cubicBezTo>
                <a:lnTo>
                  <a:pt x="3523366" y="1606716"/>
                </a:lnTo>
                <a:lnTo>
                  <a:pt x="3523366" y="1574655"/>
                </a:lnTo>
                <a:lnTo>
                  <a:pt x="3890373" y="1574655"/>
                </a:lnTo>
                <a:cubicBezTo>
                  <a:pt x="4030976" y="1574655"/>
                  <a:pt x="4144957" y="1459014"/>
                  <a:pt x="4144957" y="1316364"/>
                </a:cubicBezTo>
                <a:lnTo>
                  <a:pt x="4144957" y="283231"/>
                </a:lnTo>
                <a:cubicBezTo>
                  <a:pt x="4144957" y="140581"/>
                  <a:pt x="4030976" y="24940"/>
                  <a:pt x="3890373" y="24940"/>
                </a:cubicBezTo>
                <a:lnTo>
                  <a:pt x="287837" y="24940"/>
                </a:lnTo>
                <a:cubicBezTo>
                  <a:pt x="147233" y="24940"/>
                  <a:pt x="33252" y="140581"/>
                  <a:pt x="33252" y="283231"/>
                </a:cubicBezTo>
                <a:lnTo>
                  <a:pt x="33252" y="1316364"/>
                </a:lnTo>
                <a:cubicBezTo>
                  <a:pt x="33252" y="1459014"/>
                  <a:pt x="147233" y="1574655"/>
                  <a:pt x="287837" y="1574655"/>
                </a:cubicBezTo>
                <a:lnTo>
                  <a:pt x="664750" y="1574655"/>
                </a:lnTo>
                <a:lnTo>
                  <a:pt x="664750" y="1606716"/>
                </a:lnTo>
                <a:lnTo>
                  <a:pt x="267791" y="1606716"/>
                </a:lnTo>
                <a:cubicBezTo>
                  <a:pt x="119894" y="1606716"/>
                  <a:pt x="0" y="1486822"/>
                  <a:pt x="0" y="1338925"/>
                </a:cubicBezTo>
                <a:lnTo>
                  <a:pt x="0" y="267791"/>
                </a:lnTo>
                <a:cubicBezTo>
                  <a:pt x="0" y="119894"/>
                  <a:pt x="119894" y="0"/>
                  <a:pt x="267791" y="0"/>
                </a:cubicBezTo>
                <a:close/>
              </a:path>
            </a:pathLst>
          </a:custGeom>
          <a:solidFill>
            <a:schemeClr val="bg1"/>
          </a:solidFill>
          <a:ln w="28575" cap="flat" cmpd="sng">
            <a:solidFill>
              <a:schemeClr val="bg1"/>
            </a:solidFill>
            <a:miter lim="800000"/>
          </a:ln>
        </p:spPr>
        <p:txBody>
          <a:bodyPr anchor="ct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38382502"/>
              </p:ext>
            </p:extLst>
          </p:nvPr>
        </p:nvGraphicFramePr>
        <p:xfrm>
          <a:off x="430793" y="666781"/>
          <a:ext cx="11253207" cy="6019200"/>
        </p:xfrm>
        <a:graphic>
          <a:graphicData uri="http://schemas.openxmlformats.org/drawingml/2006/table">
            <a:tbl>
              <a:tblPr firstRow="1" firstCol="1" bandRow="1">
                <a:tableStyleId>{BC89EF96-8CEA-46FF-86C4-4CE0E7609802}</a:tableStyleId>
              </a:tblPr>
              <a:tblGrid>
                <a:gridCol w="1479488">
                  <a:extLst>
                    <a:ext uri="{9D8B030D-6E8A-4147-A177-3AD203B41FA5}">
                      <a16:colId xmlns:a16="http://schemas.microsoft.com/office/drawing/2014/main" xmlns="" val="20000"/>
                    </a:ext>
                  </a:extLst>
                </a:gridCol>
                <a:gridCol w="2055137">
                  <a:extLst>
                    <a:ext uri="{9D8B030D-6E8A-4147-A177-3AD203B41FA5}">
                      <a16:colId xmlns:a16="http://schemas.microsoft.com/office/drawing/2014/main" xmlns="" val="20001"/>
                    </a:ext>
                  </a:extLst>
                </a:gridCol>
                <a:gridCol w="7718582">
                  <a:extLst>
                    <a:ext uri="{9D8B030D-6E8A-4147-A177-3AD203B41FA5}">
                      <a16:colId xmlns:a16="http://schemas.microsoft.com/office/drawing/2014/main" xmlns="" val="20002"/>
                    </a:ext>
                  </a:extLst>
                </a:gridCol>
              </a:tblGrid>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1</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BUNKERS</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2001</a:t>
                      </a:r>
                      <a:r>
                        <a:rPr lang="zh-CN" sz="1500" kern="100" dirty="0">
                          <a:solidFill>
                            <a:schemeClr val="bg1"/>
                          </a:solidFill>
                          <a:effectLst/>
                        </a:rPr>
                        <a:t>——</a:t>
                      </a:r>
                      <a:r>
                        <a:rPr lang="en-US" sz="1500" kern="100" dirty="0">
                          <a:solidFill>
                            <a:schemeClr val="bg1"/>
                          </a:solidFill>
                          <a:effectLst/>
                        </a:rPr>
                        <a:t>2001</a:t>
                      </a:r>
                      <a:r>
                        <a:rPr lang="zh-CN" sz="1500" kern="100" dirty="0">
                          <a:solidFill>
                            <a:schemeClr val="bg1"/>
                          </a:solidFill>
                          <a:effectLst/>
                        </a:rPr>
                        <a:t>年国际燃料油污染损害民事责任公约</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0"/>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2</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CLC</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a:solidFill>
                            <a:schemeClr val="bg1"/>
                          </a:solidFill>
                          <a:effectLst/>
                        </a:rPr>
                        <a:t>1969</a:t>
                      </a:r>
                      <a:r>
                        <a:rPr lang="zh-CN" sz="1500" kern="100">
                          <a:solidFill>
                            <a:schemeClr val="bg1"/>
                          </a:solidFill>
                          <a:effectLst/>
                        </a:rPr>
                        <a:t>–</a:t>
                      </a:r>
                      <a:r>
                        <a:rPr lang="en-US" sz="1500" kern="100">
                          <a:solidFill>
                            <a:schemeClr val="bg1"/>
                          </a:solidFill>
                          <a:effectLst/>
                        </a:rPr>
                        <a:t>1969</a:t>
                      </a:r>
                      <a:r>
                        <a:rPr lang="zh-CN" sz="1500" kern="100">
                          <a:solidFill>
                            <a:schemeClr val="bg1"/>
                          </a:solidFill>
                          <a:effectLst/>
                        </a:rPr>
                        <a:t>年国际油污损害民事责任公约</a:t>
                      </a:r>
                      <a:endParaRPr lang="zh-CN" sz="1500" kern="10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1"/>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3</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CLCP ROT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a:solidFill>
                            <a:schemeClr val="bg1"/>
                          </a:solidFill>
                          <a:effectLst/>
                        </a:rPr>
                        <a:t>1976</a:t>
                      </a:r>
                      <a:r>
                        <a:rPr lang="zh-CN" sz="1500" kern="100">
                          <a:solidFill>
                            <a:schemeClr val="bg1"/>
                          </a:solidFill>
                          <a:effectLst/>
                        </a:rPr>
                        <a:t>–</a:t>
                      </a:r>
                      <a:r>
                        <a:rPr lang="en-US" sz="1500" kern="100">
                          <a:solidFill>
                            <a:schemeClr val="bg1"/>
                          </a:solidFill>
                          <a:effectLst/>
                        </a:rPr>
                        <a:t>1969</a:t>
                      </a:r>
                      <a:r>
                        <a:rPr lang="zh-CN" sz="1500" kern="100">
                          <a:solidFill>
                            <a:schemeClr val="bg1"/>
                          </a:solidFill>
                          <a:effectLst/>
                        </a:rPr>
                        <a:t>年国际油污损害民事责任公约的</a:t>
                      </a:r>
                      <a:r>
                        <a:rPr lang="en-US" sz="1500" kern="100">
                          <a:solidFill>
                            <a:schemeClr val="bg1"/>
                          </a:solidFill>
                          <a:effectLst/>
                        </a:rPr>
                        <a:t>1976</a:t>
                      </a:r>
                      <a:r>
                        <a:rPr lang="zh-CN" sz="1500" kern="100">
                          <a:solidFill>
                            <a:schemeClr val="bg1"/>
                          </a:solidFill>
                          <a:effectLst/>
                        </a:rPr>
                        <a:t>年修正案</a:t>
                      </a:r>
                      <a:endParaRPr lang="zh-CN" sz="1500" kern="10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2"/>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4</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CLCP ROT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1992</a:t>
                      </a:r>
                      <a:r>
                        <a:rPr lang="zh-CN" sz="1500" kern="100" dirty="0">
                          <a:solidFill>
                            <a:schemeClr val="bg1"/>
                          </a:solidFill>
                          <a:effectLst/>
                        </a:rPr>
                        <a:t>–</a:t>
                      </a:r>
                      <a:r>
                        <a:rPr lang="en-US" sz="1500" kern="100" dirty="0">
                          <a:solidFill>
                            <a:schemeClr val="bg1"/>
                          </a:solidFill>
                          <a:effectLst/>
                        </a:rPr>
                        <a:t>1969</a:t>
                      </a:r>
                      <a:r>
                        <a:rPr lang="zh-CN" sz="1500" kern="100" dirty="0">
                          <a:solidFill>
                            <a:schemeClr val="bg1"/>
                          </a:solidFill>
                          <a:effectLst/>
                        </a:rPr>
                        <a:t>年国际油污损害民事责任公约的</a:t>
                      </a:r>
                      <a:r>
                        <a:rPr lang="en-US" sz="1500" kern="100" dirty="0">
                          <a:solidFill>
                            <a:schemeClr val="bg1"/>
                          </a:solidFill>
                          <a:effectLst/>
                        </a:rPr>
                        <a:t>1992</a:t>
                      </a:r>
                      <a:r>
                        <a:rPr lang="zh-CN" sz="1500" kern="100" dirty="0">
                          <a:solidFill>
                            <a:schemeClr val="bg1"/>
                          </a:solidFill>
                          <a:effectLst/>
                        </a:rPr>
                        <a:t>年修正案</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3"/>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5</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FUND PORT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1992</a:t>
                      </a:r>
                      <a:r>
                        <a:rPr lang="zh-CN" sz="1500" kern="100" dirty="0">
                          <a:solidFill>
                            <a:schemeClr val="bg1"/>
                          </a:solidFill>
                          <a:effectLst/>
                        </a:rPr>
                        <a:t>——</a:t>
                      </a:r>
                      <a:r>
                        <a:rPr lang="en-US" sz="1500" kern="100" dirty="0">
                          <a:solidFill>
                            <a:schemeClr val="bg1"/>
                          </a:solidFill>
                          <a:effectLst/>
                        </a:rPr>
                        <a:t>1971</a:t>
                      </a:r>
                      <a:r>
                        <a:rPr lang="zh-CN" sz="1500" kern="100" dirty="0">
                          <a:solidFill>
                            <a:schemeClr val="bg1"/>
                          </a:solidFill>
                          <a:effectLst/>
                        </a:rPr>
                        <a:t>年关于建立国际油污损害赔偿基金的国际公约的</a:t>
                      </a:r>
                      <a:r>
                        <a:rPr lang="en-US" sz="1500" kern="100" dirty="0">
                          <a:solidFill>
                            <a:schemeClr val="bg1"/>
                          </a:solidFill>
                          <a:effectLst/>
                        </a:rPr>
                        <a:t>1992</a:t>
                      </a:r>
                      <a:r>
                        <a:rPr lang="zh-CN" sz="1500" kern="100" dirty="0">
                          <a:solidFill>
                            <a:schemeClr val="bg1"/>
                          </a:solidFill>
                          <a:effectLst/>
                        </a:rPr>
                        <a:t>年修正案</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4"/>
                  </a:ext>
                </a:extLst>
              </a:tr>
              <a:tr h="316800">
                <a:tc>
                  <a:txBody>
                    <a:bodyPr/>
                    <a:lstStyle/>
                    <a:p>
                      <a:pPr algn="ctr">
                        <a:spcAft>
                          <a:spcPts val="0"/>
                        </a:spcAft>
                      </a:pPr>
                      <a:r>
                        <a:rPr lang="zh-CN" sz="1500" kern="100">
                          <a:solidFill>
                            <a:schemeClr val="bg1"/>
                          </a:solidFill>
                          <a:effectLst/>
                        </a:rPr>
                        <a:t>（</a:t>
                      </a:r>
                      <a:r>
                        <a:rPr lang="en-US" sz="1500" kern="100">
                          <a:solidFill>
                            <a:schemeClr val="bg1"/>
                          </a:solidFill>
                          <a:effectLst/>
                        </a:rPr>
                        <a:t>6</a:t>
                      </a:r>
                      <a:r>
                        <a:rPr lang="zh-CN" sz="1500" kern="100">
                          <a:solidFill>
                            <a:schemeClr val="bg1"/>
                          </a:solidFill>
                          <a:effectLst/>
                        </a:rPr>
                        <a:t>）</a:t>
                      </a:r>
                      <a:endParaRPr lang="zh-CN" sz="1500" kern="10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FUND PROT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2003</a:t>
                      </a:r>
                      <a:r>
                        <a:rPr lang="zh-CN" sz="1500" kern="100" dirty="0">
                          <a:solidFill>
                            <a:schemeClr val="bg1"/>
                          </a:solidFill>
                          <a:effectLst/>
                        </a:rPr>
                        <a:t>——</a:t>
                      </a:r>
                      <a:r>
                        <a:rPr lang="en-US" sz="1500" kern="100" dirty="0">
                          <a:solidFill>
                            <a:schemeClr val="bg1"/>
                          </a:solidFill>
                          <a:effectLst/>
                        </a:rPr>
                        <a:t>1992</a:t>
                      </a:r>
                      <a:r>
                        <a:rPr lang="zh-CN" sz="1500" kern="100" dirty="0">
                          <a:solidFill>
                            <a:schemeClr val="bg1"/>
                          </a:solidFill>
                          <a:effectLst/>
                        </a:rPr>
                        <a:t>年关于设立国际油污损害赔偿基金的国际公约的</a:t>
                      </a:r>
                      <a:r>
                        <a:rPr lang="en-US" sz="1500" kern="100" dirty="0">
                          <a:solidFill>
                            <a:schemeClr val="bg1"/>
                          </a:solidFill>
                          <a:effectLst/>
                        </a:rPr>
                        <a:t>2003</a:t>
                      </a:r>
                      <a:r>
                        <a:rPr lang="zh-CN" sz="1500" kern="100" dirty="0">
                          <a:solidFill>
                            <a:schemeClr val="bg1"/>
                          </a:solidFill>
                          <a:effectLst/>
                        </a:rPr>
                        <a:t>年修正案</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5"/>
                  </a:ext>
                </a:extLst>
              </a:tr>
              <a:tr h="316800">
                <a:tc>
                  <a:txBody>
                    <a:bodyPr/>
                    <a:lstStyle/>
                    <a:p>
                      <a:pPr algn="ctr">
                        <a:spcAft>
                          <a:spcPts val="0"/>
                        </a:spcAft>
                      </a:pPr>
                      <a:r>
                        <a:rPr lang="zh-CN" sz="1500" kern="100">
                          <a:solidFill>
                            <a:schemeClr val="bg1"/>
                          </a:solidFill>
                          <a:effectLst/>
                        </a:rPr>
                        <a:t>（</a:t>
                      </a:r>
                      <a:r>
                        <a:rPr lang="en-US" sz="1500" kern="100">
                          <a:solidFill>
                            <a:schemeClr val="bg1"/>
                          </a:solidFill>
                          <a:effectLst/>
                        </a:rPr>
                        <a:t>7</a:t>
                      </a:r>
                      <a:r>
                        <a:rPr lang="zh-CN" sz="1500" kern="100">
                          <a:solidFill>
                            <a:schemeClr val="bg1"/>
                          </a:solidFill>
                          <a:effectLst/>
                        </a:rPr>
                        <a:t>）</a:t>
                      </a:r>
                      <a:endParaRPr lang="zh-CN" sz="1500" kern="10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NUCLEAR</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1971</a:t>
                      </a:r>
                      <a:r>
                        <a:rPr lang="zh-CN" sz="1500" kern="100" dirty="0">
                          <a:solidFill>
                            <a:schemeClr val="bg1"/>
                          </a:solidFill>
                          <a:effectLst/>
                        </a:rPr>
                        <a:t>——</a:t>
                      </a:r>
                      <a:r>
                        <a:rPr lang="en-US" sz="1500" kern="100" dirty="0">
                          <a:solidFill>
                            <a:schemeClr val="bg1"/>
                          </a:solidFill>
                          <a:effectLst/>
                        </a:rPr>
                        <a:t>1971</a:t>
                      </a:r>
                      <a:r>
                        <a:rPr lang="zh-CN" sz="1500" kern="100" dirty="0">
                          <a:solidFill>
                            <a:schemeClr val="bg1"/>
                          </a:solidFill>
                          <a:effectLst/>
                        </a:rPr>
                        <a:t>年核材料海上运输民事责任公约</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6"/>
                  </a:ext>
                </a:extLst>
              </a:tr>
              <a:tr h="316800">
                <a:tc>
                  <a:txBody>
                    <a:bodyPr/>
                    <a:lstStyle/>
                    <a:p>
                      <a:pPr algn="ctr">
                        <a:spcAft>
                          <a:spcPts val="0"/>
                        </a:spcAft>
                      </a:pPr>
                      <a:r>
                        <a:rPr lang="zh-CN" sz="1500" kern="100">
                          <a:solidFill>
                            <a:schemeClr val="bg1"/>
                          </a:solidFill>
                          <a:effectLst/>
                        </a:rPr>
                        <a:t>（</a:t>
                      </a:r>
                      <a:r>
                        <a:rPr lang="en-US" sz="1500" kern="100">
                          <a:solidFill>
                            <a:schemeClr val="bg1"/>
                          </a:solidFill>
                          <a:effectLst/>
                        </a:rPr>
                        <a:t>8</a:t>
                      </a:r>
                      <a:r>
                        <a:rPr lang="zh-CN" sz="1500" kern="100">
                          <a:solidFill>
                            <a:schemeClr val="bg1"/>
                          </a:solidFill>
                          <a:effectLst/>
                        </a:rPr>
                        <a:t>）</a:t>
                      </a:r>
                      <a:endParaRPr lang="zh-CN" sz="1500" kern="10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PAL</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1974</a:t>
                      </a:r>
                      <a:r>
                        <a:rPr lang="zh-CN" sz="1500" kern="100" dirty="0">
                          <a:solidFill>
                            <a:schemeClr val="bg1"/>
                          </a:solidFill>
                          <a:effectLst/>
                        </a:rPr>
                        <a:t>——</a:t>
                      </a:r>
                      <a:r>
                        <a:rPr lang="en-US" sz="1500" kern="100" dirty="0">
                          <a:solidFill>
                            <a:schemeClr val="bg1"/>
                          </a:solidFill>
                          <a:effectLst/>
                        </a:rPr>
                        <a:t>1974</a:t>
                      </a:r>
                      <a:r>
                        <a:rPr lang="zh-CN" sz="1500" kern="100" dirty="0">
                          <a:solidFill>
                            <a:schemeClr val="bg1"/>
                          </a:solidFill>
                          <a:effectLst/>
                        </a:rPr>
                        <a:t>年雅典海上旅客及其行李运输公约。</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7"/>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9</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PAL PROT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1976</a:t>
                      </a:r>
                      <a:r>
                        <a:rPr lang="zh-CN" sz="1500" kern="100" dirty="0">
                          <a:solidFill>
                            <a:schemeClr val="bg1"/>
                          </a:solidFill>
                          <a:effectLst/>
                        </a:rPr>
                        <a:t>——</a:t>
                      </a:r>
                      <a:r>
                        <a:rPr lang="en-US" sz="1500" kern="100" dirty="0">
                          <a:solidFill>
                            <a:schemeClr val="bg1"/>
                          </a:solidFill>
                          <a:effectLst/>
                        </a:rPr>
                        <a:t>1974</a:t>
                      </a:r>
                      <a:r>
                        <a:rPr lang="zh-CN" sz="1500" kern="100" dirty="0">
                          <a:solidFill>
                            <a:schemeClr val="bg1"/>
                          </a:solidFill>
                          <a:effectLst/>
                        </a:rPr>
                        <a:t>年关于海上旅客及其行李运输的雅典公约的</a:t>
                      </a:r>
                      <a:r>
                        <a:rPr lang="en-US" sz="1500" kern="100" dirty="0">
                          <a:solidFill>
                            <a:schemeClr val="bg1"/>
                          </a:solidFill>
                          <a:effectLst/>
                        </a:rPr>
                        <a:t>1976</a:t>
                      </a:r>
                      <a:r>
                        <a:rPr lang="zh-CN" sz="1500" kern="100" dirty="0">
                          <a:solidFill>
                            <a:schemeClr val="bg1"/>
                          </a:solidFill>
                          <a:effectLst/>
                        </a:rPr>
                        <a:t>年修正案</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8"/>
                  </a:ext>
                </a:extLst>
              </a:tr>
              <a:tr h="316800">
                <a:tc>
                  <a:txBody>
                    <a:bodyPr/>
                    <a:lstStyle/>
                    <a:p>
                      <a:pPr algn="ctr">
                        <a:spcAft>
                          <a:spcPts val="0"/>
                        </a:spcAft>
                      </a:pPr>
                      <a:r>
                        <a:rPr lang="zh-CN" sz="1500" kern="100" dirty="0">
                          <a:solidFill>
                            <a:schemeClr val="bg1"/>
                          </a:solidFill>
                          <a:effectLst/>
                        </a:rPr>
                        <a:t>（</a:t>
                      </a:r>
                      <a:r>
                        <a:rPr lang="en-US" sz="1500" kern="100" dirty="0">
                          <a:solidFill>
                            <a:schemeClr val="bg1"/>
                          </a:solidFill>
                          <a:effectLst/>
                        </a:rPr>
                        <a:t>10</a:t>
                      </a:r>
                      <a:r>
                        <a:rPr lang="zh-CN" sz="1500" kern="100" dirty="0">
                          <a:solidFill>
                            <a:schemeClr val="bg1"/>
                          </a:solidFill>
                          <a:effectLst/>
                        </a:rPr>
                        <a: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1500" kern="100" dirty="0">
                          <a:solidFill>
                            <a:schemeClr val="bg1"/>
                          </a:solidFill>
                          <a:effectLst/>
                        </a:rPr>
                        <a:t>PAL PROT</a:t>
                      </a:r>
                      <a:endParaRPr lang="zh-CN" sz="15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sz="1500" kern="100" dirty="0">
                          <a:solidFill>
                            <a:schemeClr val="bg1"/>
                          </a:solidFill>
                          <a:effectLst/>
                        </a:rPr>
                        <a:t>2002</a:t>
                      </a:r>
                      <a:r>
                        <a:rPr lang="zh-CN" sz="1500" kern="100" dirty="0">
                          <a:solidFill>
                            <a:schemeClr val="bg1"/>
                          </a:solidFill>
                          <a:effectLst/>
                        </a:rPr>
                        <a:t>——</a:t>
                      </a:r>
                      <a:r>
                        <a:rPr lang="en-US" sz="1500" kern="100" dirty="0">
                          <a:solidFill>
                            <a:schemeClr val="bg1"/>
                          </a:solidFill>
                          <a:effectLst/>
                        </a:rPr>
                        <a:t>1974</a:t>
                      </a:r>
                      <a:r>
                        <a:rPr lang="zh-CN" sz="1500" kern="100" dirty="0">
                          <a:solidFill>
                            <a:schemeClr val="bg1"/>
                          </a:solidFill>
                          <a:effectLst/>
                        </a:rPr>
                        <a:t>年关于海上旅客及其行李运输的雅典公约的</a:t>
                      </a:r>
                      <a:r>
                        <a:rPr lang="en-US" sz="1500" kern="100" dirty="0">
                          <a:solidFill>
                            <a:schemeClr val="bg1"/>
                          </a:solidFill>
                          <a:effectLst/>
                        </a:rPr>
                        <a:t>2002</a:t>
                      </a:r>
                      <a:r>
                        <a:rPr lang="zh-CN" sz="1500" kern="100" dirty="0">
                          <a:solidFill>
                            <a:schemeClr val="bg1"/>
                          </a:solidFill>
                          <a:effectLst/>
                        </a:rPr>
                        <a:t>年修正案</a:t>
                      </a:r>
                      <a:endParaRPr lang="zh-CN" sz="15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9"/>
                  </a:ext>
                </a:extLst>
              </a:tr>
              <a:tr h="316800">
                <a:tc>
                  <a:txBody>
                    <a:bodyPr/>
                    <a:lstStyle/>
                    <a:p>
                      <a:pPr marL="0" algn="ctr" defTabSz="914400" rtl="0" eaLnBrk="1" latinLnBrk="0" hangingPunct="1">
                        <a:spcAft>
                          <a:spcPts val="0"/>
                        </a:spcAft>
                      </a:pPr>
                      <a:r>
                        <a:rPr lang="zh-CN" sz="1500" kern="100" dirty="0">
                          <a:solidFill>
                            <a:schemeClr val="bg1"/>
                          </a:solidFill>
                          <a:effectLst/>
                        </a:rPr>
                        <a:t>（</a:t>
                      </a:r>
                      <a:r>
                        <a:rPr lang="en-US" sz="1500" kern="100" dirty="0">
                          <a:solidFill>
                            <a:schemeClr val="bg1"/>
                          </a:solidFill>
                          <a:effectLst/>
                        </a:rPr>
                        <a:t>11</a:t>
                      </a:r>
                      <a:r>
                        <a:rPr lang="zh-CN" sz="1500" kern="100" dirty="0">
                          <a:solidFill>
                            <a:schemeClr val="bg1"/>
                          </a:solidFill>
                          <a:effectLst/>
                        </a:rPr>
                        <a: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a:solidFill>
                            <a:schemeClr val="bg1"/>
                          </a:solidFill>
                          <a:effectLst/>
                        </a:rPr>
                        <a:t>LLMC</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1976</a:t>
                      </a:r>
                      <a:r>
                        <a:rPr lang="zh-CN" sz="1500" kern="100" dirty="0">
                          <a:solidFill>
                            <a:schemeClr val="bg1"/>
                          </a:solidFill>
                          <a:effectLst/>
                        </a:rPr>
                        <a:t>——</a:t>
                      </a:r>
                      <a:r>
                        <a:rPr lang="en-US" sz="1500" kern="100" dirty="0">
                          <a:solidFill>
                            <a:schemeClr val="bg1"/>
                          </a:solidFill>
                          <a:effectLst/>
                        </a:rPr>
                        <a:t>1976</a:t>
                      </a:r>
                      <a:r>
                        <a:rPr lang="zh-CN" sz="1500" kern="100" dirty="0">
                          <a:solidFill>
                            <a:schemeClr val="bg1"/>
                          </a:solidFill>
                          <a:effectLst/>
                        </a:rPr>
                        <a:t>年海事赔偿责任限制公约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0"/>
                  </a:ext>
                </a:extLst>
              </a:tr>
              <a:tr h="316800">
                <a:tc>
                  <a:txBody>
                    <a:bodyPr/>
                    <a:lstStyle/>
                    <a:p>
                      <a:pPr marL="0" algn="ctr" defTabSz="914400" rtl="0" eaLnBrk="1" latinLnBrk="0" hangingPunct="1">
                        <a:spcAft>
                          <a:spcPts val="0"/>
                        </a:spcAft>
                      </a:pPr>
                      <a:r>
                        <a:rPr lang="zh-CN" sz="1500" kern="100" dirty="0">
                          <a:solidFill>
                            <a:schemeClr val="bg1"/>
                          </a:solidFill>
                          <a:effectLst/>
                        </a:rPr>
                        <a:t>（</a:t>
                      </a:r>
                      <a:r>
                        <a:rPr lang="en-US" sz="1500" kern="100" dirty="0">
                          <a:solidFill>
                            <a:schemeClr val="bg1"/>
                          </a:solidFill>
                          <a:effectLst/>
                        </a:rPr>
                        <a:t>12</a:t>
                      </a:r>
                      <a:r>
                        <a:rPr lang="zh-CN" sz="1500" kern="100" dirty="0">
                          <a:solidFill>
                            <a:schemeClr val="bg1"/>
                          </a:solidFill>
                          <a:effectLst/>
                        </a:rPr>
                        <a: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LMCC PROT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1996</a:t>
                      </a:r>
                      <a:r>
                        <a:rPr lang="zh-CN" sz="1500" kern="100" dirty="0">
                          <a:solidFill>
                            <a:schemeClr val="bg1"/>
                          </a:solidFill>
                          <a:effectLst/>
                        </a:rPr>
                        <a:t>——</a:t>
                      </a:r>
                      <a:r>
                        <a:rPr lang="en-US" sz="1500" kern="100" dirty="0">
                          <a:solidFill>
                            <a:schemeClr val="bg1"/>
                          </a:solidFill>
                          <a:effectLst/>
                        </a:rPr>
                        <a:t>1976</a:t>
                      </a:r>
                      <a:r>
                        <a:rPr lang="zh-CN" sz="1500" kern="100" dirty="0">
                          <a:solidFill>
                            <a:schemeClr val="bg1"/>
                          </a:solidFill>
                          <a:effectLst/>
                        </a:rPr>
                        <a:t>年海事赔偿责任限制公约的</a:t>
                      </a:r>
                      <a:r>
                        <a:rPr lang="en-US" sz="1500" kern="100" dirty="0">
                          <a:solidFill>
                            <a:schemeClr val="bg1"/>
                          </a:solidFill>
                          <a:effectLst/>
                        </a:rPr>
                        <a:t>1996</a:t>
                      </a:r>
                      <a:r>
                        <a:rPr lang="zh-CN" sz="1500" kern="100" dirty="0">
                          <a:solidFill>
                            <a:schemeClr val="bg1"/>
                          </a:solidFill>
                          <a:effectLst/>
                        </a:rPr>
                        <a:t>年修正案</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1"/>
                  </a:ext>
                </a:extLst>
              </a:tr>
              <a:tr h="316800">
                <a:tc>
                  <a:txBody>
                    <a:bodyPr/>
                    <a:lstStyle/>
                    <a:p>
                      <a:pPr marL="0" algn="ctr" defTabSz="914400" rtl="0" eaLnBrk="1" latinLnBrk="0" hangingPunct="1">
                        <a:spcAft>
                          <a:spcPts val="0"/>
                        </a:spcAft>
                      </a:pPr>
                      <a:r>
                        <a:rPr lang="zh-CN" sz="1500" kern="100">
                          <a:solidFill>
                            <a:schemeClr val="bg1"/>
                          </a:solidFill>
                          <a:effectLst/>
                        </a:rPr>
                        <a:t>（</a:t>
                      </a:r>
                      <a:r>
                        <a:rPr lang="en-US" sz="1500" kern="100">
                          <a:solidFill>
                            <a:schemeClr val="bg1"/>
                          </a:solidFill>
                          <a:effectLst/>
                        </a:rPr>
                        <a:t>13</a:t>
                      </a:r>
                      <a:r>
                        <a:rPr lang="zh-CN" sz="1500" kern="100">
                          <a:solidFill>
                            <a:schemeClr val="bg1"/>
                          </a:solidFill>
                          <a:effectLst/>
                        </a:rPr>
                        <a:t>）</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SUA</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1988</a:t>
                      </a:r>
                      <a:r>
                        <a:rPr lang="zh-CN" sz="1500" kern="100" dirty="0">
                          <a:solidFill>
                            <a:schemeClr val="bg1"/>
                          </a:solidFill>
                          <a:effectLst/>
                        </a:rPr>
                        <a:t>——</a:t>
                      </a:r>
                      <a:r>
                        <a:rPr lang="en-US" sz="1500" kern="100" dirty="0">
                          <a:solidFill>
                            <a:schemeClr val="bg1"/>
                          </a:solidFill>
                          <a:effectLst/>
                        </a:rPr>
                        <a:t>1988</a:t>
                      </a:r>
                      <a:r>
                        <a:rPr lang="zh-CN" sz="1500" kern="100" dirty="0">
                          <a:solidFill>
                            <a:schemeClr val="bg1"/>
                          </a:solidFill>
                          <a:effectLst/>
                        </a:rPr>
                        <a:t>年禁止危害海上航行安全的非法行为公约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2"/>
                  </a:ext>
                </a:extLst>
              </a:tr>
              <a:tr h="316800">
                <a:tc>
                  <a:txBody>
                    <a:bodyPr/>
                    <a:lstStyle/>
                    <a:p>
                      <a:pPr marL="0" algn="ctr" defTabSz="914400" rtl="0" eaLnBrk="1" latinLnBrk="0" hangingPunct="1">
                        <a:spcAft>
                          <a:spcPts val="0"/>
                        </a:spcAft>
                      </a:pPr>
                      <a:r>
                        <a:rPr lang="zh-CN" sz="1500" kern="100" dirty="0">
                          <a:solidFill>
                            <a:schemeClr val="bg1"/>
                          </a:solidFill>
                          <a:effectLst/>
                        </a:rPr>
                        <a:t>（</a:t>
                      </a:r>
                      <a:r>
                        <a:rPr lang="en-US" sz="1500" kern="100" dirty="0">
                          <a:solidFill>
                            <a:schemeClr val="bg1"/>
                          </a:solidFill>
                          <a:effectLst/>
                        </a:rPr>
                        <a:t>14</a:t>
                      </a:r>
                      <a:r>
                        <a:rPr lang="zh-CN" sz="1500" kern="100" dirty="0">
                          <a:solidFill>
                            <a:schemeClr val="bg1"/>
                          </a:solidFill>
                          <a:effectLst/>
                        </a:rPr>
                        <a: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SUA PROT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1988</a:t>
                      </a:r>
                      <a:r>
                        <a:rPr lang="zh-CN" sz="1500" kern="100" dirty="0">
                          <a:solidFill>
                            <a:schemeClr val="bg1"/>
                          </a:solidFill>
                          <a:effectLst/>
                        </a:rPr>
                        <a:t>——</a:t>
                      </a:r>
                      <a:r>
                        <a:rPr lang="en-US" sz="1500" kern="100" dirty="0">
                          <a:solidFill>
                            <a:schemeClr val="bg1"/>
                          </a:solidFill>
                          <a:effectLst/>
                        </a:rPr>
                        <a:t>1988</a:t>
                      </a:r>
                      <a:r>
                        <a:rPr lang="zh-CN" sz="1500" kern="100" dirty="0">
                          <a:solidFill>
                            <a:schemeClr val="bg1"/>
                          </a:solidFill>
                          <a:effectLst/>
                        </a:rPr>
                        <a:t>年禁止侵害大陆架固定平台安全的非法行为议定书修正案</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3"/>
                  </a:ext>
                </a:extLst>
              </a:tr>
              <a:tr h="316800">
                <a:tc>
                  <a:txBody>
                    <a:bodyPr/>
                    <a:lstStyle/>
                    <a:p>
                      <a:pPr marL="0" algn="ctr" defTabSz="914400" rtl="0" eaLnBrk="1" latinLnBrk="0" hangingPunct="1">
                        <a:spcAft>
                          <a:spcPts val="0"/>
                        </a:spcAft>
                      </a:pPr>
                      <a:r>
                        <a:rPr lang="zh-CN" sz="1500" kern="100">
                          <a:solidFill>
                            <a:schemeClr val="bg1"/>
                          </a:solidFill>
                          <a:effectLst/>
                        </a:rPr>
                        <a:t>（</a:t>
                      </a:r>
                      <a:r>
                        <a:rPr lang="en-US" sz="1500" kern="100">
                          <a:solidFill>
                            <a:schemeClr val="bg1"/>
                          </a:solidFill>
                          <a:effectLst/>
                        </a:rPr>
                        <a:t>15</a:t>
                      </a:r>
                      <a:r>
                        <a:rPr lang="zh-CN" sz="1500" kern="100">
                          <a:solidFill>
                            <a:schemeClr val="bg1"/>
                          </a:solidFill>
                          <a:effectLst/>
                        </a:rPr>
                        <a:t>）</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SUA</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2005</a:t>
                      </a:r>
                      <a:r>
                        <a:rPr lang="zh-CN" sz="1500" kern="100" dirty="0">
                          <a:solidFill>
                            <a:schemeClr val="bg1"/>
                          </a:solidFill>
                          <a:effectLst/>
                        </a:rPr>
                        <a:t>——</a:t>
                      </a:r>
                      <a:r>
                        <a:rPr lang="en-US" sz="1500" kern="100" dirty="0">
                          <a:solidFill>
                            <a:schemeClr val="bg1"/>
                          </a:solidFill>
                          <a:effectLst/>
                        </a:rPr>
                        <a:t>2005</a:t>
                      </a:r>
                      <a:r>
                        <a:rPr lang="zh-CN" sz="1500" kern="100" dirty="0">
                          <a:solidFill>
                            <a:schemeClr val="bg1"/>
                          </a:solidFill>
                          <a:effectLst/>
                        </a:rPr>
                        <a:t>年禁止危害海上航行安全的非法行为公约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4"/>
                  </a:ext>
                </a:extLst>
              </a:tr>
              <a:tr h="316800">
                <a:tc>
                  <a:txBody>
                    <a:bodyPr/>
                    <a:lstStyle/>
                    <a:p>
                      <a:pPr marL="0" algn="ctr" defTabSz="914400" rtl="0" eaLnBrk="1" latinLnBrk="0" hangingPunct="1">
                        <a:spcAft>
                          <a:spcPts val="0"/>
                        </a:spcAft>
                      </a:pPr>
                      <a:r>
                        <a:rPr lang="zh-CN" sz="1500" kern="100">
                          <a:solidFill>
                            <a:schemeClr val="bg1"/>
                          </a:solidFill>
                          <a:effectLst/>
                        </a:rPr>
                        <a:t>（</a:t>
                      </a:r>
                      <a:r>
                        <a:rPr lang="en-US" sz="1500" kern="100">
                          <a:solidFill>
                            <a:schemeClr val="bg1"/>
                          </a:solidFill>
                          <a:effectLst/>
                        </a:rPr>
                        <a:t>16</a:t>
                      </a:r>
                      <a:r>
                        <a:rPr lang="zh-CN" sz="1500" kern="100">
                          <a:solidFill>
                            <a:schemeClr val="bg1"/>
                          </a:solidFill>
                          <a:effectLst/>
                        </a:rPr>
                        <a:t>）</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SUA PROT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200</a:t>
                      </a:r>
                      <a:r>
                        <a:rPr lang="zh-CN" sz="1500" kern="100" dirty="0">
                          <a:solidFill>
                            <a:schemeClr val="bg1"/>
                          </a:solidFill>
                          <a:effectLst/>
                        </a:rPr>
                        <a:t>（</a:t>
                      </a:r>
                      <a:r>
                        <a:rPr lang="en-US" sz="1500" kern="100" dirty="0">
                          <a:solidFill>
                            <a:schemeClr val="bg1"/>
                          </a:solidFill>
                          <a:effectLst/>
                        </a:rPr>
                        <a:t>17</a:t>
                      </a:r>
                      <a:r>
                        <a:rPr lang="zh-CN" sz="1500" kern="100" dirty="0">
                          <a:solidFill>
                            <a:schemeClr val="bg1"/>
                          </a:solidFill>
                          <a:effectLst/>
                        </a:rPr>
                        <a:t>）</a:t>
                      </a:r>
                      <a:r>
                        <a:rPr lang="en-US" sz="1500" kern="100" dirty="0">
                          <a:solidFill>
                            <a:schemeClr val="bg1"/>
                          </a:solidFill>
                          <a:effectLst/>
                        </a:rPr>
                        <a:t>1989</a:t>
                      </a:r>
                      <a:r>
                        <a:rPr lang="zh-CN" sz="1500" kern="100" dirty="0">
                          <a:solidFill>
                            <a:schemeClr val="bg1"/>
                          </a:solidFill>
                          <a:effectLst/>
                        </a:rPr>
                        <a:t>年救助——</a:t>
                      </a:r>
                      <a:r>
                        <a:rPr lang="en-US" sz="1500" kern="100" dirty="0">
                          <a:solidFill>
                            <a:schemeClr val="bg1"/>
                          </a:solidFill>
                          <a:effectLst/>
                        </a:rPr>
                        <a:t>1989</a:t>
                      </a:r>
                      <a:r>
                        <a:rPr lang="zh-CN" sz="1500" kern="100" dirty="0">
                          <a:solidFill>
                            <a:schemeClr val="bg1"/>
                          </a:solidFill>
                          <a:effectLst/>
                        </a:rPr>
                        <a:t>年国际救助公约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5"/>
                  </a:ext>
                </a:extLst>
              </a:tr>
              <a:tr h="316800">
                <a:tc>
                  <a:txBody>
                    <a:bodyPr/>
                    <a:lstStyle/>
                    <a:p>
                      <a:pPr marL="0" algn="ctr" defTabSz="914400" rtl="0" eaLnBrk="1" latinLnBrk="0" hangingPunct="1">
                        <a:spcAft>
                          <a:spcPts val="0"/>
                        </a:spcAft>
                      </a:pPr>
                      <a:r>
                        <a:rPr lang="zh-CN" sz="1500" kern="100">
                          <a:solidFill>
                            <a:schemeClr val="bg1"/>
                          </a:solidFill>
                          <a:effectLst/>
                        </a:rPr>
                        <a:t>（</a:t>
                      </a:r>
                      <a:r>
                        <a:rPr lang="en-US" sz="1500" kern="100">
                          <a:solidFill>
                            <a:schemeClr val="bg1"/>
                          </a:solidFill>
                          <a:effectLst/>
                        </a:rPr>
                        <a:t>17</a:t>
                      </a:r>
                      <a:r>
                        <a:rPr lang="zh-CN" sz="1500" kern="100">
                          <a:solidFill>
                            <a:schemeClr val="bg1"/>
                          </a:solidFill>
                          <a:effectLst/>
                        </a:rPr>
                        <a:t>）</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a:solidFill>
                            <a:schemeClr val="bg1"/>
                          </a:solidFill>
                          <a:effectLst/>
                        </a:rPr>
                        <a:t>SALVAGE</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1989</a:t>
                      </a:r>
                      <a:r>
                        <a:rPr lang="zh-CN" sz="1500" kern="100" dirty="0">
                          <a:solidFill>
                            <a:schemeClr val="bg1"/>
                          </a:solidFill>
                          <a:effectLst/>
                        </a:rPr>
                        <a:t>——</a:t>
                      </a:r>
                      <a:r>
                        <a:rPr lang="en-US" sz="1500" kern="100" dirty="0">
                          <a:solidFill>
                            <a:schemeClr val="bg1"/>
                          </a:solidFill>
                          <a:effectLst/>
                        </a:rPr>
                        <a:t>1989</a:t>
                      </a:r>
                      <a:r>
                        <a:rPr lang="zh-CN" sz="1500" kern="100" dirty="0">
                          <a:solidFill>
                            <a:schemeClr val="bg1"/>
                          </a:solidFill>
                          <a:effectLst/>
                        </a:rPr>
                        <a:t>年国际救助公约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6"/>
                  </a:ext>
                </a:extLst>
              </a:tr>
              <a:tr h="316800">
                <a:tc>
                  <a:txBody>
                    <a:bodyPr/>
                    <a:lstStyle/>
                    <a:p>
                      <a:pPr marL="0" algn="ctr" defTabSz="914400" rtl="0" eaLnBrk="1" latinLnBrk="0" hangingPunct="1">
                        <a:spcAft>
                          <a:spcPts val="0"/>
                        </a:spcAft>
                      </a:pPr>
                      <a:r>
                        <a:rPr lang="zh-CN" sz="1500" kern="100">
                          <a:solidFill>
                            <a:schemeClr val="bg1"/>
                          </a:solidFill>
                          <a:effectLst/>
                        </a:rPr>
                        <a:t>（</a:t>
                      </a:r>
                      <a:r>
                        <a:rPr lang="en-US" sz="1500" kern="100">
                          <a:solidFill>
                            <a:schemeClr val="bg1"/>
                          </a:solidFill>
                          <a:effectLst/>
                        </a:rPr>
                        <a:t>18</a:t>
                      </a:r>
                      <a:r>
                        <a:rPr lang="zh-CN" sz="1500" kern="100">
                          <a:solidFill>
                            <a:schemeClr val="bg1"/>
                          </a:solidFill>
                          <a:effectLst/>
                        </a:rPr>
                        <a:t>）</a:t>
                      </a:r>
                      <a:endParaRPr lang="zh-CN" sz="1500" kern="10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NAIROBI WRC</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2007</a:t>
                      </a:r>
                      <a:r>
                        <a:rPr lang="zh-CN" sz="1500" kern="100" dirty="0">
                          <a:solidFill>
                            <a:schemeClr val="bg1"/>
                          </a:solidFill>
                          <a:effectLst/>
                        </a:rPr>
                        <a:t>——</a:t>
                      </a:r>
                      <a:r>
                        <a:rPr lang="en-US" sz="1500" kern="100" dirty="0">
                          <a:solidFill>
                            <a:schemeClr val="bg1"/>
                          </a:solidFill>
                          <a:effectLst/>
                        </a:rPr>
                        <a:t>2007</a:t>
                      </a:r>
                      <a:r>
                        <a:rPr lang="zh-CN" sz="1500" kern="100" dirty="0">
                          <a:solidFill>
                            <a:schemeClr val="bg1"/>
                          </a:solidFill>
                          <a:effectLst/>
                        </a:rPr>
                        <a:t>年内罗毕国际残骸清除公约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7"/>
                  </a:ext>
                </a:extLst>
              </a:tr>
              <a:tr h="316800">
                <a:tc>
                  <a:txBody>
                    <a:bodyPr/>
                    <a:lstStyle/>
                    <a:p>
                      <a:pPr marL="0" algn="ctr" defTabSz="914400" rtl="0" eaLnBrk="1" latinLnBrk="0" hangingPunct="1">
                        <a:spcAft>
                          <a:spcPts val="0"/>
                        </a:spcAft>
                      </a:pPr>
                      <a:r>
                        <a:rPr lang="zh-CN" sz="1500" kern="100" dirty="0">
                          <a:solidFill>
                            <a:schemeClr val="bg1"/>
                          </a:solidFill>
                          <a:effectLst/>
                        </a:rPr>
                        <a:t>（</a:t>
                      </a:r>
                      <a:r>
                        <a:rPr lang="en-US" sz="1500" kern="100" dirty="0">
                          <a:solidFill>
                            <a:schemeClr val="bg1"/>
                          </a:solidFill>
                          <a:effectLst/>
                        </a:rPr>
                        <a:t>19</a:t>
                      </a:r>
                      <a:r>
                        <a:rPr lang="zh-CN" sz="1500" kern="100" dirty="0">
                          <a:solidFill>
                            <a:schemeClr val="bg1"/>
                          </a:solidFill>
                          <a:effectLst/>
                        </a:rPr>
                        <a: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HNS PROT</a:t>
                      </a:r>
                      <a:endParaRPr lang="zh-CN" sz="1500" kern="10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500" kern="100" dirty="0">
                          <a:solidFill>
                            <a:schemeClr val="bg1"/>
                          </a:solidFill>
                          <a:effectLst/>
                        </a:rPr>
                        <a:t>2010</a:t>
                      </a:r>
                      <a:r>
                        <a:rPr lang="zh-CN" sz="1500" kern="100" dirty="0">
                          <a:solidFill>
                            <a:schemeClr val="bg1"/>
                          </a:solidFill>
                          <a:effectLst/>
                        </a:rPr>
                        <a:t>——</a:t>
                      </a:r>
                      <a:r>
                        <a:rPr lang="en-US" sz="1500" kern="100" dirty="0">
                          <a:solidFill>
                            <a:schemeClr val="bg1"/>
                          </a:solidFill>
                          <a:effectLst/>
                        </a:rPr>
                        <a:t>1996</a:t>
                      </a:r>
                      <a:r>
                        <a:rPr lang="zh-CN" sz="1500" kern="100" dirty="0">
                          <a:solidFill>
                            <a:schemeClr val="bg1"/>
                          </a:solidFill>
                          <a:effectLst/>
                        </a:rPr>
                        <a:t>年海上运输危险货物和有毒物质损害责任和赔偿国际公约</a:t>
                      </a:r>
                      <a:r>
                        <a:rPr lang="en-US" sz="1500" kern="100" dirty="0">
                          <a:solidFill>
                            <a:schemeClr val="bg1"/>
                          </a:solidFill>
                          <a:effectLst/>
                        </a:rPr>
                        <a:t>2010</a:t>
                      </a:r>
                      <a:r>
                        <a:rPr lang="zh-CN" sz="1500" kern="100" dirty="0">
                          <a:solidFill>
                            <a:schemeClr val="bg1"/>
                          </a:solidFill>
                          <a:effectLst/>
                        </a:rPr>
                        <a:t>年协议书</a:t>
                      </a:r>
                      <a:endParaRPr lang="zh-CN" sz="1500" kern="1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xmlns="" val="10018"/>
                  </a:ext>
                </a:extLst>
              </a:tr>
            </a:tbl>
          </a:graphicData>
        </a:graphic>
      </p:graphicFrame>
      <p:sp>
        <p:nvSpPr>
          <p:cNvPr id="6" name="矩形 5"/>
          <p:cNvSpPr/>
          <p:nvPr/>
        </p:nvSpPr>
        <p:spPr>
          <a:xfrm>
            <a:off x="4095850" y="166155"/>
            <a:ext cx="3185487" cy="369332"/>
          </a:xfrm>
          <a:prstGeom prst="rect">
            <a:avLst/>
          </a:prstGeom>
        </p:spPr>
        <p:txBody>
          <a:bodyPr wrap="none">
            <a:spAutoFit/>
          </a:bodyPr>
          <a:lstStyle/>
          <a:p>
            <a:r>
              <a:rPr lang="zh-CN" altLang="en-US" b="1" dirty="0">
                <a:solidFill>
                  <a:schemeClr val="bg1"/>
                </a:solidFill>
              </a:rPr>
              <a:t>法律委员会管辖范围内的公约</a:t>
            </a:r>
          </a:p>
        </p:txBody>
      </p:sp>
      <p:sp>
        <p:nvSpPr>
          <p:cNvPr id="5" name="右箭头 4">
            <a:hlinkClick r:id="rId2" action="ppaction://hlinksldjump"/>
          </p:cNvPr>
          <p:cNvSpPr/>
          <p:nvPr/>
        </p:nvSpPr>
        <p:spPr bwMode="auto">
          <a:xfrm rot="10800000">
            <a:off x="10714616" y="5491780"/>
            <a:ext cx="1280160" cy="763793"/>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23113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210226545"/>
              </p:ext>
            </p:extLst>
          </p:nvPr>
        </p:nvGraphicFramePr>
        <p:xfrm>
          <a:off x="830849" y="2117576"/>
          <a:ext cx="10530301" cy="1870949"/>
        </p:xfrm>
        <a:graphic>
          <a:graphicData uri="http://schemas.openxmlformats.org/drawingml/2006/table">
            <a:tbl>
              <a:tblPr firstRow="1" firstCol="1" bandRow="1">
                <a:tableStyleId>{BC89EF96-8CEA-46FF-86C4-4CE0E7609802}</a:tableStyleId>
              </a:tblPr>
              <a:tblGrid>
                <a:gridCol w="1435219">
                  <a:extLst>
                    <a:ext uri="{9D8B030D-6E8A-4147-A177-3AD203B41FA5}">
                      <a16:colId xmlns:a16="http://schemas.microsoft.com/office/drawing/2014/main" xmlns="" val="20000"/>
                    </a:ext>
                  </a:extLst>
                </a:gridCol>
                <a:gridCol w="2494777">
                  <a:extLst>
                    <a:ext uri="{9D8B030D-6E8A-4147-A177-3AD203B41FA5}">
                      <a16:colId xmlns:a16="http://schemas.microsoft.com/office/drawing/2014/main" xmlns="" val="20001"/>
                    </a:ext>
                  </a:extLst>
                </a:gridCol>
                <a:gridCol w="6600305">
                  <a:extLst>
                    <a:ext uri="{9D8B030D-6E8A-4147-A177-3AD203B41FA5}">
                      <a16:colId xmlns:a16="http://schemas.microsoft.com/office/drawing/2014/main" xmlns="" val="20002"/>
                    </a:ext>
                  </a:extLst>
                </a:gridCol>
              </a:tblGrid>
              <a:tr h="878838">
                <a:tc>
                  <a:txBody>
                    <a:bodyPr/>
                    <a:lstStyle/>
                    <a:p>
                      <a:pPr algn="ctr">
                        <a:spcAft>
                          <a:spcPts val="0"/>
                        </a:spcAft>
                      </a:pPr>
                      <a:r>
                        <a:rPr lang="zh-CN" sz="2000" kern="100" dirty="0">
                          <a:solidFill>
                            <a:schemeClr val="bg1"/>
                          </a:solidFill>
                          <a:effectLst/>
                        </a:rPr>
                        <a:t>（</a:t>
                      </a:r>
                      <a:r>
                        <a:rPr lang="en-US" sz="2000" kern="100" dirty="0">
                          <a:solidFill>
                            <a:schemeClr val="bg1"/>
                          </a:solidFill>
                          <a:effectLst/>
                        </a:rPr>
                        <a:t>1</a:t>
                      </a:r>
                      <a:r>
                        <a:rPr lang="zh-CN" sz="2000" kern="100" dirty="0">
                          <a:solidFill>
                            <a:schemeClr val="bg1"/>
                          </a:solidFill>
                          <a:effectLst/>
                        </a:rPr>
                        <a:t>）</a:t>
                      </a:r>
                      <a:endParaRPr lang="zh-CN" sz="20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2000" b="0" kern="100" dirty="0">
                          <a:solidFill>
                            <a:schemeClr val="bg1"/>
                          </a:solidFill>
                          <a:effectLst/>
                        </a:rPr>
                        <a:t>INTERVENTION</a:t>
                      </a:r>
                      <a:endParaRPr lang="zh-CN" sz="2000" b="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altLang="zh-CN" sz="2000" b="0" kern="100" dirty="0">
                          <a:solidFill>
                            <a:schemeClr val="bg1"/>
                          </a:solidFill>
                          <a:effectLst/>
                        </a:rPr>
                        <a:t>1969——1969</a:t>
                      </a:r>
                      <a:r>
                        <a:rPr lang="zh-CN" altLang="en-US" sz="2000" b="0" kern="100" dirty="0">
                          <a:solidFill>
                            <a:schemeClr val="bg1"/>
                          </a:solidFill>
                          <a:effectLst/>
                        </a:rPr>
                        <a:t>年防止公海石油污染国际公约</a:t>
                      </a:r>
                      <a:endParaRPr lang="zh-CN" sz="2000" b="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0"/>
                  </a:ext>
                </a:extLst>
              </a:tr>
              <a:tr h="992111">
                <a:tc>
                  <a:txBody>
                    <a:bodyPr/>
                    <a:lstStyle/>
                    <a:p>
                      <a:pPr algn="ctr">
                        <a:spcAft>
                          <a:spcPts val="0"/>
                        </a:spcAft>
                      </a:pPr>
                      <a:r>
                        <a:rPr lang="zh-CN" sz="2000" kern="100" dirty="0">
                          <a:solidFill>
                            <a:schemeClr val="bg1"/>
                          </a:solidFill>
                          <a:effectLst/>
                        </a:rPr>
                        <a:t>（</a:t>
                      </a:r>
                      <a:r>
                        <a:rPr lang="en-US" sz="2000" kern="100" dirty="0">
                          <a:solidFill>
                            <a:schemeClr val="bg1"/>
                          </a:solidFill>
                          <a:effectLst/>
                        </a:rPr>
                        <a:t>2</a:t>
                      </a:r>
                      <a:r>
                        <a:rPr lang="zh-CN" sz="2000" kern="100" dirty="0">
                          <a:solidFill>
                            <a:schemeClr val="bg1"/>
                          </a:solidFill>
                          <a:effectLst/>
                        </a:rPr>
                        <a:t>）</a:t>
                      </a:r>
                      <a:endParaRPr lang="zh-CN" sz="2000" kern="100" dirty="0">
                        <a:solidFill>
                          <a:schemeClr val="bg1"/>
                        </a:solidFill>
                        <a:effectLst/>
                        <a:latin typeface="Calibri"/>
                        <a:ea typeface="宋体"/>
                        <a:cs typeface="Times New Roman"/>
                      </a:endParaRPr>
                    </a:p>
                  </a:txBody>
                  <a:tcPr marL="67990" marR="67990" marT="0" marB="0" anchor="ctr"/>
                </a:tc>
                <a:tc>
                  <a:txBody>
                    <a:bodyPr/>
                    <a:lstStyle/>
                    <a:p>
                      <a:pPr marL="36830" algn="ctr">
                        <a:spcAft>
                          <a:spcPts val="0"/>
                        </a:spcAft>
                      </a:pPr>
                      <a:r>
                        <a:rPr lang="en-US" sz="2000" kern="100" dirty="0">
                          <a:solidFill>
                            <a:schemeClr val="bg1"/>
                          </a:solidFill>
                          <a:effectLst/>
                        </a:rPr>
                        <a:t>INTERVENTION PROT </a:t>
                      </a:r>
                      <a:endParaRPr lang="zh-CN" sz="2000" kern="100" dirty="0">
                        <a:solidFill>
                          <a:schemeClr val="bg1"/>
                        </a:solidFill>
                        <a:effectLst/>
                        <a:latin typeface="Calibri"/>
                        <a:ea typeface="宋体"/>
                        <a:cs typeface="Times New Roman"/>
                      </a:endParaRPr>
                    </a:p>
                  </a:txBody>
                  <a:tcPr marL="67990" marR="67990" marT="0" marB="0" anchor="ctr"/>
                </a:tc>
                <a:tc>
                  <a:txBody>
                    <a:bodyPr/>
                    <a:lstStyle/>
                    <a:p>
                      <a:pPr algn="ctr">
                        <a:spcAft>
                          <a:spcPts val="0"/>
                        </a:spcAft>
                      </a:pPr>
                      <a:r>
                        <a:rPr lang="en-US" altLang="zh-CN" sz="2000" kern="100" dirty="0">
                          <a:solidFill>
                            <a:schemeClr val="bg1"/>
                          </a:solidFill>
                          <a:effectLst/>
                        </a:rPr>
                        <a:t>1973——1973</a:t>
                      </a:r>
                      <a:r>
                        <a:rPr lang="zh-CN" altLang="en-US" sz="2000" kern="100" dirty="0">
                          <a:solidFill>
                            <a:schemeClr val="bg1"/>
                          </a:solidFill>
                          <a:effectLst/>
                        </a:rPr>
                        <a:t>年关于防止公海非石油物质污染的议定书</a:t>
                      </a:r>
                      <a:endParaRPr lang="zh-CN" sz="2000" kern="100" dirty="0">
                        <a:solidFill>
                          <a:schemeClr val="bg1"/>
                        </a:solidFill>
                        <a:effectLst/>
                        <a:latin typeface="Calibri"/>
                        <a:ea typeface="宋体"/>
                        <a:cs typeface="Times New Roman"/>
                      </a:endParaRPr>
                    </a:p>
                  </a:txBody>
                  <a:tcPr marL="67990" marR="67990" marT="0" marB="0" anchor="ctr"/>
                </a:tc>
                <a:extLst>
                  <a:ext uri="{0D108BD9-81ED-4DB2-BD59-A6C34878D82A}">
                    <a16:rowId xmlns:a16="http://schemas.microsoft.com/office/drawing/2014/main" xmlns="" val="10001"/>
                  </a:ext>
                </a:extLst>
              </a:tr>
            </a:tbl>
          </a:graphicData>
        </a:graphic>
      </p:graphicFrame>
      <p:sp>
        <p:nvSpPr>
          <p:cNvPr id="6" name="矩形 5"/>
          <p:cNvSpPr/>
          <p:nvPr/>
        </p:nvSpPr>
        <p:spPr>
          <a:xfrm>
            <a:off x="2156459" y="930526"/>
            <a:ext cx="7879080" cy="461665"/>
          </a:xfrm>
          <a:prstGeom prst="rect">
            <a:avLst/>
          </a:prstGeom>
        </p:spPr>
        <p:txBody>
          <a:bodyPr wrap="none">
            <a:spAutoFit/>
          </a:bodyPr>
          <a:lstStyle/>
          <a:p>
            <a:r>
              <a:rPr lang="zh-CN" altLang="en-US" sz="2400" b="1" dirty="0">
                <a:solidFill>
                  <a:schemeClr val="bg1"/>
                </a:solidFill>
              </a:rPr>
              <a:t>法律委员会颁布的与其他海事组织委员会共同承认的公约</a:t>
            </a:r>
          </a:p>
        </p:txBody>
      </p:sp>
      <p:sp>
        <p:nvSpPr>
          <p:cNvPr id="4" name="右箭头 3">
            <a:hlinkClick r:id="rId2" action="ppaction://hlinksldjump"/>
          </p:cNvPr>
          <p:cNvSpPr/>
          <p:nvPr/>
        </p:nvSpPr>
        <p:spPr bwMode="auto">
          <a:xfrm rot="10800000">
            <a:off x="10714616" y="5862918"/>
            <a:ext cx="1280160" cy="763793"/>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9094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56"/>
          <p:cNvPicPr>
            <a:picLocks noChangeAspect="1" noChangeArrowheads="1"/>
          </p:cNvPicPr>
          <p:nvPr/>
        </p:nvPicPr>
        <p:blipFill>
          <a:blip r:embed="rId3" cstate="print">
            <a:extLst>
              <a:ext uri="{28A0092B-C50C-407E-A947-70E740481C1C}">
                <a14:useLocalDpi xmlns:a14="http://schemas.microsoft.com/office/drawing/2010/main" val="0"/>
              </a:ext>
            </a:extLst>
          </a:blip>
          <a:srcRect t="15106" b="223"/>
          <a:stretch>
            <a:fillRect/>
          </a:stretch>
        </p:blipFill>
        <p:spPr bwMode="auto">
          <a:xfrm>
            <a:off x="0" y="0"/>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组合 55"/>
          <p:cNvGrpSpPr/>
          <p:nvPr/>
        </p:nvGrpSpPr>
        <p:grpSpPr bwMode="auto">
          <a:xfrm>
            <a:off x="890588" y="1371600"/>
            <a:ext cx="3929062" cy="3843338"/>
            <a:chOff x="0" y="0"/>
            <a:chExt cx="1390650" cy="1360488"/>
          </a:xfrm>
        </p:grpSpPr>
        <p:sp>
          <p:nvSpPr>
            <p:cNvPr id="3111" name="Oval 5"/>
            <p:cNvSpPr>
              <a:spLocks noChangeArrowheads="1"/>
            </p:cNvSpPr>
            <p:nvPr/>
          </p:nvSpPr>
          <p:spPr bwMode="auto">
            <a:xfrm>
              <a:off x="0" y="122237"/>
              <a:ext cx="120650" cy="120650"/>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2" name="Freeform 6"/>
            <p:cNvSpPr>
              <a:spLocks noChangeArrowheads="1"/>
            </p:cNvSpPr>
            <p:nvPr/>
          </p:nvSpPr>
          <p:spPr bwMode="auto">
            <a:xfrm>
              <a:off x="944562"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13" name="Oval 7"/>
            <p:cNvSpPr>
              <a:spLocks noChangeArrowheads="1"/>
            </p:cNvSpPr>
            <p:nvPr/>
          </p:nvSpPr>
          <p:spPr bwMode="auto">
            <a:xfrm>
              <a:off x="347662" y="46037"/>
              <a:ext cx="30163" cy="30163"/>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4" name="Oval 8"/>
            <p:cNvSpPr>
              <a:spLocks noChangeArrowheads="1"/>
            </p:cNvSpPr>
            <p:nvPr/>
          </p:nvSpPr>
          <p:spPr bwMode="auto">
            <a:xfrm>
              <a:off x="922337" y="15875"/>
              <a:ext cx="30163" cy="30163"/>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5" name="Oval 9"/>
            <p:cNvSpPr>
              <a:spLocks noChangeArrowheads="1"/>
            </p:cNvSpPr>
            <p:nvPr/>
          </p:nvSpPr>
          <p:spPr bwMode="auto">
            <a:xfrm>
              <a:off x="76200" y="409575"/>
              <a:ext cx="30163" cy="30163"/>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6" name="Oval 10"/>
            <p:cNvSpPr>
              <a:spLocks noChangeArrowheads="1"/>
            </p:cNvSpPr>
            <p:nvPr/>
          </p:nvSpPr>
          <p:spPr bwMode="auto">
            <a:xfrm>
              <a:off x="393700" y="1270000"/>
              <a:ext cx="30163" cy="30163"/>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7" name="Oval 11"/>
            <p:cNvSpPr>
              <a:spLocks noChangeArrowheads="1"/>
            </p:cNvSpPr>
            <p:nvPr/>
          </p:nvSpPr>
          <p:spPr bwMode="auto">
            <a:xfrm>
              <a:off x="0" y="1058862"/>
              <a:ext cx="180975" cy="180975"/>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8" name="Oval 12"/>
            <p:cNvSpPr>
              <a:spLocks noChangeArrowheads="1"/>
            </p:cNvSpPr>
            <p:nvPr/>
          </p:nvSpPr>
          <p:spPr bwMode="auto">
            <a:xfrm>
              <a:off x="1027112" y="0"/>
              <a:ext cx="242888" cy="242888"/>
            </a:xfrm>
            <a:prstGeom prst="ellipse">
              <a:avLst/>
            </a:prstGeom>
            <a:noFill/>
            <a:ln w="60325"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9" name="Freeform 13"/>
            <p:cNvSpPr>
              <a:spLocks noChangeArrowheads="1"/>
            </p:cNvSpPr>
            <p:nvPr/>
          </p:nvSpPr>
          <p:spPr bwMode="auto">
            <a:xfrm>
              <a:off x="695325"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20" name="Freeform 14"/>
            <p:cNvSpPr>
              <a:spLocks noChangeArrowheads="1"/>
            </p:cNvSpPr>
            <p:nvPr/>
          </p:nvSpPr>
          <p:spPr bwMode="auto">
            <a:xfrm>
              <a:off x="333375" y="665162"/>
              <a:ext cx="3175" cy="49213"/>
            </a:xfrm>
            <a:custGeom>
              <a:avLst/>
              <a:gdLst>
                <a:gd name="T0" fmla="*/ 10080625 w 1"/>
                <a:gd name="T1" fmla="*/ 186301490 h 13"/>
                <a:gd name="T2" fmla="*/ 0 w 1"/>
                <a:gd name="T3" fmla="*/ 0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1" y="13"/>
                  </a:moveTo>
                  <a:cubicBezTo>
                    <a:pt x="0" y="9"/>
                    <a:pt x="0" y="4"/>
                    <a:pt x="0"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21" name="Freeform 15"/>
            <p:cNvSpPr>
              <a:spLocks noChangeArrowheads="1"/>
            </p:cNvSpPr>
            <p:nvPr/>
          </p:nvSpPr>
          <p:spPr bwMode="auto">
            <a:xfrm>
              <a:off x="358775" y="322262"/>
              <a:ext cx="219075" cy="207963"/>
            </a:xfrm>
            <a:custGeom>
              <a:avLst/>
              <a:gdLst>
                <a:gd name="T0" fmla="*/ 0 w 58"/>
                <a:gd name="T1" fmla="*/ 786338352 h 55"/>
                <a:gd name="T2" fmla="*/ 827480269 w 58"/>
                <a:gd name="T3" fmla="*/ 0 h 55"/>
                <a:gd name="T4" fmla="*/ 0 60000 65536"/>
                <a:gd name="T5" fmla="*/ 0 60000 65536"/>
                <a:gd name="T6" fmla="*/ 0 w 58"/>
                <a:gd name="T7" fmla="*/ 0 h 55"/>
                <a:gd name="T8" fmla="*/ 58 w 58"/>
                <a:gd name="T9" fmla="*/ 55 h 55"/>
              </a:gdLst>
              <a:ahLst/>
              <a:cxnLst>
                <a:cxn ang="T4">
                  <a:pos x="T0" y="T1"/>
                </a:cxn>
                <a:cxn ang="T5">
                  <a:pos x="T2" y="T3"/>
                </a:cxn>
              </a:cxnLst>
              <a:rect l="T6" t="T7" r="T8" b="T9"/>
              <a:pathLst>
                <a:path w="58" h="55">
                  <a:moveTo>
                    <a:pt x="0" y="55"/>
                  </a:moveTo>
                  <a:cubicBezTo>
                    <a:pt x="10" y="29"/>
                    <a:pt x="31" y="9"/>
                    <a:pt x="58" y="0"/>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22" name="Freeform 16"/>
            <p:cNvSpPr>
              <a:spLocks noChangeArrowheads="1"/>
            </p:cNvSpPr>
            <p:nvPr/>
          </p:nvSpPr>
          <p:spPr bwMode="auto">
            <a:xfrm>
              <a:off x="211137"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60325"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076" name="矩形 1"/>
          <p:cNvSpPr>
            <a:spLocks noChangeArrowheads="1"/>
          </p:cNvSpPr>
          <p:nvPr/>
        </p:nvSpPr>
        <p:spPr bwMode="auto">
          <a:xfrm>
            <a:off x="6266457" y="1171575"/>
            <a:ext cx="5912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solidFill>
                  <a:schemeClr val="bg1"/>
                </a:solidFill>
              </a:rPr>
              <a:t>IMO</a:t>
            </a:r>
            <a:r>
              <a:rPr lang="zh-CN" altLang="en-US" sz="2800" b="1" dirty="0">
                <a:solidFill>
                  <a:schemeClr val="bg1"/>
                </a:solidFill>
              </a:rPr>
              <a:t>无人船工作小组的法律工作简介</a:t>
            </a:r>
          </a:p>
        </p:txBody>
      </p:sp>
      <p:grpSp>
        <p:nvGrpSpPr>
          <p:cNvPr id="3077" name="组合 27"/>
          <p:cNvGrpSpPr/>
          <p:nvPr/>
        </p:nvGrpSpPr>
        <p:grpSpPr bwMode="auto">
          <a:xfrm>
            <a:off x="5141139" y="854402"/>
            <a:ext cx="922338" cy="1065213"/>
            <a:chOff x="0" y="0"/>
            <a:chExt cx="1179513" cy="1360488"/>
          </a:xfrm>
        </p:grpSpPr>
        <p:sp>
          <p:nvSpPr>
            <p:cNvPr id="3105" name="文本框 13"/>
            <p:cNvSpPr>
              <a:spLocks noChangeArrowheads="1"/>
            </p:cNvSpPr>
            <p:nvPr/>
          </p:nvSpPr>
          <p:spPr bwMode="auto">
            <a:xfrm>
              <a:off x="192417" y="241187"/>
              <a:ext cx="530253" cy="7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06"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07"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8"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9"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10"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78" name="组合 28"/>
          <p:cNvGrpSpPr/>
          <p:nvPr/>
        </p:nvGrpSpPr>
        <p:grpSpPr bwMode="auto">
          <a:xfrm>
            <a:off x="5519757" y="2796632"/>
            <a:ext cx="922338" cy="1065213"/>
            <a:chOff x="0" y="0"/>
            <a:chExt cx="1179513" cy="1360488"/>
          </a:xfrm>
        </p:grpSpPr>
        <p:sp>
          <p:nvSpPr>
            <p:cNvPr id="3099" name="文本框 29"/>
            <p:cNvSpPr>
              <a:spLocks noChangeArrowheads="1"/>
            </p:cNvSpPr>
            <p:nvPr/>
          </p:nvSpPr>
          <p:spPr bwMode="auto">
            <a:xfrm>
              <a:off x="157122" y="241187"/>
              <a:ext cx="600843" cy="8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00"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01"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2"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3"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04"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79" name="组合 35"/>
          <p:cNvGrpSpPr/>
          <p:nvPr/>
        </p:nvGrpSpPr>
        <p:grpSpPr bwMode="auto">
          <a:xfrm>
            <a:off x="4822568" y="4606184"/>
            <a:ext cx="922338" cy="1065213"/>
            <a:chOff x="0" y="0"/>
            <a:chExt cx="1179513" cy="1360488"/>
          </a:xfrm>
        </p:grpSpPr>
        <p:sp>
          <p:nvSpPr>
            <p:cNvPr id="3093" name="文本框 36"/>
            <p:cNvSpPr>
              <a:spLocks noChangeArrowheads="1"/>
            </p:cNvSpPr>
            <p:nvPr/>
          </p:nvSpPr>
          <p:spPr bwMode="auto">
            <a:xfrm>
              <a:off x="157122" y="241187"/>
              <a:ext cx="600843" cy="8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4"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95"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96"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97"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98"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081" name="矩形 1"/>
          <p:cNvSpPr>
            <a:spLocks noChangeArrowheads="1"/>
          </p:cNvSpPr>
          <p:nvPr/>
        </p:nvSpPr>
        <p:spPr bwMode="auto">
          <a:xfrm>
            <a:off x="6775382" y="3174244"/>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1000"/>
              </a:spcBef>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国内关于无人船规制的规范</a:t>
            </a:r>
          </a:p>
        </p:txBody>
      </p:sp>
      <p:sp>
        <p:nvSpPr>
          <p:cNvPr id="3082" name="矩形 1"/>
          <p:cNvSpPr>
            <a:spLocks noChangeArrowheads="1"/>
          </p:cNvSpPr>
          <p:nvPr/>
        </p:nvSpPr>
        <p:spPr bwMode="auto">
          <a:xfrm>
            <a:off x="6287293" y="4942778"/>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1000"/>
              </a:spcBef>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无人船规制立法</a:t>
            </a:r>
            <a:r>
              <a:rPr lang="zh-CN" altLang="en-US" sz="28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的思考</a:t>
            </a:r>
            <a:endPar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4" name="MH_Others_1"/>
          <p:cNvSpPr>
            <a:spLocks noChangeArrowheads="1"/>
          </p:cNvSpPr>
          <p:nvPr/>
        </p:nvSpPr>
        <p:spPr bwMode="auto">
          <a:xfrm>
            <a:off x="2114550" y="3619500"/>
            <a:ext cx="187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文本框 53"/>
          <p:cNvSpPr>
            <a:spLocks noChangeArrowheads="1"/>
          </p:cNvSpPr>
          <p:nvPr/>
        </p:nvSpPr>
        <p:spPr bwMode="auto">
          <a:xfrm>
            <a:off x="2032000" y="2573338"/>
            <a:ext cx="1876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sp>
        <p:nvSpPr>
          <p:cNvPr id="3086" name="直接连接符 54"/>
          <p:cNvSpPr>
            <a:spLocks noChangeShapeType="1"/>
          </p:cNvSpPr>
          <p:nvPr/>
        </p:nvSpPr>
        <p:spPr bwMode="auto">
          <a:xfrm>
            <a:off x="2197100" y="3609975"/>
            <a:ext cx="1570038"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3179261"/>
              </p:ext>
            </p:extLst>
          </p:nvPr>
        </p:nvGraphicFramePr>
        <p:xfrm>
          <a:off x="520573" y="2186023"/>
          <a:ext cx="10855106" cy="1419326"/>
        </p:xfrm>
        <a:graphic>
          <a:graphicData uri="http://schemas.openxmlformats.org/drawingml/2006/table">
            <a:tbl>
              <a:tblPr firstRow="1" firstCol="1" bandRow="1">
                <a:tableStyleId>{BC89EF96-8CEA-46FF-86C4-4CE0E7609802}</a:tableStyleId>
              </a:tblPr>
              <a:tblGrid>
                <a:gridCol w="2040803">
                  <a:extLst>
                    <a:ext uri="{9D8B030D-6E8A-4147-A177-3AD203B41FA5}">
                      <a16:colId xmlns:a16="http://schemas.microsoft.com/office/drawing/2014/main" xmlns="" val="20000"/>
                    </a:ext>
                  </a:extLst>
                </a:gridCol>
                <a:gridCol w="8814303">
                  <a:extLst>
                    <a:ext uri="{9D8B030D-6E8A-4147-A177-3AD203B41FA5}">
                      <a16:colId xmlns:a16="http://schemas.microsoft.com/office/drawing/2014/main" xmlns="" val="20001"/>
                    </a:ext>
                  </a:extLst>
                </a:gridCol>
              </a:tblGrid>
              <a:tr h="802713">
                <a:tc>
                  <a:txBody>
                    <a:bodyPr/>
                    <a:lstStyle/>
                    <a:p>
                      <a:pPr algn="ctr">
                        <a:spcAft>
                          <a:spcPts val="0"/>
                        </a:spcAft>
                      </a:pPr>
                      <a:r>
                        <a:rPr lang="zh-CN" altLang="en-US" sz="1800" kern="100" dirty="0">
                          <a:solidFill>
                            <a:schemeClr val="bg1"/>
                          </a:solidFill>
                          <a:effectLst/>
                        </a:rPr>
                        <a:t>（</a:t>
                      </a:r>
                      <a:r>
                        <a:rPr lang="en-US" altLang="zh-CN" sz="1800" kern="100" dirty="0">
                          <a:solidFill>
                            <a:schemeClr val="bg1"/>
                          </a:solidFill>
                          <a:effectLst/>
                        </a:rPr>
                        <a:t>1</a:t>
                      </a:r>
                      <a:r>
                        <a:rPr lang="zh-CN" altLang="en-US" sz="1800" kern="100" dirty="0">
                          <a:solidFill>
                            <a:schemeClr val="bg1"/>
                          </a:solidFill>
                          <a:effectLst/>
                        </a:rPr>
                        <a:t>）</a:t>
                      </a:r>
                    </a:p>
                  </a:txBody>
                  <a:tcPr marL="67990" marR="67990" marT="0" marB="0" anchor="ctr"/>
                </a:tc>
                <a:tc>
                  <a:txBody>
                    <a:bodyPr/>
                    <a:lstStyle/>
                    <a:p>
                      <a:pPr algn="ctr">
                        <a:spcAft>
                          <a:spcPts val="0"/>
                        </a:spcAft>
                      </a:pPr>
                      <a:r>
                        <a:rPr lang="en-US" altLang="zh-CN" sz="1800" b="0" kern="100" dirty="0">
                          <a:solidFill>
                            <a:schemeClr val="bg1"/>
                          </a:solidFill>
                          <a:effectLst/>
                          <a:latin typeface="微软雅黑" panose="020B0503020204020204" pitchFamily="34" charset="-122"/>
                          <a:ea typeface="微软雅黑" panose="020B0503020204020204" pitchFamily="34" charset="-122"/>
                        </a:rPr>
                        <a:t>1993</a:t>
                      </a:r>
                      <a:r>
                        <a:rPr lang="zh-CN" altLang="en-US" sz="1800" b="0" kern="100" dirty="0">
                          <a:solidFill>
                            <a:schemeClr val="bg1"/>
                          </a:solidFill>
                          <a:effectLst/>
                          <a:latin typeface="微软雅黑" panose="020B0503020204020204" pitchFamily="34" charset="-122"/>
                          <a:ea typeface="微软雅黑" panose="020B0503020204020204" pitchFamily="34" charset="-122"/>
                        </a:rPr>
                        <a:t>年船舶优先权和抵押国际公约（与联合国贸易与发展会议</a:t>
                      </a:r>
                      <a:r>
                        <a:rPr lang="en-US" altLang="zh-CN" sz="1800" b="0" kern="100" dirty="0">
                          <a:solidFill>
                            <a:schemeClr val="bg1"/>
                          </a:solidFill>
                          <a:effectLst/>
                          <a:latin typeface="微软雅黑" panose="020B0503020204020204" pitchFamily="34" charset="-122"/>
                          <a:ea typeface="微软雅黑" panose="020B0503020204020204" pitchFamily="34" charset="-122"/>
                        </a:rPr>
                        <a:t>(UNCTAD)</a:t>
                      </a:r>
                      <a:r>
                        <a:rPr lang="zh-CN" altLang="en-US" sz="1800" b="0" kern="100" dirty="0">
                          <a:solidFill>
                            <a:schemeClr val="bg1"/>
                          </a:solidFill>
                          <a:effectLst/>
                          <a:latin typeface="微软雅黑" panose="020B0503020204020204" pitchFamily="34" charset="-122"/>
                          <a:ea typeface="微软雅黑" panose="020B0503020204020204" pitchFamily="34" charset="-122"/>
                        </a:rPr>
                        <a:t>联合）</a:t>
                      </a:r>
                    </a:p>
                  </a:txBody>
                  <a:tcPr marL="67990" marR="67990" marT="0" marB="0" anchor="ctr"/>
                </a:tc>
                <a:extLst>
                  <a:ext uri="{0D108BD9-81ED-4DB2-BD59-A6C34878D82A}">
                    <a16:rowId xmlns:a16="http://schemas.microsoft.com/office/drawing/2014/main" xmlns="" val="10000"/>
                  </a:ext>
                </a:extLst>
              </a:tr>
              <a:tr h="616613">
                <a:tc>
                  <a:txBody>
                    <a:bodyPr/>
                    <a:lstStyle/>
                    <a:p>
                      <a:pPr algn="ctr">
                        <a:spcAft>
                          <a:spcPts val="0"/>
                        </a:spcAft>
                      </a:pPr>
                      <a:r>
                        <a:rPr lang="zh-CN" altLang="en-US" sz="1800" kern="100" dirty="0">
                          <a:solidFill>
                            <a:schemeClr val="bg1"/>
                          </a:solidFill>
                          <a:effectLst/>
                        </a:rPr>
                        <a:t>（</a:t>
                      </a:r>
                      <a:r>
                        <a:rPr lang="en-US" altLang="zh-CN" sz="1800" kern="100" dirty="0">
                          <a:solidFill>
                            <a:schemeClr val="bg1"/>
                          </a:solidFill>
                          <a:effectLst/>
                        </a:rPr>
                        <a:t>2</a:t>
                      </a:r>
                      <a:r>
                        <a:rPr lang="zh-CN" altLang="en-US" sz="1800" kern="100" dirty="0">
                          <a:solidFill>
                            <a:schemeClr val="bg1"/>
                          </a:solidFill>
                          <a:effectLst/>
                        </a:rPr>
                        <a:t>）</a:t>
                      </a:r>
                      <a:endParaRPr lang="zh-CN" altLang="en-US" sz="1800" kern="100" dirty="0">
                        <a:solidFill>
                          <a:schemeClr val="bg1"/>
                        </a:solidFill>
                        <a:effectLst/>
                        <a:latin typeface="+mn-lt"/>
                        <a:ea typeface="+mn-ea"/>
                        <a:cs typeface="+mn-cs"/>
                      </a:endParaRPr>
                    </a:p>
                  </a:txBody>
                  <a:tcPr marL="67990" marR="67990" marT="0" marB="0" anchor="ctr"/>
                </a:tc>
                <a:tc>
                  <a:txBody>
                    <a:bodyPr/>
                    <a:lstStyle/>
                    <a:p>
                      <a:pPr algn="ctr">
                        <a:spcAft>
                          <a:spcPts val="0"/>
                        </a:spcAft>
                      </a:pPr>
                      <a:r>
                        <a:rPr lang="en-US" altLang="zh-CN" sz="1800" kern="100" dirty="0">
                          <a:solidFill>
                            <a:schemeClr val="bg1"/>
                          </a:solidFill>
                          <a:effectLst/>
                          <a:latin typeface="微软雅黑" panose="020B0503020204020204" pitchFamily="34" charset="-122"/>
                          <a:ea typeface="微软雅黑" panose="020B0503020204020204" pitchFamily="34" charset="-122"/>
                        </a:rPr>
                        <a:t>1999</a:t>
                      </a:r>
                      <a:r>
                        <a:rPr lang="zh-CN" altLang="en-US" sz="1800" kern="100" dirty="0">
                          <a:solidFill>
                            <a:schemeClr val="bg1"/>
                          </a:solidFill>
                          <a:effectLst/>
                          <a:latin typeface="微软雅黑" panose="020B0503020204020204" pitchFamily="34" charset="-122"/>
                          <a:ea typeface="微软雅黑" panose="020B0503020204020204" pitchFamily="34" charset="-122"/>
                        </a:rPr>
                        <a:t>年船舶扣押国际公约（与联合国贸易与发展会议</a:t>
                      </a:r>
                      <a:r>
                        <a:rPr lang="en-US" altLang="zh-CN" sz="1800" kern="100" dirty="0">
                          <a:solidFill>
                            <a:schemeClr val="bg1"/>
                          </a:solidFill>
                          <a:effectLst/>
                          <a:latin typeface="微软雅黑" panose="020B0503020204020204" pitchFamily="34" charset="-122"/>
                          <a:ea typeface="微软雅黑" panose="020B0503020204020204" pitchFamily="34" charset="-122"/>
                        </a:rPr>
                        <a:t>(UNCTAD)</a:t>
                      </a:r>
                      <a:r>
                        <a:rPr lang="zh-CN" altLang="en-US" sz="1800" kern="100" dirty="0">
                          <a:solidFill>
                            <a:schemeClr val="bg1"/>
                          </a:solidFill>
                          <a:effectLst/>
                          <a:latin typeface="微软雅黑" panose="020B0503020204020204" pitchFamily="34" charset="-122"/>
                          <a:ea typeface="微软雅黑" panose="020B0503020204020204" pitchFamily="34" charset="-122"/>
                        </a:rPr>
                        <a:t>联合）</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mn-cs"/>
                      </a:endParaRPr>
                    </a:p>
                  </a:txBody>
                  <a:tcPr marL="67990" marR="67990" marT="0" marB="0" anchor="ctr"/>
                </a:tc>
                <a:extLst>
                  <a:ext uri="{0D108BD9-81ED-4DB2-BD59-A6C34878D82A}">
                    <a16:rowId xmlns:a16="http://schemas.microsoft.com/office/drawing/2014/main" xmlns="" val="10001"/>
                  </a:ext>
                </a:extLst>
              </a:tr>
            </a:tbl>
          </a:graphicData>
        </a:graphic>
      </p:graphicFrame>
      <p:sp>
        <p:nvSpPr>
          <p:cNvPr id="6" name="矩形 5"/>
          <p:cNvSpPr/>
          <p:nvPr/>
        </p:nvSpPr>
        <p:spPr>
          <a:xfrm>
            <a:off x="1213314" y="1039167"/>
            <a:ext cx="9469623" cy="461665"/>
          </a:xfrm>
          <a:prstGeom prst="rect">
            <a:avLst/>
          </a:prstGeom>
        </p:spPr>
        <p:txBody>
          <a:bodyPr wrap="square">
            <a:spAutoFit/>
          </a:bodyPr>
          <a:lstStyle/>
          <a:p>
            <a:r>
              <a:rPr lang="zh-CN" altLang="en-US" sz="2400" b="1" dirty="0">
                <a:solidFill>
                  <a:schemeClr val="bg1"/>
                </a:solidFill>
              </a:rPr>
              <a:t>法律委员会颁布的与国际海事组织和联合国其他机构签订的联合条约</a:t>
            </a:r>
          </a:p>
        </p:txBody>
      </p:sp>
      <p:sp>
        <p:nvSpPr>
          <p:cNvPr id="7" name="右箭头 6">
            <a:hlinkClick r:id="rId2" action="ppaction://hlinksldjump"/>
          </p:cNvPr>
          <p:cNvSpPr/>
          <p:nvPr/>
        </p:nvSpPr>
        <p:spPr bwMode="auto">
          <a:xfrm rot="10800000">
            <a:off x="10714616" y="5862918"/>
            <a:ext cx="1280160" cy="763793"/>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33117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8340" y="1386934"/>
            <a:ext cx="1210588" cy="707886"/>
          </a:xfrm>
          <a:prstGeom prst="rect">
            <a:avLst/>
          </a:prstGeom>
        </p:spPr>
        <p:txBody>
          <a:bodyPr wrap="none">
            <a:spAutoFit/>
          </a:bodyPr>
          <a:lstStyle/>
          <a:p>
            <a:pPr lvl="0" algn="ctr" fontAlgn="auto">
              <a:spcBef>
                <a:spcPts val="0"/>
              </a:spcBef>
              <a:spcAft>
                <a:spcPts val="0"/>
              </a:spcAft>
            </a:pPr>
            <a:r>
              <a:rPr lang="zh-CN" altLang="en-US" sz="4000" b="1" dirty="0">
                <a:solidFill>
                  <a:schemeClr val="bg1"/>
                </a:solidFill>
                <a:latin typeface="微软雅黑" panose="020B0503020204020204" pitchFamily="34" charset="-122"/>
                <a:ea typeface="微软雅黑" panose="020B0503020204020204" pitchFamily="34" charset="-122"/>
              </a:rPr>
              <a:t>引言</a:t>
            </a:r>
          </a:p>
        </p:txBody>
      </p:sp>
      <p:sp>
        <p:nvSpPr>
          <p:cNvPr id="4" name="矩形 3"/>
          <p:cNvSpPr/>
          <p:nvPr/>
        </p:nvSpPr>
        <p:spPr>
          <a:xfrm>
            <a:off x="900331" y="2690336"/>
            <a:ext cx="10424161" cy="1815882"/>
          </a:xfrm>
          <a:prstGeom prst="rect">
            <a:avLst/>
          </a:prstGeom>
        </p:spPr>
        <p:txBody>
          <a:bodyPr wrap="square">
            <a:spAutoFit/>
          </a:bodyPr>
          <a:lstStyle/>
          <a:p>
            <a:pPr indent="720000"/>
            <a:r>
              <a:rPr lang="zh-CN" altLang="zh-CN" sz="2800" dirty="0">
                <a:solidFill>
                  <a:schemeClr val="bg1"/>
                </a:solidFill>
                <a:latin typeface="微软雅黑" panose="020B0503020204020204" pitchFamily="34" charset="-122"/>
                <a:ea typeface="微软雅黑" panose="020B0503020204020204" pitchFamily="34" charset="-122"/>
              </a:rPr>
              <a:t>无人船是船舶自动化发展的必然产物，随着无人驾驶技术和无人船所需的传感技术、控制技术、通信技术和动力技术等核心技术，以及人工智能的发展得到飞速发展。无人船技术日益成熟，</a:t>
            </a:r>
            <a:r>
              <a:rPr lang="zh-CN" altLang="en-US" sz="2800" dirty="0">
                <a:solidFill>
                  <a:schemeClr val="bg1"/>
                </a:solidFill>
                <a:latin typeface="微软雅黑" panose="020B0503020204020204" pitchFamily="34" charset="-122"/>
                <a:ea typeface="微软雅黑" panose="020B0503020204020204" pitchFamily="34" charset="-122"/>
              </a:rPr>
              <a:t>无人船的法律保障是它面临的</a:t>
            </a:r>
            <a:r>
              <a:rPr lang="zh-CN" altLang="zh-CN" sz="2800" dirty="0">
                <a:solidFill>
                  <a:schemeClr val="bg1"/>
                </a:solidFill>
                <a:latin typeface="微软雅黑" panose="020B0503020204020204" pitchFamily="34" charset="-122"/>
                <a:ea typeface="微软雅黑" panose="020B0503020204020204" pitchFamily="34" charset="-122"/>
              </a:rPr>
              <a:t>核心问题。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57480" y="359930"/>
            <a:ext cx="6248827" cy="584775"/>
          </a:xfrm>
          <a:prstGeom prst="rect">
            <a:avLst/>
          </a:prstGeom>
        </p:spPr>
        <p:txBody>
          <a:bodyPr wrap="non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  IMO</a:t>
            </a:r>
            <a:r>
              <a:rPr lang="zh-CN" altLang="en-US" sz="3200" b="1" dirty="0">
                <a:solidFill>
                  <a:schemeClr val="bg1"/>
                </a:solidFill>
                <a:latin typeface="微软雅黑" panose="020B0503020204020204" pitchFamily="34" charset="-122"/>
                <a:ea typeface="微软雅黑" panose="020B0503020204020204" pitchFamily="34" charset="-122"/>
              </a:rPr>
              <a:t>无人船工作小组的法律工作</a:t>
            </a:r>
          </a:p>
        </p:txBody>
      </p:sp>
      <p:sp>
        <p:nvSpPr>
          <p:cNvPr id="17" name="内容占位符 2"/>
          <p:cNvSpPr txBox="1">
            <a:spLocks/>
          </p:cNvSpPr>
          <p:nvPr/>
        </p:nvSpPr>
        <p:spPr>
          <a:xfrm>
            <a:off x="725317" y="137223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根据近两年</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IMO</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无人船工作小组</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MSAA</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给</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IMO</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海事安全委员会（</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MSC</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）与法制委员会（</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LEG</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）的报告。无人船工作小组</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MASS</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在</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2018</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到</a:t>
            </a: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2019</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年期间的研究内容主要可以分为三大大部分：</a:t>
            </a:r>
            <a:endPar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ysClr val="windowText" lastClr="000000"/>
                </a:solidFill>
                <a:effectLst/>
                <a:uLnTx/>
                <a:uFillTx/>
                <a:latin typeface="Verdana"/>
                <a:ea typeface="微软雅黑"/>
                <a:cs typeface="+mn-cs"/>
              </a:rPr>
              <a:t>  </a:t>
            </a:r>
            <a:endParaRPr kumimoji="0" lang="zh-CN" altLang="en-US" sz="3200" b="0" i="0" u="none" strike="noStrike" kern="1200" cap="none" spc="0" normalizeH="0" baseline="0" noProof="0" dirty="0">
              <a:ln>
                <a:noFill/>
              </a:ln>
              <a:solidFill>
                <a:sysClr val="windowText" lastClr="000000"/>
              </a:solidFill>
              <a:effectLst/>
              <a:uLnTx/>
              <a:uFillTx/>
              <a:latin typeface="Verdana"/>
              <a:ea typeface="微软雅黑"/>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83" y="3674510"/>
            <a:ext cx="13112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703" y="2797153"/>
            <a:ext cx="3876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9"/>
          <p:cNvSpPr/>
          <p:nvPr/>
        </p:nvSpPr>
        <p:spPr>
          <a:xfrm>
            <a:off x="4617612" y="3871840"/>
            <a:ext cx="3875245" cy="382107"/>
          </a:xfrm>
          <a:prstGeom prst="rect">
            <a:avLst/>
          </a:prstGeom>
          <a:solidFill>
            <a:srgbClr val="0062AC"/>
          </a:solidFill>
          <a:ln w="15875" cap="flat" cmpd="sng" algn="ctr">
            <a:noFill/>
            <a:prstDash val="solid"/>
          </a:ln>
          <a:effectLst/>
        </p:spPr>
        <p:txBody>
          <a:bodyPr lIns="75520" tIns="37760" rIns="75520" bIns="377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确定对无人船运营的监管范围</a:t>
            </a:r>
          </a:p>
        </p:txBody>
      </p:sp>
      <p:sp>
        <p:nvSpPr>
          <p:cNvPr id="21" name="矩形 20"/>
          <p:cNvSpPr/>
          <p:nvPr/>
        </p:nvSpPr>
        <p:spPr>
          <a:xfrm>
            <a:off x="4248703" y="4957758"/>
            <a:ext cx="5532223" cy="382107"/>
          </a:xfrm>
          <a:prstGeom prst="rect">
            <a:avLst/>
          </a:prstGeom>
          <a:solidFill>
            <a:srgbClr val="0062AC"/>
          </a:solidFill>
          <a:ln w="15875" cap="flat" cmpd="sng" algn="ctr">
            <a:noFill/>
            <a:prstDash val="solid"/>
          </a:ln>
          <a:effectLst/>
        </p:spPr>
        <p:txBody>
          <a:bodyPr lIns="75520" tIns="37760" rIns="75520" bIns="377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对于国际公约规制范围的制定以及现有差距的分析。</a:t>
            </a:r>
          </a:p>
        </p:txBody>
      </p:sp>
      <p:cxnSp>
        <p:nvCxnSpPr>
          <p:cNvPr id="22" name="直接箭头连接符 21"/>
          <p:cNvCxnSpPr/>
          <p:nvPr/>
        </p:nvCxnSpPr>
        <p:spPr>
          <a:xfrm flipV="1">
            <a:off x="3133279" y="3044010"/>
            <a:ext cx="1025971" cy="771636"/>
          </a:xfrm>
          <a:prstGeom prst="straightConnector1">
            <a:avLst/>
          </a:prstGeom>
          <a:noFill/>
          <a:ln w="9525" cap="flat" cmpd="sng" algn="ctr">
            <a:solidFill>
              <a:schemeClr val="bg1"/>
            </a:solidFill>
            <a:prstDash val="solid"/>
            <a:tailEnd type="arrow"/>
          </a:ln>
          <a:effectLst/>
        </p:spPr>
      </p:cxnSp>
      <p:cxnSp>
        <p:nvCxnSpPr>
          <p:cNvPr id="23" name="直接箭头连接符 22"/>
          <p:cNvCxnSpPr>
            <a:endCxn id="20" idx="1"/>
          </p:cNvCxnSpPr>
          <p:nvPr/>
        </p:nvCxnSpPr>
        <p:spPr>
          <a:xfrm flipV="1">
            <a:off x="3346175" y="4062894"/>
            <a:ext cx="1271437" cy="191053"/>
          </a:xfrm>
          <a:prstGeom prst="straightConnector1">
            <a:avLst/>
          </a:prstGeom>
          <a:noFill/>
          <a:ln w="9525" cap="flat" cmpd="sng" algn="ctr">
            <a:solidFill>
              <a:schemeClr val="bg1"/>
            </a:solidFill>
            <a:prstDash val="solid"/>
            <a:tailEnd type="arrow"/>
          </a:ln>
          <a:effectLst/>
        </p:spPr>
      </p:cxnSp>
      <p:cxnSp>
        <p:nvCxnSpPr>
          <p:cNvPr id="26" name="直接箭头连接符 25"/>
          <p:cNvCxnSpPr>
            <a:endCxn id="21" idx="1"/>
          </p:cNvCxnSpPr>
          <p:nvPr/>
        </p:nvCxnSpPr>
        <p:spPr>
          <a:xfrm>
            <a:off x="3133279" y="4532243"/>
            <a:ext cx="1115424" cy="616569"/>
          </a:xfrm>
          <a:prstGeom prst="straightConnector1">
            <a:avLst/>
          </a:prstGeom>
          <a:noFill/>
          <a:ln w="9525" cap="flat" cmpd="sng" algn="ctr">
            <a:solidFill>
              <a:schemeClr val="bg1"/>
            </a:solidFill>
            <a:prstDash val="solid"/>
            <a:tailEnd type="arrow"/>
          </a:ln>
          <a:effectLst/>
        </p:spPr>
      </p:cxnSp>
      <p:grpSp>
        <p:nvGrpSpPr>
          <p:cNvPr id="13" name="组合 35"/>
          <p:cNvGrpSpPr/>
          <p:nvPr/>
        </p:nvGrpSpPr>
        <p:grpSpPr bwMode="auto">
          <a:xfrm>
            <a:off x="98425" y="93663"/>
            <a:ext cx="922338" cy="1065212"/>
            <a:chOff x="0" y="0"/>
            <a:chExt cx="1179513" cy="1360488"/>
          </a:xfrm>
        </p:grpSpPr>
        <p:sp>
          <p:nvSpPr>
            <p:cNvPr id="14" name="文本框 43"/>
            <p:cNvSpPr>
              <a:spLocks noChangeArrowheads="1"/>
            </p:cNvSpPr>
            <p:nvPr/>
          </p:nvSpPr>
          <p:spPr bwMode="auto">
            <a:xfrm>
              <a:off x="192417" y="241187"/>
              <a:ext cx="530253" cy="7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6"/>
            <p:cNvSpPr>
              <a:spLocks noChangeArrowheads="1"/>
            </p:cNvSpPr>
            <p:nvPr/>
          </p:nvSpPr>
          <p:spPr bwMode="auto">
            <a:xfrm>
              <a:off x="733425" y="960437"/>
              <a:ext cx="136525" cy="136525"/>
            </a:xfrm>
            <a:custGeom>
              <a:avLst/>
              <a:gdLst>
                <a:gd name="T0" fmla="*/ 417076290 w 36"/>
                <a:gd name="T1" fmla="*/ 417076290 h 36"/>
                <a:gd name="T2" fmla="*/ 100675810 w 36"/>
                <a:gd name="T3" fmla="*/ 417076290 h 36"/>
                <a:gd name="T4" fmla="*/ 100675810 w 36"/>
                <a:gd name="T5" fmla="*/ 100675810 h 36"/>
                <a:gd name="T6" fmla="*/ 417076290 w 36"/>
                <a:gd name="T7" fmla="*/ 100675810 h 36"/>
                <a:gd name="T8" fmla="*/ 417076290 w 36"/>
                <a:gd name="T9" fmla="*/ 41707629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Oval 8"/>
            <p:cNvSpPr>
              <a:spLocks noChangeArrowheads="1"/>
            </p:cNvSpPr>
            <p:nvPr/>
          </p:nvSpPr>
          <p:spPr bwMode="auto">
            <a:xfrm>
              <a:off x="711200" y="15875"/>
              <a:ext cx="30163" cy="30163"/>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Oval 12"/>
            <p:cNvSpPr>
              <a:spLocks noChangeArrowheads="1"/>
            </p:cNvSpPr>
            <p:nvPr/>
          </p:nvSpPr>
          <p:spPr bwMode="auto">
            <a:xfrm>
              <a:off x="815975" y="0"/>
              <a:ext cx="242888" cy="242888"/>
            </a:xfrm>
            <a:prstGeom prst="ellipse">
              <a:avLst/>
            </a:prstGeom>
            <a:noFill/>
            <a:ln w="38100" cap="rnd">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13"/>
            <p:cNvSpPr>
              <a:spLocks noChangeArrowheads="1"/>
            </p:cNvSpPr>
            <p:nvPr/>
          </p:nvSpPr>
          <p:spPr bwMode="auto">
            <a:xfrm>
              <a:off x="484188" y="215900"/>
              <a:ext cx="695325" cy="1144588"/>
            </a:xfrm>
            <a:custGeom>
              <a:avLst/>
              <a:gdLst>
                <a:gd name="T0" fmla="*/ 1999255880 w 184"/>
                <a:gd name="T1" fmla="*/ 0 h 303"/>
                <a:gd name="T2" fmla="*/ 2147483647 w 184"/>
                <a:gd name="T3" fmla="*/ 1698088847 h 303"/>
                <a:gd name="T4" fmla="*/ 0 w 184"/>
                <a:gd name="T5" fmla="*/ 214748364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Freeform 16"/>
            <p:cNvSpPr>
              <a:spLocks noChangeArrowheads="1"/>
            </p:cNvSpPr>
            <p:nvPr/>
          </p:nvSpPr>
          <p:spPr bwMode="auto">
            <a:xfrm>
              <a:off x="0" y="182562"/>
              <a:ext cx="968375" cy="966788"/>
            </a:xfrm>
            <a:custGeom>
              <a:avLst/>
              <a:gdLst>
                <a:gd name="T0" fmla="*/ 2147483647 w 256"/>
                <a:gd name="T1" fmla="*/ 2147483647 h 256"/>
                <a:gd name="T2" fmla="*/ 1831545135 w 256"/>
                <a:gd name="T3" fmla="*/ 2147483647 h 256"/>
                <a:gd name="T4" fmla="*/ 0 w 256"/>
                <a:gd name="T5" fmla="*/ 1825544994 h 256"/>
                <a:gd name="T6" fmla="*/ 1831545135 w 256"/>
                <a:gd name="T7" fmla="*/ 0 h 256"/>
                <a:gd name="T8" fmla="*/ 2147483647 w 256"/>
                <a:gd name="T9" fmla="*/ 1825544994 h 256"/>
                <a:gd name="T10" fmla="*/ 2147483647 w 256"/>
                <a:gd name="T11" fmla="*/ 2147483647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8100" cap="rnd" cmpd="sng">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38729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12585" y="297343"/>
            <a:ext cx="855311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smtClean="0">
                <a:solidFill>
                  <a:schemeClr val="bg1"/>
                </a:solidFill>
                <a:latin typeface="微软雅黑" panose="020B0503020204020204" pitchFamily="34" charset="-122"/>
                <a:ea typeface="微软雅黑" panose="020B0503020204020204" pitchFamily="34" charset="-122"/>
              </a:rPr>
              <a:t>1</a:t>
            </a:r>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smtClean="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无人船试航指南（暂行）</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smtClean="0">
                <a:solidFill>
                  <a:schemeClr val="bg1"/>
                </a:solidFill>
                <a:latin typeface="华文琥珀" panose="02010800040101010101" pitchFamily="2" charset="-122"/>
                <a:ea typeface="华文琥珀" panose="02010800040101010101" pitchFamily="2" charset="-122"/>
              </a:rPr>
              <a:t>                                              </a:t>
            </a:r>
            <a:endParaRPr lang="zh-CN" altLang="en-US" sz="3200" b="1" dirty="0">
              <a:solidFill>
                <a:schemeClr val="bg1"/>
              </a:solidFill>
              <a:latin typeface="华文琥珀" panose="02010800040101010101" pitchFamily="2" charset="-122"/>
              <a:ea typeface="华文琥珀" panose="02010800040101010101" pitchFamily="2" charset="-122"/>
            </a:endParaRPr>
          </a:p>
        </p:txBody>
      </p:sp>
      <p:sp>
        <p:nvSpPr>
          <p:cNvPr id="10" name="内容占位符 2"/>
          <p:cNvSpPr txBox="1">
            <a:spLocks/>
          </p:cNvSpPr>
          <p:nvPr/>
        </p:nvSpPr>
        <p:spPr>
          <a:xfrm>
            <a:off x="809324" y="1122979"/>
            <a:ext cx="10789118" cy="549920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rPr>
              <a:t>IMO</a:t>
            </a: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海事安全委员会在其第</a:t>
            </a:r>
            <a:r>
              <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rPr>
              <a:t>101</a:t>
            </a: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次会议（</a:t>
            </a:r>
            <a:r>
              <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rPr>
              <a:t>2019.6.5-14</a:t>
            </a: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a:t>
            </a: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总体目标：保障无人船试航及其系统和基础设施的安全和保护环境。</a:t>
            </a: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rPr>
              <a:t>1.</a:t>
            </a:r>
            <a:r>
              <a:rPr kumimoji="0" lang="zh-CN" altLang="en-US" sz="2400" b="0" i="0" u="none" strike="noStrike" kern="1200" cap="none" spc="0" normalizeH="0" baseline="0" noProof="0" dirty="0" smtClean="0">
                <a:ln>
                  <a:noFill/>
                </a:ln>
                <a:solidFill>
                  <a:schemeClr val="bg1"/>
                </a:solidFill>
                <a:effectLst/>
                <a:uLnTx/>
                <a:uFillTx/>
                <a:latin typeface="Verdana"/>
                <a:ea typeface="微软雅黑"/>
                <a:cs typeface="+mn-cs"/>
              </a:rPr>
              <a:t>主要指导对象：</a:t>
            </a:r>
            <a:endParaRPr kumimoji="0" lang="en-US" altLang="zh-CN" sz="24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有关管理机构应当有文书明确船舶试验方面的义务和责任。</a:t>
            </a: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smtClean="0">
              <a:ln>
                <a:noFill/>
              </a:ln>
              <a:solidFill>
                <a:sysClr val="windowText" lastClr="000000"/>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sysClr val="windowText" lastClr="000000"/>
              </a:solidFill>
              <a:effectLst/>
              <a:uLnTx/>
              <a:uFillTx/>
              <a:latin typeface="Verdana"/>
              <a:ea typeface="微软雅黑"/>
              <a:cs typeface="+mn-cs"/>
            </a:endParaRPr>
          </a:p>
        </p:txBody>
      </p:sp>
      <p:sp>
        <p:nvSpPr>
          <p:cNvPr id="11" name="Oval 19"/>
          <p:cNvSpPr>
            <a:spLocks noChangeArrowheads="1"/>
          </p:cNvSpPr>
          <p:nvPr/>
        </p:nvSpPr>
        <p:spPr bwMode="auto">
          <a:xfrm>
            <a:off x="3569065" y="2916525"/>
            <a:ext cx="813906" cy="76966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船东</a:t>
            </a:r>
          </a:p>
        </p:txBody>
      </p:sp>
      <p:sp>
        <p:nvSpPr>
          <p:cNvPr id="12" name="Oval 19"/>
          <p:cNvSpPr>
            <a:spLocks noChangeArrowheads="1"/>
          </p:cNvSpPr>
          <p:nvPr/>
        </p:nvSpPr>
        <p:spPr bwMode="auto">
          <a:xfrm>
            <a:off x="3239847" y="3994582"/>
            <a:ext cx="798652" cy="774411"/>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操控者</a:t>
            </a:r>
          </a:p>
        </p:txBody>
      </p:sp>
      <p:sp>
        <p:nvSpPr>
          <p:cNvPr id="13" name="Oval 19"/>
          <p:cNvSpPr>
            <a:spLocks noChangeArrowheads="1"/>
          </p:cNvSpPr>
          <p:nvPr/>
        </p:nvSpPr>
        <p:spPr bwMode="auto">
          <a:xfrm>
            <a:off x="3778952" y="4816682"/>
            <a:ext cx="895398" cy="865348"/>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200" kern="0" dirty="0">
                <a:solidFill>
                  <a:schemeClr val="bg1"/>
                </a:solidFill>
                <a:latin typeface="Arial" panose="020B0604020202020204" pitchFamily="34" charset="0"/>
                <a:ea typeface="微软雅黑" panose="020B0503020204020204" pitchFamily="34" charset="-122"/>
              </a:rPr>
              <a:t>试航相关人员</a:t>
            </a:r>
          </a:p>
        </p:txBody>
      </p:sp>
      <p:grpSp>
        <p:nvGrpSpPr>
          <p:cNvPr id="14" name="组合 13"/>
          <p:cNvGrpSpPr/>
          <p:nvPr/>
        </p:nvGrpSpPr>
        <p:grpSpPr>
          <a:xfrm>
            <a:off x="4988749" y="3451190"/>
            <a:ext cx="1463513" cy="1419715"/>
            <a:chOff x="5014913" y="2584450"/>
            <a:chExt cx="2105026" cy="2105025"/>
          </a:xfrm>
          <a:solidFill>
            <a:schemeClr val="accent1">
              <a:lumMod val="75000"/>
            </a:schemeClr>
          </a:solidFill>
        </p:grpSpPr>
        <p:sp>
          <p:nvSpPr>
            <p:cNvPr id="15" name="Oval 19"/>
            <p:cNvSpPr>
              <a:spLocks noChangeArrowheads="1"/>
            </p:cNvSpPr>
            <p:nvPr/>
          </p:nvSpPr>
          <p:spPr bwMode="auto">
            <a:xfrm>
              <a:off x="5014913" y="2584450"/>
              <a:ext cx="2105026" cy="2105025"/>
            </a:xfrm>
            <a:prstGeom prst="ellipse">
              <a:avLst/>
            </a:prstGeom>
            <a:grp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1" y="3066329"/>
              <a:ext cx="1139825" cy="1139826"/>
            </a:xfrm>
            <a:prstGeom prst="ellipse">
              <a:avLst/>
            </a:prstGeom>
            <a:grpFill/>
            <a:ln w="3175" cap="flat" cmpd="sng" algn="ctr">
              <a:solidFill>
                <a:srgbClr val="D7D7D7"/>
              </a:solidFill>
              <a:prstDash val="solid"/>
            </a:ln>
            <a:effectLst/>
          </p:spPr>
          <p:txBody>
            <a:bodyPr anchor="ctr"/>
            <a:lstStyle/>
            <a:p>
              <a:pPr algn="ctr">
                <a:defRPr/>
              </a:pPr>
              <a:endParaRPr lang="zh-CN" altLang="en-US" kern="0" dirty="0">
                <a:solidFill>
                  <a:srgbClr val="4D4D4D"/>
                </a:solidFill>
                <a:latin typeface="Impact" panose="020B0806030902050204" pitchFamily="34" charset="0"/>
                <a:ea typeface="微软雅黑" panose="020B0503020204020204" pitchFamily="34" charset="-122"/>
              </a:endParaRPr>
            </a:p>
          </p:txBody>
        </p:sp>
      </p:grpSp>
      <p:sp>
        <p:nvSpPr>
          <p:cNvPr id="17" name="Oval 19"/>
          <p:cNvSpPr>
            <a:spLocks noChangeArrowheads="1"/>
          </p:cNvSpPr>
          <p:nvPr/>
        </p:nvSpPr>
        <p:spPr bwMode="auto">
          <a:xfrm>
            <a:off x="7111108" y="2845863"/>
            <a:ext cx="869100" cy="865348"/>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船旗国</a:t>
            </a:r>
          </a:p>
        </p:txBody>
      </p:sp>
      <p:sp>
        <p:nvSpPr>
          <p:cNvPr id="18" name="Oval 19"/>
          <p:cNvSpPr>
            <a:spLocks noChangeArrowheads="1"/>
          </p:cNvSpPr>
          <p:nvPr/>
        </p:nvSpPr>
        <p:spPr bwMode="auto">
          <a:xfrm>
            <a:off x="7545658" y="3783467"/>
            <a:ext cx="842440" cy="766419"/>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smtClean="0">
                <a:solidFill>
                  <a:schemeClr val="bg1"/>
                </a:solidFill>
                <a:latin typeface="Arial" panose="020B0604020202020204" pitchFamily="34" charset="0"/>
                <a:ea typeface="微软雅黑" panose="020B0503020204020204" pitchFamily="34" charset="-122"/>
              </a:rPr>
              <a:t>港口国</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19" name="Oval 19"/>
          <p:cNvSpPr>
            <a:spLocks noChangeArrowheads="1"/>
          </p:cNvSpPr>
          <p:nvPr/>
        </p:nvSpPr>
        <p:spPr bwMode="auto">
          <a:xfrm>
            <a:off x="6951470" y="4685871"/>
            <a:ext cx="849487" cy="79834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沿岸国</a:t>
            </a:r>
          </a:p>
        </p:txBody>
      </p:sp>
      <p:cxnSp>
        <p:nvCxnSpPr>
          <p:cNvPr id="20" name="直接连接符 19"/>
          <p:cNvCxnSpPr>
            <a:cxnSpLocks noChangeShapeType="1"/>
          </p:cNvCxnSpPr>
          <p:nvPr/>
        </p:nvCxnSpPr>
        <p:spPr bwMode="auto">
          <a:xfrm flipV="1">
            <a:off x="4543222" y="4544935"/>
            <a:ext cx="514535" cy="398474"/>
          </a:xfrm>
          <a:prstGeom prst="line">
            <a:avLst/>
          </a:prstGeom>
          <a:noFill/>
          <a:ln w="28575" algn="ctr">
            <a:solidFill>
              <a:srgbClr val="0062AC"/>
            </a:solidFill>
            <a:round/>
            <a:headEnd type="none" w="med" len="med"/>
            <a:tailEnd type="arrow" w="med" len="med"/>
          </a:ln>
        </p:spPr>
      </p:cxnSp>
      <p:cxnSp>
        <p:nvCxnSpPr>
          <p:cNvPr id="21" name="直接连接符 20"/>
          <p:cNvCxnSpPr>
            <a:cxnSpLocks noChangeShapeType="1"/>
          </p:cNvCxnSpPr>
          <p:nvPr/>
        </p:nvCxnSpPr>
        <p:spPr bwMode="auto">
          <a:xfrm flipV="1">
            <a:off x="3993162" y="4228941"/>
            <a:ext cx="873949" cy="152847"/>
          </a:xfrm>
          <a:prstGeom prst="line">
            <a:avLst/>
          </a:prstGeom>
          <a:noFill/>
          <a:ln w="28575" algn="ctr">
            <a:solidFill>
              <a:srgbClr val="0062AC"/>
            </a:solidFill>
            <a:round/>
            <a:headEnd type="none" w="med" len="med"/>
            <a:tailEnd type="arrow" w="med" len="med"/>
          </a:ln>
        </p:spPr>
      </p:cxnSp>
      <p:cxnSp>
        <p:nvCxnSpPr>
          <p:cNvPr id="26" name="直接连接符 25"/>
          <p:cNvCxnSpPr>
            <a:cxnSpLocks noChangeShapeType="1"/>
          </p:cNvCxnSpPr>
          <p:nvPr/>
        </p:nvCxnSpPr>
        <p:spPr bwMode="auto">
          <a:xfrm>
            <a:off x="4336957" y="3429000"/>
            <a:ext cx="674786" cy="421390"/>
          </a:xfrm>
          <a:prstGeom prst="line">
            <a:avLst/>
          </a:prstGeom>
          <a:noFill/>
          <a:ln w="28575" algn="ctr">
            <a:solidFill>
              <a:srgbClr val="0062AC"/>
            </a:solidFill>
            <a:round/>
            <a:headEnd type="none" w="med" len="med"/>
            <a:tailEnd type="arrow" w="med" len="med"/>
          </a:ln>
        </p:spPr>
      </p:cxnSp>
      <p:cxnSp>
        <p:nvCxnSpPr>
          <p:cNvPr id="29" name="直接连接符 28"/>
          <p:cNvCxnSpPr>
            <a:cxnSpLocks noChangeShapeType="1"/>
          </p:cNvCxnSpPr>
          <p:nvPr/>
        </p:nvCxnSpPr>
        <p:spPr bwMode="auto">
          <a:xfrm flipH="1" flipV="1">
            <a:off x="6380922" y="4685871"/>
            <a:ext cx="570550" cy="257539"/>
          </a:xfrm>
          <a:prstGeom prst="line">
            <a:avLst/>
          </a:prstGeom>
          <a:noFill/>
          <a:ln w="28575" algn="ctr">
            <a:solidFill>
              <a:srgbClr val="0062AC"/>
            </a:solidFill>
            <a:round/>
            <a:headEnd type="none" w="med" len="med"/>
            <a:tailEnd type="arrow" w="med" len="med"/>
          </a:ln>
        </p:spPr>
      </p:cxnSp>
      <p:cxnSp>
        <p:nvCxnSpPr>
          <p:cNvPr id="34" name="直接连接符 33"/>
          <p:cNvCxnSpPr>
            <a:cxnSpLocks noChangeShapeType="1"/>
          </p:cNvCxnSpPr>
          <p:nvPr/>
        </p:nvCxnSpPr>
        <p:spPr bwMode="auto">
          <a:xfrm flipH="1">
            <a:off x="6452262" y="4075043"/>
            <a:ext cx="1180991" cy="85518"/>
          </a:xfrm>
          <a:prstGeom prst="line">
            <a:avLst/>
          </a:prstGeom>
          <a:noFill/>
          <a:ln w="28575" algn="ctr">
            <a:solidFill>
              <a:srgbClr val="0062AC"/>
            </a:solidFill>
            <a:round/>
            <a:headEnd type="none" w="med" len="med"/>
            <a:tailEnd type="arrow" w="med" len="med"/>
          </a:ln>
        </p:spPr>
      </p:cxnSp>
      <p:cxnSp>
        <p:nvCxnSpPr>
          <p:cNvPr id="36" name="直接连接符 35"/>
          <p:cNvCxnSpPr>
            <a:cxnSpLocks noChangeShapeType="1"/>
          </p:cNvCxnSpPr>
          <p:nvPr/>
        </p:nvCxnSpPr>
        <p:spPr bwMode="auto">
          <a:xfrm flipH="1">
            <a:off x="6380922" y="3301357"/>
            <a:ext cx="884583" cy="474832"/>
          </a:xfrm>
          <a:prstGeom prst="line">
            <a:avLst/>
          </a:prstGeom>
          <a:noFill/>
          <a:ln w="28575" algn="ctr">
            <a:solidFill>
              <a:srgbClr val="0062AC"/>
            </a:solidFill>
            <a:round/>
            <a:headEnd type="none" w="med" len="med"/>
            <a:tailEnd type="arrow" w="med" len="med"/>
          </a:ln>
        </p:spPr>
      </p:cxnSp>
    </p:spTree>
    <p:extLst>
      <p:ext uri="{BB962C8B-B14F-4D97-AF65-F5344CB8AC3E}">
        <p14:creationId xmlns:p14="http://schemas.microsoft.com/office/powerpoint/2010/main" val="123102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7"/>
          <p:cNvSpPr txBox="1"/>
          <p:nvPr/>
        </p:nvSpPr>
        <p:spPr>
          <a:xfrm>
            <a:off x="312585" y="297343"/>
            <a:ext cx="855311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smtClean="0">
                <a:solidFill>
                  <a:schemeClr val="bg1"/>
                </a:solidFill>
                <a:latin typeface="微软雅黑" panose="020B0503020204020204" pitchFamily="34" charset="-122"/>
                <a:ea typeface="微软雅黑" panose="020B0503020204020204" pitchFamily="34" charset="-122"/>
              </a:rPr>
              <a:t>1</a:t>
            </a:r>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smtClean="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无人船试航指南（暂行）</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smtClean="0">
                <a:solidFill>
                  <a:schemeClr val="bg1"/>
                </a:solidFill>
                <a:latin typeface="华文琥珀" panose="02010800040101010101" pitchFamily="2" charset="-122"/>
                <a:ea typeface="华文琥珀" panose="02010800040101010101" pitchFamily="2" charset="-122"/>
              </a:rPr>
              <a:t>                                              </a:t>
            </a:r>
            <a:endParaRPr lang="zh-CN" altLang="en-US" sz="3200" b="1" dirty="0">
              <a:solidFill>
                <a:schemeClr val="bg1"/>
              </a:solidFill>
              <a:latin typeface="华文琥珀" panose="02010800040101010101" pitchFamily="2" charset="-122"/>
              <a:ea typeface="华文琥珀" panose="02010800040101010101" pitchFamily="2" charset="-122"/>
            </a:endParaRPr>
          </a:p>
        </p:txBody>
      </p:sp>
      <p:sp>
        <p:nvSpPr>
          <p:cNvPr id="3" name="TextBox 2"/>
          <p:cNvSpPr txBox="1"/>
          <p:nvPr/>
        </p:nvSpPr>
        <p:spPr>
          <a:xfrm>
            <a:off x="1083366" y="1375779"/>
            <a:ext cx="3876260" cy="369332"/>
          </a:xfrm>
          <a:prstGeom prst="rect">
            <a:avLst/>
          </a:prstGeom>
          <a:noFill/>
        </p:spPr>
        <p:txBody>
          <a:bodyPr wrap="square" rtlCol="0">
            <a:spAutoFit/>
          </a:bodyPr>
          <a:lstStyle/>
          <a:p>
            <a:r>
              <a:rPr lang="zh-CN" altLang="en-US" dirty="0">
                <a:solidFill>
                  <a:schemeClr val="bg1"/>
                </a:solidFill>
              </a:rPr>
              <a:t>十个类别进行的原则性的指导</a:t>
            </a:r>
            <a:r>
              <a:rPr lang="zh-CN" altLang="en-US" sz="1400" dirty="0">
                <a:solidFill>
                  <a:schemeClr val="bg1"/>
                </a:solidFill>
              </a:rPr>
              <a:t>：</a:t>
            </a:r>
            <a:endParaRPr lang="en-US" altLang="zh-CN" sz="1400" dirty="0">
              <a:solidFill>
                <a:schemeClr val="bg1"/>
              </a:solidFill>
            </a:endParaRPr>
          </a:p>
        </p:txBody>
      </p:sp>
      <p:grpSp>
        <p:nvGrpSpPr>
          <p:cNvPr id="7" name="Group 8"/>
          <p:cNvGrpSpPr/>
          <p:nvPr/>
        </p:nvGrpSpPr>
        <p:grpSpPr>
          <a:xfrm>
            <a:off x="1490870" y="2691998"/>
            <a:ext cx="3774960" cy="2543750"/>
            <a:chOff x="6531517" y="3251485"/>
            <a:chExt cx="5010785" cy="2060802"/>
          </a:xfrm>
        </p:grpSpPr>
        <p:sp>
          <p:nvSpPr>
            <p:cNvPr id="9" name="Title 13"/>
            <p:cNvSpPr txBox="1"/>
            <p:nvPr/>
          </p:nvSpPr>
          <p:spPr>
            <a:xfrm>
              <a:off x="6545016" y="3251485"/>
              <a:ext cx="4983788" cy="38022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Verdana"/>
                  <a:ea typeface="Roboto" panose="02000000000000000000" pitchFamily="2" charset="0"/>
                </a:rPr>
                <a:t>第一个类别为风险控制</a:t>
              </a:r>
              <a:r>
                <a:rPr lang="zh-CN" altLang="en-US" sz="1800" b="1" dirty="0" smtClean="0">
                  <a:solidFill>
                    <a:schemeClr val="bg1"/>
                  </a:solidFill>
                  <a:latin typeface="Verdana"/>
                  <a:ea typeface="Roboto" panose="02000000000000000000" pitchFamily="2" charset="0"/>
                </a:rPr>
                <a:t>。</a:t>
              </a:r>
              <a:endParaRPr lang="zh-CN" altLang="en-US" sz="1800" b="1" dirty="0">
                <a:solidFill>
                  <a:schemeClr val="bg1"/>
                </a:solidFill>
                <a:latin typeface="Verdana"/>
                <a:ea typeface="Roboto" panose="02000000000000000000" pitchFamily="2" charset="0"/>
              </a:endParaRPr>
            </a:p>
          </p:txBody>
        </p:sp>
        <p:sp>
          <p:nvSpPr>
            <p:cNvPr id="10" name="Title 13"/>
            <p:cNvSpPr txBox="1"/>
            <p:nvPr/>
          </p:nvSpPr>
          <p:spPr>
            <a:xfrm>
              <a:off x="6558514" y="3666957"/>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Verdana"/>
                  <a:ea typeface="Roboto" panose="02000000000000000000" pitchFamily="2" charset="0"/>
                </a:rPr>
                <a:t>第二类别为对强制性法律的遵守</a:t>
              </a:r>
              <a:r>
                <a:rPr lang="zh-CN" altLang="en-US" sz="1800" b="1" dirty="0" smtClean="0">
                  <a:solidFill>
                    <a:schemeClr val="bg1"/>
                  </a:solidFill>
                  <a:latin typeface="Verdana"/>
                  <a:ea typeface="Roboto" panose="02000000000000000000" pitchFamily="2" charset="0"/>
                </a:rPr>
                <a:t>。</a:t>
              </a:r>
              <a:endParaRPr lang="zh-CN" altLang="en-US" sz="1800" b="1" dirty="0">
                <a:solidFill>
                  <a:schemeClr val="bg1"/>
                </a:solidFill>
                <a:latin typeface="Verdana"/>
                <a:ea typeface="Roboto" panose="02000000000000000000" pitchFamily="2" charset="0"/>
              </a:endParaRPr>
            </a:p>
          </p:txBody>
        </p:sp>
        <p:sp>
          <p:nvSpPr>
            <p:cNvPr id="11" name="Title 13"/>
            <p:cNvSpPr txBox="1"/>
            <p:nvPr/>
          </p:nvSpPr>
          <p:spPr>
            <a:xfrm>
              <a:off x="6531517" y="4177474"/>
              <a:ext cx="4983788" cy="30680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Verdana"/>
                  <a:ea typeface="Roboto" panose="02000000000000000000" pitchFamily="2" charset="0"/>
                </a:rPr>
                <a:t>第三类为人员资格和工作人员。</a:t>
              </a:r>
            </a:p>
          </p:txBody>
        </p:sp>
        <p:sp>
          <p:nvSpPr>
            <p:cNvPr id="12" name="Title 13"/>
            <p:cNvSpPr txBox="1"/>
            <p:nvPr/>
          </p:nvSpPr>
          <p:spPr>
            <a:xfrm>
              <a:off x="6545016" y="4600851"/>
              <a:ext cx="4983788" cy="3593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Verdana"/>
                  <a:ea typeface="Roboto" panose="02000000000000000000" pitchFamily="2" charset="0"/>
                </a:rPr>
                <a:t>第四类为“人文情怀”。</a:t>
              </a:r>
            </a:p>
          </p:txBody>
        </p:sp>
        <p:sp>
          <p:nvSpPr>
            <p:cNvPr id="13" name="Title 13"/>
            <p:cNvSpPr txBox="1"/>
            <p:nvPr/>
          </p:nvSpPr>
          <p:spPr>
            <a:xfrm>
              <a:off x="6531518" y="5022047"/>
              <a:ext cx="4983788" cy="2902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Verdana"/>
                  <a:ea typeface="Roboto" panose="02000000000000000000" pitchFamily="2" charset="0"/>
                </a:rPr>
                <a:t>第五类为基础设施。</a:t>
              </a:r>
            </a:p>
          </p:txBody>
        </p:sp>
      </p:grpSp>
      <p:grpSp>
        <p:nvGrpSpPr>
          <p:cNvPr id="14" name="Group 18"/>
          <p:cNvGrpSpPr/>
          <p:nvPr/>
        </p:nvGrpSpPr>
        <p:grpSpPr>
          <a:xfrm>
            <a:off x="5265829" y="2696341"/>
            <a:ext cx="349955" cy="2525050"/>
            <a:chOff x="6198060" y="3168291"/>
            <a:chExt cx="360000" cy="3023745"/>
          </a:xfrm>
        </p:grpSpPr>
        <p:grpSp>
          <p:nvGrpSpPr>
            <p:cNvPr id="15" name="Group 41"/>
            <p:cNvGrpSpPr/>
            <p:nvPr/>
          </p:nvGrpSpPr>
          <p:grpSpPr>
            <a:xfrm>
              <a:off x="6198060" y="3168291"/>
              <a:ext cx="360000" cy="385201"/>
              <a:chOff x="6169032" y="2137791"/>
              <a:chExt cx="360000" cy="385201"/>
            </a:xfrm>
          </p:grpSpPr>
          <p:sp>
            <p:nvSpPr>
              <p:cNvPr id="28" name="Oval 39"/>
              <p:cNvSpPr/>
              <p:nvPr/>
            </p:nvSpPr>
            <p:spPr>
              <a:xfrm>
                <a:off x="6169032" y="2137791"/>
                <a:ext cx="360000" cy="36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p:cNvSpPr txBox="1"/>
              <p:nvPr/>
            </p:nvSpPr>
            <p:spPr>
              <a:xfrm>
                <a:off x="6227359" y="2154430"/>
                <a:ext cx="261632" cy="368562"/>
              </a:xfrm>
              <a:prstGeom prst="rect">
                <a:avLst/>
              </a:prstGeom>
              <a:noFill/>
            </p:spPr>
            <p:txBody>
              <a:bodyPr wrap="square" rtlCol="0">
                <a:spAutoFit/>
              </a:bodyPr>
              <a:lstStyle/>
              <a:p>
                <a:pPr algn="ctr"/>
                <a:r>
                  <a:rPr lang="id-ID" sz="1400" dirty="0">
                    <a:solidFill>
                      <a:schemeClr val="bg1"/>
                    </a:solidFill>
                    <a:latin typeface="FontAwesome" pitchFamily="2" charset="0"/>
                  </a:rPr>
                  <a:t></a:t>
                </a:r>
              </a:p>
            </p:txBody>
          </p:sp>
        </p:grpSp>
        <p:grpSp>
          <p:nvGrpSpPr>
            <p:cNvPr id="16" name="Group 46"/>
            <p:cNvGrpSpPr/>
            <p:nvPr/>
          </p:nvGrpSpPr>
          <p:grpSpPr>
            <a:xfrm>
              <a:off x="6198060" y="3821943"/>
              <a:ext cx="360000" cy="385201"/>
              <a:chOff x="6169032" y="2137791"/>
              <a:chExt cx="360000" cy="385201"/>
            </a:xfrm>
          </p:grpSpPr>
          <p:sp>
            <p:nvSpPr>
              <p:cNvPr id="26" name="Oval 47"/>
              <p:cNvSpPr/>
              <p:nvPr/>
            </p:nvSpPr>
            <p:spPr>
              <a:xfrm>
                <a:off x="6169032" y="2137791"/>
                <a:ext cx="360000" cy="36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p:cNvSpPr txBox="1"/>
              <p:nvPr/>
            </p:nvSpPr>
            <p:spPr>
              <a:xfrm>
                <a:off x="6212846" y="2154430"/>
                <a:ext cx="261632" cy="368562"/>
              </a:xfrm>
              <a:prstGeom prst="rect">
                <a:avLst/>
              </a:prstGeom>
              <a:noFill/>
            </p:spPr>
            <p:txBody>
              <a:bodyPr wrap="square" rtlCol="0">
                <a:spAutoFit/>
              </a:bodyPr>
              <a:lstStyle/>
              <a:p>
                <a:pPr algn="ctr"/>
                <a:r>
                  <a:rPr lang="id-ID" sz="1400" dirty="0">
                    <a:solidFill>
                      <a:schemeClr val="bg1"/>
                    </a:solidFill>
                    <a:latin typeface="FontAwesome" pitchFamily="2" charset="0"/>
                  </a:rPr>
                  <a:t></a:t>
                </a:r>
              </a:p>
            </p:txBody>
          </p:sp>
        </p:grpSp>
        <p:grpSp>
          <p:nvGrpSpPr>
            <p:cNvPr id="17" name="Group 50"/>
            <p:cNvGrpSpPr/>
            <p:nvPr/>
          </p:nvGrpSpPr>
          <p:grpSpPr>
            <a:xfrm>
              <a:off x="6198060" y="4466951"/>
              <a:ext cx="360000" cy="414229"/>
              <a:chOff x="6169032" y="2137791"/>
              <a:chExt cx="360000" cy="414229"/>
            </a:xfrm>
          </p:grpSpPr>
          <p:sp>
            <p:nvSpPr>
              <p:cNvPr id="24" name="Oval 51"/>
              <p:cNvSpPr/>
              <p:nvPr/>
            </p:nvSpPr>
            <p:spPr>
              <a:xfrm>
                <a:off x="6169032" y="2137791"/>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24"/>
              <p:cNvSpPr txBox="1"/>
              <p:nvPr/>
            </p:nvSpPr>
            <p:spPr>
              <a:xfrm>
                <a:off x="6227359" y="2183458"/>
                <a:ext cx="261632" cy="368562"/>
              </a:xfrm>
              <a:prstGeom prst="rect">
                <a:avLst/>
              </a:prstGeom>
              <a:noFill/>
            </p:spPr>
            <p:txBody>
              <a:bodyPr wrap="square" rtlCol="0">
                <a:spAutoFit/>
              </a:bodyPr>
              <a:lstStyle/>
              <a:p>
                <a:pPr algn="ctr"/>
                <a:r>
                  <a:rPr lang="id-ID" sz="1400" dirty="0">
                    <a:solidFill>
                      <a:schemeClr val="bg1"/>
                    </a:solidFill>
                    <a:latin typeface="FontAwesome" pitchFamily="2" charset="0"/>
                  </a:rPr>
                  <a:t></a:t>
                </a:r>
              </a:p>
            </p:txBody>
          </p:sp>
        </p:grpSp>
        <p:grpSp>
          <p:nvGrpSpPr>
            <p:cNvPr id="18" name="Group 54"/>
            <p:cNvGrpSpPr/>
            <p:nvPr/>
          </p:nvGrpSpPr>
          <p:grpSpPr>
            <a:xfrm>
              <a:off x="6198060" y="5140992"/>
              <a:ext cx="360000" cy="385201"/>
              <a:chOff x="6169032" y="2137791"/>
              <a:chExt cx="360000" cy="385201"/>
            </a:xfrm>
          </p:grpSpPr>
          <p:sp>
            <p:nvSpPr>
              <p:cNvPr id="22" name="Oval 55"/>
              <p:cNvSpPr/>
              <p:nvPr/>
            </p:nvSpPr>
            <p:spPr>
              <a:xfrm>
                <a:off x="6169032" y="2137791"/>
                <a:ext cx="360000" cy="36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TextBox 22"/>
              <p:cNvSpPr txBox="1"/>
              <p:nvPr/>
            </p:nvSpPr>
            <p:spPr>
              <a:xfrm>
                <a:off x="6227359" y="2154430"/>
                <a:ext cx="261632" cy="368562"/>
              </a:xfrm>
              <a:prstGeom prst="rect">
                <a:avLst/>
              </a:prstGeom>
              <a:noFill/>
            </p:spPr>
            <p:txBody>
              <a:bodyPr wrap="square" rtlCol="0">
                <a:spAutoFit/>
              </a:bodyPr>
              <a:lstStyle/>
              <a:p>
                <a:pPr algn="ctr"/>
                <a:r>
                  <a:rPr lang="id-ID" sz="1400" dirty="0">
                    <a:solidFill>
                      <a:schemeClr val="bg1"/>
                    </a:solidFill>
                    <a:latin typeface="FontAwesome" pitchFamily="2" charset="0"/>
                  </a:rPr>
                  <a:t></a:t>
                </a:r>
              </a:p>
            </p:txBody>
          </p:sp>
        </p:grpSp>
        <p:grpSp>
          <p:nvGrpSpPr>
            <p:cNvPr id="19" name="Group 58"/>
            <p:cNvGrpSpPr/>
            <p:nvPr/>
          </p:nvGrpSpPr>
          <p:grpSpPr>
            <a:xfrm>
              <a:off x="6198060" y="5792321"/>
              <a:ext cx="360000" cy="399715"/>
              <a:chOff x="6169032" y="2137791"/>
              <a:chExt cx="360000" cy="399715"/>
            </a:xfrm>
          </p:grpSpPr>
          <p:sp>
            <p:nvSpPr>
              <p:cNvPr id="20" name="Oval 59"/>
              <p:cNvSpPr/>
              <p:nvPr/>
            </p:nvSpPr>
            <p:spPr>
              <a:xfrm>
                <a:off x="6169032" y="2137791"/>
                <a:ext cx="360000" cy="360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p:cNvSpPr txBox="1"/>
              <p:nvPr/>
            </p:nvSpPr>
            <p:spPr>
              <a:xfrm>
                <a:off x="6227359" y="2168944"/>
                <a:ext cx="261632" cy="368562"/>
              </a:xfrm>
              <a:prstGeom prst="rect">
                <a:avLst/>
              </a:prstGeom>
              <a:noFill/>
            </p:spPr>
            <p:txBody>
              <a:bodyPr wrap="square" rtlCol="0">
                <a:spAutoFit/>
              </a:bodyPr>
              <a:lstStyle/>
              <a:p>
                <a:pPr algn="ctr"/>
                <a:r>
                  <a:rPr lang="id-ID" sz="1400" dirty="0">
                    <a:solidFill>
                      <a:schemeClr val="bg1"/>
                    </a:solidFill>
                    <a:latin typeface="FontAwesome" pitchFamily="2" charset="0"/>
                  </a:rPr>
                  <a:t></a:t>
                </a:r>
                <a:endParaRPr lang="id-ID" sz="1200" dirty="0">
                  <a:solidFill>
                    <a:schemeClr val="bg1"/>
                  </a:solidFill>
                  <a:latin typeface="FontAwesome" pitchFamily="2" charset="0"/>
                </a:endParaRPr>
              </a:p>
            </p:txBody>
          </p:sp>
        </p:grpSp>
      </p:grpSp>
      <p:sp>
        <p:nvSpPr>
          <p:cNvPr id="30" name="TextBox 29"/>
          <p:cNvSpPr txBox="1"/>
          <p:nvPr/>
        </p:nvSpPr>
        <p:spPr>
          <a:xfrm>
            <a:off x="5912656" y="2783959"/>
            <a:ext cx="587141" cy="2677656"/>
          </a:xfrm>
          <a:prstGeom prst="rect">
            <a:avLst/>
          </a:prstGeom>
          <a:noFill/>
          <a:ln>
            <a:solidFill>
              <a:schemeClr val="accent1"/>
            </a:solidFill>
          </a:ln>
        </p:spPr>
        <p:txBody>
          <a:bodyPr wrap="square" rtlCol="0">
            <a:spAutoFit/>
          </a:bodyPr>
          <a:lstStyle/>
          <a:p>
            <a:pPr algn="ctr"/>
            <a:r>
              <a:rPr lang="zh-CN" altLang="en-US" sz="2800" dirty="0" smtClean="0">
                <a:solidFill>
                  <a:schemeClr val="bg1"/>
                </a:solidFill>
              </a:rPr>
              <a:t>原则性</a:t>
            </a:r>
            <a:r>
              <a:rPr lang="zh-CN" altLang="en-US" sz="2800" dirty="0">
                <a:solidFill>
                  <a:schemeClr val="bg1"/>
                </a:solidFill>
              </a:rPr>
              <a:t>的</a:t>
            </a:r>
            <a:r>
              <a:rPr lang="zh-CN" altLang="en-US" sz="2800" dirty="0" smtClean="0">
                <a:solidFill>
                  <a:schemeClr val="bg1"/>
                </a:solidFill>
              </a:rPr>
              <a:t>指导</a:t>
            </a:r>
            <a:endParaRPr lang="zh-CN" altLang="en-US" sz="2800" dirty="0">
              <a:solidFill>
                <a:schemeClr val="bg1"/>
              </a:solidFill>
            </a:endParaRPr>
          </a:p>
        </p:txBody>
      </p:sp>
      <p:sp>
        <p:nvSpPr>
          <p:cNvPr id="48" name="Title 13"/>
          <p:cNvSpPr txBox="1"/>
          <p:nvPr/>
        </p:nvSpPr>
        <p:spPr>
          <a:xfrm>
            <a:off x="7455496" y="2691999"/>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mn-lt"/>
                <a:ea typeface="Roboto" panose="02000000000000000000" pitchFamily="2" charset="0"/>
              </a:rPr>
              <a:t>第六类试航明示。</a:t>
            </a:r>
          </a:p>
        </p:txBody>
      </p:sp>
      <p:sp>
        <p:nvSpPr>
          <p:cNvPr id="49" name="Title 13"/>
          <p:cNvSpPr txBox="1"/>
          <p:nvPr/>
        </p:nvSpPr>
        <p:spPr>
          <a:xfrm>
            <a:off x="7455496" y="3201783"/>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mn-lt"/>
                <a:ea typeface="Roboto" panose="02000000000000000000" pitchFamily="2" charset="0"/>
              </a:rPr>
              <a:t>第七类数据传输与交流</a:t>
            </a:r>
          </a:p>
        </p:txBody>
      </p:sp>
      <p:sp>
        <p:nvSpPr>
          <p:cNvPr id="50" name="Title 13"/>
          <p:cNvSpPr txBox="1"/>
          <p:nvPr/>
        </p:nvSpPr>
        <p:spPr>
          <a:xfrm>
            <a:off x="7455496" y="3818953"/>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mn-lt"/>
                <a:ea typeface="Roboto" panose="02000000000000000000" pitchFamily="2" charset="0"/>
              </a:rPr>
              <a:t>第八类为报告要求和信息分享。</a:t>
            </a:r>
          </a:p>
        </p:txBody>
      </p:sp>
      <p:sp>
        <p:nvSpPr>
          <p:cNvPr id="51" name="Title 13"/>
          <p:cNvSpPr txBox="1"/>
          <p:nvPr/>
        </p:nvSpPr>
        <p:spPr>
          <a:xfrm>
            <a:off x="7455496" y="4388624"/>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bg1"/>
                </a:solidFill>
                <a:latin typeface="+mn-lt"/>
                <a:ea typeface="Roboto" panose="02000000000000000000" pitchFamily="2" charset="0"/>
              </a:rPr>
              <a:t>第九类特殊要求。</a:t>
            </a:r>
          </a:p>
        </p:txBody>
      </p:sp>
      <p:sp>
        <p:nvSpPr>
          <p:cNvPr id="52" name="Title 13"/>
          <p:cNvSpPr txBox="1"/>
          <p:nvPr/>
        </p:nvSpPr>
        <p:spPr>
          <a:xfrm>
            <a:off x="7455496" y="4913666"/>
            <a:ext cx="4983788" cy="3814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smtClean="0">
                <a:solidFill>
                  <a:schemeClr val="bg1"/>
                </a:solidFill>
                <a:latin typeface="+mn-lt"/>
                <a:ea typeface="Roboto" panose="02000000000000000000" pitchFamily="2" charset="0"/>
              </a:rPr>
              <a:t>第十</a:t>
            </a:r>
            <a:r>
              <a:rPr lang="zh-CN" altLang="en-US" sz="1800" b="1" dirty="0">
                <a:solidFill>
                  <a:schemeClr val="bg1"/>
                </a:solidFill>
                <a:latin typeface="+mn-lt"/>
                <a:ea typeface="Roboto" panose="02000000000000000000" pitchFamily="2" charset="0"/>
              </a:rPr>
              <a:t>类是数据安全。</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21" y="2710236"/>
            <a:ext cx="41433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31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7"/>
          <p:cNvSpPr txBox="1"/>
          <p:nvPr/>
        </p:nvSpPr>
        <p:spPr>
          <a:xfrm>
            <a:off x="312585" y="297343"/>
            <a:ext cx="855311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smtClean="0">
                <a:solidFill>
                  <a:schemeClr val="bg1"/>
                </a:solidFill>
                <a:latin typeface="微软雅黑" panose="020B0503020204020204" pitchFamily="34" charset="-122"/>
                <a:ea typeface="微软雅黑" panose="020B0503020204020204" pitchFamily="34" charset="-122"/>
              </a:rPr>
              <a:t>）无人</a:t>
            </a:r>
            <a:r>
              <a:rPr lang="zh-CN" altLang="en-US" sz="3200" b="1" dirty="0">
                <a:solidFill>
                  <a:schemeClr val="bg1"/>
                </a:solidFill>
                <a:latin typeface="微软雅黑" panose="020B0503020204020204" pitchFamily="34" charset="-122"/>
                <a:ea typeface="微软雅黑" panose="020B0503020204020204" pitchFamily="34" charset="-122"/>
              </a:rPr>
              <a:t>船运营的监管范围</a:t>
            </a:r>
            <a:endParaRPr lang="zh-CN" altLang="en-US" sz="3200" b="1" dirty="0">
              <a:solidFill>
                <a:schemeClr val="bg1"/>
              </a:solidFill>
              <a:latin typeface="华文琥珀" panose="02010800040101010101" pitchFamily="2" charset="-122"/>
              <a:ea typeface="华文琥珀" panose="02010800040101010101" pitchFamily="2" charset="-122"/>
            </a:endParaRPr>
          </a:p>
        </p:txBody>
      </p:sp>
      <p:sp>
        <p:nvSpPr>
          <p:cNvPr id="10" name="内容占位符 2"/>
          <p:cNvSpPr txBox="1">
            <a:spLocks/>
          </p:cNvSpPr>
          <p:nvPr/>
        </p:nvSpPr>
        <p:spPr>
          <a:xfrm>
            <a:off x="770823" y="1003852"/>
            <a:ext cx="10515600" cy="5724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rPr>
              <a:t>1.</a:t>
            </a:r>
            <a:r>
              <a:rPr kumimoji="0" lang="zh-CN" altLang="en-US" sz="2800" b="0" i="0" u="none" strike="noStrike" kern="1200" cap="none" spc="0" normalizeH="0" baseline="0" noProof="0" dirty="0" smtClean="0">
                <a:ln>
                  <a:noFill/>
                </a:ln>
                <a:solidFill>
                  <a:schemeClr val="bg1"/>
                </a:solidFill>
                <a:effectLst/>
                <a:uLnTx/>
                <a:uFillTx/>
                <a:latin typeface="Verdana"/>
                <a:ea typeface="微软雅黑"/>
                <a:cs typeface="+mn-cs"/>
              </a:rPr>
              <a:t>监管范围界定的工作时间表</a:t>
            </a:r>
            <a:endParaRPr kumimoji="0" lang="en-US" altLang="zh-CN" sz="2800" b="0" i="0" u="none" strike="noStrike" kern="1200" cap="none" spc="0" normalizeH="0" baseline="0" noProof="0" dirty="0" smtClean="0">
              <a:ln>
                <a:noFill/>
              </a:ln>
              <a:solidFill>
                <a:schemeClr val="bg1"/>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ysClr val="windowText" lastClr="000000"/>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ysClr val="windowText" lastClr="000000"/>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smtClean="0">
              <a:ln>
                <a:noFill/>
              </a:ln>
              <a:solidFill>
                <a:sysClr val="windowText" lastClr="000000"/>
              </a:solidFill>
              <a:effectLst/>
              <a:uLnTx/>
              <a:uFillTx/>
              <a:latin typeface="Verdana"/>
              <a:ea typeface="微软雅黑"/>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sysClr val="windowText" lastClr="000000"/>
              </a:solidFill>
              <a:effectLst/>
              <a:uLnTx/>
              <a:uFillTx/>
              <a:latin typeface="Verdana"/>
              <a:ea typeface="微软雅黑"/>
              <a:cs typeface="+mn-cs"/>
            </a:endParaRPr>
          </a:p>
        </p:txBody>
      </p:sp>
      <p:pic>
        <p:nvPicPr>
          <p:cNvPr id="12" name="图片 11"/>
          <p:cNvPicPr>
            <a:picLocks noChangeAspect="1"/>
          </p:cNvPicPr>
          <p:nvPr/>
        </p:nvPicPr>
        <p:blipFill>
          <a:blip r:embed="rId3"/>
          <a:stretch>
            <a:fillRect/>
          </a:stretch>
        </p:blipFill>
        <p:spPr>
          <a:xfrm>
            <a:off x="770823" y="1571210"/>
            <a:ext cx="10242168" cy="4938188"/>
          </a:xfrm>
          <a:prstGeom prst="rect">
            <a:avLst/>
          </a:prstGeom>
        </p:spPr>
      </p:pic>
    </p:spTree>
    <p:extLst>
      <p:ext uri="{BB962C8B-B14F-4D97-AF65-F5344CB8AC3E}">
        <p14:creationId xmlns:p14="http://schemas.microsoft.com/office/powerpoint/2010/main" val="230753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338473177"/>
              </p:ext>
            </p:extLst>
          </p:nvPr>
        </p:nvGraphicFramePr>
        <p:xfrm>
          <a:off x="406256" y="1187089"/>
          <a:ext cx="11323925" cy="5593441"/>
        </p:xfrm>
        <a:graphic>
          <a:graphicData uri="http://schemas.openxmlformats.org/drawingml/2006/table">
            <a:tbl>
              <a:tblPr firstRow="1" firstCol="1" bandRow="1">
                <a:tableStyleId>{8799B23B-EC83-4686-B30A-512413B5E67A}</a:tableStyleId>
              </a:tblPr>
              <a:tblGrid>
                <a:gridCol w="5989604">
                  <a:extLst>
                    <a:ext uri="{9D8B030D-6E8A-4147-A177-3AD203B41FA5}">
                      <a16:colId xmlns:a16="http://schemas.microsoft.com/office/drawing/2014/main" xmlns="" val="20000"/>
                    </a:ext>
                  </a:extLst>
                </a:gridCol>
                <a:gridCol w="2753960">
                  <a:extLst>
                    <a:ext uri="{9D8B030D-6E8A-4147-A177-3AD203B41FA5}">
                      <a16:colId xmlns:a16="http://schemas.microsoft.com/office/drawing/2014/main" xmlns="" val="20001"/>
                    </a:ext>
                  </a:extLst>
                </a:gridCol>
                <a:gridCol w="2580361">
                  <a:extLst>
                    <a:ext uri="{9D8B030D-6E8A-4147-A177-3AD203B41FA5}">
                      <a16:colId xmlns:a16="http://schemas.microsoft.com/office/drawing/2014/main" xmlns="" val="20002"/>
                    </a:ext>
                  </a:extLst>
                </a:gridCol>
              </a:tblGrid>
              <a:tr h="625529">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800" kern="0" dirty="0">
                          <a:effectLst/>
                        </a:rPr>
                        <a:t>文书</a:t>
                      </a:r>
                      <a:endParaRPr lang="zh-CN" sz="2000" kern="100" dirty="0">
                        <a:effectLst/>
                        <a:latin typeface="Calibri"/>
                        <a:ea typeface="宋体"/>
                        <a:cs typeface="Times New Roman"/>
                      </a:endParaRPr>
                    </a:p>
                  </a:txBody>
                  <a:tcPr marL="68580" marR="68580" marT="0" marB="0"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准备进行初步审议的会员国</a:t>
                      </a:r>
                      <a:endParaRPr lang="zh-CN" sz="1800" kern="100" dirty="0">
                        <a:effectLst/>
                        <a:latin typeface="Calibri"/>
                        <a:ea typeface="宋体"/>
                        <a:cs typeface="Times New Roman"/>
                      </a:endParaRPr>
                    </a:p>
                  </a:txBody>
                  <a:tcPr marL="68580" marR="68580" marT="0" marB="0"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支持</a:t>
                      </a:r>
                      <a:r>
                        <a:rPr lang="en-US" sz="1600" kern="0" dirty="0">
                          <a:effectLst/>
                        </a:rPr>
                        <a:t>/</a:t>
                      </a:r>
                      <a:r>
                        <a:rPr lang="zh-CN" sz="1600" kern="0" dirty="0">
                          <a:effectLst/>
                        </a:rPr>
                        <a:t>辅助</a:t>
                      </a:r>
                      <a:endParaRPr lang="zh-CN" sz="18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0"/>
                  </a:ext>
                </a:extLst>
              </a:tr>
              <a:tr h="49969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经修订的</a:t>
                      </a:r>
                      <a:r>
                        <a:rPr lang="en-US" sz="1600" kern="0" dirty="0">
                          <a:effectLst/>
                        </a:rPr>
                        <a:t>1974</a:t>
                      </a:r>
                      <a:r>
                        <a:rPr lang="zh-CN" sz="1600" kern="0" dirty="0">
                          <a:effectLst/>
                        </a:rPr>
                        <a:t>年国际海上人命安全公约（</a:t>
                      </a:r>
                      <a:r>
                        <a:rPr lang="en-US" sz="1600" kern="0" dirty="0">
                          <a:effectLst/>
                        </a:rPr>
                        <a:t>SOLAS 1974</a:t>
                      </a:r>
                      <a:r>
                        <a:rPr lang="zh-CN" sz="1600" kern="0" dirty="0">
                          <a:effectLst/>
                        </a:rPr>
                        <a:t>）</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en-US" sz="1600" kern="0" dirty="0">
                          <a:effectLst/>
                        </a:rPr>
                        <a:t> </a:t>
                      </a:r>
                      <a:endParaRPr lang="zh-CN" sz="1800" kern="100" dirty="0">
                        <a:effectLst/>
                        <a:latin typeface="Calibri"/>
                        <a:ea typeface="宋体"/>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en-US" sz="1600" kern="0" dirty="0">
                          <a:effectLst/>
                        </a:rPr>
                        <a:t> </a:t>
                      </a:r>
                      <a:endParaRPr lang="zh-CN" sz="18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1"/>
                  </a:ext>
                </a:extLst>
              </a:tr>
              <a:tr h="47538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a:t>
                      </a:r>
                      <a:r>
                        <a:rPr lang="en-US" sz="1600" kern="0" dirty="0">
                          <a:effectLst/>
                        </a:rPr>
                        <a:t>II-1</a:t>
                      </a:r>
                      <a:r>
                        <a:rPr lang="zh-CN" sz="1600" kern="0" dirty="0">
                          <a:effectLst/>
                        </a:rPr>
                        <a:t>章（施工</a:t>
                      </a:r>
                      <a:r>
                        <a:rPr lang="en-US" sz="1600" kern="0" dirty="0">
                          <a:effectLst/>
                        </a:rPr>
                        <a:t>-</a:t>
                      </a:r>
                      <a:r>
                        <a:rPr lang="zh-CN" sz="1600" kern="0" dirty="0">
                          <a:effectLst/>
                        </a:rPr>
                        <a:t>结构、建筑土地、稳定性、机械和电气装置）</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法国</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中国、伊朗（伊斯兰）</a:t>
                      </a:r>
                      <a:endParaRPr lang="zh-CN" sz="1800" kern="100" dirty="0">
                        <a:solidFill>
                          <a:schemeClr val="bg1"/>
                        </a:solidFill>
                        <a:effectLst/>
                      </a:endParaRPr>
                    </a:p>
                    <a:p>
                      <a:pPr algn="ctr">
                        <a:spcAft>
                          <a:spcPts val="0"/>
                        </a:spcAft>
                      </a:pPr>
                      <a:r>
                        <a:rPr lang="zh-CN" sz="1600" kern="0" dirty="0">
                          <a:solidFill>
                            <a:schemeClr val="bg1"/>
                          </a:solidFill>
                          <a:effectLst/>
                        </a:rPr>
                        <a:t>共和国）和瑞典</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extLst>
                  <a:ext uri="{0D108BD9-81ED-4DB2-BD59-A6C34878D82A}">
                    <a16:rowId xmlns:a16="http://schemas.microsoft.com/office/drawing/2014/main" xmlns="" val="10002"/>
                  </a:ext>
                </a:extLst>
              </a:tr>
              <a:tr h="90312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a:t>
                      </a:r>
                      <a:r>
                        <a:rPr lang="en-US" sz="1600" kern="0" dirty="0">
                          <a:effectLst/>
                        </a:rPr>
                        <a:t>II-2</a:t>
                      </a:r>
                      <a:r>
                        <a:rPr lang="zh-CN" sz="1600" kern="0" dirty="0">
                          <a:effectLst/>
                        </a:rPr>
                        <a:t>章（建设：防火、火灾探测和灭火），包括：</a:t>
                      </a:r>
                      <a:endParaRPr lang="zh-CN" sz="1800" kern="100" dirty="0">
                        <a:effectLst/>
                      </a:endParaRPr>
                    </a:p>
                    <a:p>
                      <a:pPr algn="ctr">
                        <a:spcAft>
                          <a:spcPts val="0"/>
                        </a:spcAft>
                      </a:pPr>
                      <a:r>
                        <a:rPr lang="en-US" sz="1600" kern="0" dirty="0">
                          <a:effectLst/>
                        </a:rPr>
                        <a:t>-</a:t>
                      </a:r>
                      <a:r>
                        <a:rPr lang="zh-CN" sz="1600" kern="0" dirty="0">
                          <a:effectLst/>
                        </a:rPr>
                        <a:t>国际消防安全系统规范（</a:t>
                      </a:r>
                      <a:r>
                        <a:rPr lang="en-US" sz="1600" kern="0" dirty="0">
                          <a:effectLst/>
                        </a:rPr>
                        <a:t>FSS</a:t>
                      </a:r>
                      <a:r>
                        <a:rPr lang="zh-CN" sz="1600" kern="0" dirty="0">
                          <a:effectLst/>
                        </a:rPr>
                        <a:t>规范）；</a:t>
                      </a:r>
                      <a:endParaRPr lang="zh-CN" sz="1800" kern="100" dirty="0">
                        <a:effectLst/>
                      </a:endParaRPr>
                    </a:p>
                    <a:p>
                      <a:pPr algn="ctr">
                        <a:spcAft>
                          <a:spcPts val="0"/>
                        </a:spcAft>
                      </a:pPr>
                      <a:r>
                        <a:rPr lang="en-US" sz="1600" kern="0" dirty="0">
                          <a:effectLst/>
                        </a:rPr>
                        <a:t>-2010</a:t>
                      </a:r>
                      <a:r>
                        <a:rPr lang="zh-CN" sz="1600" kern="0" dirty="0">
                          <a:effectLst/>
                        </a:rPr>
                        <a:t>年国际火灾试验程序应用规范（</a:t>
                      </a:r>
                      <a:r>
                        <a:rPr lang="en-US" sz="1600" kern="0" dirty="0">
                          <a:effectLst/>
                        </a:rPr>
                        <a:t>2010</a:t>
                      </a:r>
                      <a:r>
                        <a:rPr lang="zh-CN" sz="1600" kern="0" dirty="0">
                          <a:effectLst/>
                        </a:rPr>
                        <a:t>年</a:t>
                      </a:r>
                      <a:r>
                        <a:rPr lang="en-US" sz="1600" kern="0" dirty="0">
                          <a:effectLst/>
                        </a:rPr>
                        <a:t>FTP</a:t>
                      </a:r>
                      <a:r>
                        <a:rPr lang="zh-CN" sz="1600" kern="0" dirty="0">
                          <a:effectLst/>
                        </a:rPr>
                        <a:t>规范）</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日本</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14400" rtl="0" eaLnBrk="1" latinLnBrk="0" hangingPunct="1">
                        <a:spcAft>
                          <a:spcPts val="0"/>
                        </a:spcAft>
                      </a:pPr>
                      <a:r>
                        <a:rPr lang="zh-CN" sz="1600" kern="0" dirty="0">
                          <a:solidFill>
                            <a:schemeClr val="bg1"/>
                          </a:solidFill>
                          <a:effectLst/>
                        </a:rPr>
                        <a:t>中国和国际船级社协会（</a:t>
                      </a:r>
                      <a:r>
                        <a:rPr lang="en-US" sz="1600" kern="0" dirty="0">
                          <a:solidFill>
                            <a:schemeClr val="bg1"/>
                          </a:solidFill>
                          <a:effectLst/>
                        </a:rPr>
                        <a:t>IACS</a:t>
                      </a:r>
                      <a:r>
                        <a:rPr lang="zh-CN" sz="1600" kern="0" dirty="0">
                          <a:solidFill>
                            <a:schemeClr val="bg1"/>
                          </a:solidFill>
                          <a:effectLst/>
                        </a:rPr>
                        <a:t>）</a:t>
                      </a:r>
                      <a:endParaRPr lang="zh-CN" sz="1600" kern="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xmlns="" val="10003"/>
                  </a:ext>
                </a:extLst>
              </a:tr>
              <a:tr h="53506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第三章（救生设备和安排），包括</a:t>
                      </a:r>
                      <a:endParaRPr lang="zh-CN" sz="1800" kern="100" dirty="0">
                        <a:effectLst/>
                      </a:endParaRPr>
                    </a:p>
                    <a:p>
                      <a:pPr algn="ctr">
                        <a:spcAft>
                          <a:spcPts val="0"/>
                        </a:spcAft>
                      </a:pPr>
                      <a:r>
                        <a:rPr lang="en-US" sz="1600" kern="0" dirty="0">
                          <a:effectLst/>
                        </a:rPr>
                        <a:t>-</a:t>
                      </a:r>
                      <a:r>
                        <a:rPr lang="zh-CN" sz="1600" kern="0" dirty="0">
                          <a:effectLst/>
                        </a:rPr>
                        <a:t>国际救生设备规范（</a:t>
                      </a:r>
                      <a:r>
                        <a:rPr lang="en-US" sz="1600" kern="0" dirty="0">
                          <a:effectLst/>
                        </a:rPr>
                        <a:t>LSA</a:t>
                      </a:r>
                      <a:r>
                        <a:rPr lang="zh-CN" sz="1600" kern="0" dirty="0">
                          <a:effectLst/>
                        </a:rPr>
                        <a:t>规范）</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荷兰</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14400" rtl="0" eaLnBrk="1" latinLnBrk="0" hangingPunct="1">
                        <a:spcAft>
                          <a:spcPts val="0"/>
                        </a:spcAft>
                      </a:pPr>
                      <a:r>
                        <a:rPr lang="zh-CN" sz="1600" kern="0" dirty="0">
                          <a:solidFill>
                            <a:schemeClr val="bg1"/>
                          </a:solidFill>
                          <a:effectLst/>
                        </a:rPr>
                        <a:t>中国和比利时</a:t>
                      </a:r>
                      <a:endParaRPr lang="zh-CN" sz="1600" kern="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xmlns="" val="10004"/>
                  </a:ext>
                </a:extLst>
              </a:tr>
              <a:tr h="34779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第四章（无线电通信）</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土耳其</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中国和日本</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extLst>
                  <a:ext uri="{0D108BD9-81ED-4DB2-BD59-A6C34878D82A}">
                    <a16:rowId xmlns:a16="http://schemas.microsoft.com/office/drawing/2014/main" xmlns="" val="10005"/>
                  </a:ext>
                </a:extLst>
              </a:tr>
              <a:tr h="47538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第五章（航行安全）</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14400" rtl="0" eaLnBrk="1" latinLnBrk="0" hangingPunct="1">
                        <a:spcAft>
                          <a:spcPts val="0"/>
                        </a:spcAft>
                      </a:pPr>
                      <a:r>
                        <a:rPr lang="zh-CN" sz="1600" kern="0" dirty="0">
                          <a:solidFill>
                            <a:schemeClr val="bg1"/>
                          </a:solidFill>
                          <a:effectLst/>
                        </a:rPr>
                        <a:t>中国</a:t>
                      </a:r>
                      <a:endParaRPr lang="zh-CN" sz="1600" kern="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丹麦、日本和</a:t>
                      </a:r>
                      <a:endParaRPr lang="zh-CN" sz="1800" kern="100" dirty="0">
                        <a:solidFill>
                          <a:schemeClr val="bg1"/>
                        </a:solidFill>
                        <a:effectLst/>
                      </a:endParaRPr>
                    </a:p>
                    <a:p>
                      <a:pPr algn="ctr">
                        <a:spcAft>
                          <a:spcPts val="0"/>
                        </a:spcAft>
                      </a:pPr>
                      <a:r>
                        <a:rPr lang="zh-CN" sz="1600" kern="0" dirty="0">
                          <a:solidFill>
                            <a:schemeClr val="bg1"/>
                          </a:solidFill>
                          <a:effectLst/>
                        </a:rPr>
                        <a:t>新加坡</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extLst>
                  <a:ext uri="{0D108BD9-81ED-4DB2-BD59-A6C34878D82A}">
                    <a16:rowId xmlns:a16="http://schemas.microsoft.com/office/drawing/2014/main" xmlns="" val="10006"/>
                  </a:ext>
                </a:extLst>
              </a:tr>
              <a:tr h="166383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spcAft>
                          <a:spcPts val="0"/>
                        </a:spcAft>
                      </a:pPr>
                      <a:r>
                        <a:rPr lang="zh-CN" sz="1600" kern="0" dirty="0">
                          <a:effectLst/>
                        </a:rPr>
                        <a:t>第六章（货物运输和石油燃料运输），包括：</a:t>
                      </a:r>
                      <a:endParaRPr lang="zh-CN" sz="1800" kern="100" dirty="0">
                        <a:effectLst/>
                      </a:endParaRPr>
                    </a:p>
                    <a:p>
                      <a:pPr algn="ctr">
                        <a:spcAft>
                          <a:spcPts val="0"/>
                        </a:spcAft>
                      </a:pPr>
                      <a:r>
                        <a:rPr lang="en-US" sz="1600" kern="0" dirty="0">
                          <a:effectLst/>
                        </a:rPr>
                        <a:t>-</a:t>
                      </a:r>
                      <a:r>
                        <a:rPr lang="zh-CN" sz="1600" kern="0" dirty="0">
                          <a:effectLst/>
                        </a:rPr>
                        <a:t>国际海运固体散装货物规则（</a:t>
                      </a:r>
                      <a:r>
                        <a:rPr lang="en-US" sz="1600" kern="0" dirty="0">
                          <a:effectLst/>
                        </a:rPr>
                        <a:t>IMSBC</a:t>
                      </a:r>
                      <a:r>
                        <a:rPr lang="zh-CN" sz="1600" kern="0" dirty="0">
                          <a:effectLst/>
                        </a:rPr>
                        <a:t>规则）；</a:t>
                      </a:r>
                      <a:endParaRPr lang="zh-CN" sz="1800" kern="100" dirty="0">
                        <a:effectLst/>
                      </a:endParaRPr>
                    </a:p>
                    <a:p>
                      <a:pPr algn="ctr">
                        <a:spcAft>
                          <a:spcPts val="0"/>
                        </a:spcAft>
                      </a:pPr>
                      <a:r>
                        <a:rPr lang="en-US" sz="1600" kern="0" dirty="0">
                          <a:effectLst/>
                        </a:rPr>
                        <a:t>-</a:t>
                      </a:r>
                      <a:r>
                        <a:rPr lang="zh-CN" sz="1600" kern="0" dirty="0">
                          <a:effectLst/>
                        </a:rPr>
                        <a:t>货物积载和固定安全操作规程（</a:t>
                      </a:r>
                      <a:r>
                        <a:rPr lang="en-US" sz="1600" kern="0" dirty="0">
                          <a:effectLst/>
                        </a:rPr>
                        <a:t>CSS</a:t>
                      </a:r>
                      <a:r>
                        <a:rPr lang="zh-CN" sz="1600" kern="0" dirty="0">
                          <a:effectLst/>
                        </a:rPr>
                        <a:t>规范）</a:t>
                      </a:r>
                      <a:endParaRPr lang="zh-CN" sz="1800" kern="100" dirty="0">
                        <a:effectLst/>
                      </a:endParaRPr>
                    </a:p>
                    <a:p>
                      <a:pPr algn="ctr">
                        <a:spcAft>
                          <a:spcPts val="0"/>
                        </a:spcAft>
                      </a:pPr>
                      <a:r>
                        <a:rPr lang="zh-CN" sz="1600" kern="0" dirty="0">
                          <a:effectLst/>
                        </a:rPr>
                        <a:t>；</a:t>
                      </a:r>
                      <a:r>
                        <a:rPr lang="en-US" sz="1600" kern="0" dirty="0">
                          <a:effectLst/>
                        </a:rPr>
                        <a:t>-</a:t>
                      </a:r>
                      <a:r>
                        <a:rPr lang="zh-CN" sz="1600" kern="0" dirty="0">
                          <a:effectLst/>
                        </a:rPr>
                        <a:t>国际散装谷物安全运输规范（谷物规范）</a:t>
                      </a:r>
                      <a:endParaRPr lang="zh-CN" sz="1800" kern="100" dirty="0">
                        <a:effectLst/>
                      </a:endParaRPr>
                    </a:p>
                    <a:p>
                      <a:pPr algn="ctr">
                        <a:spcAft>
                          <a:spcPts val="0"/>
                        </a:spcAft>
                      </a:pPr>
                      <a:r>
                        <a:rPr lang="en-US" sz="1600" kern="0" dirty="0">
                          <a:effectLst/>
                        </a:rPr>
                        <a:t>–A</a:t>
                      </a:r>
                      <a:r>
                        <a:rPr lang="zh-CN" sz="1600" kern="0" dirty="0">
                          <a:effectLst/>
                        </a:rPr>
                        <a:t>部分</a:t>
                      </a:r>
                      <a:r>
                        <a:rPr lang="en-US" sz="1600" kern="0" dirty="0">
                          <a:effectLst/>
                        </a:rPr>
                        <a:t>“</a:t>
                      </a:r>
                      <a:r>
                        <a:rPr lang="zh-CN" sz="1600" kern="0" dirty="0">
                          <a:effectLst/>
                        </a:rPr>
                        <a:t>具体要求</a:t>
                      </a:r>
                      <a:r>
                        <a:rPr lang="en-US" sz="1600" kern="0" dirty="0">
                          <a:effectLst/>
                        </a:rPr>
                        <a:t>”</a:t>
                      </a:r>
                      <a:r>
                        <a:rPr lang="zh-CN" sz="1600" kern="0" dirty="0">
                          <a:effectLst/>
                        </a:rPr>
                        <a:t>；以及</a:t>
                      </a:r>
                      <a:r>
                        <a:rPr lang="en-US" sz="1600" kern="0" dirty="0">
                          <a:effectLst/>
                        </a:rPr>
                        <a:t>-</a:t>
                      </a:r>
                      <a:r>
                        <a:rPr lang="zh-CN" sz="1600" kern="0" dirty="0">
                          <a:effectLst/>
                        </a:rPr>
                        <a:t>国际散装谷物安全运输规范（谷物规范）</a:t>
                      </a:r>
                      <a:endParaRPr lang="zh-CN" sz="1800" kern="100" dirty="0">
                        <a:effectLst/>
                      </a:endParaRPr>
                    </a:p>
                    <a:p>
                      <a:pPr algn="ctr">
                        <a:spcAft>
                          <a:spcPts val="0"/>
                        </a:spcAft>
                      </a:pPr>
                      <a:r>
                        <a:rPr lang="en-US" sz="1600" kern="0" dirty="0">
                          <a:effectLst/>
                        </a:rPr>
                        <a:t>–B</a:t>
                      </a:r>
                      <a:r>
                        <a:rPr lang="zh-CN" sz="1600" kern="0" dirty="0">
                          <a:effectLst/>
                        </a:rPr>
                        <a:t>部分</a:t>
                      </a:r>
                      <a:r>
                        <a:rPr lang="en-US" sz="1600" kern="0" dirty="0">
                          <a:effectLst/>
                        </a:rPr>
                        <a:t>“</a:t>
                      </a:r>
                      <a:r>
                        <a:rPr lang="zh-CN" sz="1600" kern="0" dirty="0">
                          <a:effectLst/>
                        </a:rPr>
                        <a:t>假定横倾力矩和一般假设的计算</a:t>
                      </a:r>
                      <a:r>
                        <a:rPr lang="en-US" sz="1600" kern="0" dirty="0">
                          <a:effectLst/>
                        </a:rPr>
                        <a:t>”</a:t>
                      </a:r>
                      <a:r>
                        <a:rPr lang="zh-CN" sz="1600" kern="0" dirty="0">
                          <a:effectLst/>
                        </a:rPr>
                        <a:t>。</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spcAft>
                          <a:spcPts val="0"/>
                        </a:spcAft>
                      </a:pPr>
                      <a:r>
                        <a:rPr lang="zh-CN" sz="1600" kern="0" dirty="0">
                          <a:solidFill>
                            <a:schemeClr val="bg1"/>
                          </a:solidFill>
                          <a:effectLst/>
                        </a:rPr>
                        <a:t>日本</a:t>
                      </a:r>
                      <a:endParaRPr lang="zh-CN" sz="1800"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14400" rtl="0" eaLnBrk="1" latinLnBrk="0" hangingPunct="1">
                        <a:spcAft>
                          <a:spcPts val="0"/>
                        </a:spcAft>
                      </a:pPr>
                      <a:r>
                        <a:rPr lang="zh-CN" sz="1600" kern="0" dirty="0">
                          <a:solidFill>
                            <a:schemeClr val="bg1"/>
                          </a:solidFill>
                          <a:effectLst/>
                        </a:rPr>
                        <a:t>中国</a:t>
                      </a:r>
                      <a:endParaRPr lang="zh-CN" sz="1600" kern="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7" name="文本框 7"/>
          <p:cNvSpPr txBox="1"/>
          <p:nvPr/>
        </p:nvSpPr>
        <p:spPr>
          <a:xfrm>
            <a:off x="582551" y="725424"/>
            <a:ext cx="855311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 </a:t>
            </a:r>
            <a:r>
              <a:rPr lang="zh-CN" altLang="en-US" sz="2400" b="1" dirty="0">
                <a:solidFill>
                  <a:schemeClr val="bg1"/>
                </a:solidFill>
                <a:latin typeface="微软雅黑" panose="020B0503020204020204" pitchFamily="34" charset="-122"/>
                <a:ea typeface="微软雅黑" panose="020B0503020204020204" pitchFamily="34" charset="-122"/>
              </a:rPr>
              <a:t>会议确定各个会员国审核的内容分工</a:t>
            </a:r>
          </a:p>
        </p:txBody>
      </p:sp>
      <p:sp>
        <p:nvSpPr>
          <p:cNvPr id="9" name="文本框 7"/>
          <p:cNvSpPr txBox="1"/>
          <p:nvPr/>
        </p:nvSpPr>
        <p:spPr>
          <a:xfrm>
            <a:off x="242916" y="140650"/>
            <a:ext cx="855311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smtClean="0">
                <a:solidFill>
                  <a:schemeClr val="bg1"/>
                </a:solidFill>
                <a:latin typeface="微软雅黑" panose="020B0503020204020204" pitchFamily="34" charset="-122"/>
                <a:ea typeface="微软雅黑" panose="020B0503020204020204" pitchFamily="34" charset="-122"/>
              </a:rPr>
              <a:t>）无人</a:t>
            </a:r>
            <a:r>
              <a:rPr lang="zh-CN" altLang="en-US" sz="3200" b="1" dirty="0">
                <a:solidFill>
                  <a:schemeClr val="bg1"/>
                </a:solidFill>
                <a:latin typeface="微软雅黑" panose="020B0503020204020204" pitchFamily="34" charset="-122"/>
                <a:ea typeface="微软雅黑" panose="020B0503020204020204" pitchFamily="34" charset="-122"/>
              </a:rPr>
              <a:t>船运营的监管范围</a:t>
            </a:r>
            <a:endParaRPr lang="zh-CN" altLang="en-US" sz="3200" b="1" dirty="0">
              <a:solidFill>
                <a:schemeClr val="bg1"/>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307539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883860369"/>
              </p:ext>
            </p:extLst>
          </p:nvPr>
        </p:nvGraphicFramePr>
        <p:xfrm>
          <a:off x="413739" y="734291"/>
          <a:ext cx="11334703" cy="5747658"/>
        </p:xfrm>
        <a:graphic>
          <a:graphicData uri="http://schemas.openxmlformats.org/drawingml/2006/table">
            <a:tbl>
              <a:tblPr firstRow="1" firstCol="1" bandRow="1">
                <a:tableStyleId>{BC89EF96-8CEA-46FF-86C4-4CE0E7609802}</a:tableStyleId>
              </a:tblPr>
              <a:tblGrid>
                <a:gridCol w="6337806">
                  <a:extLst>
                    <a:ext uri="{9D8B030D-6E8A-4147-A177-3AD203B41FA5}">
                      <a16:colId xmlns:a16="http://schemas.microsoft.com/office/drawing/2014/main" xmlns="" val="20000"/>
                    </a:ext>
                  </a:extLst>
                </a:gridCol>
                <a:gridCol w="2231720">
                  <a:extLst>
                    <a:ext uri="{9D8B030D-6E8A-4147-A177-3AD203B41FA5}">
                      <a16:colId xmlns:a16="http://schemas.microsoft.com/office/drawing/2014/main" xmlns="" val="20001"/>
                    </a:ext>
                  </a:extLst>
                </a:gridCol>
                <a:gridCol w="2765177">
                  <a:extLst>
                    <a:ext uri="{9D8B030D-6E8A-4147-A177-3AD203B41FA5}">
                      <a16:colId xmlns:a16="http://schemas.microsoft.com/office/drawing/2014/main" xmlns="" val="20002"/>
                    </a:ext>
                  </a:extLst>
                </a:gridCol>
              </a:tblGrid>
              <a:tr h="1384428">
                <a:tc>
                  <a:txBody>
                    <a:bodyPr/>
                    <a:lstStyle/>
                    <a:p>
                      <a:pPr algn="ctr">
                        <a:spcAft>
                          <a:spcPts val="0"/>
                        </a:spcAft>
                      </a:pPr>
                      <a:r>
                        <a:rPr lang="zh-CN" sz="1400" kern="0" dirty="0">
                          <a:solidFill>
                            <a:schemeClr val="bg1"/>
                          </a:solidFill>
                          <a:effectLst/>
                        </a:rPr>
                        <a:t>第七章（危险货物运输），包括：</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《国际海上危险货物规则》（</a:t>
                      </a:r>
                      <a:r>
                        <a:rPr lang="en-US" sz="1400" kern="0" dirty="0">
                          <a:solidFill>
                            <a:schemeClr val="bg1"/>
                          </a:solidFill>
                          <a:effectLst/>
                        </a:rPr>
                        <a:t>IMDG</a:t>
                      </a:r>
                      <a:r>
                        <a:rPr lang="zh-CN" sz="1400" kern="0" dirty="0">
                          <a:solidFill>
                            <a:schemeClr val="bg1"/>
                          </a:solidFill>
                          <a:effectLst/>
                        </a:rPr>
                        <a:t>代码）；</a:t>
                      </a:r>
                      <a:r>
                        <a:rPr lang="en-US" sz="1400" kern="0" dirty="0">
                          <a:solidFill>
                            <a:schemeClr val="bg1"/>
                          </a:solidFill>
                          <a:effectLst/>
                        </a:rPr>
                        <a:t>-</a:t>
                      </a:r>
                      <a:r>
                        <a:rPr lang="zh-CN" sz="1400" kern="0" dirty="0">
                          <a:solidFill>
                            <a:schemeClr val="bg1"/>
                          </a:solidFill>
                          <a:effectLst/>
                        </a:rPr>
                        <a:t>国际散装运输危险化学品船舶构造和设备规范（</a:t>
                      </a:r>
                      <a:r>
                        <a:rPr lang="en-US" sz="1400" kern="0" dirty="0">
                          <a:solidFill>
                            <a:schemeClr val="bg1"/>
                          </a:solidFill>
                          <a:effectLst/>
                        </a:rPr>
                        <a:t>IBC</a:t>
                      </a:r>
                      <a:r>
                        <a:rPr lang="zh-CN" sz="1400" kern="0" dirty="0">
                          <a:solidFill>
                            <a:schemeClr val="bg1"/>
                          </a:solidFill>
                          <a:effectLst/>
                        </a:rPr>
                        <a:t>规范）；</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国际散装运输液化气体船舶构造和设备规范（</a:t>
                      </a:r>
                      <a:r>
                        <a:rPr lang="en-US" sz="1400" kern="0" dirty="0">
                          <a:solidFill>
                            <a:schemeClr val="bg1"/>
                          </a:solidFill>
                          <a:effectLst/>
                        </a:rPr>
                        <a:t>IGC</a:t>
                      </a:r>
                      <a:r>
                        <a:rPr lang="zh-CN" sz="1400" kern="0" dirty="0">
                          <a:solidFill>
                            <a:schemeClr val="bg1"/>
                          </a:solidFill>
                          <a:effectLst/>
                        </a:rPr>
                        <a:t>规范）；</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船上包装辐照核燃料、钚和高放射性废物安全运输国际规范（</a:t>
                      </a:r>
                      <a:r>
                        <a:rPr lang="en-US" sz="1400" kern="0" dirty="0">
                          <a:solidFill>
                            <a:schemeClr val="bg1"/>
                          </a:solidFill>
                          <a:effectLst/>
                        </a:rPr>
                        <a:t>INF</a:t>
                      </a:r>
                      <a:r>
                        <a:rPr lang="zh-CN" sz="1400" kern="0" dirty="0">
                          <a:solidFill>
                            <a:schemeClr val="bg1"/>
                          </a:solidFill>
                          <a:effectLst/>
                        </a:rPr>
                        <a:t>规范）。</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日本</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marL="0" algn="ctr" defTabSz="914400" rtl="0" eaLnBrk="1" latinLnBrk="0" hangingPunct="1">
                        <a:spcAft>
                          <a:spcPts val="0"/>
                        </a:spcAft>
                      </a:pPr>
                      <a:r>
                        <a:rPr lang="zh-CN" sz="1600" kern="0" dirty="0">
                          <a:solidFill>
                            <a:schemeClr val="bg1"/>
                          </a:solidFill>
                          <a:effectLst/>
                        </a:rPr>
                        <a:t>中国</a:t>
                      </a:r>
                      <a:endParaRPr lang="zh-CN" sz="1600" kern="0" dirty="0">
                        <a:solidFill>
                          <a:schemeClr val="bg1"/>
                        </a:solidFill>
                        <a:effectLst/>
                        <a:latin typeface="+mn-lt"/>
                        <a:ea typeface="+mn-ea"/>
                        <a:cs typeface="+mn-cs"/>
                      </a:endParaRPr>
                    </a:p>
                  </a:txBody>
                  <a:tcPr marL="61239" marR="61239" marT="0" marB="0" anchor="ctr"/>
                </a:tc>
                <a:extLst>
                  <a:ext uri="{0D108BD9-81ED-4DB2-BD59-A6C34878D82A}">
                    <a16:rowId xmlns:a16="http://schemas.microsoft.com/office/drawing/2014/main" xmlns="" val="10000"/>
                  </a:ext>
                </a:extLst>
              </a:tr>
              <a:tr h="658914">
                <a:tc>
                  <a:txBody>
                    <a:bodyPr/>
                    <a:lstStyle/>
                    <a:p>
                      <a:pPr algn="ctr">
                        <a:spcAft>
                          <a:spcPts val="0"/>
                        </a:spcAft>
                      </a:pPr>
                      <a:r>
                        <a:rPr lang="zh-CN" sz="1400" kern="0" dirty="0">
                          <a:solidFill>
                            <a:schemeClr val="bg1"/>
                          </a:solidFill>
                          <a:effectLst/>
                        </a:rPr>
                        <a:t>第九章（船舶安全营运管理），包括：</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国际安全管理（</a:t>
                      </a:r>
                      <a:r>
                        <a:rPr lang="en-US" sz="1400" kern="0" dirty="0">
                          <a:solidFill>
                            <a:schemeClr val="bg1"/>
                          </a:solidFill>
                          <a:effectLst/>
                        </a:rPr>
                        <a:t>ISM</a:t>
                      </a:r>
                      <a:r>
                        <a:rPr lang="zh-CN" sz="1400" kern="0" dirty="0">
                          <a:solidFill>
                            <a:schemeClr val="bg1"/>
                          </a:solidFill>
                          <a:effectLst/>
                        </a:rPr>
                        <a:t>）规范。</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挪威</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中国、尼日利亚、韩国和俄罗斯联邦</a:t>
                      </a:r>
                      <a:endParaRPr lang="zh-CN" sz="1600" kern="100" dirty="0">
                        <a:solidFill>
                          <a:schemeClr val="bg1"/>
                        </a:solidFill>
                        <a:effectLst/>
                        <a:latin typeface="Calibri"/>
                        <a:ea typeface="宋体"/>
                        <a:cs typeface="Times New Roman"/>
                      </a:endParaRPr>
                    </a:p>
                  </a:txBody>
                  <a:tcPr marL="61239" marR="61239" marT="0" marB="0" anchor="ctr"/>
                </a:tc>
                <a:extLst>
                  <a:ext uri="{0D108BD9-81ED-4DB2-BD59-A6C34878D82A}">
                    <a16:rowId xmlns:a16="http://schemas.microsoft.com/office/drawing/2014/main" xmlns="" val="10001"/>
                  </a:ext>
                </a:extLst>
              </a:tr>
              <a:tr h="1281568">
                <a:tc>
                  <a:txBody>
                    <a:bodyPr/>
                    <a:lstStyle/>
                    <a:p>
                      <a:pPr algn="ctr">
                        <a:spcAft>
                          <a:spcPts val="0"/>
                        </a:spcAft>
                      </a:pPr>
                      <a:r>
                        <a:rPr lang="zh-CN" sz="1400" kern="0" dirty="0">
                          <a:solidFill>
                            <a:schemeClr val="bg1"/>
                          </a:solidFill>
                          <a:effectLst/>
                        </a:rPr>
                        <a:t>第十一章之一（加强海上安全的特别措施），包括：</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认可机构代码（</a:t>
                      </a:r>
                      <a:r>
                        <a:rPr lang="en-US" sz="1400" kern="0" dirty="0">
                          <a:solidFill>
                            <a:schemeClr val="bg1"/>
                          </a:solidFill>
                          <a:effectLst/>
                        </a:rPr>
                        <a:t>RO</a:t>
                      </a:r>
                      <a:r>
                        <a:rPr lang="zh-CN" sz="1400" kern="0" dirty="0">
                          <a:solidFill>
                            <a:schemeClr val="bg1"/>
                          </a:solidFill>
                          <a:effectLst/>
                        </a:rPr>
                        <a:t>代码）；</a:t>
                      </a:r>
                      <a:endParaRPr lang="zh-CN" sz="1400" kern="100" dirty="0">
                        <a:solidFill>
                          <a:schemeClr val="bg1"/>
                        </a:solidFill>
                        <a:effectLst/>
                      </a:endParaRPr>
                    </a:p>
                    <a:p>
                      <a:pPr algn="ctr">
                        <a:spcAft>
                          <a:spcPts val="0"/>
                        </a:spcAft>
                      </a:pPr>
                      <a:r>
                        <a:rPr lang="en-US" sz="1400" kern="0" dirty="0">
                          <a:solidFill>
                            <a:schemeClr val="bg1"/>
                          </a:solidFill>
                          <a:effectLst/>
                        </a:rPr>
                        <a:t>-2001</a:t>
                      </a:r>
                      <a:r>
                        <a:rPr lang="zh-CN" sz="1400" kern="0" dirty="0">
                          <a:solidFill>
                            <a:schemeClr val="bg1"/>
                          </a:solidFill>
                          <a:effectLst/>
                        </a:rPr>
                        <a:t>年国际散装船和油轮检验期间加强检查方案守则（</a:t>
                      </a:r>
                      <a:r>
                        <a:rPr lang="en-US" sz="1400" kern="0" dirty="0">
                          <a:solidFill>
                            <a:schemeClr val="bg1"/>
                          </a:solidFill>
                          <a:effectLst/>
                        </a:rPr>
                        <a:t>2011 ESP CODE</a:t>
                      </a:r>
                      <a:r>
                        <a:rPr lang="zh-CN" sz="1400" kern="0" dirty="0">
                          <a:solidFill>
                            <a:schemeClr val="bg1"/>
                          </a:solidFill>
                          <a:effectLst/>
                        </a:rPr>
                        <a:t>）；</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海上伤亡或海上事故安全调查的国际标准和推荐实施规程（伤亡调查规程）</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芬兰</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marL="0" algn="ctr" defTabSz="914400" rtl="0" eaLnBrk="1" latinLnBrk="0" hangingPunct="1">
                        <a:spcAft>
                          <a:spcPts val="0"/>
                        </a:spcAft>
                      </a:pPr>
                      <a:r>
                        <a:rPr lang="zh-CN" sz="1600" kern="0" dirty="0">
                          <a:solidFill>
                            <a:schemeClr val="bg1"/>
                          </a:solidFill>
                          <a:effectLst/>
                        </a:rPr>
                        <a:t>中国</a:t>
                      </a:r>
                      <a:endParaRPr lang="zh-CN" sz="1600" kern="0" dirty="0">
                        <a:solidFill>
                          <a:schemeClr val="bg1"/>
                        </a:solidFill>
                        <a:effectLst/>
                        <a:latin typeface="+mn-lt"/>
                        <a:ea typeface="+mn-ea"/>
                        <a:cs typeface="+mn-cs"/>
                      </a:endParaRPr>
                    </a:p>
                  </a:txBody>
                  <a:tcPr marL="61239" marR="61239" marT="0" marB="0" anchor="ctr"/>
                </a:tc>
                <a:extLst>
                  <a:ext uri="{0D108BD9-81ED-4DB2-BD59-A6C34878D82A}">
                    <a16:rowId xmlns:a16="http://schemas.microsoft.com/office/drawing/2014/main" xmlns="" val="10002"/>
                  </a:ext>
                </a:extLst>
              </a:tr>
              <a:tr h="519160">
                <a:tc>
                  <a:txBody>
                    <a:bodyPr/>
                    <a:lstStyle/>
                    <a:p>
                      <a:pPr algn="ctr">
                        <a:spcAft>
                          <a:spcPts val="0"/>
                        </a:spcAft>
                      </a:pPr>
                      <a:r>
                        <a:rPr lang="zh-CN" sz="1400" kern="0" dirty="0">
                          <a:solidFill>
                            <a:schemeClr val="bg1"/>
                          </a:solidFill>
                          <a:effectLst/>
                        </a:rPr>
                        <a:t>第十一章至第二章（加强海上安全的特别措施），包括：</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国际船舶和港口设施安全法则（</a:t>
                      </a:r>
                      <a:r>
                        <a:rPr lang="en-US" sz="1400" kern="0" dirty="0">
                          <a:solidFill>
                            <a:schemeClr val="bg1"/>
                          </a:solidFill>
                          <a:effectLst/>
                        </a:rPr>
                        <a:t>ISPS</a:t>
                      </a:r>
                      <a:r>
                        <a:rPr lang="zh-CN" sz="1400" kern="0" dirty="0">
                          <a:solidFill>
                            <a:schemeClr val="bg1"/>
                          </a:solidFill>
                          <a:effectLst/>
                        </a:rPr>
                        <a:t>法则）</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芬兰</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marL="0" algn="ctr" defTabSz="914400" rtl="0" eaLnBrk="1" latinLnBrk="0" hangingPunct="1">
                        <a:spcAft>
                          <a:spcPts val="0"/>
                        </a:spcAft>
                      </a:pPr>
                      <a:r>
                        <a:rPr lang="zh-CN" sz="1600" kern="0" dirty="0">
                          <a:solidFill>
                            <a:schemeClr val="bg1"/>
                          </a:solidFill>
                          <a:effectLst/>
                        </a:rPr>
                        <a:t>中国</a:t>
                      </a:r>
                      <a:endParaRPr lang="zh-CN" sz="1600" kern="0" dirty="0">
                        <a:solidFill>
                          <a:schemeClr val="bg1"/>
                        </a:solidFill>
                        <a:effectLst/>
                        <a:latin typeface="+mn-lt"/>
                        <a:ea typeface="+mn-ea"/>
                        <a:cs typeface="+mn-cs"/>
                      </a:endParaRPr>
                    </a:p>
                  </a:txBody>
                  <a:tcPr marL="61239" marR="61239" marT="0" marB="0" anchor="ctr"/>
                </a:tc>
                <a:extLst>
                  <a:ext uri="{0D108BD9-81ED-4DB2-BD59-A6C34878D82A}">
                    <a16:rowId xmlns:a16="http://schemas.microsoft.com/office/drawing/2014/main" xmlns="" val="10003"/>
                  </a:ext>
                </a:extLst>
              </a:tr>
              <a:tr h="519160">
                <a:tc>
                  <a:txBody>
                    <a:bodyPr/>
                    <a:lstStyle/>
                    <a:p>
                      <a:pPr algn="ctr">
                        <a:spcAft>
                          <a:spcPts val="0"/>
                        </a:spcAft>
                      </a:pPr>
                      <a:r>
                        <a:rPr lang="zh-CN" sz="1400" kern="0" dirty="0">
                          <a:solidFill>
                            <a:schemeClr val="bg1"/>
                          </a:solidFill>
                          <a:effectLst/>
                        </a:rPr>
                        <a:t>第十四章（极地水域作业船舶安全措施），包括：</a:t>
                      </a:r>
                      <a:endParaRPr lang="zh-CN" sz="1400" kern="100" dirty="0">
                        <a:solidFill>
                          <a:schemeClr val="bg1"/>
                        </a:solidFill>
                        <a:effectLst/>
                      </a:endParaRPr>
                    </a:p>
                    <a:p>
                      <a:pPr algn="ctr">
                        <a:spcAft>
                          <a:spcPts val="0"/>
                        </a:spcAft>
                      </a:pPr>
                      <a:r>
                        <a:rPr lang="en-US" sz="1400" kern="0" dirty="0">
                          <a:solidFill>
                            <a:schemeClr val="bg1"/>
                          </a:solidFill>
                          <a:effectLst/>
                        </a:rPr>
                        <a:t>-</a:t>
                      </a:r>
                      <a:r>
                        <a:rPr lang="zh-CN" sz="1400" kern="0" dirty="0">
                          <a:solidFill>
                            <a:schemeClr val="bg1"/>
                          </a:solidFill>
                          <a:effectLst/>
                        </a:rPr>
                        <a:t>国际极地水域作业船舶规范（极地规范）</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zh-CN" sz="1600" kern="0" dirty="0">
                          <a:solidFill>
                            <a:schemeClr val="bg1"/>
                          </a:solidFill>
                          <a:effectLst/>
                        </a:rPr>
                        <a:t>芬兰</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extLst>
                  <a:ext uri="{0D108BD9-81ED-4DB2-BD59-A6C34878D82A}">
                    <a16:rowId xmlns:a16="http://schemas.microsoft.com/office/drawing/2014/main" xmlns="" val="10004"/>
                  </a:ext>
                </a:extLst>
              </a:tr>
              <a:tr h="692214">
                <a:tc>
                  <a:txBody>
                    <a:bodyPr/>
                    <a:lstStyle/>
                    <a:p>
                      <a:pPr algn="ctr">
                        <a:spcAft>
                          <a:spcPts val="0"/>
                        </a:spcAft>
                      </a:pPr>
                      <a:r>
                        <a:rPr lang="zh-CN" sz="1400" kern="0" dirty="0">
                          <a:solidFill>
                            <a:schemeClr val="bg1"/>
                          </a:solidFill>
                          <a:effectLst/>
                        </a:rPr>
                        <a:t>关于在西北欧和波罗的海指定港口之间，或往返指定港口之间进行定期国际航行的滚装客船的具体稳性要求的协定（</a:t>
                      </a:r>
                      <a:r>
                        <a:rPr lang="en-US" sz="1400" kern="0" dirty="0">
                          <a:solidFill>
                            <a:schemeClr val="bg1"/>
                          </a:solidFill>
                          <a:effectLst/>
                        </a:rPr>
                        <a:t>SOLAS AGR 1996</a:t>
                      </a:r>
                      <a:r>
                        <a:rPr lang="zh-CN" sz="1400" kern="0" dirty="0">
                          <a:solidFill>
                            <a:schemeClr val="bg1"/>
                          </a:solidFill>
                          <a:effectLst/>
                        </a:rPr>
                        <a:t>）</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extLst>
                  <a:ext uri="{0D108BD9-81ED-4DB2-BD59-A6C34878D82A}">
                    <a16:rowId xmlns:a16="http://schemas.microsoft.com/office/drawing/2014/main" xmlns="" val="10005"/>
                  </a:ext>
                </a:extLst>
              </a:tr>
              <a:tr h="346107">
                <a:tc>
                  <a:txBody>
                    <a:bodyPr/>
                    <a:lstStyle/>
                    <a:p>
                      <a:pPr algn="ctr">
                        <a:spcAft>
                          <a:spcPts val="0"/>
                        </a:spcAft>
                      </a:pPr>
                      <a:r>
                        <a:rPr lang="zh-CN" sz="1400" kern="0" dirty="0">
                          <a:solidFill>
                            <a:schemeClr val="bg1"/>
                          </a:solidFill>
                          <a:effectLst/>
                        </a:rPr>
                        <a:t>与</a:t>
                      </a:r>
                      <a:r>
                        <a:rPr lang="en-US" sz="1400" kern="0" dirty="0">
                          <a:solidFill>
                            <a:schemeClr val="bg1"/>
                          </a:solidFill>
                          <a:effectLst/>
                        </a:rPr>
                        <a:t>SOLAS 1974</a:t>
                      </a:r>
                      <a:r>
                        <a:rPr lang="zh-CN" sz="1400" kern="0" dirty="0">
                          <a:solidFill>
                            <a:schemeClr val="bg1"/>
                          </a:solidFill>
                          <a:effectLst/>
                        </a:rPr>
                        <a:t>有关的</a:t>
                      </a:r>
                      <a:r>
                        <a:rPr lang="en-US" sz="1400" kern="0" dirty="0">
                          <a:solidFill>
                            <a:schemeClr val="bg1"/>
                          </a:solidFill>
                          <a:effectLst/>
                        </a:rPr>
                        <a:t>1978</a:t>
                      </a:r>
                      <a:r>
                        <a:rPr lang="zh-CN" sz="1400" kern="0" dirty="0">
                          <a:solidFill>
                            <a:schemeClr val="bg1"/>
                          </a:solidFill>
                          <a:effectLst/>
                        </a:rPr>
                        <a:t>年议定书（</a:t>
                      </a:r>
                      <a:r>
                        <a:rPr lang="en-US" sz="1400" kern="0" dirty="0">
                          <a:solidFill>
                            <a:schemeClr val="bg1"/>
                          </a:solidFill>
                          <a:effectLst/>
                        </a:rPr>
                        <a:t>SOLAS PROT 1978</a:t>
                      </a:r>
                      <a:r>
                        <a:rPr lang="zh-CN" sz="1400" kern="0" dirty="0">
                          <a:solidFill>
                            <a:schemeClr val="bg1"/>
                          </a:solidFill>
                          <a:effectLst/>
                        </a:rPr>
                        <a:t>）</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a:solidFill>
                            <a:schemeClr val="bg1"/>
                          </a:solidFill>
                          <a:effectLst/>
                        </a:rPr>
                        <a:t> </a:t>
                      </a:r>
                      <a:endParaRPr lang="zh-CN" sz="1600" kern="10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extLst>
                  <a:ext uri="{0D108BD9-81ED-4DB2-BD59-A6C34878D82A}">
                    <a16:rowId xmlns:a16="http://schemas.microsoft.com/office/drawing/2014/main" xmlns="" val="10006"/>
                  </a:ext>
                </a:extLst>
              </a:tr>
              <a:tr h="346107">
                <a:tc>
                  <a:txBody>
                    <a:bodyPr/>
                    <a:lstStyle/>
                    <a:p>
                      <a:pPr algn="ctr">
                        <a:spcAft>
                          <a:spcPts val="0"/>
                        </a:spcAft>
                      </a:pPr>
                      <a:r>
                        <a:rPr lang="zh-CN" sz="1400" kern="0" dirty="0">
                          <a:solidFill>
                            <a:schemeClr val="bg1"/>
                          </a:solidFill>
                          <a:effectLst/>
                        </a:rPr>
                        <a:t>关于</a:t>
                      </a:r>
                      <a:r>
                        <a:rPr lang="en-US" sz="1400" kern="0" dirty="0">
                          <a:solidFill>
                            <a:schemeClr val="bg1"/>
                          </a:solidFill>
                          <a:effectLst/>
                        </a:rPr>
                        <a:t>SOLAS 1974</a:t>
                      </a:r>
                      <a:r>
                        <a:rPr lang="zh-CN" sz="1400" kern="0" dirty="0">
                          <a:solidFill>
                            <a:schemeClr val="bg1"/>
                          </a:solidFill>
                          <a:effectLst/>
                        </a:rPr>
                        <a:t>的</a:t>
                      </a:r>
                      <a:r>
                        <a:rPr lang="en-US" sz="1400" kern="0" dirty="0">
                          <a:solidFill>
                            <a:schemeClr val="bg1"/>
                          </a:solidFill>
                          <a:effectLst/>
                        </a:rPr>
                        <a:t>1988</a:t>
                      </a:r>
                      <a:r>
                        <a:rPr lang="zh-CN" sz="1400" kern="0" dirty="0">
                          <a:solidFill>
                            <a:schemeClr val="bg1"/>
                          </a:solidFill>
                          <a:effectLst/>
                        </a:rPr>
                        <a:t>年议定书（</a:t>
                      </a:r>
                      <a:r>
                        <a:rPr lang="en-US" sz="1400" kern="0" dirty="0">
                          <a:solidFill>
                            <a:schemeClr val="bg1"/>
                          </a:solidFill>
                          <a:effectLst/>
                        </a:rPr>
                        <a:t>SOLAS PROT 1988</a:t>
                      </a:r>
                      <a:r>
                        <a:rPr lang="zh-CN" sz="1400" kern="0" dirty="0">
                          <a:solidFill>
                            <a:schemeClr val="bg1"/>
                          </a:solidFill>
                          <a:effectLst/>
                        </a:rPr>
                        <a:t>）</a:t>
                      </a:r>
                      <a:endParaRPr lang="zh-CN" sz="14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tc>
                  <a:txBody>
                    <a:bodyPr/>
                    <a:lstStyle/>
                    <a:p>
                      <a:pPr algn="ctr">
                        <a:spcAft>
                          <a:spcPts val="0"/>
                        </a:spcAft>
                      </a:pPr>
                      <a:r>
                        <a:rPr lang="en-US" sz="1600" kern="0" dirty="0">
                          <a:solidFill>
                            <a:schemeClr val="bg1"/>
                          </a:solidFill>
                          <a:effectLst/>
                        </a:rPr>
                        <a:t> </a:t>
                      </a:r>
                      <a:endParaRPr lang="zh-CN" sz="1600" kern="100" dirty="0">
                        <a:solidFill>
                          <a:schemeClr val="bg1"/>
                        </a:solidFill>
                        <a:effectLst/>
                        <a:latin typeface="Calibri"/>
                        <a:ea typeface="宋体"/>
                        <a:cs typeface="Times New Roman"/>
                      </a:endParaRPr>
                    </a:p>
                  </a:txBody>
                  <a:tcPr marL="61239" marR="61239" marT="0" marB="0" anchor="ctr"/>
                </a:tc>
                <a:extLst>
                  <a:ext uri="{0D108BD9-81ED-4DB2-BD59-A6C34878D82A}">
                    <a16:rowId xmlns:a16="http://schemas.microsoft.com/office/drawing/2014/main" xmlns="" val="10007"/>
                  </a:ext>
                </a:extLst>
              </a:tr>
            </a:tbl>
          </a:graphicData>
        </a:graphic>
      </p:graphicFrame>
      <p:sp>
        <p:nvSpPr>
          <p:cNvPr id="7" name="文本框 7"/>
          <p:cNvSpPr txBox="1"/>
          <p:nvPr/>
        </p:nvSpPr>
        <p:spPr>
          <a:xfrm>
            <a:off x="413739" y="134581"/>
            <a:ext cx="855311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 </a:t>
            </a:r>
            <a:r>
              <a:rPr lang="zh-CN" altLang="en-US" sz="2400" b="1" dirty="0">
                <a:solidFill>
                  <a:schemeClr val="bg1"/>
                </a:solidFill>
                <a:latin typeface="微软雅黑" panose="020B0503020204020204" pitchFamily="34" charset="-122"/>
                <a:ea typeface="微软雅黑" panose="020B0503020204020204" pitchFamily="34" charset="-122"/>
              </a:rPr>
              <a:t>会议确定各个会员国审核的内容分工</a:t>
            </a:r>
          </a:p>
        </p:txBody>
      </p:sp>
    </p:spTree>
    <p:extLst>
      <p:ext uri="{BB962C8B-B14F-4D97-AF65-F5344CB8AC3E}">
        <p14:creationId xmlns:p14="http://schemas.microsoft.com/office/powerpoint/2010/main" val="1787243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TotalTime>
  <Words>2239</Words>
  <Application>Microsoft Office PowerPoint</Application>
  <PresentationFormat>宽屏</PresentationFormat>
  <Paragraphs>290</Paragraphs>
  <Slides>20</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FontAwesome</vt:lpstr>
      <vt:lpstr>Roboto</vt:lpstr>
      <vt:lpstr>方正中等线简体</vt:lpstr>
      <vt:lpstr>黑体</vt:lpstr>
      <vt:lpstr>华文琥珀</vt:lpstr>
      <vt:lpstr>宋体</vt:lpstr>
      <vt:lpstr>微软雅黑</vt:lpstr>
      <vt:lpstr>Arial</vt:lpstr>
      <vt:lpstr>Calibri</vt:lpstr>
      <vt:lpstr>Calibri Light</vt:lpstr>
      <vt:lpstr>Century Gothic</vt:lpstr>
      <vt:lpstr>Impact</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（3）海事公约与无人船相关规制的范围  </vt:lpstr>
      <vt:lpstr>（4）海事公约与无人船相关规制的差距分析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xiaofan Zhou</dc:creator>
  <cp:lastModifiedBy>lenovo</cp:lastModifiedBy>
  <cp:revision>23</cp:revision>
  <dcterms:created xsi:type="dcterms:W3CDTF">2015-08-25T06:05:00Z</dcterms:created>
  <dcterms:modified xsi:type="dcterms:W3CDTF">2019-09-27T13:43:48Z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