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19"/>
  </p:notesMasterIdLst>
  <p:sldIdLst>
    <p:sldId id="432" r:id="rId3"/>
    <p:sldId id="554" r:id="rId4"/>
    <p:sldId id="542" r:id="rId5"/>
    <p:sldId id="544" r:id="rId6"/>
    <p:sldId id="540" r:id="rId7"/>
    <p:sldId id="555" r:id="rId8"/>
    <p:sldId id="559" r:id="rId9"/>
    <p:sldId id="558" r:id="rId10"/>
    <p:sldId id="562" r:id="rId11"/>
    <p:sldId id="560" r:id="rId12"/>
    <p:sldId id="561" r:id="rId13"/>
    <p:sldId id="564" r:id="rId14"/>
    <p:sldId id="565" r:id="rId15"/>
    <p:sldId id="566" r:id="rId16"/>
    <p:sldId id="567" r:id="rId17"/>
    <p:sldId id="539" r:id="rId18"/>
  </p:sldIdLst>
  <p:sldSz cx="12190413" cy="6859588"/>
  <p:notesSz cx="6858000" cy="9144000"/>
  <p:custDataLst>
    <p:tags r:id="rId2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46">
          <p15:clr>
            <a:srgbClr val="A4A3A4"/>
          </p15:clr>
        </p15:guide>
        <p15:guide id="2" pos="3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ZJ"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2A8DFC"/>
    <a:srgbClr val="F595DC"/>
    <a:srgbClr val="21A3D0"/>
    <a:srgbClr val="A9BECB"/>
    <a:srgbClr val="F8F8F8"/>
    <a:srgbClr val="E7EBF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47" autoAdjust="0"/>
    <p:restoredTop sz="94646" autoAdjust="0"/>
  </p:normalViewPr>
  <p:slideViewPr>
    <p:cSldViewPr snapToObjects="1">
      <p:cViewPr varScale="1">
        <p:scale>
          <a:sx n="93" d="100"/>
          <a:sy n="93" d="100"/>
        </p:scale>
        <p:origin x="-69" y="-108"/>
      </p:cViewPr>
      <p:guideLst>
        <p:guide orient="horz" pos="2246"/>
        <p:guide pos="3849"/>
      </p:guideLst>
    </p:cSldViewPr>
  </p:slideViewPr>
  <p:notesTextViewPr>
    <p:cViewPr>
      <p:scale>
        <a:sx n="1" d="1"/>
        <a:sy n="1" d="1"/>
      </p:scale>
      <p:origin x="0" y="0"/>
    </p:cViewPr>
  </p:notesTextViewPr>
  <p:sorterViewPr showFormatting="0">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noProof="1"/>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noProof="1"/>
            </a:lvl1pPr>
          </a:lstStyle>
          <a:p>
            <a:fld id="{3A93C214-0B12-46AB-8A79-327EE726E8C2}" type="datetimeFigureOut">
              <a:rPr lang="zh-CN" altLang="en-US"/>
              <a:pPr/>
              <a:t>2019/9/23</a:t>
            </a:fld>
            <a:endParaRPr lang="en-US"/>
          </a:p>
        </p:txBody>
      </p:sp>
      <p:sp>
        <p:nvSpPr>
          <p:cNvPr id="26628" name="Rectangle 4"/>
          <p:cNvSpPr>
            <a:spLocks noGrp="1" noRot="1" noChangeAspect="1" noChangeArrowheads="1"/>
          </p:cNvSpPr>
          <p:nvPr>
            <p:ph type="sldImg" idx="4294967295"/>
          </p:nvPr>
        </p:nvSpPr>
        <p:spPr bwMode="auto">
          <a:xfrm>
            <a:off x="382588" y="685800"/>
            <a:ext cx="609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9" name="Rectangle 5"/>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noProof="1"/>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noProof="1"/>
            </a:lvl1pPr>
          </a:lstStyle>
          <a:p>
            <a:fld id="{6E57743F-B42E-45BA-AEBF-E87955D271CB}" type="slidenum">
              <a:rPr lang="zh-CN" altLang="en-US"/>
              <a:pPr/>
              <a:t>‹#›</a:t>
            </a:fld>
            <a:endParaRPr lang="en-US"/>
          </a:p>
        </p:txBody>
      </p:sp>
    </p:spTree>
    <p:extLst>
      <p:ext uri="{BB962C8B-B14F-4D97-AF65-F5344CB8AC3E}">
        <p14:creationId xmlns:p14="http://schemas.microsoft.com/office/powerpoint/2010/main" val="3252694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33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p:cNvSpPr>
          <p:nvPr>
            <p:ph type="sldImg" idx="4294967295"/>
          </p:nvPr>
        </p:nvSpPr>
        <p:spPr/>
      </p:sp>
      <p:sp>
        <p:nvSpPr>
          <p:cNvPr id="28674" name="备注占位符 2"/>
          <p:cNvSpPr>
            <a:spLocks noGrp="1" noChangeArrowheads="1"/>
          </p:cNvSpPr>
          <p:nvPr>
            <p:ph type="body" idx="4294967295"/>
          </p:nvPr>
        </p:nvSpPr>
        <p:spPr/>
        <p:txBody>
          <a:bodyPr/>
          <a:lstStyle/>
          <a:p>
            <a:endParaRPr lang="zh-CN" altLang="en-US"/>
          </a:p>
        </p:txBody>
      </p:sp>
      <p:sp>
        <p:nvSpPr>
          <p:cNvPr id="28675"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prstTxWarp prst="textNoShape">
              <a:avLst/>
            </a:prstTxWarp>
          </a:bodyPr>
          <a:lstStyle/>
          <a:p>
            <a:r>
              <a:rPr lang="en-US" altLang="zh-CN"/>
              <a:t>1</a:t>
            </a:r>
            <a:endParaRPr lang="zh-CN" altLang="en-US"/>
          </a:p>
        </p:txBody>
      </p:sp>
    </p:spTree>
    <p:extLst>
      <p:ext uri="{BB962C8B-B14F-4D97-AF65-F5344CB8AC3E}">
        <p14:creationId xmlns:p14="http://schemas.microsoft.com/office/powerpoint/2010/main" val="74674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3924" y="2130919"/>
            <a:ext cx="10362566"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7849" y="3887100"/>
            <a:ext cx="8534717" cy="1753006"/>
          </a:xfr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765" indent="0" algn="ctr">
              <a:buNone/>
              <a:defRPr/>
            </a:lvl8pPr>
            <a:lvl9pPr marL="3656330" indent="0" algn="ctr">
              <a:buNone/>
              <a:defRPr/>
            </a:lvl9pPr>
          </a:lstStyle>
          <a:p>
            <a:r>
              <a:rPr lang="zh-CN" altLang="en-US" noProof="1"/>
              <a:t>单击此处编辑母版副标题样式</a:t>
            </a:r>
          </a:p>
        </p:txBody>
      </p:sp>
    </p:spTree>
    <p:extLst>
      <p:ext uri="{BB962C8B-B14F-4D97-AF65-F5344CB8AC3E}">
        <p14:creationId xmlns:p14="http://schemas.microsoft.com/office/powerpoint/2010/main" val="330183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21033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359" y="908261"/>
            <a:ext cx="2741772" cy="5219322"/>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284" y="908261"/>
            <a:ext cx="8077755" cy="521932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5674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等腰三角形 3"/>
          <p:cNvSpPr>
            <a:spLocks noChangeArrowheads="1"/>
          </p:cNvSpPr>
          <p:nvPr userDrawn="1"/>
        </p:nvSpPr>
        <p:spPr bwMode="auto">
          <a:xfrm flipH="1">
            <a:off x="-2165350" y="708025"/>
            <a:ext cx="10818813" cy="3438525"/>
          </a:xfrm>
          <a:custGeom>
            <a:avLst/>
            <a:gdLst>
              <a:gd name="T0" fmla="*/ 0 w 7595496"/>
              <a:gd name="T1" fmla="*/ 356867 h 3398517"/>
              <a:gd name="T2" fmla="*/ 7595496 w 7595496"/>
              <a:gd name="T3" fmla="*/ 0 h 3398517"/>
              <a:gd name="T4" fmla="*/ 2527025 w 7595496"/>
              <a:gd name="T5" fmla="*/ 3398517 h 3398517"/>
              <a:gd name="T6" fmla="*/ 0 w 7595496"/>
              <a:gd name="T7" fmla="*/ 356867 h 3398517"/>
            </a:gdLst>
            <a:ahLst/>
            <a:cxnLst>
              <a:cxn ang="0">
                <a:pos x="T0" y="T1"/>
              </a:cxn>
              <a:cxn ang="0">
                <a:pos x="T2" y="T3"/>
              </a:cxn>
              <a:cxn ang="0">
                <a:pos x="T4" y="T5"/>
              </a:cxn>
              <a:cxn ang="0">
                <a:pos x="T6" y="T7"/>
              </a:cxn>
            </a:cxnLst>
            <a:rect l="0" t="0" r="r" b="b"/>
            <a:pathLst>
              <a:path w="7595496" h="3398517">
                <a:moveTo>
                  <a:pt x="0" y="356867"/>
                </a:moveTo>
                <a:lnTo>
                  <a:pt x="7595496" y="0"/>
                </a:lnTo>
                <a:lnTo>
                  <a:pt x="2527025" y="3398517"/>
                </a:lnTo>
                <a:lnTo>
                  <a:pt x="0" y="356867"/>
                </a:lnTo>
                <a:close/>
              </a:path>
            </a:pathLst>
          </a:custGeom>
          <a:gradFill rotWithShape="1">
            <a:gsLst>
              <a:gs pos="0">
                <a:schemeClr val="tx1">
                  <a:alpha val="0"/>
                </a:schemeClr>
              </a:gs>
              <a:gs pos="100000">
                <a:srgbClr val="00B0F0">
                  <a:alpha val="65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5813"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等腰三角形 3"/>
          <p:cNvSpPr>
            <a:spLocks noChangeArrowheads="1"/>
          </p:cNvSpPr>
          <p:nvPr userDrawn="1"/>
        </p:nvSpPr>
        <p:spPr bwMode="auto">
          <a:xfrm>
            <a:off x="3651250" y="-36513"/>
            <a:ext cx="7969250" cy="3494088"/>
          </a:xfrm>
          <a:custGeom>
            <a:avLst/>
            <a:gdLst>
              <a:gd name="T0" fmla="*/ 539628 w 7882581"/>
              <a:gd name="T1" fmla="*/ 0 h 3453935"/>
              <a:gd name="T2" fmla="*/ 5713202 w 7882581"/>
              <a:gd name="T3" fmla="*/ 1441787 h 3453935"/>
              <a:gd name="T4" fmla="*/ 7882581 w 7882581"/>
              <a:gd name="T5" fmla="*/ 3386837 h 3453935"/>
              <a:gd name="T6" fmla="*/ 0 w 7882581"/>
              <a:gd name="T7" fmla="*/ 3453935 h 3453935"/>
              <a:gd name="T8" fmla="*/ 539628 w 7882581"/>
              <a:gd name="T9" fmla="*/ 0 h 3453935"/>
            </a:gdLst>
            <a:ahLst/>
            <a:cxnLst>
              <a:cxn ang="0">
                <a:pos x="T0" y="T1"/>
              </a:cxn>
              <a:cxn ang="0">
                <a:pos x="T2" y="T3"/>
              </a:cxn>
              <a:cxn ang="0">
                <a:pos x="T4" y="T5"/>
              </a:cxn>
              <a:cxn ang="0">
                <a:pos x="T6" y="T7"/>
              </a:cxn>
              <a:cxn ang="0">
                <a:pos x="T8" y="T9"/>
              </a:cxn>
            </a:cxnLst>
            <a:rect l="0" t="0" r="r" b="b"/>
            <a:pathLst>
              <a:path w="7882581" h="3453935">
                <a:moveTo>
                  <a:pt x="539628" y="0"/>
                </a:moveTo>
                <a:lnTo>
                  <a:pt x="5713202" y="1441787"/>
                </a:lnTo>
                <a:lnTo>
                  <a:pt x="7882581" y="3386837"/>
                </a:lnTo>
                <a:lnTo>
                  <a:pt x="0" y="3453935"/>
                </a:lnTo>
                <a:lnTo>
                  <a:pt x="539628" y="0"/>
                </a:lnTo>
                <a:close/>
              </a:path>
            </a:pathLst>
          </a:custGeom>
          <a:gradFill rotWithShape="1">
            <a:gsLst>
              <a:gs pos="0">
                <a:srgbClr val="558ED5">
                  <a:alpha val="43999"/>
                </a:srgbClr>
              </a:gs>
              <a:gs pos="45000">
                <a:srgbClr val="FFFFFF">
                  <a:alpha val="50749"/>
                </a:srgbClr>
              </a:gs>
              <a:gs pos="100000">
                <a:srgbClr val="005FFA">
                  <a:alpha val="5900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等腰三角形 3"/>
          <p:cNvSpPr>
            <a:spLocks noChangeArrowheads="1"/>
          </p:cNvSpPr>
          <p:nvPr userDrawn="1"/>
        </p:nvSpPr>
        <p:spPr bwMode="auto">
          <a:xfrm flipH="1">
            <a:off x="7204075" y="742950"/>
            <a:ext cx="4543425" cy="4824413"/>
          </a:xfrm>
          <a:custGeom>
            <a:avLst/>
            <a:gdLst>
              <a:gd name="T0" fmla="*/ 0 w 3189661"/>
              <a:gd name="T1" fmla="*/ 1480817 h 4770117"/>
              <a:gd name="T2" fmla="*/ 2186230 w 3189661"/>
              <a:gd name="T3" fmla="*/ 0 h 4770117"/>
              <a:gd name="T4" fmla="*/ 3189661 w 3189661"/>
              <a:gd name="T5" fmla="*/ 4770117 h 4770117"/>
              <a:gd name="T6" fmla="*/ 0 w 3189661"/>
              <a:gd name="T7" fmla="*/ 1480817 h 4770117"/>
            </a:gdLst>
            <a:ahLst/>
            <a:cxnLst>
              <a:cxn ang="0">
                <a:pos x="T0" y="T1"/>
              </a:cxn>
              <a:cxn ang="0">
                <a:pos x="T2" y="T3"/>
              </a:cxn>
              <a:cxn ang="0">
                <a:pos x="T4" y="T5"/>
              </a:cxn>
              <a:cxn ang="0">
                <a:pos x="T6" y="T7"/>
              </a:cxn>
            </a:cxnLst>
            <a:rect l="0" t="0" r="r" b="b"/>
            <a:pathLst>
              <a:path w="3189661" h="4770117">
                <a:moveTo>
                  <a:pt x="0" y="1480817"/>
                </a:moveTo>
                <a:lnTo>
                  <a:pt x="2186230" y="0"/>
                </a:lnTo>
                <a:lnTo>
                  <a:pt x="3189661" y="4770117"/>
                </a:lnTo>
                <a:lnTo>
                  <a:pt x="0" y="1480817"/>
                </a:lnTo>
                <a:close/>
              </a:path>
            </a:pathLst>
          </a:custGeom>
          <a:gradFill rotWithShape="1">
            <a:gsLst>
              <a:gs pos="0">
                <a:schemeClr val="tx2">
                  <a:alpha val="48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等腰三角形 3"/>
          <p:cNvSpPr/>
          <p:nvPr/>
        </p:nvSpPr>
        <p:spPr bwMode="auto">
          <a:xfrm rot="10412591" flipH="1">
            <a:off x="1881398" y="1310675"/>
            <a:ext cx="5576770" cy="3393560"/>
          </a:xfrm>
          <a:custGeom>
            <a:avLst/>
            <a:gdLst>
              <a:gd name="connsiteX0" fmla="*/ 0 w 3600445"/>
              <a:gd name="connsiteY0" fmla="*/ 2160267 h 2160267"/>
              <a:gd name="connsiteX1" fmla="*/ 3600445 w 3600445"/>
              <a:gd name="connsiteY1" fmla="*/ 0 h 2160267"/>
              <a:gd name="connsiteX2" fmla="*/ 3600445 w 3600445"/>
              <a:gd name="connsiteY2" fmla="*/ 2160267 h 2160267"/>
              <a:gd name="connsiteX3" fmla="*/ 0 w 3600445"/>
              <a:gd name="connsiteY3" fmla="*/ 2160267 h 2160267"/>
              <a:gd name="connsiteX0-1" fmla="*/ 0 w 3600445"/>
              <a:gd name="connsiteY0-2" fmla="*/ 2160267 h 2934967"/>
              <a:gd name="connsiteX1-3" fmla="*/ 3600445 w 3600445"/>
              <a:gd name="connsiteY1-4" fmla="*/ 0 h 2934967"/>
              <a:gd name="connsiteX2-5" fmla="*/ 742945 w 3600445"/>
              <a:gd name="connsiteY2-6" fmla="*/ 2934967 h 2934967"/>
              <a:gd name="connsiteX3-7" fmla="*/ 0 w 3600445"/>
              <a:gd name="connsiteY3-8" fmla="*/ 2160267 h 2934967"/>
              <a:gd name="connsiteX0-9" fmla="*/ 0 w 7956545"/>
              <a:gd name="connsiteY0-10" fmla="*/ 2236467 h 3011167"/>
              <a:gd name="connsiteX1-11" fmla="*/ 7956545 w 7956545"/>
              <a:gd name="connsiteY1-12" fmla="*/ 0 h 3011167"/>
              <a:gd name="connsiteX2-13" fmla="*/ 742945 w 7956545"/>
              <a:gd name="connsiteY2-14" fmla="*/ 3011167 h 3011167"/>
              <a:gd name="connsiteX3-15" fmla="*/ 0 w 7956545"/>
              <a:gd name="connsiteY3-16" fmla="*/ 2236467 h 3011167"/>
              <a:gd name="connsiteX0-17" fmla="*/ 0 w 8032745"/>
              <a:gd name="connsiteY0-18" fmla="*/ 1804667 h 3011167"/>
              <a:gd name="connsiteX1-19" fmla="*/ 8032745 w 8032745"/>
              <a:gd name="connsiteY1-20" fmla="*/ 0 h 3011167"/>
              <a:gd name="connsiteX2-21" fmla="*/ 819145 w 8032745"/>
              <a:gd name="connsiteY2-22" fmla="*/ 3011167 h 3011167"/>
              <a:gd name="connsiteX3-23" fmla="*/ 0 w 8032745"/>
              <a:gd name="connsiteY3-24" fmla="*/ 1804667 h 3011167"/>
              <a:gd name="connsiteX0-25" fmla="*/ 146055 w 8178800"/>
              <a:gd name="connsiteY0-26" fmla="*/ 1804667 h 3442967"/>
              <a:gd name="connsiteX1-27" fmla="*/ 8178800 w 8178800"/>
              <a:gd name="connsiteY1-28" fmla="*/ 0 h 3442967"/>
              <a:gd name="connsiteX2-29" fmla="*/ 0 w 8178800"/>
              <a:gd name="connsiteY2-30" fmla="*/ 3442967 h 3442967"/>
              <a:gd name="connsiteX3-31" fmla="*/ 146055 w 8178800"/>
              <a:gd name="connsiteY3-32" fmla="*/ 1804667 h 3442967"/>
              <a:gd name="connsiteX0-33" fmla="*/ 0 w 8032745"/>
              <a:gd name="connsiteY0-34" fmla="*/ 1804667 h 3341367"/>
              <a:gd name="connsiteX1-35" fmla="*/ 8032745 w 8032745"/>
              <a:gd name="connsiteY1-36" fmla="*/ 0 h 3341367"/>
              <a:gd name="connsiteX2-37" fmla="*/ 2017652 w 8032745"/>
              <a:gd name="connsiteY2-38" fmla="*/ 3341367 h 3341367"/>
              <a:gd name="connsiteX3-39" fmla="*/ 0 w 8032745"/>
              <a:gd name="connsiteY3-40" fmla="*/ 1804667 h 3341367"/>
              <a:gd name="connsiteX0-41" fmla="*/ 0 w 7825390"/>
              <a:gd name="connsiteY0-42" fmla="*/ 1347467 h 3341367"/>
              <a:gd name="connsiteX1-43" fmla="*/ 7825390 w 7825390"/>
              <a:gd name="connsiteY1-44" fmla="*/ 0 h 3341367"/>
              <a:gd name="connsiteX2-45" fmla="*/ 1810297 w 7825390"/>
              <a:gd name="connsiteY2-46" fmla="*/ 3341367 h 3341367"/>
              <a:gd name="connsiteX3-47" fmla="*/ 0 w 7825390"/>
              <a:gd name="connsiteY3-48" fmla="*/ 1347467 h 3341367"/>
              <a:gd name="connsiteX0-49" fmla="*/ 0 w 7825390"/>
              <a:gd name="connsiteY0-50" fmla="*/ 1347467 h 2998467"/>
              <a:gd name="connsiteX1-51" fmla="*/ 7825390 w 7825390"/>
              <a:gd name="connsiteY1-52" fmla="*/ 0 h 2998467"/>
              <a:gd name="connsiteX2-53" fmla="*/ 3690017 w 7825390"/>
              <a:gd name="connsiteY2-54" fmla="*/ 2998467 h 2998467"/>
              <a:gd name="connsiteX3-55" fmla="*/ 0 w 7825390"/>
              <a:gd name="connsiteY3-56" fmla="*/ 1347467 h 2998467"/>
              <a:gd name="connsiteX0-57" fmla="*/ 0 w 3690017"/>
              <a:gd name="connsiteY0-58" fmla="*/ 3023867 h 4674867"/>
              <a:gd name="connsiteX1-59" fmla="*/ 2321461 w 3690017"/>
              <a:gd name="connsiteY1-60" fmla="*/ 0 h 4674867"/>
              <a:gd name="connsiteX2-61" fmla="*/ 3690017 w 3690017"/>
              <a:gd name="connsiteY2-62" fmla="*/ 4674867 h 4674867"/>
              <a:gd name="connsiteX3-63" fmla="*/ 0 w 3690017"/>
              <a:gd name="connsiteY3-64" fmla="*/ 3023867 h 4674867"/>
              <a:gd name="connsiteX0-65" fmla="*/ 0 w 4460838"/>
              <a:gd name="connsiteY0-66" fmla="*/ 3023867 h 4160517"/>
              <a:gd name="connsiteX1-67" fmla="*/ 2321461 w 4460838"/>
              <a:gd name="connsiteY1-68" fmla="*/ 0 h 4160517"/>
              <a:gd name="connsiteX2-69" fmla="*/ 4460838 w 4460838"/>
              <a:gd name="connsiteY2-70" fmla="*/ 4160517 h 4160517"/>
              <a:gd name="connsiteX3-71" fmla="*/ 0 w 4460838"/>
              <a:gd name="connsiteY3-72" fmla="*/ 3023867 h 4160517"/>
              <a:gd name="connsiteX0-73" fmla="*/ 0 w 4460838"/>
              <a:gd name="connsiteY0-74" fmla="*/ 2833367 h 3970017"/>
              <a:gd name="connsiteX1-75" fmla="*/ 2727157 w 4460838"/>
              <a:gd name="connsiteY1-76" fmla="*/ 0 h 3970017"/>
              <a:gd name="connsiteX2-77" fmla="*/ 4460838 w 4460838"/>
              <a:gd name="connsiteY2-78" fmla="*/ 3970017 h 3970017"/>
              <a:gd name="connsiteX3-79" fmla="*/ 0 w 4460838"/>
              <a:gd name="connsiteY3-80" fmla="*/ 2833367 h 3970017"/>
              <a:gd name="connsiteX0-81" fmla="*/ 0 w 4366177"/>
              <a:gd name="connsiteY0-82" fmla="*/ 2833367 h 4331967"/>
              <a:gd name="connsiteX1-83" fmla="*/ 2727157 w 4366177"/>
              <a:gd name="connsiteY1-84" fmla="*/ 0 h 4331967"/>
              <a:gd name="connsiteX2-85" fmla="*/ 4366177 w 4366177"/>
              <a:gd name="connsiteY2-86" fmla="*/ 4331967 h 4331967"/>
              <a:gd name="connsiteX3-87" fmla="*/ 0 w 4366177"/>
              <a:gd name="connsiteY3-88" fmla="*/ 2833367 h 4331967"/>
              <a:gd name="connsiteX0-89" fmla="*/ 0 w 3189661"/>
              <a:gd name="connsiteY0-90" fmla="*/ 1042667 h 4331967"/>
              <a:gd name="connsiteX1-91" fmla="*/ 1550641 w 3189661"/>
              <a:gd name="connsiteY1-92" fmla="*/ 0 h 4331967"/>
              <a:gd name="connsiteX2-93" fmla="*/ 3189661 w 3189661"/>
              <a:gd name="connsiteY2-94" fmla="*/ 4331967 h 4331967"/>
              <a:gd name="connsiteX3-95" fmla="*/ 0 w 3189661"/>
              <a:gd name="connsiteY3-96" fmla="*/ 1042667 h 4331967"/>
              <a:gd name="connsiteX0-97" fmla="*/ 0 w 3189661"/>
              <a:gd name="connsiteY0-98" fmla="*/ 1480817 h 4770117"/>
              <a:gd name="connsiteX1-99" fmla="*/ 2186230 w 3189661"/>
              <a:gd name="connsiteY1-100" fmla="*/ 0 h 4770117"/>
              <a:gd name="connsiteX2-101" fmla="*/ 3189661 w 3189661"/>
              <a:gd name="connsiteY2-102" fmla="*/ 4770117 h 4770117"/>
              <a:gd name="connsiteX3-103" fmla="*/ 0 w 3189661"/>
              <a:gd name="connsiteY3-104" fmla="*/ 1480817 h 4770117"/>
              <a:gd name="connsiteX0-105" fmla="*/ 0 w 3465684"/>
              <a:gd name="connsiteY0-106" fmla="*/ 2275556 h 4770117"/>
              <a:gd name="connsiteX1-107" fmla="*/ 2462253 w 3465684"/>
              <a:gd name="connsiteY1-108" fmla="*/ 0 h 4770117"/>
              <a:gd name="connsiteX2-109" fmla="*/ 3465684 w 3465684"/>
              <a:gd name="connsiteY2-110" fmla="*/ 4770117 h 4770117"/>
              <a:gd name="connsiteX3-111" fmla="*/ 0 w 3465684"/>
              <a:gd name="connsiteY3-112" fmla="*/ 2275556 h 4770117"/>
              <a:gd name="connsiteX0-113" fmla="*/ 0 w 3465684"/>
              <a:gd name="connsiteY0-114" fmla="*/ 3335258 h 5829819"/>
              <a:gd name="connsiteX1-115" fmla="*/ 2211489 w 3465684"/>
              <a:gd name="connsiteY1-116" fmla="*/ 0 h 5829819"/>
              <a:gd name="connsiteX2-117" fmla="*/ 3465684 w 3465684"/>
              <a:gd name="connsiteY2-118" fmla="*/ 5829819 h 5829819"/>
              <a:gd name="connsiteX3-119" fmla="*/ 0 w 3465684"/>
              <a:gd name="connsiteY3-120" fmla="*/ 3335258 h 5829819"/>
              <a:gd name="connsiteX0-121" fmla="*/ 0 w 3364993"/>
              <a:gd name="connsiteY0-122" fmla="*/ 4192888 h 5829819"/>
              <a:gd name="connsiteX1-123" fmla="*/ 2110798 w 3364993"/>
              <a:gd name="connsiteY1-124" fmla="*/ 0 h 5829819"/>
              <a:gd name="connsiteX2-125" fmla="*/ 3364993 w 3364993"/>
              <a:gd name="connsiteY2-126" fmla="*/ 5829819 h 5829819"/>
              <a:gd name="connsiteX3-127" fmla="*/ 0 w 3364993"/>
              <a:gd name="connsiteY3-128" fmla="*/ 4192888 h 5829819"/>
              <a:gd name="connsiteX0-129" fmla="*/ 0 w 3364993"/>
              <a:gd name="connsiteY0-130" fmla="*/ 4192888 h 5829819"/>
              <a:gd name="connsiteX1-131" fmla="*/ 2110798 w 3364993"/>
              <a:gd name="connsiteY1-132" fmla="*/ 0 h 5829819"/>
              <a:gd name="connsiteX2-133" fmla="*/ 2940591 w 3364993"/>
              <a:gd name="connsiteY2-134" fmla="*/ 3840272 h 5829819"/>
              <a:gd name="connsiteX3-135" fmla="*/ 3364993 w 3364993"/>
              <a:gd name="connsiteY3-136" fmla="*/ 5829819 h 5829819"/>
              <a:gd name="connsiteX4" fmla="*/ 0 w 3364993"/>
              <a:gd name="connsiteY4" fmla="*/ 4192888 h 5829819"/>
              <a:gd name="connsiteX0-137" fmla="*/ 0 w 3364993"/>
              <a:gd name="connsiteY0-138" fmla="*/ 4192888 h 5829819"/>
              <a:gd name="connsiteX1-139" fmla="*/ 2110798 w 3364993"/>
              <a:gd name="connsiteY1-140" fmla="*/ 0 h 5829819"/>
              <a:gd name="connsiteX2-141" fmla="*/ 3359030 w 3364993"/>
              <a:gd name="connsiteY2-142" fmla="*/ 3486796 h 5829819"/>
              <a:gd name="connsiteX3-143" fmla="*/ 3364993 w 3364993"/>
              <a:gd name="connsiteY3-144" fmla="*/ 5829819 h 5829819"/>
              <a:gd name="connsiteX4-145" fmla="*/ 0 w 3364993"/>
              <a:gd name="connsiteY4-146" fmla="*/ 4192888 h 5829819"/>
              <a:gd name="connsiteX0-147" fmla="*/ 0 w 3359040"/>
              <a:gd name="connsiteY0-148" fmla="*/ 4192888 h 5719182"/>
              <a:gd name="connsiteX1-149" fmla="*/ 2110798 w 3359040"/>
              <a:gd name="connsiteY1-150" fmla="*/ 0 h 5719182"/>
              <a:gd name="connsiteX2-151" fmla="*/ 3359030 w 3359040"/>
              <a:gd name="connsiteY2-152" fmla="*/ 3486796 h 5719182"/>
              <a:gd name="connsiteX3-153" fmla="*/ 3083774 w 3359040"/>
              <a:gd name="connsiteY3-154" fmla="*/ 5719182 h 5719182"/>
              <a:gd name="connsiteX4-155" fmla="*/ 0 w 3359040"/>
              <a:gd name="connsiteY4-156" fmla="*/ 4192888 h 5719182"/>
              <a:gd name="connsiteX0-157" fmla="*/ 0 w 3359040"/>
              <a:gd name="connsiteY0-158" fmla="*/ 3160600 h 4686894"/>
              <a:gd name="connsiteX1-159" fmla="*/ 649496 w 3359040"/>
              <a:gd name="connsiteY1-160" fmla="*/ 0 h 4686894"/>
              <a:gd name="connsiteX2-161" fmla="*/ 3359030 w 3359040"/>
              <a:gd name="connsiteY2-162" fmla="*/ 2454508 h 4686894"/>
              <a:gd name="connsiteX3-163" fmla="*/ 3083774 w 3359040"/>
              <a:gd name="connsiteY3-164" fmla="*/ 4686894 h 4686894"/>
              <a:gd name="connsiteX4-165" fmla="*/ 0 w 3359040"/>
              <a:gd name="connsiteY4-166" fmla="*/ 3160600 h 4686894"/>
              <a:gd name="connsiteX0-167" fmla="*/ 0 w 3359045"/>
              <a:gd name="connsiteY0-168" fmla="*/ 3160600 h 4686894"/>
              <a:gd name="connsiteX1-169" fmla="*/ 649496 w 3359045"/>
              <a:gd name="connsiteY1-170" fmla="*/ 0 h 4686894"/>
              <a:gd name="connsiteX2-171" fmla="*/ 3359030 w 3359045"/>
              <a:gd name="connsiteY2-172" fmla="*/ 2454508 h 4686894"/>
              <a:gd name="connsiteX3-173" fmla="*/ 3083774 w 3359045"/>
              <a:gd name="connsiteY3-174" fmla="*/ 4686894 h 4686894"/>
              <a:gd name="connsiteX4-175" fmla="*/ 0 w 3359045"/>
              <a:gd name="connsiteY4-176" fmla="*/ 3160600 h 4686894"/>
              <a:gd name="connsiteX0-177" fmla="*/ 0 w 3359030"/>
              <a:gd name="connsiteY0-178" fmla="*/ 3160600 h 4686894"/>
              <a:gd name="connsiteX1-179" fmla="*/ 649496 w 3359030"/>
              <a:gd name="connsiteY1-180" fmla="*/ 0 h 4686894"/>
              <a:gd name="connsiteX2-181" fmla="*/ 3359030 w 3359030"/>
              <a:gd name="connsiteY2-182" fmla="*/ 2454508 h 4686894"/>
              <a:gd name="connsiteX3-183" fmla="*/ 3083774 w 3359030"/>
              <a:gd name="connsiteY3-184" fmla="*/ 4686894 h 4686894"/>
              <a:gd name="connsiteX4-185" fmla="*/ 0 w 3359030"/>
              <a:gd name="connsiteY4-186" fmla="*/ 3160600 h 4686894"/>
              <a:gd name="connsiteX0-187" fmla="*/ 0 w 3359030"/>
              <a:gd name="connsiteY0-188" fmla="*/ 3160600 h 4686894"/>
              <a:gd name="connsiteX1-189" fmla="*/ 649496 w 3359030"/>
              <a:gd name="connsiteY1-190" fmla="*/ 0 h 4686894"/>
              <a:gd name="connsiteX2-191" fmla="*/ 3359030 w 3359030"/>
              <a:gd name="connsiteY2-192" fmla="*/ 2454508 h 4686894"/>
              <a:gd name="connsiteX3-193" fmla="*/ 3083774 w 3359030"/>
              <a:gd name="connsiteY3-194" fmla="*/ 4686894 h 4686894"/>
              <a:gd name="connsiteX4-195" fmla="*/ 0 w 3359030"/>
              <a:gd name="connsiteY4-196" fmla="*/ 3160600 h 4686894"/>
            </a:gdLst>
            <a:ahLst/>
            <a:cxnLst>
              <a:cxn ang="0">
                <a:pos x="connsiteX0-1" y="connsiteY0-2"/>
              </a:cxn>
              <a:cxn ang="0">
                <a:pos x="connsiteX1-3" y="connsiteY1-4"/>
              </a:cxn>
              <a:cxn ang="0">
                <a:pos x="connsiteX2-5" y="connsiteY2-6"/>
              </a:cxn>
              <a:cxn ang="0">
                <a:pos x="connsiteX3-7" y="connsiteY3-8"/>
              </a:cxn>
              <a:cxn ang="0">
                <a:pos x="connsiteX4-145" y="connsiteY4-146"/>
              </a:cxn>
            </a:cxnLst>
            <a:rect l="l" t="t" r="r" b="b"/>
            <a:pathLst>
              <a:path w="3359030" h="4686894">
                <a:moveTo>
                  <a:pt x="0" y="3160600"/>
                </a:moveTo>
                <a:lnTo>
                  <a:pt x="649496" y="0"/>
                </a:lnTo>
                <a:lnTo>
                  <a:pt x="3359030" y="2454508"/>
                </a:lnTo>
                <a:cubicBezTo>
                  <a:pt x="3188829" y="3892352"/>
                  <a:pt x="3364521" y="2424580"/>
                  <a:pt x="3083774" y="4686894"/>
                </a:cubicBezTo>
                <a:lnTo>
                  <a:pt x="0" y="3160600"/>
                </a:lnTo>
                <a:close/>
              </a:path>
            </a:pathLst>
          </a:custGeom>
          <a:gradFill flip="none" rotWithShape="1">
            <a:gsLst>
              <a:gs pos="7000">
                <a:srgbClr val="0099FF">
                  <a:alpha val="43000"/>
                </a:srgbClr>
              </a:gs>
              <a:gs pos="44000">
                <a:schemeClr val="tx1">
                  <a:alpha val="0"/>
                </a:schemeClr>
              </a:gs>
              <a:gs pos="83000">
                <a:srgbClr val="0099FF">
                  <a:alpha val="45000"/>
                </a:srgbClr>
              </a:gs>
            </a:gsLst>
            <a:path path="circle">
              <a:fillToRect l="50000" t="50000" r="50000" b="50000"/>
            </a:path>
            <a:tileRect/>
          </a:gradFill>
          <a:ln w="9525" cap="flat" cmpd="sng" algn="ctr">
            <a:noFill/>
            <a:prstDash val="solid"/>
            <a:round/>
            <a:headEnd type="none" w="med" len="med"/>
            <a:tailEnd type="none" w="med" len="med"/>
          </a:ln>
          <a:effectLst/>
        </p:spPr>
        <p:txBody>
          <a:bodyPr lIns="121917" tIns="60958" rIns="121917" bIns="60958"/>
          <a:lstStyle/>
          <a:p>
            <a:pPr defTabSz="1219200">
              <a:buFontTx/>
              <a:buNone/>
            </a:pPr>
            <a:endParaRPr lang="zh-CN" altLang="en-US" sz="2400" noProof="1"/>
          </a:p>
        </p:txBody>
      </p:sp>
      <p:pic>
        <p:nvPicPr>
          <p:cNvPr id="7"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075" y="1793875"/>
            <a:ext cx="134778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2125" y="1317625"/>
            <a:ext cx="137953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8888" y="1609725"/>
            <a:ext cx="1349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0288" y="1262063"/>
            <a:ext cx="1136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4113" y="1700213"/>
            <a:ext cx="11350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49350" y="1962150"/>
            <a:ext cx="982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9175" y="2541588"/>
            <a:ext cx="1136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2688" y="1217613"/>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25775" y="998538"/>
            <a:ext cx="11477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73538" y="642938"/>
            <a:ext cx="1377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0913" y="2998788"/>
            <a:ext cx="17414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8613" y="2713038"/>
            <a:ext cx="137953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7400" y="2139950"/>
            <a:ext cx="16240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77988" y="2370138"/>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63838" y="3360738"/>
            <a:ext cx="1377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6225" y="2976563"/>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95613" y="4459288"/>
            <a:ext cx="165893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6350" y="3173413"/>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545245"/>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9500" fill="hold"/>
                                        <p:tgtEl>
                                          <p:spTgt spid="4"/>
                                        </p:tgtEl>
                                        <p:attrNameLst>
                                          <p:attrName>ppt_w</p:attrName>
                                        </p:attrNameLst>
                                      </p:cBhvr>
                                      <p:tavLst>
                                        <p:tav tm="0">
                                          <p:val>
                                            <p:fltVal val="0"/>
                                          </p:val>
                                        </p:tav>
                                        <p:tav tm="100000">
                                          <p:val>
                                            <p:strVal val="#ppt_w"/>
                                          </p:val>
                                        </p:tav>
                                      </p:tavLst>
                                    </p:anim>
                                    <p:anim calcmode="lin" valueType="num">
                                      <p:cBhvr>
                                        <p:cTn id="8" dur="9500" fill="hold"/>
                                        <p:tgtEl>
                                          <p:spTgt spid="4"/>
                                        </p:tgtEl>
                                        <p:attrNameLst>
                                          <p:attrName>ppt_h</p:attrName>
                                        </p:attrNameLst>
                                      </p:cBhvr>
                                      <p:tavLst>
                                        <p:tav tm="0">
                                          <p:val>
                                            <p:fltVal val="0"/>
                                          </p:val>
                                        </p:tav>
                                        <p:tav tm="100000">
                                          <p:val>
                                            <p:strVal val="#ppt_h"/>
                                          </p:val>
                                        </p:tav>
                                      </p:tavLst>
                                    </p:anim>
                                    <p:anim calcmode="lin" valueType="num">
                                      <p:cBhvr>
                                        <p:cTn id="9" dur="9500" fill="hold"/>
                                        <p:tgtEl>
                                          <p:spTgt spid="4"/>
                                        </p:tgtEl>
                                        <p:attrNameLst>
                                          <p:attrName>style.rotation</p:attrName>
                                        </p:attrNameLst>
                                      </p:cBhvr>
                                      <p:tavLst>
                                        <p:tav tm="0">
                                          <p:val>
                                            <p:fltVal val="90"/>
                                          </p:val>
                                        </p:tav>
                                        <p:tav tm="100000">
                                          <p:val>
                                            <p:fltVal val="0"/>
                                          </p:val>
                                        </p:tav>
                                      </p:tavLst>
                                    </p:anim>
                                    <p:animEffect transition="in" filter="fade">
                                      <p:cBhvr>
                                        <p:cTn id="10" dur="9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9500" fill="hold"/>
                                        <p:tgtEl>
                                          <p:spTgt spid="5"/>
                                        </p:tgtEl>
                                        <p:attrNameLst>
                                          <p:attrName>ppt_w</p:attrName>
                                        </p:attrNameLst>
                                      </p:cBhvr>
                                      <p:tavLst>
                                        <p:tav tm="0">
                                          <p:val>
                                            <p:fltVal val="0"/>
                                          </p:val>
                                        </p:tav>
                                        <p:tav tm="100000">
                                          <p:val>
                                            <p:strVal val="#ppt_w"/>
                                          </p:val>
                                        </p:tav>
                                      </p:tavLst>
                                    </p:anim>
                                    <p:anim calcmode="lin" valueType="num">
                                      <p:cBhvr>
                                        <p:cTn id="14" dur="9500" fill="hold"/>
                                        <p:tgtEl>
                                          <p:spTgt spid="5"/>
                                        </p:tgtEl>
                                        <p:attrNameLst>
                                          <p:attrName>ppt_h</p:attrName>
                                        </p:attrNameLst>
                                      </p:cBhvr>
                                      <p:tavLst>
                                        <p:tav tm="0">
                                          <p:val>
                                            <p:fltVal val="0"/>
                                          </p:val>
                                        </p:tav>
                                        <p:tav tm="100000">
                                          <p:val>
                                            <p:strVal val="#ppt_h"/>
                                          </p:val>
                                        </p:tav>
                                      </p:tavLst>
                                    </p:anim>
                                    <p:anim calcmode="lin" valueType="num">
                                      <p:cBhvr>
                                        <p:cTn id="15" dur="9500" fill="hold"/>
                                        <p:tgtEl>
                                          <p:spTgt spid="5"/>
                                        </p:tgtEl>
                                        <p:attrNameLst>
                                          <p:attrName>style.rotation</p:attrName>
                                        </p:attrNameLst>
                                      </p:cBhvr>
                                      <p:tavLst>
                                        <p:tav tm="0">
                                          <p:val>
                                            <p:fltVal val="90"/>
                                          </p:val>
                                        </p:tav>
                                        <p:tav tm="100000">
                                          <p:val>
                                            <p:fltVal val="0"/>
                                          </p:val>
                                        </p:tav>
                                      </p:tavLst>
                                    </p:anim>
                                    <p:animEffect transition="in" filter="fade">
                                      <p:cBhvr>
                                        <p:cTn id="16" dur="9500"/>
                                        <p:tgtEl>
                                          <p:spTgt spid="5"/>
                                        </p:tgtEl>
                                      </p:cBhvr>
                                    </p:animEffect>
                                  </p:childTnLst>
                                </p:cTn>
                              </p:par>
                              <p:par>
                                <p:cTn id="17" presetID="45" presetClass="entr"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9500"/>
                                        <p:tgtEl>
                                          <p:spTgt spid="5"/>
                                        </p:tgtEl>
                                      </p:cBhvr>
                                    </p:animEffect>
                                    <p:anim calcmode="lin" valueType="num">
                                      <p:cBhvr>
                                        <p:cTn id="20" dur="9500" fill="hold"/>
                                        <p:tgtEl>
                                          <p:spTgt spid="5"/>
                                        </p:tgtEl>
                                        <p:attrNameLst>
                                          <p:attrName>ppt_w</p:attrName>
                                        </p:attrNameLst>
                                      </p:cBhvr>
                                      <p:tavLst>
                                        <p:tav tm="0" fmla="#ppt_w*sin(2.5*pi*$)">
                                          <p:val>
                                            <p:fltVal val="0"/>
                                          </p:val>
                                        </p:tav>
                                        <p:tav tm="100000">
                                          <p:val>
                                            <p:fltVal val="1"/>
                                          </p:val>
                                        </p:tav>
                                      </p:tavLst>
                                    </p:anim>
                                    <p:anim calcmode="lin" valueType="num">
                                      <p:cBhvr>
                                        <p:cTn id="21" dur="9500" fill="hold"/>
                                        <p:tgtEl>
                                          <p:spTgt spid="5"/>
                                        </p:tgtEl>
                                        <p:attrNameLst>
                                          <p:attrName>ppt_h</p:attrName>
                                        </p:attrNameLst>
                                      </p:cBhvr>
                                      <p:tavLst>
                                        <p:tav tm="0">
                                          <p:val>
                                            <p:strVal val="#ppt_h"/>
                                          </p:val>
                                        </p:tav>
                                        <p:tav tm="100000">
                                          <p:val>
                                            <p:strVal val="#ppt_h"/>
                                          </p:val>
                                        </p:tav>
                                      </p:tavLst>
                                    </p:anim>
                                  </p:childTnLst>
                                </p:cTn>
                              </p:par>
                              <p:par>
                                <p:cTn id="22" presetID="3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9500" fill="hold"/>
                                        <p:tgtEl>
                                          <p:spTgt spid="6"/>
                                        </p:tgtEl>
                                        <p:attrNameLst>
                                          <p:attrName>ppt_w</p:attrName>
                                        </p:attrNameLst>
                                      </p:cBhvr>
                                      <p:tavLst>
                                        <p:tav tm="0">
                                          <p:val>
                                            <p:fltVal val="0"/>
                                          </p:val>
                                        </p:tav>
                                        <p:tav tm="100000">
                                          <p:val>
                                            <p:strVal val="#ppt_w"/>
                                          </p:val>
                                        </p:tav>
                                      </p:tavLst>
                                    </p:anim>
                                    <p:anim calcmode="lin" valueType="num">
                                      <p:cBhvr>
                                        <p:cTn id="25" dur="9500" fill="hold"/>
                                        <p:tgtEl>
                                          <p:spTgt spid="6"/>
                                        </p:tgtEl>
                                        <p:attrNameLst>
                                          <p:attrName>ppt_h</p:attrName>
                                        </p:attrNameLst>
                                      </p:cBhvr>
                                      <p:tavLst>
                                        <p:tav tm="0">
                                          <p:val>
                                            <p:fltVal val="0"/>
                                          </p:val>
                                        </p:tav>
                                        <p:tav tm="100000">
                                          <p:val>
                                            <p:strVal val="#ppt_h"/>
                                          </p:val>
                                        </p:tav>
                                      </p:tavLst>
                                    </p:anim>
                                    <p:anim calcmode="lin" valueType="num">
                                      <p:cBhvr>
                                        <p:cTn id="26" dur="9500" fill="hold"/>
                                        <p:tgtEl>
                                          <p:spTgt spid="6"/>
                                        </p:tgtEl>
                                        <p:attrNameLst>
                                          <p:attrName>style.rotation</p:attrName>
                                        </p:attrNameLst>
                                      </p:cBhvr>
                                      <p:tavLst>
                                        <p:tav tm="0">
                                          <p:val>
                                            <p:fltVal val="90"/>
                                          </p:val>
                                        </p:tav>
                                        <p:tav tm="100000">
                                          <p:val>
                                            <p:fltVal val="0"/>
                                          </p:val>
                                        </p:tav>
                                      </p:tavLst>
                                    </p:anim>
                                    <p:animEffect transition="in" filter="fade">
                                      <p:cBhvr>
                                        <p:cTn id="27" dur="9500"/>
                                        <p:tgtEl>
                                          <p:spTgt spid="6"/>
                                        </p:tgtEl>
                                      </p:cBhvr>
                                    </p:animEffect>
                                  </p:childTnLst>
                                </p:cTn>
                              </p:par>
                              <p:par>
                                <p:cTn id="28" presetID="45"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9500"/>
                                        <p:tgtEl>
                                          <p:spTgt spid="6"/>
                                        </p:tgtEl>
                                      </p:cBhvr>
                                    </p:animEffect>
                                    <p:anim calcmode="lin" valueType="num">
                                      <p:cBhvr>
                                        <p:cTn id="31" dur="9500" fill="hold"/>
                                        <p:tgtEl>
                                          <p:spTgt spid="6"/>
                                        </p:tgtEl>
                                        <p:attrNameLst>
                                          <p:attrName>ppt_w</p:attrName>
                                        </p:attrNameLst>
                                      </p:cBhvr>
                                      <p:tavLst>
                                        <p:tav tm="0" fmla="#ppt_w*sin(2.5*pi*$)">
                                          <p:val>
                                            <p:fltVal val="0"/>
                                          </p:val>
                                        </p:tav>
                                        <p:tav tm="100000">
                                          <p:val>
                                            <p:fltVal val="1"/>
                                          </p:val>
                                        </p:tav>
                                      </p:tavLst>
                                    </p:anim>
                                    <p:anim calcmode="lin" valueType="num">
                                      <p:cBhvr>
                                        <p:cTn id="32" dur="9500" fill="hold"/>
                                        <p:tgtEl>
                                          <p:spTgt spid="6"/>
                                        </p:tgtEl>
                                        <p:attrNameLst>
                                          <p:attrName>ppt_h</p:attrName>
                                        </p:attrNameLst>
                                      </p:cBhvr>
                                      <p:tavLst>
                                        <p:tav tm="0">
                                          <p:val>
                                            <p:strVal val="#ppt_h"/>
                                          </p:val>
                                        </p:tav>
                                        <p:tav tm="100000">
                                          <p:val>
                                            <p:strVal val="#ppt_h"/>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9500" fill="hold"/>
                                        <p:tgtEl>
                                          <p:spTgt spid="2"/>
                                        </p:tgtEl>
                                        <p:attrNameLst>
                                          <p:attrName>ppt_w</p:attrName>
                                        </p:attrNameLst>
                                      </p:cBhvr>
                                      <p:tavLst>
                                        <p:tav tm="0">
                                          <p:val>
                                            <p:fltVal val="0"/>
                                          </p:val>
                                        </p:tav>
                                        <p:tav tm="100000">
                                          <p:val>
                                            <p:strVal val="#ppt_w"/>
                                          </p:val>
                                        </p:tav>
                                      </p:tavLst>
                                    </p:anim>
                                    <p:anim calcmode="lin" valueType="num">
                                      <p:cBhvr>
                                        <p:cTn id="36" dur="9500" fill="hold"/>
                                        <p:tgtEl>
                                          <p:spTgt spid="2"/>
                                        </p:tgtEl>
                                        <p:attrNameLst>
                                          <p:attrName>ppt_h</p:attrName>
                                        </p:attrNameLst>
                                      </p:cBhvr>
                                      <p:tavLst>
                                        <p:tav tm="0">
                                          <p:val>
                                            <p:fltVal val="0"/>
                                          </p:val>
                                        </p:tav>
                                        <p:tav tm="100000">
                                          <p:val>
                                            <p:strVal val="#ppt_h"/>
                                          </p:val>
                                        </p:tav>
                                      </p:tavLst>
                                    </p:anim>
                                    <p:anim calcmode="lin" valueType="num">
                                      <p:cBhvr>
                                        <p:cTn id="37" dur="9500" fill="hold"/>
                                        <p:tgtEl>
                                          <p:spTgt spid="2"/>
                                        </p:tgtEl>
                                        <p:attrNameLst>
                                          <p:attrName>style.rotation</p:attrName>
                                        </p:attrNameLst>
                                      </p:cBhvr>
                                      <p:tavLst>
                                        <p:tav tm="0">
                                          <p:val>
                                            <p:fltVal val="90"/>
                                          </p:val>
                                        </p:tav>
                                        <p:tav tm="100000">
                                          <p:val>
                                            <p:fltVal val="0"/>
                                          </p:val>
                                        </p:tav>
                                      </p:tavLst>
                                    </p:anim>
                                    <p:animEffect transition="in" filter="fade">
                                      <p:cBhvr>
                                        <p:cTn id="38" dur="9500"/>
                                        <p:tgtEl>
                                          <p:spTgt spid="2"/>
                                        </p:tgtEl>
                                      </p:cBhvr>
                                    </p:animEffect>
                                  </p:childTnLst>
                                </p:cTn>
                              </p:par>
                              <p:par>
                                <p:cTn id="39" presetID="45" presetClass="entr"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9500"/>
                                        <p:tgtEl>
                                          <p:spTgt spid="4"/>
                                        </p:tgtEl>
                                      </p:cBhvr>
                                    </p:animEffect>
                                    <p:anim calcmode="lin" valueType="num">
                                      <p:cBhvr>
                                        <p:cTn id="42" dur="9500" fill="hold"/>
                                        <p:tgtEl>
                                          <p:spTgt spid="4"/>
                                        </p:tgtEl>
                                        <p:attrNameLst>
                                          <p:attrName>ppt_w</p:attrName>
                                        </p:attrNameLst>
                                      </p:cBhvr>
                                      <p:tavLst>
                                        <p:tav tm="0" fmla="#ppt_w*sin(2.5*pi*$)">
                                          <p:val>
                                            <p:fltVal val="0"/>
                                          </p:val>
                                        </p:tav>
                                        <p:tav tm="100000">
                                          <p:val>
                                            <p:fltVal val="1"/>
                                          </p:val>
                                        </p:tav>
                                      </p:tavLst>
                                    </p:anim>
                                    <p:anim calcmode="lin" valueType="num">
                                      <p:cBhvr>
                                        <p:cTn id="43" dur="9500" fill="hold"/>
                                        <p:tgtEl>
                                          <p:spTgt spid="4"/>
                                        </p:tgtEl>
                                        <p:attrNameLst>
                                          <p:attrName>ppt_h</p:attrName>
                                        </p:attrNameLst>
                                      </p:cBhvr>
                                      <p:tavLst>
                                        <p:tav tm="0">
                                          <p:val>
                                            <p:strVal val="#ppt_h"/>
                                          </p:val>
                                        </p:tav>
                                        <p:tav tm="100000">
                                          <p:val>
                                            <p:strVal val="#ppt_h"/>
                                          </p:val>
                                        </p:tav>
                                      </p:tavLst>
                                    </p:anim>
                                  </p:childTnLst>
                                </p:cTn>
                              </p:par>
                              <p:par>
                                <p:cTn id="44" presetID="49" presetClass="entr" presetSubtype="0" decel="100000" fill="hold" grpId="1"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9500" fill="hold"/>
                                        <p:tgtEl>
                                          <p:spTgt spid="2"/>
                                        </p:tgtEl>
                                        <p:attrNameLst>
                                          <p:attrName>ppt_w</p:attrName>
                                        </p:attrNameLst>
                                      </p:cBhvr>
                                      <p:tavLst>
                                        <p:tav tm="0">
                                          <p:val>
                                            <p:fltVal val="0"/>
                                          </p:val>
                                        </p:tav>
                                        <p:tav tm="100000">
                                          <p:val>
                                            <p:strVal val="#ppt_w"/>
                                          </p:val>
                                        </p:tav>
                                      </p:tavLst>
                                    </p:anim>
                                    <p:anim calcmode="lin" valueType="num">
                                      <p:cBhvr>
                                        <p:cTn id="47" dur="9500" fill="hold"/>
                                        <p:tgtEl>
                                          <p:spTgt spid="2"/>
                                        </p:tgtEl>
                                        <p:attrNameLst>
                                          <p:attrName>ppt_h</p:attrName>
                                        </p:attrNameLst>
                                      </p:cBhvr>
                                      <p:tavLst>
                                        <p:tav tm="0">
                                          <p:val>
                                            <p:fltVal val="0"/>
                                          </p:val>
                                        </p:tav>
                                        <p:tav tm="100000">
                                          <p:val>
                                            <p:strVal val="#ppt_h"/>
                                          </p:val>
                                        </p:tav>
                                      </p:tavLst>
                                    </p:anim>
                                    <p:anim calcmode="lin" valueType="num">
                                      <p:cBhvr>
                                        <p:cTn id="48" dur="9500" fill="hold"/>
                                        <p:tgtEl>
                                          <p:spTgt spid="2"/>
                                        </p:tgtEl>
                                        <p:attrNameLst>
                                          <p:attrName>style.rotation</p:attrName>
                                        </p:attrNameLst>
                                      </p:cBhvr>
                                      <p:tavLst>
                                        <p:tav tm="0">
                                          <p:val>
                                            <p:fltVal val="360"/>
                                          </p:val>
                                        </p:tav>
                                        <p:tav tm="100000">
                                          <p:val>
                                            <p:fltVal val="0"/>
                                          </p:val>
                                        </p:tav>
                                      </p:tavLst>
                                    </p:anim>
                                    <p:animEffect transition="in" filter="fade">
                                      <p:cBhvr>
                                        <p:cTn id="49" dur="9500"/>
                                        <p:tgtEl>
                                          <p:spTgt spid="2"/>
                                        </p:tgtEl>
                                      </p:cBhvr>
                                    </p:animEffect>
                                  </p:childTnLst>
                                </p:cTn>
                              </p:par>
                              <p:par>
                                <p:cTn id="50" presetID="6" presetClass="emph" presetSubtype="0" fill="hold" grpId="2" nodeType="withEffect">
                                  <p:stCondLst>
                                    <p:cond delay="0"/>
                                  </p:stCondLst>
                                  <p:childTnLst>
                                    <p:animScale>
                                      <p:cBhvr>
                                        <p:cTn id="51" dur="9500" fill="hold"/>
                                        <p:tgtEl>
                                          <p:spTgt spid="4"/>
                                        </p:tgtEl>
                                      </p:cBhvr>
                                      <p:by x="300000" y="300000"/>
                                    </p:animScale>
                                  </p:childTnLst>
                                </p:cTn>
                              </p:par>
                              <p:par>
                                <p:cTn id="52" presetID="6" presetClass="emph" presetSubtype="0" fill="hold" grpId="2" nodeType="withEffect">
                                  <p:stCondLst>
                                    <p:cond delay="0"/>
                                  </p:stCondLst>
                                  <p:childTnLst>
                                    <p:animScale>
                                      <p:cBhvr>
                                        <p:cTn id="53" dur="9500" fill="hold"/>
                                        <p:tgtEl>
                                          <p:spTgt spid="5"/>
                                        </p:tgtEl>
                                      </p:cBhvr>
                                      <p:by x="300000" y="300000"/>
                                    </p:animScale>
                                  </p:childTnLst>
                                </p:cTn>
                              </p:par>
                              <p:par>
                                <p:cTn id="54" presetID="6" presetClass="emph" presetSubtype="0" fill="hold" grpId="2" nodeType="withEffect">
                                  <p:stCondLst>
                                    <p:cond delay="0"/>
                                  </p:stCondLst>
                                  <p:childTnLst>
                                    <p:animScale>
                                      <p:cBhvr>
                                        <p:cTn id="55" dur="9500" fill="hold"/>
                                        <p:tgtEl>
                                          <p:spTgt spid="6"/>
                                        </p:tgtEl>
                                      </p:cBhvr>
                                      <p:by x="300000" y="300000"/>
                                    </p:animScale>
                                  </p:childTnLst>
                                </p:cTn>
                              </p:par>
                              <p:par>
                                <p:cTn id="56" presetID="6" presetClass="emph" presetSubtype="0" fill="hold" grpId="2" nodeType="withEffect">
                                  <p:stCondLst>
                                    <p:cond delay="0"/>
                                  </p:stCondLst>
                                  <p:childTnLst>
                                    <p:animScale>
                                      <p:cBhvr>
                                        <p:cTn id="57" dur="9500" fill="hold"/>
                                        <p:tgtEl>
                                          <p:spTgt spid="2"/>
                                        </p:tgtEl>
                                      </p:cBhvr>
                                      <p:by x="300000" y="300000"/>
                                    </p:animScale>
                                  </p:childTnLst>
                                </p:cTn>
                              </p:par>
                              <p:par>
                                <p:cTn id="58" presetID="10" presetClass="exit" presetSubtype="0" fill="hold" grpId="3" nodeType="withEffect">
                                  <p:stCondLst>
                                    <p:cond delay="9500"/>
                                  </p:stCondLst>
                                  <p:childTnLst>
                                    <p:animEffect transition="out" filter="fade">
                                      <p:cBhvr>
                                        <p:cTn id="59" dur="1000"/>
                                        <p:tgtEl>
                                          <p:spTgt spid="4"/>
                                        </p:tgtEl>
                                      </p:cBhvr>
                                    </p:animEffect>
                                    <p:set>
                                      <p:cBhvr>
                                        <p:cTn id="60" dur="1" fill="hold">
                                          <p:stCondLst>
                                            <p:cond delay="999"/>
                                          </p:stCondLst>
                                        </p:cTn>
                                        <p:tgtEl>
                                          <p:spTgt spid="4"/>
                                        </p:tgtEl>
                                        <p:attrNameLst>
                                          <p:attrName>style.visibility</p:attrName>
                                        </p:attrNameLst>
                                      </p:cBhvr>
                                      <p:to>
                                        <p:strVal val="hidden"/>
                                      </p:to>
                                    </p:set>
                                  </p:childTnLst>
                                </p:cTn>
                              </p:par>
                              <p:par>
                                <p:cTn id="61" presetID="10" presetClass="exit" presetSubtype="0" fill="hold" grpId="3" nodeType="withEffect">
                                  <p:stCondLst>
                                    <p:cond delay="9500"/>
                                  </p:stCondLst>
                                  <p:childTnLst>
                                    <p:animEffect transition="out" filter="fade">
                                      <p:cBhvr>
                                        <p:cTn id="62" dur="1000"/>
                                        <p:tgtEl>
                                          <p:spTgt spid="5"/>
                                        </p:tgtEl>
                                      </p:cBhvr>
                                    </p:animEffect>
                                    <p:set>
                                      <p:cBhvr>
                                        <p:cTn id="63" dur="1" fill="hold">
                                          <p:stCondLst>
                                            <p:cond delay="999"/>
                                          </p:stCondLst>
                                        </p:cTn>
                                        <p:tgtEl>
                                          <p:spTgt spid="5"/>
                                        </p:tgtEl>
                                        <p:attrNameLst>
                                          <p:attrName>style.visibility</p:attrName>
                                        </p:attrNameLst>
                                      </p:cBhvr>
                                      <p:to>
                                        <p:strVal val="hidden"/>
                                      </p:to>
                                    </p:set>
                                  </p:childTnLst>
                                </p:cTn>
                              </p:par>
                              <p:par>
                                <p:cTn id="64" presetID="10" presetClass="exit" presetSubtype="0" fill="hold" grpId="3" nodeType="withEffect">
                                  <p:stCondLst>
                                    <p:cond delay="9500"/>
                                  </p:stCondLst>
                                  <p:childTnLst>
                                    <p:animEffect transition="out" filter="fade">
                                      <p:cBhvr>
                                        <p:cTn id="65" dur="1000"/>
                                        <p:tgtEl>
                                          <p:spTgt spid="6"/>
                                        </p:tgtEl>
                                      </p:cBhvr>
                                    </p:animEffect>
                                    <p:set>
                                      <p:cBhvr>
                                        <p:cTn id="66" dur="1" fill="hold">
                                          <p:stCondLst>
                                            <p:cond delay="999"/>
                                          </p:stCondLst>
                                        </p:cTn>
                                        <p:tgtEl>
                                          <p:spTgt spid="6"/>
                                        </p:tgtEl>
                                        <p:attrNameLst>
                                          <p:attrName>style.visibility</p:attrName>
                                        </p:attrNameLst>
                                      </p:cBhvr>
                                      <p:to>
                                        <p:strVal val="hidden"/>
                                      </p:to>
                                    </p:set>
                                  </p:childTnLst>
                                </p:cTn>
                              </p:par>
                              <p:par>
                                <p:cTn id="67" presetID="10" presetClass="exit" presetSubtype="0" fill="hold" grpId="3" nodeType="withEffect">
                                  <p:stCondLst>
                                    <p:cond delay="9500"/>
                                  </p:stCondLst>
                                  <p:childTnLst>
                                    <p:animEffect transition="out" filter="fade">
                                      <p:cBhvr>
                                        <p:cTn id="68" dur="1000"/>
                                        <p:tgtEl>
                                          <p:spTgt spid="2"/>
                                        </p:tgtEl>
                                      </p:cBhvr>
                                    </p:animEffect>
                                    <p:set>
                                      <p:cBhvr>
                                        <p:cTn id="69" dur="1" fill="hold">
                                          <p:stCondLst>
                                            <p:cond delay="999"/>
                                          </p:stCondLst>
                                        </p:cTn>
                                        <p:tgtEl>
                                          <p:spTgt spid="2"/>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
                                        <p:tgtEl>
                                          <p:spTgt spid="7"/>
                                        </p:tgtEl>
                                      </p:cBhvr>
                                    </p:animEffect>
                                  </p:childTnLst>
                                </p:cTn>
                              </p:par>
                              <p:par>
                                <p:cTn id="73" presetID="10" presetClass="entr" presetSubtype="0" fill="hold" nodeType="withEffect">
                                  <p:stCondLst>
                                    <p:cond delay="60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
                                        <p:tgtEl>
                                          <p:spTgt spid="8"/>
                                        </p:tgtEl>
                                      </p:cBhvr>
                                    </p:animEffect>
                                  </p:childTnLst>
                                </p:cTn>
                              </p:par>
                              <p:par>
                                <p:cTn id="76" presetID="53" presetClass="exit" presetSubtype="16" fill="hold" nodeType="withEffect">
                                  <p:stCondLst>
                                    <p:cond delay="100"/>
                                  </p:stCondLst>
                                  <p:childTnLst>
                                    <p:anim calcmode="lin" valueType="num">
                                      <p:cBhvr>
                                        <p:cTn id="77" dur="1000"/>
                                        <p:tgtEl>
                                          <p:spTgt spid="7"/>
                                        </p:tgtEl>
                                        <p:attrNameLst>
                                          <p:attrName>ppt_w</p:attrName>
                                        </p:attrNameLst>
                                      </p:cBhvr>
                                      <p:tavLst>
                                        <p:tav tm="0">
                                          <p:val>
                                            <p:strVal val="ppt_w"/>
                                          </p:val>
                                        </p:tav>
                                        <p:tav tm="100000">
                                          <p:val>
                                            <p:fltVal val="0"/>
                                          </p:val>
                                        </p:tav>
                                      </p:tavLst>
                                    </p:anim>
                                    <p:anim calcmode="lin" valueType="num">
                                      <p:cBhvr>
                                        <p:cTn id="78" dur="1000"/>
                                        <p:tgtEl>
                                          <p:spTgt spid="7"/>
                                        </p:tgtEl>
                                        <p:attrNameLst>
                                          <p:attrName>ppt_h</p:attrName>
                                        </p:attrNameLst>
                                      </p:cBhvr>
                                      <p:tavLst>
                                        <p:tav tm="0">
                                          <p:val>
                                            <p:strVal val="ppt_h"/>
                                          </p:val>
                                        </p:tav>
                                        <p:tav tm="100000">
                                          <p:val>
                                            <p:fltVal val="0"/>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par>
                                <p:cTn id="81" presetID="53" presetClass="exit" presetSubtype="16" fill="hold" nodeType="withEffect">
                                  <p:stCondLst>
                                    <p:cond delay="700"/>
                                  </p:stCondLst>
                                  <p:childTnLst>
                                    <p:anim calcmode="lin" valueType="num">
                                      <p:cBhvr>
                                        <p:cTn id="82" dur="500"/>
                                        <p:tgtEl>
                                          <p:spTgt spid="8"/>
                                        </p:tgtEl>
                                        <p:attrNameLst>
                                          <p:attrName>ppt_w</p:attrName>
                                        </p:attrNameLst>
                                      </p:cBhvr>
                                      <p:tavLst>
                                        <p:tav tm="0">
                                          <p:val>
                                            <p:strVal val="ppt_w"/>
                                          </p:val>
                                        </p:tav>
                                        <p:tav tm="100000">
                                          <p:val>
                                            <p:fltVal val="0"/>
                                          </p:val>
                                        </p:tav>
                                      </p:tavLst>
                                    </p:anim>
                                    <p:anim calcmode="lin" valueType="num">
                                      <p:cBhvr>
                                        <p:cTn id="83" dur="500"/>
                                        <p:tgtEl>
                                          <p:spTgt spid="8"/>
                                        </p:tgtEl>
                                        <p:attrNameLst>
                                          <p:attrName>ppt_h</p:attrName>
                                        </p:attrNameLst>
                                      </p:cBhvr>
                                      <p:tavLst>
                                        <p:tav tm="0">
                                          <p:val>
                                            <p:strVal val="ppt_h"/>
                                          </p:val>
                                        </p:tav>
                                        <p:tav tm="100000">
                                          <p:val>
                                            <p:fltVal val="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10" presetClass="entr" presetSubtype="0" fill="hold" nodeType="withEffect">
                                  <p:stCondLst>
                                    <p:cond delay="100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
                                        <p:tgtEl>
                                          <p:spTgt spid="19"/>
                                        </p:tgtEl>
                                      </p:cBhvr>
                                    </p:animEffect>
                                  </p:childTnLst>
                                </p:cTn>
                              </p:par>
                              <p:par>
                                <p:cTn id="89" presetID="53" presetClass="exit" presetSubtype="16" fill="hold" nodeType="withEffect">
                                  <p:stCondLst>
                                    <p:cond delay="100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10" presetClass="entr" presetSubtype="0" fill="hold" nodeType="withEffect">
                                  <p:stCondLst>
                                    <p:cond delay="150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
                                        <p:tgtEl>
                                          <p:spTgt spid="20"/>
                                        </p:tgtEl>
                                      </p:cBhvr>
                                    </p:animEffect>
                                  </p:childTnLst>
                                </p:cTn>
                              </p:par>
                              <p:par>
                                <p:cTn id="97" presetID="53" presetClass="exit" presetSubtype="16" fill="hold" nodeType="withEffect">
                                  <p:stCondLst>
                                    <p:cond delay="1500"/>
                                  </p:stCondLst>
                                  <p:childTnLst>
                                    <p:anim calcmode="lin" valueType="num">
                                      <p:cBhvr>
                                        <p:cTn id="98" dur="500"/>
                                        <p:tgtEl>
                                          <p:spTgt spid="20"/>
                                        </p:tgtEl>
                                        <p:attrNameLst>
                                          <p:attrName>ppt_w</p:attrName>
                                        </p:attrNameLst>
                                      </p:cBhvr>
                                      <p:tavLst>
                                        <p:tav tm="0">
                                          <p:val>
                                            <p:strVal val="ppt_w"/>
                                          </p:val>
                                        </p:tav>
                                        <p:tav tm="100000">
                                          <p:val>
                                            <p:fltVal val="0"/>
                                          </p:val>
                                        </p:tav>
                                      </p:tavLst>
                                    </p:anim>
                                    <p:anim calcmode="lin" valueType="num">
                                      <p:cBhvr>
                                        <p:cTn id="99" dur="500"/>
                                        <p:tgtEl>
                                          <p:spTgt spid="20"/>
                                        </p:tgtEl>
                                        <p:attrNameLst>
                                          <p:attrName>ppt_h</p:attrName>
                                        </p:attrNameLst>
                                      </p:cBhvr>
                                      <p:tavLst>
                                        <p:tav tm="0">
                                          <p:val>
                                            <p:strVal val="ppt_h"/>
                                          </p:val>
                                        </p:tav>
                                        <p:tav tm="100000">
                                          <p:val>
                                            <p:fltVal val="0"/>
                                          </p:val>
                                        </p:tav>
                                      </p:tavLst>
                                    </p:anim>
                                    <p:animEffect transition="out" filter="fade">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0" presetClass="entr" presetSubtype="0" fill="hold" nodeType="withEffect">
                                  <p:stCondLst>
                                    <p:cond delay="60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
                                        <p:tgtEl>
                                          <p:spTgt spid="21"/>
                                        </p:tgtEl>
                                      </p:cBhvr>
                                    </p:animEffect>
                                  </p:childTnLst>
                                </p:cTn>
                              </p:par>
                              <p:par>
                                <p:cTn id="105" presetID="53" presetClass="exit" presetSubtype="16" fill="hold" nodeType="withEffect">
                                  <p:stCondLst>
                                    <p:cond delay="700"/>
                                  </p:stCondLst>
                                  <p:childTnLst>
                                    <p:anim calcmode="lin" valueType="num">
                                      <p:cBhvr>
                                        <p:cTn id="106" dur="500"/>
                                        <p:tgtEl>
                                          <p:spTgt spid="21"/>
                                        </p:tgtEl>
                                        <p:attrNameLst>
                                          <p:attrName>ppt_w</p:attrName>
                                        </p:attrNameLst>
                                      </p:cBhvr>
                                      <p:tavLst>
                                        <p:tav tm="0">
                                          <p:val>
                                            <p:strVal val="ppt_w"/>
                                          </p:val>
                                        </p:tav>
                                        <p:tav tm="100000">
                                          <p:val>
                                            <p:fltVal val="0"/>
                                          </p:val>
                                        </p:tav>
                                      </p:tavLst>
                                    </p:anim>
                                    <p:anim calcmode="lin" valueType="num">
                                      <p:cBhvr>
                                        <p:cTn id="107" dur="500"/>
                                        <p:tgtEl>
                                          <p:spTgt spid="21"/>
                                        </p:tgtEl>
                                        <p:attrNameLst>
                                          <p:attrName>ppt_h</p:attrName>
                                        </p:attrNameLst>
                                      </p:cBhvr>
                                      <p:tavLst>
                                        <p:tav tm="0">
                                          <p:val>
                                            <p:strVal val="ppt_h"/>
                                          </p:val>
                                        </p:tav>
                                        <p:tav tm="100000">
                                          <p:val>
                                            <p:fltVal val="0"/>
                                          </p:val>
                                        </p:tav>
                                      </p:tavLst>
                                    </p:anim>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0" presetClass="entr" presetSubtype="0" fill="hold" nodeType="withEffect">
                                  <p:stCondLst>
                                    <p:cond delay="200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
                                        <p:tgtEl>
                                          <p:spTgt spid="22"/>
                                        </p:tgtEl>
                                      </p:cBhvr>
                                    </p:animEffect>
                                  </p:childTnLst>
                                </p:cTn>
                              </p:par>
                              <p:par>
                                <p:cTn id="113" presetID="10" presetClass="entr" presetSubtype="0" fill="hold" nodeType="withEffect">
                                  <p:stCondLst>
                                    <p:cond delay="250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
                                        <p:tgtEl>
                                          <p:spTgt spid="23"/>
                                        </p:tgtEl>
                                      </p:cBhvr>
                                    </p:animEffect>
                                  </p:childTnLst>
                                </p:cTn>
                              </p:par>
                              <p:par>
                                <p:cTn id="116" presetID="53" presetClass="exit" presetSubtype="16" fill="hold" nodeType="withEffect">
                                  <p:stCondLst>
                                    <p:cond delay="2500"/>
                                  </p:stCondLst>
                                  <p:childTnLst>
                                    <p:anim calcmode="lin" valueType="num">
                                      <p:cBhvr>
                                        <p:cTn id="117" dur="500"/>
                                        <p:tgtEl>
                                          <p:spTgt spid="23"/>
                                        </p:tgtEl>
                                        <p:attrNameLst>
                                          <p:attrName>ppt_w</p:attrName>
                                        </p:attrNameLst>
                                      </p:cBhvr>
                                      <p:tavLst>
                                        <p:tav tm="0">
                                          <p:val>
                                            <p:strVal val="ppt_w"/>
                                          </p:val>
                                        </p:tav>
                                        <p:tav tm="100000">
                                          <p:val>
                                            <p:fltVal val="0"/>
                                          </p:val>
                                        </p:tav>
                                      </p:tavLst>
                                    </p:anim>
                                    <p:anim calcmode="lin" valueType="num">
                                      <p:cBhvr>
                                        <p:cTn id="118" dur="500"/>
                                        <p:tgtEl>
                                          <p:spTgt spid="23"/>
                                        </p:tgtEl>
                                        <p:attrNameLst>
                                          <p:attrName>ppt_h</p:attrName>
                                        </p:attrNameLst>
                                      </p:cBhvr>
                                      <p:tavLst>
                                        <p:tav tm="0">
                                          <p:val>
                                            <p:strVal val="ppt_h"/>
                                          </p:val>
                                        </p:tav>
                                        <p:tav tm="100000">
                                          <p:val>
                                            <p:fltVal val="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10" presetClass="entr" presetSubtype="0" fill="hold" nodeType="withEffect">
                                  <p:stCondLst>
                                    <p:cond delay="275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
                                        <p:tgtEl>
                                          <p:spTgt spid="24"/>
                                        </p:tgtEl>
                                      </p:cBhvr>
                                    </p:animEffect>
                                  </p:childTnLst>
                                </p:cTn>
                              </p:par>
                              <p:par>
                                <p:cTn id="124" presetID="53" presetClass="exit" presetSubtype="16" fill="hold" nodeType="withEffect">
                                  <p:stCondLst>
                                    <p:cond delay="2750"/>
                                  </p:stCondLst>
                                  <p:childTnLst>
                                    <p:anim calcmode="lin" valueType="num">
                                      <p:cBhvr>
                                        <p:cTn id="125" dur="500"/>
                                        <p:tgtEl>
                                          <p:spTgt spid="24"/>
                                        </p:tgtEl>
                                        <p:attrNameLst>
                                          <p:attrName>ppt_w</p:attrName>
                                        </p:attrNameLst>
                                      </p:cBhvr>
                                      <p:tavLst>
                                        <p:tav tm="0">
                                          <p:val>
                                            <p:strVal val="ppt_w"/>
                                          </p:val>
                                        </p:tav>
                                        <p:tav tm="100000">
                                          <p:val>
                                            <p:fltVal val="0"/>
                                          </p:val>
                                        </p:tav>
                                      </p:tavLst>
                                    </p:anim>
                                    <p:anim calcmode="lin" valueType="num">
                                      <p:cBhvr>
                                        <p:cTn id="126" dur="500"/>
                                        <p:tgtEl>
                                          <p:spTgt spid="24"/>
                                        </p:tgtEl>
                                        <p:attrNameLst>
                                          <p:attrName>ppt_h</p:attrName>
                                        </p:attrNameLst>
                                      </p:cBhvr>
                                      <p:tavLst>
                                        <p:tav tm="0">
                                          <p:val>
                                            <p:strVal val="ppt_h"/>
                                          </p:val>
                                        </p:tav>
                                        <p:tav tm="100000">
                                          <p:val>
                                            <p:fltVal val="0"/>
                                          </p:val>
                                        </p:tav>
                                      </p:tavLst>
                                    </p:anim>
                                    <p:animEffect transition="out" filter="fade">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53" presetClass="exit" presetSubtype="16" fill="hold" nodeType="withEffect">
                                  <p:stCondLst>
                                    <p:cond delay="2000"/>
                                  </p:stCondLst>
                                  <p:childTnLst>
                                    <p:anim calcmode="lin" valueType="num">
                                      <p:cBhvr>
                                        <p:cTn id="130" dur="500"/>
                                        <p:tgtEl>
                                          <p:spTgt spid="22"/>
                                        </p:tgtEl>
                                        <p:attrNameLst>
                                          <p:attrName>ppt_w</p:attrName>
                                        </p:attrNameLst>
                                      </p:cBhvr>
                                      <p:tavLst>
                                        <p:tav tm="0">
                                          <p:val>
                                            <p:strVal val="ppt_w"/>
                                          </p:val>
                                        </p:tav>
                                        <p:tav tm="100000">
                                          <p:val>
                                            <p:fltVal val="0"/>
                                          </p:val>
                                        </p:tav>
                                      </p:tavLst>
                                    </p:anim>
                                    <p:anim calcmode="lin" valueType="num">
                                      <p:cBhvr>
                                        <p:cTn id="131" dur="500"/>
                                        <p:tgtEl>
                                          <p:spTgt spid="22"/>
                                        </p:tgtEl>
                                        <p:attrNameLst>
                                          <p:attrName>ppt_h</p:attrName>
                                        </p:attrNameLst>
                                      </p:cBhvr>
                                      <p:tavLst>
                                        <p:tav tm="0">
                                          <p:val>
                                            <p:strVal val="ppt_h"/>
                                          </p:val>
                                        </p:tav>
                                        <p:tav tm="100000">
                                          <p:val>
                                            <p:fltVal val="0"/>
                                          </p:val>
                                        </p:tav>
                                      </p:tavLst>
                                    </p:anim>
                                    <p:animEffect transition="out" filter="fad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10" presetClass="entr" presetSubtype="0" fill="hold" nodeType="withEffect">
                                  <p:stCondLst>
                                    <p:cond delay="750"/>
                                  </p:stCondLst>
                                  <p:childTnLst>
                                    <p:set>
                                      <p:cBhvr>
                                        <p:cTn id="135" dur="1" fill="hold">
                                          <p:stCondLst>
                                            <p:cond delay="0"/>
                                          </p:stCondLst>
                                        </p:cTn>
                                        <p:tgtEl>
                                          <p:spTgt spid="9"/>
                                        </p:tgtEl>
                                        <p:attrNameLst>
                                          <p:attrName>style.visibility</p:attrName>
                                        </p:attrNameLst>
                                      </p:cBhvr>
                                      <p:to>
                                        <p:strVal val="visible"/>
                                      </p:to>
                                    </p:set>
                                    <p:animEffect transition="in" filter="fade">
                                      <p:cBhvr>
                                        <p:cTn id="136" dur="100"/>
                                        <p:tgtEl>
                                          <p:spTgt spid="9"/>
                                        </p:tgtEl>
                                      </p:cBhvr>
                                    </p:animEffect>
                                  </p:childTnLst>
                                </p:cTn>
                              </p:par>
                              <p:par>
                                <p:cTn id="137" presetID="53" presetClass="exit" presetSubtype="16" fill="hold" nodeType="withEffect">
                                  <p:stCondLst>
                                    <p:cond delay="750"/>
                                  </p:stCondLst>
                                  <p:childTnLst>
                                    <p:anim calcmode="lin" valueType="num">
                                      <p:cBhvr>
                                        <p:cTn id="138" dur="1000"/>
                                        <p:tgtEl>
                                          <p:spTgt spid="9"/>
                                        </p:tgtEl>
                                        <p:attrNameLst>
                                          <p:attrName>ppt_w</p:attrName>
                                        </p:attrNameLst>
                                      </p:cBhvr>
                                      <p:tavLst>
                                        <p:tav tm="0">
                                          <p:val>
                                            <p:strVal val="ppt_w"/>
                                          </p:val>
                                        </p:tav>
                                        <p:tav tm="100000">
                                          <p:val>
                                            <p:fltVal val="0"/>
                                          </p:val>
                                        </p:tav>
                                      </p:tavLst>
                                    </p:anim>
                                    <p:anim calcmode="lin" valueType="num">
                                      <p:cBhvr>
                                        <p:cTn id="139" dur="1000"/>
                                        <p:tgtEl>
                                          <p:spTgt spid="9"/>
                                        </p:tgtEl>
                                        <p:attrNameLst>
                                          <p:attrName>ppt_h</p:attrName>
                                        </p:attrNameLst>
                                      </p:cBhvr>
                                      <p:tavLst>
                                        <p:tav tm="0">
                                          <p:val>
                                            <p:strVal val="ppt_h"/>
                                          </p:val>
                                        </p:tav>
                                        <p:tav tm="100000">
                                          <p:val>
                                            <p:fltVal val="0"/>
                                          </p:val>
                                        </p:tav>
                                      </p:tavLst>
                                    </p:anim>
                                    <p:animEffect transition="out" filter="fade">
                                      <p:cBhvr>
                                        <p:cTn id="140" dur="1000"/>
                                        <p:tgtEl>
                                          <p:spTgt spid="9"/>
                                        </p:tgtEl>
                                      </p:cBhvr>
                                    </p:animEffect>
                                    <p:set>
                                      <p:cBhvr>
                                        <p:cTn id="141" dur="1" fill="hold">
                                          <p:stCondLst>
                                            <p:cond delay="999"/>
                                          </p:stCondLst>
                                        </p:cTn>
                                        <p:tgtEl>
                                          <p:spTgt spid="9"/>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100"/>
                                        <p:tgtEl>
                                          <p:spTgt spid="10"/>
                                        </p:tgtEl>
                                      </p:cBhvr>
                                    </p:animEffect>
                                  </p:childTnLst>
                                </p:cTn>
                              </p:par>
                              <p:par>
                                <p:cTn id="145" presetID="53" presetClass="exit" presetSubtype="16" fill="hold" nodeType="withEffect">
                                  <p:stCondLst>
                                    <p:cond delay="100"/>
                                  </p:stCondLst>
                                  <p:childTnLst>
                                    <p:anim calcmode="lin" valueType="num">
                                      <p:cBhvr>
                                        <p:cTn id="146" dur="1000"/>
                                        <p:tgtEl>
                                          <p:spTgt spid="10"/>
                                        </p:tgtEl>
                                        <p:attrNameLst>
                                          <p:attrName>ppt_w</p:attrName>
                                        </p:attrNameLst>
                                      </p:cBhvr>
                                      <p:tavLst>
                                        <p:tav tm="0">
                                          <p:val>
                                            <p:strVal val="ppt_w"/>
                                          </p:val>
                                        </p:tav>
                                        <p:tav tm="100000">
                                          <p:val>
                                            <p:fltVal val="0"/>
                                          </p:val>
                                        </p:tav>
                                      </p:tavLst>
                                    </p:anim>
                                    <p:anim calcmode="lin" valueType="num">
                                      <p:cBhvr>
                                        <p:cTn id="147" dur="1000"/>
                                        <p:tgtEl>
                                          <p:spTgt spid="10"/>
                                        </p:tgtEl>
                                        <p:attrNameLst>
                                          <p:attrName>ppt_h</p:attrName>
                                        </p:attrNameLst>
                                      </p:cBhvr>
                                      <p:tavLst>
                                        <p:tav tm="0">
                                          <p:val>
                                            <p:strVal val="ppt_h"/>
                                          </p:val>
                                        </p:tav>
                                        <p:tav tm="100000">
                                          <p:val>
                                            <p:fltVal val="0"/>
                                          </p:val>
                                        </p:tav>
                                      </p:tavLst>
                                    </p:anim>
                                    <p:animEffect transition="out" filter="fade">
                                      <p:cBhvr>
                                        <p:cTn id="148" dur="1000"/>
                                        <p:tgtEl>
                                          <p:spTgt spid="10"/>
                                        </p:tgtEl>
                                      </p:cBhvr>
                                    </p:animEffect>
                                    <p:set>
                                      <p:cBhvr>
                                        <p:cTn id="149" dur="1" fill="hold">
                                          <p:stCondLst>
                                            <p:cond delay="999"/>
                                          </p:stCondLst>
                                        </p:cTn>
                                        <p:tgtEl>
                                          <p:spTgt spid="10"/>
                                        </p:tgtEl>
                                        <p:attrNameLst>
                                          <p:attrName>style.visibility</p:attrName>
                                        </p:attrNameLst>
                                      </p:cBhvr>
                                      <p:to>
                                        <p:strVal val="hidden"/>
                                      </p:to>
                                    </p:set>
                                  </p:childTnLst>
                                </p:cTn>
                              </p:par>
                              <p:par>
                                <p:cTn id="150" presetID="10" presetClass="entr" presetSubtype="0" fill="hold" nodeType="withEffect">
                                  <p:stCondLst>
                                    <p:cond delay="250"/>
                                  </p:stCondLst>
                                  <p:childTnLst>
                                    <p:set>
                                      <p:cBhvr>
                                        <p:cTn id="151" dur="1" fill="hold">
                                          <p:stCondLst>
                                            <p:cond delay="0"/>
                                          </p:stCondLst>
                                        </p:cTn>
                                        <p:tgtEl>
                                          <p:spTgt spid="11"/>
                                        </p:tgtEl>
                                        <p:attrNameLst>
                                          <p:attrName>style.visibility</p:attrName>
                                        </p:attrNameLst>
                                      </p:cBhvr>
                                      <p:to>
                                        <p:strVal val="visible"/>
                                      </p:to>
                                    </p:set>
                                    <p:animEffect transition="in" filter="fade">
                                      <p:cBhvr>
                                        <p:cTn id="152" dur="100"/>
                                        <p:tgtEl>
                                          <p:spTgt spid="11"/>
                                        </p:tgtEl>
                                      </p:cBhvr>
                                    </p:animEffect>
                                  </p:childTnLst>
                                </p:cTn>
                              </p:par>
                              <p:par>
                                <p:cTn id="153" presetID="53" presetClass="exit" presetSubtype="16" fill="hold" nodeType="withEffect">
                                  <p:stCondLst>
                                    <p:cond delay="250"/>
                                  </p:stCondLst>
                                  <p:childTnLst>
                                    <p:anim calcmode="lin" valueType="num">
                                      <p:cBhvr>
                                        <p:cTn id="154" dur="1000"/>
                                        <p:tgtEl>
                                          <p:spTgt spid="11"/>
                                        </p:tgtEl>
                                        <p:attrNameLst>
                                          <p:attrName>ppt_w</p:attrName>
                                        </p:attrNameLst>
                                      </p:cBhvr>
                                      <p:tavLst>
                                        <p:tav tm="0">
                                          <p:val>
                                            <p:strVal val="ppt_w"/>
                                          </p:val>
                                        </p:tav>
                                        <p:tav tm="100000">
                                          <p:val>
                                            <p:fltVal val="0"/>
                                          </p:val>
                                        </p:tav>
                                      </p:tavLst>
                                    </p:anim>
                                    <p:anim calcmode="lin" valueType="num">
                                      <p:cBhvr>
                                        <p:cTn id="155" dur="1000"/>
                                        <p:tgtEl>
                                          <p:spTgt spid="11"/>
                                        </p:tgtEl>
                                        <p:attrNameLst>
                                          <p:attrName>ppt_h</p:attrName>
                                        </p:attrNameLst>
                                      </p:cBhvr>
                                      <p:tavLst>
                                        <p:tav tm="0">
                                          <p:val>
                                            <p:strVal val="ppt_h"/>
                                          </p:val>
                                        </p:tav>
                                        <p:tav tm="100000">
                                          <p:val>
                                            <p:fltVal val="0"/>
                                          </p:val>
                                        </p:tav>
                                      </p:tavLst>
                                    </p:anim>
                                    <p:animEffect transition="out" filter="fade">
                                      <p:cBhvr>
                                        <p:cTn id="156" dur="1000"/>
                                        <p:tgtEl>
                                          <p:spTgt spid="11"/>
                                        </p:tgtEl>
                                      </p:cBhvr>
                                    </p:animEffect>
                                    <p:set>
                                      <p:cBhvr>
                                        <p:cTn id="157" dur="1" fill="hold">
                                          <p:stCondLst>
                                            <p:cond delay="999"/>
                                          </p:stCondLst>
                                        </p:cTn>
                                        <p:tgtEl>
                                          <p:spTgt spid="11"/>
                                        </p:tgtEl>
                                        <p:attrNameLst>
                                          <p:attrName>style.visibility</p:attrName>
                                        </p:attrNameLst>
                                      </p:cBhvr>
                                      <p:to>
                                        <p:strVal val="hidden"/>
                                      </p:to>
                                    </p:set>
                                  </p:childTnLst>
                                </p:cTn>
                              </p:par>
                              <p:par>
                                <p:cTn id="158" presetID="10" presetClass="entr" presetSubtype="0" fill="hold" nodeType="withEffect">
                                  <p:stCondLst>
                                    <p:cond delay="600"/>
                                  </p:stCondLst>
                                  <p:childTnLst>
                                    <p:set>
                                      <p:cBhvr>
                                        <p:cTn id="159" dur="1" fill="hold">
                                          <p:stCondLst>
                                            <p:cond delay="0"/>
                                          </p:stCondLst>
                                        </p:cTn>
                                        <p:tgtEl>
                                          <p:spTgt spid="12"/>
                                        </p:tgtEl>
                                        <p:attrNameLst>
                                          <p:attrName>style.visibility</p:attrName>
                                        </p:attrNameLst>
                                      </p:cBhvr>
                                      <p:to>
                                        <p:strVal val="visible"/>
                                      </p:to>
                                    </p:set>
                                    <p:animEffect transition="in" filter="fade">
                                      <p:cBhvr>
                                        <p:cTn id="160" dur="100"/>
                                        <p:tgtEl>
                                          <p:spTgt spid="12"/>
                                        </p:tgtEl>
                                      </p:cBhvr>
                                    </p:animEffect>
                                  </p:childTnLst>
                                </p:cTn>
                              </p:par>
                              <p:par>
                                <p:cTn id="161" presetID="53" presetClass="exit" presetSubtype="16" fill="hold" nodeType="withEffect">
                                  <p:stCondLst>
                                    <p:cond delay="700"/>
                                  </p:stCondLst>
                                  <p:childTnLst>
                                    <p:anim calcmode="lin" valueType="num">
                                      <p:cBhvr>
                                        <p:cTn id="162" dur="500"/>
                                        <p:tgtEl>
                                          <p:spTgt spid="12"/>
                                        </p:tgtEl>
                                        <p:attrNameLst>
                                          <p:attrName>ppt_w</p:attrName>
                                        </p:attrNameLst>
                                      </p:cBhvr>
                                      <p:tavLst>
                                        <p:tav tm="0">
                                          <p:val>
                                            <p:strVal val="ppt_w"/>
                                          </p:val>
                                        </p:tav>
                                        <p:tav tm="100000">
                                          <p:val>
                                            <p:fltVal val="0"/>
                                          </p:val>
                                        </p:tav>
                                      </p:tavLst>
                                    </p:anim>
                                    <p:anim calcmode="lin" valueType="num">
                                      <p:cBhvr>
                                        <p:cTn id="163" dur="500"/>
                                        <p:tgtEl>
                                          <p:spTgt spid="12"/>
                                        </p:tgtEl>
                                        <p:attrNameLst>
                                          <p:attrName>ppt_h</p:attrName>
                                        </p:attrNameLst>
                                      </p:cBhvr>
                                      <p:tavLst>
                                        <p:tav tm="0">
                                          <p:val>
                                            <p:strVal val="ppt_h"/>
                                          </p:val>
                                        </p:tav>
                                        <p:tav tm="100000">
                                          <p:val>
                                            <p:fltVal val="0"/>
                                          </p:val>
                                        </p:tav>
                                      </p:tavLst>
                                    </p:anim>
                                    <p:animEffect transition="out" filter="fade">
                                      <p:cBhvr>
                                        <p:cTn id="164" dur="500"/>
                                        <p:tgtEl>
                                          <p:spTgt spid="12"/>
                                        </p:tgtEl>
                                      </p:cBhvr>
                                    </p:animEffect>
                                    <p:set>
                                      <p:cBhvr>
                                        <p:cTn id="165" dur="1" fill="hold">
                                          <p:stCondLst>
                                            <p:cond delay="499"/>
                                          </p:stCondLst>
                                        </p:cTn>
                                        <p:tgtEl>
                                          <p:spTgt spid="12"/>
                                        </p:tgtEl>
                                        <p:attrNameLst>
                                          <p:attrName>style.visibility</p:attrName>
                                        </p:attrNameLst>
                                      </p:cBhvr>
                                      <p:to>
                                        <p:strVal val="hidden"/>
                                      </p:to>
                                    </p:set>
                                  </p:childTnLst>
                                </p:cTn>
                              </p:par>
                              <p:par>
                                <p:cTn id="166" presetID="10" presetClass="entr" presetSubtype="0" fill="hold" nodeType="withEffect">
                                  <p:stCondLst>
                                    <p:cond delay="1250"/>
                                  </p:stCondLst>
                                  <p:childTnLst>
                                    <p:set>
                                      <p:cBhvr>
                                        <p:cTn id="167" dur="1" fill="hold">
                                          <p:stCondLst>
                                            <p:cond delay="0"/>
                                          </p:stCondLst>
                                        </p:cTn>
                                        <p:tgtEl>
                                          <p:spTgt spid="13"/>
                                        </p:tgtEl>
                                        <p:attrNameLst>
                                          <p:attrName>style.visibility</p:attrName>
                                        </p:attrNameLst>
                                      </p:cBhvr>
                                      <p:to>
                                        <p:strVal val="visible"/>
                                      </p:to>
                                    </p:set>
                                    <p:animEffect transition="in" filter="fade">
                                      <p:cBhvr>
                                        <p:cTn id="168" dur="100"/>
                                        <p:tgtEl>
                                          <p:spTgt spid="13"/>
                                        </p:tgtEl>
                                      </p:cBhvr>
                                    </p:animEffect>
                                  </p:childTnLst>
                                </p:cTn>
                              </p:par>
                              <p:par>
                                <p:cTn id="169" presetID="53" presetClass="exit" presetSubtype="16" fill="hold" nodeType="withEffect">
                                  <p:stCondLst>
                                    <p:cond delay="1250"/>
                                  </p:stCondLst>
                                  <p:childTnLst>
                                    <p:anim calcmode="lin" valueType="num">
                                      <p:cBhvr>
                                        <p:cTn id="170" dur="1000"/>
                                        <p:tgtEl>
                                          <p:spTgt spid="13"/>
                                        </p:tgtEl>
                                        <p:attrNameLst>
                                          <p:attrName>ppt_w</p:attrName>
                                        </p:attrNameLst>
                                      </p:cBhvr>
                                      <p:tavLst>
                                        <p:tav tm="0">
                                          <p:val>
                                            <p:strVal val="ppt_w"/>
                                          </p:val>
                                        </p:tav>
                                        <p:tav tm="100000">
                                          <p:val>
                                            <p:fltVal val="0"/>
                                          </p:val>
                                        </p:tav>
                                      </p:tavLst>
                                    </p:anim>
                                    <p:anim calcmode="lin" valueType="num">
                                      <p:cBhvr>
                                        <p:cTn id="171" dur="1000"/>
                                        <p:tgtEl>
                                          <p:spTgt spid="13"/>
                                        </p:tgtEl>
                                        <p:attrNameLst>
                                          <p:attrName>ppt_h</p:attrName>
                                        </p:attrNameLst>
                                      </p:cBhvr>
                                      <p:tavLst>
                                        <p:tav tm="0">
                                          <p:val>
                                            <p:strVal val="ppt_h"/>
                                          </p:val>
                                        </p:tav>
                                        <p:tav tm="100000">
                                          <p:val>
                                            <p:fltVal val="0"/>
                                          </p:val>
                                        </p:tav>
                                      </p:tavLst>
                                    </p:anim>
                                    <p:animEffect transition="out" filter="fade">
                                      <p:cBhvr>
                                        <p:cTn id="172" dur="1000"/>
                                        <p:tgtEl>
                                          <p:spTgt spid="13"/>
                                        </p:tgtEl>
                                      </p:cBhvr>
                                    </p:animEffect>
                                    <p:set>
                                      <p:cBhvr>
                                        <p:cTn id="173" dur="1" fill="hold">
                                          <p:stCondLst>
                                            <p:cond delay="999"/>
                                          </p:stCondLst>
                                        </p:cTn>
                                        <p:tgtEl>
                                          <p:spTgt spid="13"/>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14"/>
                                        </p:tgtEl>
                                        <p:attrNameLst>
                                          <p:attrName>style.visibility</p:attrName>
                                        </p:attrNameLst>
                                      </p:cBhvr>
                                      <p:to>
                                        <p:strVal val="visible"/>
                                      </p:to>
                                    </p:set>
                                    <p:animEffect transition="in" filter="fade">
                                      <p:cBhvr>
                                        <p:cTn id="176" dur="100"/>
                                        <p:tgtEl>
                                          <p:spTgt spid="14"/>
                                        </p:tgtEl>
                                      </p:cBhvr>
                                    </p:animEffect>
                                  </p:childTnLst>
                                </p:cTn>
                              </p:par>
                              <p:par>
                                <p:cTn id="177" presetID="53" presetClass="exit" presetSubtype="16" fill="hold" nodeType="withEffect">
                                  <p:stCondLst>
                                    <p:cond delay="700"/>
                                  </p:stCondLst>
                                  <p:childTnLst>
                                    <p:anim calcmode="lin" valueType="num">
                                      <p:cBhvr>
                                        <p:cTn id="178" dur="500"/>
                                        <p:tgtEl>
                                          <p:spTgt spid="14"/>
                                        </p:tgtEl>
                                        <p:attrNameLst>
                                          <p:attrName>ppt_w</p:attrName>
                                        </p:attrNameLst>
                                      </p:cBhvr>
                                      <p:tavLst>
                                        <p:tav tm="0">
                                          <p:val>
                                            <p:strVal val="ppt_w"/>
                                          </p:val>
                                        </p:tav>
                                        <p:tav tm="100000">
                                          <p:val>
                                            <p:fltVal val="0"/>
                                          </p:val>
                                        </p:tav>
                                      </p:tavLst>
                                    </p:anim>
                                    <p:anim calcmode="lin" valueType="num">
                                      <p:cBhvr>
                                        <p:cTn id="179" dur="500"/>
                                        <p:tgtEl>
                                          <p:spTgt spid="14"/>
                                        </p:tgtEl>
                                        <p:attrNameLst>
                                          <p:attrName>ppt_h</p:attrName>
                                        </p:attrNameLst>
                                      </p:cBhvr>
                                      <p:tavLst>
                                        <p:tav tm="0">
                                          <p:val>
                                            <p:strVal val="ppt_h"/>
                                          </p:val>
                                        </p:tav>
                                        <p:tav tm="100000">
                                          <p:val>
                                            <p:fltVal val="0"/>
                                          </p:val>
                                        </p:tav>
                                      </p:tavLst>
                                    </p:anim>
                                    <p:animEffect transition="out" filter="fade">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par>
                                <p:cTn id="182" presetID="10" presetClass="entr" presetSubtype="0" fill="hold" nodeType="withEffect">
                                  <p:stCondLst>
                                    <p:cond delay="1500"/>
                                  </p:stCondLst>
                                  <p:childTnLst>
                                    <p:set>
                                      <p:cBhvr>
                                        <p:cTn id="183" dur="1" fill="hold">
                                          <p:stCondLst>
                                            <p:cond delay="0"/>
                                          </p:stCondLst>
                                        </p:cTn>
                                        <p:tgtEl>
                                          <p:spTgt spid="15"/>
                                        </p:tgtEl>
                                        <p:attrNameLst>
                                          <p:attrName>style.visibility</p:attrName>
                                        </p:attrNameLst>
                                      </p:cBhvr>
                                      <p:to>
                                        <p:strVal val="visible"/>
                                      </p:to>
                                    </p:set>
                                    <p:animEffect transition="in" filter="fade">
                                      <p:cBhvr>
                                        <p:cTn id="184" dur="100"/>
                                        <p:tgtEl>
                                          <p:spTgt spid="15"/>
                                        </p:tgtEl>
                                      </p:cBhvr>
                                    </p:animEffect>
                                  </p:childTnLst>
                                </p:cTn>
                              </p:par>
                              <p:par>
                                <p:cTn id="185" presetID="53" presetClass="exit" presetSubtype="16" fill="hold" nodeType="withEffect">
                                  <p:stCondLst>
                                    <p:cond delay="1500"/>
                                  </p:stCondLst>
                                  <p:childTnLst>
                                    <p:anim calcmode="lin" valueType="num">
                                      <p:cBhvr>
                                        <p:cTn id="186" dur="500"/>
                                        <p:tgtEl>
                                          <p:spTgt spid="15"/>
                                        </p:tgtEl>
                                        <p:attrNameLst>
                                          <p:attrName>ppt_w</p:attrName>
                                        </p:attrNameLst>
                                      </p:cBhvr>
                                      <p:tavLst>
                                        <p:tav tm="0">
                                          <p:val>
                                            <p:strVal val="ppt_w"/>
                                          </p:val>
                                        </p:tav>
                                        <p:tav tm="100000">
                                          <p:val>
                                            <p:fltVal val="0"/>
                                          </p:val>
                                        </p:tav>
                                      </p:tavLst>
                                    </p:anim>
                                    <p:anim calcmode="lin" valueType="num">
                                      <p:cBhvr>
                                        <p:cTn id="187" dur="500"/>
                                        <p:tgtEl>
                                          <p:spTgt spid="15"/>
                                        </p:tgtEl>
                                        <p:attrNameLst>
                                          <p:attrName>ppt_h</p:attrName>
                                        </p:attrNameLst>
                                      </p:cBhvr>
                                      <p:tavLst>
                                        <p:tav tm="0">
                                          <p:val>
                                            <p:strVal val="ppt_h"/>
                                          </p:val>
                                        </p:tav>
                                        <p:tav tm="100000">
                                          <p:val>
                                            <p:fltVal val="0"/>
                                          </p:val>
                                        </p:tav>
                                      </p:tavLst>
                                    </p:anim>
                                    <p:animEffect transition="out" filter="fade">
                                      <p:cBhvr>
                                        <p:cTn id="188" dur="500"/>
                                        <p:tgtEl>
                                          <p:spTgt spid="15"/>
                                        </p:tgtEl>
                                      </p:cBhvr>
                                    </p:animEffect>
                                    <p:set>
                                      <p:cBhvr>
                                        <p:cTn id="189" dur="1" fill="hold">
                                          <p:stCondLst>
                                            <p:cond delay="499"/>
                                          </p:stCondLst>
                                        </p:cTn>
                                        <p:tgtEl>
                                          <p:spTgt spid="15"/>
                                        </p:tgtEl>
                                        <p:attrNameLst>
                                          <p:attrName>style.visibility</p:attrName>
                                        </p:attrNameLst>
                                      </p:cBhvr>
                                      <p:to>
                                        <p:strVal val="hidden"/>
                                      </p:to>
                                    </p:set>
                                  </p:childTnLst>
                                </p:cTn>
                              </p:par>
                              <p:par>
                                <p:cTn id="190" presetID="10" presetClass="entr" presetSubtype="0" fill="hold" nodeType="withEffect">
                                  <p:stCondLst>
                                    <p:cond delay="600"/>
                                  </p:stCondLst>
                                  <p:childTnLst>
                                    <p:set>
                                      <p:cBhvr>
                                        <p:cTn id="191" dur="1" fill="hold">
                                          <p:stCondLst>
                                            <p:cond delay="0"/>
                                          </p:stCondLst>
                                        </p:cTn>
                                        <p:tgtEl>
                                          <p:spTgt spid="16"/>
                                        </p:tgtEl>
                                        <p:attrNameLst>
                                          <p:attrName>style.visibility</p:attrName>
                                        </p:attrNameLst>
                                      </p:cBhvr>
                                      <p:to>
                                        <p:strVal val="visible"/>
                                      </p:to>
                                    </p:set>
                                    <p:animEffect transition="in" filter="fade">
                                      <p:cBhvr>
                                        <p:cTn id="192" dur="100"/>
                                        <p:tgtEl>
                                          <p:spTgt spid="16"/>
                                        </p:tgtEl>
                                      </p:cBhvr>
                                    </p:animEffect>
                                  </p:childTnLst>
                                </p:cTn>
                              </p:par>
                              <p:par>
                                <p:cTn id="193" presetID="53" presetClass="exit" presetSubtype="16" fill="hold" nodeType="withEffect">
                                  <p:stCondLst>
                                    <p:cond delay="700"/>
                                  </p:stCondLst>
                                  <p:childTnLst>
                                    <p:anim calcmode="lin" valueType="num">
                                      <p:cBhvr>
                                        <p:cTn id="194" dur="500"/>
                                        <p:tgtEl>
                                          <p:spTgt spid="16"/>
                                        </p:tgtEl>
                                        <p:attrNameLst>
                                          <p:attrName>ppt_w</p:attrName>
                                        </p:attrNameLst>
                                      </p:cBhvr>
                                      <p:tavLst>
                                        <p:tav tm="0">
                                          <p:val>
                                            <p:strVal val="ppt_w"/>
                                          </p:val>
                                        </p:tav>
                                        <p:tav tm="100000">
                                          <p:val>
                                            <p:fltVal val="0"/>
                                          </p:val>
                                        </p:tav>
                                      </p:tavLst>
                                    </p:anim>
                                    <p:anim calcmode="lin" valueType="num">
                                      <p:cBhvr>
                                        <p:cTn id="195" dur="500"/>
                                        <p:tgtEl>
                                          <p:spTgt spid="16"/>
                                        </p:tgtEl>
                                        <p:attrNameLst>
                                          <p:attrName>ppt_h</p:attrName>
                                        </p:attrNameLst>
                                      </p:cBhvr>
                                      <p:tavLst>
                                        <p:tav tm="0">
                                          <p:val>
                                            <p:strVal val="ppt_h"/>
                                          </p:val>
                                        </p:tav>
                                        <p:tav tm="100000">
                                          <p:val>
                                            <p:fltVal val="0"/>
                                          </p:val>
                                        </p:tav>
                                      </p:tavLst>
                                    </p:anim>
                                    <p:animEffect transition="out" filter="fade">
                                      <p:cBhvr>
                                        <p:cTn id="196" dur="500"/>
                                        <p:tgtEl>
                                          <p:spTgt spid="16"/>
                                        </p:tgtEl>
                                      </p:cBhvr>
                                    </p:animEffect>
                                    <p:set>
                                      <p:cBhvr>
                                        <p:cTn id="197" dur="1" fill="hold">
                                          <p:stCondLst>
                                            <p:cond delay="499"/>
                                          </p:stCondLst>
                                        </p:cTn>
                                        <p:tgtEl>
                                          <p:spTgt spid="16"/>
                                        </p:tgtEl>
                                        <p:attrNameLst>
                                          <p:attrName>style.visibility</p:attrName>
                                        </p:attrNameLst>
                                      </p:cBhvr>
                                      <p:to>
                                        <p:strVal val="hidden"/>
                                      </p:to>
                                    </p:set>
                                  </p:childTnLst>
                                </p:cTn>
                              </p:par>
                              <p:par>
                                <p:cTn id="198" presetID="10" presetClass="entr" presetSubtype="0" fill="hold" nodeType="withEffect">
                                  <p:stCondLst>
                                    <p:cond delay="1000"/>
                                  </p:stCondLst>
                                  <p:childTnLst>
                                    <p:set>
                                      <p:cBhvr>
                                        <p:cTn id="199" dur="1" fill="hold">
                                          <p:stCondLst>
                                            <p:cond delay="0"/>
                                          </p:stCondLst>
                                        </p:cTn>
                                        <p:tgtEl>
                                          <p:spTgt spid="17"/>
                                        </p:tgtEl>
                                        <p:attrNameLst>
                                          <p:attrName>style.visibility</p:attrName>
                                        </p:attrNameLst>
                                      </p:cBhvr>
                                      <p:to>
                                        <p:strVal val="visible"/>
                                      </p:to>
                                    </p:set>
                                    <p:animEffect transition="in" filter="fade">
                                      <p:cBhvr>
                                        <p:cTn id="200" dur="100"/>
                                        <p:tgtEl>
                                          <p:spTgt spid="17"/>
                                        </p:tgtEl>
                                      </p:cBhvr>
                                    </p:animEffect>
                                  </p:childTnLst>
                                </p:cTn>
                              </p:par>
                              <p:par>
                                <p:cTn id="201" presetID="53" presetClass="exit" presetSubtype="16" fill="hold" nodeType="withEffect">
                                  <p:stCondLst>
                                    <p:cond delay="1000"/>
                                  </p:stCondLst>
                                  <p:childTnLst>
                                    <p:anim calcmode="lin" valueType="num">
                                      <p:cBhvr>
                                        <p:cTn id="202" dur="500"/>
                                        <p:tgtEl>
                                          <p:spTgt spid="17"/>
                                        </p:tgtEl>
                                        <p:attrNameLst>
                                          <p:attrName>ppt_w</p:attrName>
                                        </p:attrNameLst>
                                      </p:cBhvr>
                                      <p:tavLst>
                                        <p:tav tm="0">
                                          <p:val>
                                            <p:strVal val="ppt_w"/>
                                          </p:val>
                                        </p:tav>
                                        <p:tav tm="100000">
                                          <p:val>
                                            <p:fltVal val="0"/>
                                          </p:val>
                                        </p:tav>
                                      </p:tavLst>
                                    </p:anim>
                                    <p:anim calcmode="lin" valueType="num">
                                      <p:cBhvr>
                                        <p:cTn id="203" dur="500"/>
                                        <p:tgtEl>
                                          <p:spTgt spid="17"/>
                                        </p:tgtEl>
                                        <p:attrNameLst>
                                          <p:attrName>ppt_h</p:attrName>
                                        </p:attrNameLst>
                                      </p:cBhvr>
                                      <p:tavLst>
                                        <p:tav tm="0">
                                          <p:val>
                                            <p:strVal val="ppt_h"/>
                                          </p:val>
                                        </p:tav>
                                        <p:tav tm="100000">
                                          <p:val>
                                            <p:fltVal val="0"/>
                                          </p:val>
                                        </p:tav>
                                      </p:tavLst>
                                    </p:anim>
                                    <p:animEffect transition="out" filter="fade">
                                      <p:cBhvr>
                                        <p:cTn id="204" dur="500"/>
                                        <p:tgtEl>
                                          <p:spTgt spid="17"/>
                                        </p:tgtEl>
                                      </p:cBhvr>
                                    </p:animEffect>
                                    <p:set>
                                      <p:cBhvr>
                                        <p:cTn id="205" dur="1" fill="hold">
                                          <p:stCondLst>
                                            <p:cond delay="499"/>
                                          </p:stCondLst>
                                        </p:cTn>
                                        <p:tgtEl>
                                          <p:spTgt spid="17"/>
                                        </p:tgtEl>
                                        <p:attrNameLst>
                                          <p:attrName>style.visibility</p:attrName>
                                        </p:attrNameLst>
                                      </p:cBhvr>
                                      <p:to>
                                        <p:strVal val="hidden"/>
                                      </p:to>
                                    </p:set>
                                  </p:childTnLst>
                                </p:cTn>
                              </p:par>
                              <p:par>
                                <p:cTn id="206" presetID="10" presetClass="entr" presetSubtype="0" fill="hold" nodeType="withEffect">
                                  <p:stCondLst>
                                    <p:cond delay="600"/>
                                  </p:stCondLst>
                                  <p:childTnLst>
                                    <p:set>
                                      <p:cBhvr>
                                        <p:cTn id="207" dur="1" fill="hold">
                                          <p:stCondLst>
                                            <p:cond delay="0"/>
                                          </p:stCondLst>
                                        </p:cTn>
                                        <p:tgtEl>
                                          <p:spTgt spid="18"/>
                                        </p:tgtEl>
                                        <p:attrNameLst>
                                          <p:attrName>style.visibility</p:attrName>
                                        </p:attrNameLst>
                                      </p:cBhvr>
                                      <p:to>
                                        <p:strVal val="visible"/>
                                      </p:to>
                                    </p:set>
                                    <p:animEffect transition="in" filter="fade">
                                      <p:cBhvr>
                                        <p:cTn id="208" dur="100"/>
                                        <p:tgtEl>
                                          <p:spTgt spid="18"/>
                                        </p:tgtEl>
                                      </p:cBhvr>
                                    </p:animEffect>
                                  </p:childTnLst>
                                </p:cTn>
                              </p:par>
                              <p:par>
                                <p:cTn id="209" presetID="53" presetClass="exit" presetSubtype="16" fill="hold" nodeType="withEffect">
                                  <p:stCondLst>
                                    <p:cond delay="700"/>
                                  </p:stCondLst>
                                  <p:childTnLst>
                                    <p:anim calcmode="lin" valueType="num">
                                      <p:cBhvr>
                                        <p:cTn id="210" dur="500"/>
                                        <p:tgtEl>
                                          <p:spTgt spid="18"/>
                                        </p:tgtEl>
                                        <p:attrNameLst>
                                          <p:attrName>ppt_w</p:attrName>
                                        </p:attrNameLst>
                                      </p:cBhvr>
                                      <p:tavLst>
                                        <p:tav tm="0">
                                          <p:val>
                                            <p:strVal val="ppt_w"/>
                                          </p:val>
                                        </p:tav>
                                        <p:tav tm="100000">
                                          <p:val>
                                            <p:fltVal val="0"/>
                                          </p:val>
                                        </p:tav>
                                      </p:tavLst>
                                    </p:anim>
                                    <p:anim calcmode="lin" valueType="num">
                                      <p:cBhvr>
                                        <p:cTn id="211" dur="500"/>
                                        <p:tgtEl>
                                          <p:spTgt spid="18"/>
                                        </p:tgtEl>
                                        <p:attrNameLst>
                                          <p:attrName>ppt_h</p:attrName>
                                        </p:attrNameLst>
                                      </p:cBhvr>
                                      <p:tavLst>
                                        <p:tav tm="0">
                                          <p:val>
                                            <p:strVal val="ppt_h"/>
                                          </p:val>
                                        </p:tav>
                                        <p:tav tm="100000">
                                          <p:val>
                                            <p:fltVal val="0"/>
                                          </p:val>
                                        </p:tav>
                                      </p:tavLst>
                                    </p:anim>
                                    <p:animEffect transition="out" filter="fade">
                                      <p:cBhvr>
                                        <p:cTn id="212" dur="500"/>
                                        <p:tgtEl>
                                          <p:spTgt spid="18"/>
                                        </p:tgtEl>
                                      </p:cBhvr>
                                    </p:animEffect>
                                    <p:set>
                                      <p:cBhvr>
                                        <p:cTn id="2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2" descr="D:\360data\重要数据\桌面\中信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68263"/>
            <a:ext cx="72961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660164"/>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3924" y="2130919"/>
            <a:ext cx="10362566"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7849" y="3887100"/>
            <a:ext cx="8534717" cy="1753006"/>
          </a:xfr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765" indent="0" algn="ctr">
              <a:buNone/>
              <a:defRPr/>
            </a:lvl8pPr>
            <a:lvl9pPr marL="3656330" indent="0" algn="ctr">
              <a:buNone/>
              <a:defRPr/>
            </a:lvl9pPr>
          </a:lstStyle>
          <a:p>
            <a:r>
              <a:rPr lang="zh-CN" altLang="en-US" noProof="1"/>
              <a:t>单击此处编辑母版副标题样式</a:t>
            </a:r>
          </a:p>
        </p:txBody>
      </p:sp>
    </p:spTree>
    <p:extLst>
      <p:ext uri="{BB962C8B-B14F-4D97-AF65-F5344CB8AC3E}">
        <p14:creationId xmlns:p14="http://schemas.microsoft.com/office/powerpoint/2010/main" val="409304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505991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13" y="4407922"/>
            <a:ext cx="10360978" cy="1362390"/>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113" y="2907386"/>
            <a:ext cx="10360978" cy="1500534"/>
          </a:xfrm>
        </p:spPr>
        <p:txBody>
          <a:bodyPr anchor="b"/>
          <a:lstStyle>
            <a:lvl1pPr marL="0" indent="0">
              <a:buNone/>
              <a:defRPr sz="2000"/>
            </a:lvl1pPr>
            <a:lvl2pPr marL="457200" indent="0">
              <a:buNone/>
              <a:defRPr sz="1700"/>
            </a:lvl2pPr>
            <a:lvl3pPr marL="914400" indent="0">
              <a:buNone/>
              <a:defRPr sz="1600"/>
            </a:lvl3pPr>
            <a:lvl4pPr marL="1370965" indent="0">
              <a:buNone/>
              <a:defRPr sz="1300"/>
            </a:lvl4pPr>
            <a:lvl5pPr marL="1828165" indent="0">
              <a:buNone/>
              <a:defRPr sz="1300"/>
            </a:lvl5pPr>
            <a:lvl6pPr marL="2285365" indent="0">
              <a:buNone/>
              <a:defRPr sz="1300"/>
            </a:lvl6pPr>
            <a:lvl7pPr marL="2742565" indent="0">
              <a:buNone/>
              <a:defRPr sz="1300"/>
            </a:lvl7pPr>
            <a:lvl8pPr marL="3199765" indent="0">
              <a:buNone/>
              <a:defRPr sz="1300"/>
            </a:lvl8pPr>
            <a:lvl9pPr marL="3656330" indent="0">
              <a:buNone/>
              <a:defRPr sz="1300"/>
            </a:lvl9pPr>
          </a:lstStyle>
          <a:p>
            <a:pPr lvl="0"/>
            <a:r>
              <a:rPr lang="zh-CN" altLang="en-US" noProof="1"/>
              <a:t>单击此处编辑母版文本样式</a:t>
            </a:r>
          </a:p>
        </p:txBody>
      </p:sp>
    </p:spTree>
    <p:extLst>
      <p:ext uri="{BB962C8B-B14F-4D97-AF65-F5344CB8AC3E}">
        <p14:creationId xmlns:p14="http://schemas.microsoft.com/office/powerpoint/2010/main" val="159725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282" y="1600572"/>
            <a:ext cx="5408971" cy="4527011"/>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0574" y="1600572"/>
            <a:ext cx="5410557" cy="4527011"/>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174465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284" y="274702"/>
            <a:ext cx="10971848" cy="1143265"/>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284" y="1535469"/>
            <a:ext cx="5386757" cy="639911"/>
          </a:xfrm>
        </p:spPr>
        <p:txBody>
          <a:bodyPr anchor="b"/>
          <a:lstStyle>
            <a:lvl1pPr marL="0" indent="0">
              <a:buNone/>
              <a:defRPr sz="2400" b="1"/>
            </a:lvl1pPr>
            <a:lvl2pPr marL="457200" indent="0">
              <a:buNone/>
              <a:defRPr sz="2000" b="1"/>
            </a:lvl2pPr>
            <a:lvl3pPr marL="914400" indent="0">
              <a:buNone/>
              <a:defRPr sz="17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33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284" y="2175378"/>
            <a:ext cx="5386757" cy="3952203"/>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787" y="1535469"/>
            <a:ext cx="5388344" cy="639911"/>
          </a:xfrm>
        </p:spPr>
        <p:txBody>
          <a:bodyPr anchor="b"/>
          <a:lstStyle>
            <a:lvl1pPr marL="0" indent="0">
              <a:buNone/>
              <a:defRPr sz="2400" b="1"/>
            </a:lvl1pPr>
            <a:lvl2pPr marL="457200" indent="0">
              <a:buNone/>
              <a:defRPr sz="2000" b="1"/>
            </a:lvl2pPr>
            <a:lvl3pPr marL="914400" indent="0">
              <a:buNone/>
              <a:defRPr sz="17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33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787" y="2175378"/>
            <a:ext cx="5388344" cy="3952203"/>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316999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137293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154495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bwMode="auto">
      <p:bgPr>
        <a:solidFill>
          <a:schemeClr val="bg1"/>
        </a:solidFill>
        <a:effectLst/>
      </p:bgPr>
    </p:bg>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218088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479425" y="260350"/>
            <a:ext cx="481013" cy="481013"/>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lang="zh-CN" altLang="en-US" noProof="1"/>
          </a:p>
        </p:txBody>
      </p:sp>
      <p:sp>
        <p:nvSpPr>
          <p:cNvPr id="4" name="矩形 3"/>
          <p:cNvSpPr/>
          <p:nvPr userDrawn="1"/>
        </p:nvSpPr>
        <p:spPr>
          <a:xfrm>
            <a:off x="712788" y="457200"/>
            <a:ext cx="387350" cy="38735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lang="zh-CN" altLang="en-US" noProof="1">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975" y="811213"/>
            <a:ext cx="109934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5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30" y="4801712"/>
            <a:ext cx="7314565" cy="566870"/>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530" y="612916"/>
            <a:ext cx="7314565" cy="4115753"/>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330" indent="0">
              <a:buNone/>
              <a:defRPr sz="2000"/>
            </a:lvl9pPr>
          </a:lstStyle>
          <a:p>
            <a:endParaRPr lang="zh-CN" altLang="en-US" noProof="1"/>
          </a:p>
        </p:txBody>
      </p:sp>
      <p:sp>
        <p:nvSpPr>
          <p:cNvPr id="4" name="文本占位符 3"/>
          <p:cNvSpPr>
            <a:spLocks noGrp="1"/>
          </p:cNvSpPr>
          <p:nvPr>
            <p:ph type="body" sz="half" idx="2"/>
          </p:nvPr>
        </p:nvSpPr>
        <p:spPr>
          <a:xfrm>
            <a:off x="2389530" y="5368581"/>
            <a:ext cx="7314565" cy="805049"/>
          </a:xfrm>
        </p:spPr>
        <p:txBody>
          <a:bodyPr/>
          <a:lstStyle>
            <a:lvl1pPr marL="0" indent="0">
              <a:buNone/>
              <a:defRPr sz="1300"/>
            </a:lvl1pPr>
            <a:lvl2pPr marL="457200" indent="0">
              <a:buNone/>
              <a:defRPr sz="1200"/>
            </a:lvl2pPr>
            <a:lvl3pPr marL="914400" indent="0">
              <a:buNone/>
              <a:defRPr sz="9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33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2692100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57872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359" y="908261"/>
            <a:ext cx="2741772" cy="5219322"/>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284" y="908261"/>
            <a:ext cx="8077755" cy="521932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226472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等腰三角形 3"/>
          <p:cNvSpPr>
            <a:spLocks noChangeArrowheads="1"/>
          </p:cNvSpPr>
          <p:nvPr userDrawn="1"/>
        </p:nvSpPr>
        <p:spPr bwMode="auto">
          <a:xfrm flipH="1">
            <a:off x="-2165350" y="708025"/>
            <a:ext cx="10818813" cy="3438525"/>
          </a:xfrm>
          <a:custGeom>
            <a:avLst/>
            <a:gdLst>
              <a:gd name="T0" fmla="*/ 0 w 7595496"/>
              <a:gd name="T1" fmla="*/ 356867 h 3398517"/>
              <a:gd name="T2" fmla="*/ 7595496 w 7595496"/>
              <a:gd name="T3" fmla="*/ 0 h 3398517"/>
              <a:gd name="T4" fmla="*/ 2527025 w 7595496"/>
              <a:gd name="T5" fmla="*/ 3398517 h 3398517"/>
              <a:gd name="T6" fmla="*/ 0 w 7595496"/>
              <a:gd name="T7" fmla="*/ 356867 h 3398517"/>
            </a:gdLst>
            <a:ahLst/>
            <a:cxnLst>
              <a:cxn ang="0">
                <a:pos x="T0" y="T1"/>
              </a:cxn>
              <a:cxn ang="0">
                <a:pos x="T2" y="T3"/>
              </a:cxn>
              <a:cxn ang="0">
                <a:pos x="T4" y="T5"/>
              </a:cxn>
              <a:cxn ang="0">
                <a:pos x="T6" y="T7"/>
              </a:cxn>
            </a:cxnLst>
            <a:rect l="0" t="0" r="r" b="b"/>
            <a:pathLst>
              <a:path w="7595496" h="3398517">
                <a:moveTo>
                  <a:pt x="0" y="356867"/>
                </a:moveTo>
                <a:lnTo>
                  <a:pt x="7595496" y="0"/>
                </a:lnTo>
                <a:lnTo>
                  <a:pt x="2527025" y="3398517"/>
                </a:lnTo>
                <a:lnTo>
                  <a:pt x="0" y="356867"/>
                </a:lnTo>
                <a:close/>
              </a:path>
            </a:pathLst>
          </a:custGeom>
          <a:gradFill rotWithShape="1">
            <a:gsLst>
              <a:gs pos="0">
                <a:schemeClr val="tx1">
                  <a:alpha val="0"/>
                </a:schemeClr>
              </a:gs>
              <a:gs pos="100000">
                <a:srgbClr val="00B0F0">
                  <a:alpha val="65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5813"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等腰三角形 3"/>
          <p:cNvSpPr>
            <a:spLocks noChangeArrowheads="1"/>
          </p:cNvSpPr>
          <p:nvPr userDrawn="1"/>
        </p:nvSpPr>
        <p:spPr bwMode="auto">
          <a:xfrm>
            <a:off x="3651250" y="-36513"/>
            <a:ext cx="7969250" cy="3494088"/>
          </a:xfrm>
          <a:custGeom>
            <a:avLst/>
            <a:gdLst>
              <a:gd name="T0" fmla="*/ 539628 w 7882581"/>
              <a:gd name="T1" fmla="*/ 0 h 3453935"/>
              <a:gd name="T2" fmla="*/ 5713202 w 7882581"/>
              <a:gd name="T3" fmla="*/ 1441787 h 3453935"/>
              <a:gd name="T4" fmla="*/ 7882581 w 7882581"/>
              <a:gd name="T5" fmla="*/ 3386837 h 3453935"/>
              <a:gd name="T6" fmla="*/ 0 w 7882581"/>
              <a:gd name="T7" fmla="*/ 3453935 h 3453935"/>
              <a:gd name="T8" fmla="*/ 539628 w 7882581"/>
              <a:gd name="T9" fmla="*/ 0 h 3453935"/>
            </a:gdLst>
            <a:ahLst/>
            <a:cxnLst>
              <a:cxn ang="0">
                <a:pos x="T0" y="T1"/>
              </a:cxn>
              <a:cxn ang="0">
                <a:pos x="T2" y="T3"/>
              </a:cxn>
              <a:cxn ang="0">
                <a:pos x="T4" y="T5"/>
              </a:cxn>
              <a:cxn ang="0">
                <a:pos x="T6" y="T7"/>
              </a:cxn>
              <a:cxn ang="0">
                <a:pos x="T8" y="T9"/>
              </a:cxn>
            </a:cxnLst>
            <a:rect l="0" t="0" r="r" b="b"/>
            <a:pathLst>
              <a:path w="7882581" h="3453935">
                <a:moveTo>
                  <a:pt x="539628" y="0"/>
                </a:moveTo>
                <a:lnTo>
                  <a:pt x="5713202" y="1441787"/>
                </a:lnTo>
                <a:lnTo>
                  <a:pt x="7882581" y="3386837"/>
                </a:lnTo>
                <a:lnTo>
                  <a:pt x="0" y="3453935"/>
                </a:lnTo>
                <a:lnTo>
                  <a:pt x="539628" y="0"/>
                </a:lnTo>
                <a:close/>
              </a:path>
            </a:pathLst>
          </a:custGeom>
          <a:gradFill rotWithShape="1">
            <a:gsLst>
              <a:gs pos="0">
                <a:srgbClr val="558ED5">
                  <a:alpha val="43999"/>
                </a:srgbClr>
              </a:gs>
              <a:gs pos="45000">
                <a:srgbClr val="FFFFFF">
                  <a:alpha val="50749"/>
                </a:srgbClr>
              </a:gs>
              <a:gs pos="100000">
                <a:srgbClr val="005FFA">
                  <a:alpha val="5900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等腰三角形 3"/>
          <p:cNvSpPr>
            <a:spLocks noChangeArrowheads="1"/>
          </p:cNvSpPr>
          <p:nvPr userDrawn="1"/>
        </p:nvSpPr>
        <p:spPr bwMode="auto">
          <a:xfrm flipH="1">
            <a:off x="7204075" y="742950"/>
            <a:ext cx="4543425" cy="4824413"/>
          </a:xfrm>
          <a:custGeom>
            <a:avLst/>
            <a:gdLst>
              <a:gd name="T0" fmla="*/ 0 w 3189661"/>
              <a:gd name="T1" fmla="*/ 1480817 h 4770117"/>
              <a:gd name="T2" fmla="*/ 2186230 w 3189661"/>
              <a:gd name="T3" fmla="*/ 0 h 4770117"/>
              <a:gd name="T4" fmla="*/ 3189661 w 3189661"/>
              <a:gd name="T5" fmla="*/ 4770117 h 4770117"/>
              <a:gd name="T6" fmla="*/ 0 w 3189661"/>
              <a:gd name="T7" fmla="*/ 1480817 h 4770117"/>
            </a:gdLst>
            <a:ahLst/>
            <a:cxnLst>
              <a:cxn ang="0">
                <a:pos x="T0" y="T1"/>
              </a:cxn>
              <a:cxn ang="0">
                <a:pos x="T2" y="T3"/>
              </a:cxn>
              <a:cxn ang="0">
                <a:pos x="T4" y="T5"/>
              </a:cxn>
              <a:cxn ang="0">
                <a:pos x="T6" y="T7"/>
              </a:cxn>
            </a:cxnLst>
            <a:rect l="0" t="0" r="r" b="b"/>
            <a:pathLst>
              <a:path w="3189661" h="4770117">
                <a:moveTo>
                  <a:pt x="0" y="1480817"/>
                </a:moveTo>
                <a:lnTo>
                  <a:pt x="2186230" y="0"/>
                </a:lnTo>
                <a:lnTo>
                  <a:pt x="3189661" y="4770117"/>
                </a:lnTo>
                <a:lnTo>
                  <a:pt x="0" y="1480817"/>
                </a:lnTo>
                <a:close/>
              </a:path>
            </a:pathLst>
          </a:custGeom>
          <a:gradFill rotWithShape="1">
            <a:gsLst>
              <a:gs pos="0">
                <a:schemeClr val="tx2">
                  <a:alpha val="48000"/>
                </a:scheme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等腰三角形 3"/>
          <p:cNvSpPr/>
          <p:nvPr/>
        </p:nvSpPr>
        <p:spPr bwMode="auto">
          <a:xfrm rot="10412591" flipH="1">
            <a:off x="1881398" y="1310675"/>
            <a:ext cx="5576770" cy="3393560"/>
          </a:xfrm>
          <a:custGeom>
            <a:avLst/>
            <a:gdLst>
              <a:gd name="connsiteX0" fmla="*/ 0 w 3600445"/>
              <a:gd name="connsiteY0" fmla="*/ 2160267 h 2160267"/>
              <a:gd name="connsiteX1" fmla="*/ 3600445 w 3600445"/>
              <a:gd name="connsiteY1" fmla="*/ 0 h 2160267"/>
              <a:gd name="connsiteX2" fmla="*/ 3600445 w 3600445"/>
              <a:gd name="connsiteY2" fmla="*/ 2160267 h 2160267"/>
              <a:gd name="connsiteX3" fmla="*/ 0 w 3600445"/>
              <a:gd name="connsiteY3" fmla="*/ 2160267 h 2160267"/>
              <a:gd name="connsiteX0-1" fmla="*/ 0 w 3600445"/>
              <a:gd name="connsiteY0-2" fmla="*/ 2160267 h 2934967"/>
              <a:gd name="connsiteX1-3" fmla="*/ 3600445 w 3600445"/>
              <a:gd name="connsiteY1-4" fmla="*/ 0 h 2934967"/>
              <a:gd name="connsiteX2-5" fmla="*/ 742945 w 3600445"/>
              <a:gd name="connsiteY2-6" fmla="*/ 2934967 h 2934967"/>
              <a:gd name="connsiteX3-7" fmla="*/ 0 w 3600445"/>
              <a:gd name="connsiteY3-8" fmla="*/ 2160267 h 2934967"/>
              <a:gd name="connsiteX0-9" fmla="*/ 0 w 7956545"/>
              <a:gd name="connsiteY0-10" fmla="*/ 2236467 h 3011167"/>
              <a:gd name="connsiteX1-11" fmla="*/ 7956545 w 7956545"/>
              <a:gd name="connsiteY1-12" fmla="*/ 0 h 3011167"/>
              <a:gd name="connsiteX2-13" fmla="*/ 742945 w 7956545"/>
              <a:gd name="connsiteY2-14" fmla="*/ 3011167 h 3011167"/>
              <a:gd name="connsiteX3-15" fmla="*/ 0 w 7956545"/>
              <a:gd name="connsiteY3-16" fmla="*/ 2236467 h 3011167"/>
              <a:gd name="connsiteX0-17" fmla="*/ 0 w 8032745"/>
              <a:gd name="connsiteY0-18" fmla="*/ 1804667 h 3011167"/>
              <a:gd name="connsiteX1-19" fmla="*/ 8032745 w 8032745"/>
              <a:gd name="connsiteY1-20" fmla="*/ 0 h 3011167"/>
              <a:gd name="connsiteX2-21" fmla="*/ 819145 w 8032745"/>
              <a:gd name="connsiteY2-22" fmla="*/ 3011167 h 3011167"/>
              <a:gd name="connsiteX3-23" fmla="*/ 0 w 8032745"/>
              <a:gd name="connsiteY3-24" fmla="*/ 1804667 h 3011167"/>
              <a:gd name="connsiteX0-25" fmla="*/ 146055 w 8178800"/>
              <a:gd name="connsiteY0-26" fmla="*/ 1804667 h 3442967"/>
              <a:gd name="connsiteX1-27" fmla="*/ 8178800 w 8178800"/>
              <a:gd name="connsiteY1-28" fmla="*/ 0 h 3442967"/>
              <a:gd name="connsiteX2-29" fmla="*/ 0 w 8178800"/>
              <a:gd name="connsiteY2-30" fmla="*/ 3442967 h 3442967"/>
              <a:gd name="connsiteX3-31" fmla="*/ 146055 w 8178800"/>
              <a:gd name="connsiteY3-32" fmla="*/ 1804667 h 3442967"/>
              <a:gd name="connsiteX0-33" fmla="*/ 0 w 8032745"/>
              <a:gd name="connsiteY0-34" fmla="*/ 1804667 h 3341367"/>
              <a:gd name="connsiteX1-35" fmla="*/ 8032745 w 8032745"/>
              <a:gd name="connsiteY1-36" fmla="*/ 0 h 3341367"/>
              <a:gd name="connsiteX2-37" fmla="*/ 2017652 w 8032745"/>
              <a:gd name="connsiteY2-38" fmla="*/ 3341367 h 3341367"/>
              <a:gd name="connsiteX3-39" fmla="*/ 0 w 8032745"/>
              <a:gd name="connsiteY3-40" fmla="*/ 1804667 h 3341367"/>
              <a:gd name="connsiteX0-41" fmla="*/ 0 w 7825390"/>
              <a:gd name="connsiteY0-42" fmla="*/ 1347467 h 3341367"/>
              <a:gd name="connsiteX1-43" fmla="*/ 7825390 w 7825390"/>
              <a:gd name="connsiteY1-44" fmla="*/ 0 h 3341367"/>
              <a:gd name="connsiteX2-45" fmla="*/ 1810297 w 7825390"/>
              <a:gd name="connsiteY2-46" fmla="*/ 3341367 h 3341367"/>
              <a:gd name="connsiteX3-47" fmla="*/ 0 w 7825390"/>
              <a:gd name="connsiteY3-48" fmla="*/ 1347467 h 3341367"/>
              <a:gd name="connsiteX0-49" fmla="*/ 0 w 7825390"/>
              <a:gd name="connsiteY0-50" fmla="*/ 1347467 h 2998467"/>
              <a:gd name="connsiteX1-51" fmla="*/ 7825390 w 7825390"/>
              <a:gd name="connsiteY1-52" fmla="*/ 0 h 2998467"/>
              <a:gd name="connsiteX2-53" fmla="*/ 3690017 w 7825390"/>
              <a:gd name="connsiteY2-54" fmla="*/ 2998467 h 2998467"/>
              <a:gd name="connsiteX3-55" fmla="*/ 0 w 7825390"/>
              <a:gd name="connsiteY3-56" fmla="*/ 1347467 h 2998467"/>
              <a:gd name="connsiteX0-57" fmla="*/ 0 w 3690017"/>
              <a:gd name="connsiteY0-58" fmla="*/ 3023867 h 4674867"/>
              <a:gd name="connsiteX1-59" fmla="*/ 2321461 w 3690017"/>
              <a:gd name="connsiteY1-60" fmla="*/ 0 h 4674867"/>
              <a:gd name="connsiteX2-61" fmla="*/ 3690017 w 3690017"/>
              <a:gd name="connsiteY2-62" fmla="*/ 4674867 h 4674867"/>
              <a:gd name="connsiteX3-63" fmla="*/ 0 w 3690017"/>
              <a:gd name="connsiteY3-64" fmla="*/ 3023867 h 4674867"/>
              <a:gd name="connsiteX0-65" fmla="*/ 0 w 4460838"/>
              <a:gd name="connsiteY0-66" fmla="*/ 3023867 h 4160517"/>
              <a:gd name="connsiteX1-67" fmla="*/ 2321461 w 4460838"/>
              <a:gd name="connsiteY1-68" fmla="*/ 0 h 4160517"/>
              <a:gd name="connsiteX2-69" fmla="*/ 4460838 w 4460838"/>
              <a:gd name="connsiteY2-70" fmla="*/ 4160517 h 4160517"/>
              <a:gd name="connsiteX3-71" fmla="*/ 0 w 4460838"/>
              <a:gd name="connsiteY3-72" fmla="*/ 3023867 h 4160517"/>
              <a:gd name="connsiteX0-73" fmla="*/ 0 w 4460838"/>
              <a:gd name="connsiteY0-74" fmla="*/ 2833367 h 3970017"/>
              <a:gd name="connsiteX1-75" fmla="*/ 2727157 w 4460838"/>
              <a:gd name="connsiteY1-76" fmla="*/ 0 h 3970017"/>
              <a:gd name="connsiteX2-77" fmla="*/ 4460838 w 4460838"/>
              <a:gd name="connsiteY2-78" fmla="*/ 3970017 h 3970017"/>
              <a:gd name="connsiteX3-79" fmla="*/ 0 w 4460838"/>
              <a:gd name="connsiteY3-80" fmla="*/ 2833367 h 3970017"/>
              <a:gd name="connsiteX0-81" fmla="*/ 0 w 4366177"/>
              <a:gd name="connsiteY0-82" fmla="*/ 2833367 h 4331967"/>
              <a:gd name="connsiteX1-83" fmla="*/ 2727157 w 4366177"/>
              <a:gd name="connsiteY1-84" fmla="*/ 0 h 4331967"/>
              <a:gd name="connsiteX2-85" fmla="*/ 4366177 w 4366177"/>
              <a:gd name="connsiteY2-86" fmla="*/ 4331967 h 4331967"/>
              <a:gd name="connsiteX3-87" fmla="*/ 0 w 4366177"/>
              <a:gd name="connsiteY3-88" fmla="*/ 2833367 h 4331967"/>
              <a:gd name="connsiteX0-89" fmla="*/ 0 w 3189661"/>
              <a:gd name="connsiteY0-90" fmla="*/ 1042667 h 4331967"/>
              <a:gd name="connsiteX1-91" fmla="*/ 1550641 w 3189661"/>
              <a:gd name="connsiteY1-92" fmla="*/ 0 h 4331967"/>
              <a:gd name="connsiteX2-93" fmla="*/ 3189661 w 3189661"/>
              <a:gd name="connsiteY2-94" fmla="*/ 4331967 h 4331967"/>
              <a:gd name="connsiteX3-95" fmla="*/ 0 w 3189661"/>
              <a:gd name="connsiteY3-96" fmla="*/ 1042667 h 4331967"/>
              <a:gd name="connsiteX0-97" fmla="*/ 0 w 3189661"/>
              <a:gd name="connsiteY0-98" fmla="*/ 1480817 h 4770117"/>
              <a:gd name="connsiteX1-99" fmla="*/ 2186230 w 3189661"/>
              <a:gd name="connsiteY1-100" fmla="*/ 0 h 4770117"/>
              <a:gd name="connsiteX2-101" fmla="*/ 3189661 w 3189661"/>
              <a:gd name="connsiteY2-102" fmla="*/ 4770117 h 4770117"/>
              <a:gd name="connsiteX3-103" fmla="*/ 0 w 3189661"/>
              <a:gd name="connsiteY3-104" fmla="*/ 1480817 h 4770117"/>
              <a:gd name="connsiteX0-105" fmla="*/ 0 w 3465684"/>
              <a:gd name="connsiteY0-106" fmla="*/ 2275556 h 4770117"/>
              <a:gd name="connsiteX1-107" fmla="*/ 2462253 w 3465684"/>
              <a:gd name="connsiteY1-108" fmla="*/ 0 h 4770117"/>
              <a:gd name="connsiteX2-109" fmla="*/ 3465684 w 3465684"/>
              <a:gd name="connsiteY2-110" fmla="*/ 4770117 h 4770117"/>
              <a:gd name="connsiteX3-111" fmla="*/ 0 w 3465684"/>
              <a:gd name="connsiteY3-112" fmla="*/ 2275556 h 4770117"/>
              <a:gd name="connsiteX0-113" fmla="*/ 0 w 3465684"/>
              <a:gd name="connsiteY0-114" fmla="*/ 3335258 h 5829819"/>
              <a:gd name="connsiteX1-115" fmla="*/ 2211489 w 3465684"/>
              <a:gd name="connsiteY1-116" fmla="*/ 0 h 5829819"/>
              <a:gd name="connsiteX2-117" fmla="*/ 3465684 w 3465684"/>
              <a:gd name="connsiteY2-118" fmla="*/ 5829819 h 5829819"/>
              <a:gd name="connsiteX3-119" fmla="*/ 0 w 3465684"/>
              <a:gd name="connsiteY3-120" fmla="*/ 3335258 h 5829819"/>
              <a:gd name="connsiteX0-121" fmla="*/ 0 w 3364993"/>
              <a:gd name="connsiteY0-122" fmla="*/ 4192888 h 5829819"/>
              <a:gd name="connsiteX1-123" fmla="*/ 2110798 w 3364993"/>
              <a:gd name="connsiteY1-124" fmla="*/ 0 h 5829819"/>
              <a:gd name="connsiteX2-125" fmla="*/ 3364993 w 3364993"/>
              <a:gd name="connsiteY2-126" fmla="*/ 5829819 h 5829819"/>
              <a:gd name="connsiteX3-127" fmla="*/ 0 w 3364993"/>
              <a:gd name="connsiteY3-128" fmla="*/ 4192888 h 5829819"/>
              <a:gd name="connsiteX0-129" fmla="*/ 0 w 3364993"/>
              <a:gd name="connsiteY0-130" fmla="*/ 4192888 h 5829819"/>
              <a:gd name="connsiteX1-131" fmla="*/ 2110798 w 3364993"/>
              <a:gd name="connsiteY1-132" fmla="*/ 0 h 5829819"/>
              <a:gd name="connsiteX2-133" fmla="*/ 2940591 w 3364993"/>
              <a:gd name="connsiteY2-134" fmla="*/ 3840272 h 5829819"/>
              <a:gd name="connsiteX3-135" fmla="*/ 3364993 w 3364993"/>
              <a:gd name="connsiteY3-136" fmla="*/ 5829819 h 5829819"/>
              <a:gd name="connsiteX4" fmla="*/ 0 w 3364993"/>
              <a:gd name="connsiteY4" fmla="*/ 4192888 h 5829819"/>
              <a:gd name="connsiteX0-137" fmla="*/ 0 w 3364993"/>
              <a:gd name="connsiteY0-138" fmla="*/ 4192888 h 5829819"/>
              <a:gd name="connsiteX1-139" fmla="*/ 2110798 w 3364993"/>
              <a:gd name="connsiteY1-140" fmla="*/ 0 h 5829819"/>
              <a:gd name="connsiteX2-141" fmla="*/ 3359030 w 3364993"/>
              <a:gd name="connsiteY2-142" fmla="*/ 3486796 h 5829819"/>
              <a:gd name="connsiteX3-143" fmla="*/ 3364993 w 3364993"/>
              <a:gd name="connsiteY3-144" fmla="*/ 5829819 h 5829819"/>
              <a:gd name="connsiteX4-145" fmla="*/ 0 w 3364993"/>
              <a:gd name="connsiteY4-146" fmla="*/ 4192888 h 5829819"/>
              <a:gd name="connsiteX0-147" fmla="*/ 0 w 3359040"/>
              <a:gd name="connsiteY0-148" fmla="*/ 4192888 h 5719182"/>
              <a:gd name="connsiteX1-149" fmla="*/ 2110798 w 3359040"/>
              <a:gd name="connsiteY1-150" fmla="*/ 0 h 5719182"/>
              <a:gd name="connsiteX2-151" fmla="*/ 3359030 w 3359040"/>
              <a:gd name="connsiteY2-152" fmla="*/ 3486796 h 5719182"/>
              <a:gd name="connsiteX3-153" fmla="*/ 3083774 w 3359040"/>
              <a:gd name="connsiteY3-154" fmla="*/ 5719182 h 5719182"/>
              <a:gd name="connsiteX4-155" fmla="*/ 0 w 3359040"/>
              <a:gd name="connsiteY4-156" fmla="*/ 4192888 h 5719182"/>
              <a:gd name="connsiteX0-157" fmla="*/ 0 w 3359040"/>
              <a:gd name="connsiteY0-158" fmla="*/ 3160600 h 4686894"/>
              <a:gd name="connsiteX1-159" fmla="*/ 649496 w 3359040"/>
              <a:gd name="connsiteY1-160" fmla="*/ 0 h 4686894"/>
              <a:gd name="connsiteX2-161" fmla="*/ 3359030 w 3359040"/>
              <a:gd name="connsiteY2-162" fmla="*/ 2454508 h 4686894"/>
              <a:gd name="connsiteX3-163" fmla="*/ 3083774 w 3359040"/>
              <a:gd name="connsiteY3-164" fmla="*/ 4686894 h 4686894"/>
              <a:gd name="connsiteX4-165" fmla="*/ 0 w 3359040"/>
              <a:gd name="connsiteY4-166" fmla="*/ 3160600 h 4686894"/>
              <a:gd name="connsiteX0-167" fmla="*/ 0 w 3359045"/>
              <a:gd name="connsiteY0-168" fmla="*/ 3160600 h 4686894"/>
              <a:gd name="connsiteX1-169" fmla="*/ 649496 w 3359045"/>
              <a:gd name="connsiteY1-170" fmla="*/ 0 h 4686894"/>
              <a:gd name="connsiteX2-171" fmla="*/ 3359030 w 3359045"/>
              <a:gd name="connsiteY2-172" fmla="*/ 2454508 h 4686894"/>
              <a:gd name="connsiteX3-173" fmla="*/ 3083774 w 3359045"/>
              <a:gd name="connsiteY3-174" fmla="*/ 4686894 h 4686894"/>
              <a:gd name="connsiteX4-175" fmla="*/ 0 w 3359045"/>
              <a:gd name="connsiteY4-176" fmla="*/ 3160600 h 4686894"/>
              <a:gd name="connsiteX0-177" fmla="*/ 0 w 3359030"/>
              <a:gd name="connsiteY0-178" fmla="*/ 3160600 h 4686894"/>
              <a:gd name="connsiteX1-179" fmla="*/ 649496 w 3359030"/>
              <a:gd name="connsiteY1-180" fmla="*/ 0 h 4686894"/>
              <a:gd name="connsiteX2-181" fmla="*/ 3359030 w 3359030"/>
              <a:gd name="connsiteY2-182" fmla="*/ 2454508 h 4686894"/>
              <a:gd name="connsiteX3-183" fmla="*/ 3083774 w 3359030"/>
              <a:gd name="connsiteY3-184" fmla="*/ 4686894 h 4686894"/>
              <a:gd name="connsiteX4-185" fmla="*/ 0 w 3359030"/>
              <a:gd name="connsiteY4-186" fmla="*/ 3160600 h 4686894"/>
              <a:gd name="connsiteX0-187" fmla="*/ 0 w 3359030"/>
              <a:gd name="connsiteY0-188" fmla="*/ 3160600 h 4686894"/>
              <a:gd name="connsiteX1-189" fmla="*/ 649496 w 3359030"/>
              <a:gd name="connsiteY1-190" fmla="*/ 0 h 4686894"/>
              <a:gd name="connsiteX2-191" fmla="*/ 3359030 w 3359030"/>
              <a:gd name="connsiteY2-192" fmla="*/ 2454508 h 4686894"/>
              <a:gd name="connsiteX3-193" fmla="*/ 3083774 w 3359030"/>
              <a:gd name="connsiteY3-194" fmla="*/ 4686894 h 4686894"/>
              <a:gd name="connsiteX4-195" fmla="*/ 0 w 3359030"/>
              <a:gd name="connsiteY4-196" fmla="*/ 3160600 h 4686894"/>
            </a:gdLst>
            <a:ahLst/>
            <a:cxnLst>
              <a:cxn ang="0">
                <a:pos x="connsiteX0-1" y="connsiteY0-2"/>
              </a:cxn>
              <a:cxn ang="0">
                <a:pos x="connsiteX1-3" y="connsiteY1-4"/>
              </a:cxn>
              <a:cxn ang="0">
                <a:pos x="connsiteX2-5" y="connsiteY2-6"/>
              </a:cxn>
              <a:cxn ang="0">
                <a:pos x="connsiteX3-7" y="connsiteY3-8"/>
              </a:cxn>
              <a:cxn ang="0">
                <a:pos x="connsiteX4-145" y="connsiteY4-146"/>
              </a:cxn>
            </a:cxnLst>
            <a:rect l="l" t="t" r="r" b="b"/>
            <a:pathLst>
              <a:path w="3359030" h="4686894">
                <a:moveTo>
                  <a:pt x="0" y="3160600"/>
                </a:moveTo>
                <a:lnTo>
                  <a:pt x="649496" y="0"/>
                </a:lnTo>
                <a:lnTo>
                  <a:pt x="3359030" y="2454508"/>
                </a:lnTo>
                <a:cubicBezTo>
                  <a:pt x="3188829" y="3892352"/>
                  <a:pt x="3364521" y="2424580"/>
                  <a:pt x="3083774" y="4686894"/>
                </a:cubicBezTo>
                <a:lnTo>
                  <a:pt x="0" y="3160600"/>
                </a:lnTo>
                <a:close/>
              </a:path>
            </a:pathLst>
          </a:custGeom>
          <a:gradFill flip="none" rotWithShape="1">
            <a:gsLst>
              <a:gs pos="7000">
                <a:srgbClr val="0099FF">
                  <a:alpha val="43000"/>
                </a:srgbClr>
              </a:gs>
              <a:gs pos="44000">
                <a:schemeClr val="tx1">
                  <a:alpha val="0"/>
                </a:schemeClr>
              </a:gs>
              <a:gs pos="83000">
                <a:srgbClr val="0099FF">
                  <a:alpha val="45000"/>
                </a:srgbClr>
              </a:gs>
            </a:gsLst>
            <a:path path="circle">
              <a:fillToRect l="50000" t="50000" r="50000" b="50000"/>
            </a:path>
            <a:tileRect/>
          </a:gradFill>
          <a:ln w="9525" cap="flat" cmpd="sng" algn="ctr">
            <a:noFill/>
            <a:prstDash val="solid"/>
            <a:round/>
            <a:headEnd type="none" w="med" len="med"/>
            <a:tailEnd type="none" w="med" len="med"/>
          </a:ln>
          <a:effectLst/>
        </p:spPr>
        <p:txBody>
          <a:bodyPr lIns="121917" tIns="60958" rIns="121917" bIns="60958"/>
          <a:lstStyle/>
          <a:p>
            <a:pPr defTabSz="1219200">
              <a:buFontTx/>
              <a:buNone/>
            </a:pPr>
            <a:endParaRPr lang="zh-CN" altLang="en-US" sz="2400" noProof="1"/>
          </a:p>
        </p:txBody>
      </p:sp>
      <p:pic>
        <p:nvPicPr>
          <p:cNvPr id="7"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075" y="1793875"/>
            <a:ext cx="134778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2125" y="1317625"/>
            <a:ext cx="137953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8888" y="1609725"/>
            <a:ext cx="1349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0288" y="1262063"/>
            <a:ext cx="1136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4113" y="1700213"/>
            <a:ext cx="11350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49350" y="1962150"/>
            <a:ext cx="982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PPECLOGO-eff2-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9175" y="2541588"/>
            <a:ext cx="1136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2688" y="1217613"/>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25775" y="998538"/>
            <a:ext cx="11477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73538" y="642938"/>
            <a:ext cx="1377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0913" y="2998788"/>
            <a:ext cx="17414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8613" y="2713038"/>
            <a:ext cx="137953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7400" y="2139950"/>
            <a:ext cx="16240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77988" y="2370138"/>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63838" y="3360738"/>
            <a:ext cx="1377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6225" y="2976563"/>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95613" y="4459288"/>
            <a:ext cx="165893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PPECLOGO-eff2-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6350" y="3173413"/>
            <a:ext cx="11461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751942"/>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9500" fill="hold"/>
                                        <p:tgtEl>
                                          <p:spTgt spid="4"/>
                                        </p:tgtEl>
                                        <p:attrNameLst>
                                          <p:attrName>ppt_w</p:attrName>
                                        </p:attrNameLst>
                                      </p:cBhvr>
                                      <p:tavLst>
                                        <p:tav tm="0">
                                          <p:val>
                                            <p:fltVal val="0"/>
                                          </p:val>
                                        </p:tav>
                                        <p:tav tm="100000">
                                          <p:val>
                                            <p:strVal val="#ppt_w"/>
                                          </p:val>
                                        </p:tav>
                                      </p:tavLst>
                                    </p:anim>
                                    <p:anim calcmode="lin" valueType="num">
                                      <p:cBhvr>
                                        <p:cTn id="8" dur="9500" fill="hold"/>
                                        <p:tgtEl>
                                          <p:spTgt spid="4"/>
                                        </p:tgtEl>
                                        <p:attrNameLst>
                                          <p:attrName>ppt_h</p:attrName>
                                        </p:attrNameLst>
                                      </p:cBhvr>
                                      <p:tavLst>
                                        <p:tav tm="0">
                                          <p:val>
                                            <p:fltVal val="0"/>
                                          </p:val>
                                        </p:tav>
                                        <p:tav tm="100000">
                                          <p:val>
                                            <p:strVal val="#ppt_h"/>
                                          </p:val>
                                        </p:tav>
                                      </p:tavLst>
                                    </p:anim>
                                    <p:anim calcmode="lin" valueType="num">
                                      <p:cBhvr>
                                        <p:cTn id="9" dur="9500" fill="hold"/>
                                        <p:tgtEl>
                                          <p:spTgt spid="4"/>
                                        </p:tgtEl>
                                        <p:attrNameLst>
                                          <p:attrName>style.rotation</p:attrName>
                                        </p:attrNameLst>
                                      </p:cBhvr>
                                      <p:tavLst>
                                        <p:tav tm="0">
                                          <p:val>
                                            <p:fltVal val="90"/>
                                          </p:val>
                                        </p:tav>
                                        <p:tav tm="100000">
                                          <p:val>
                                            <p:fltVal val="0"/>
                                          </p:val>
                                        </p:tav>
                                      </p:tavLst>
                                    </p:anim>
                                    <p:animEffect transition="in" filter="fade">
                                      <p:cBhvr>
                                        <p:cTn id="10" dur="9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9500" fill="hold"/>
                                        <p:tgtEl>
                                          <p:spTgt spid="5"/>
                                        </p:tgtEl>
                                        <p:attrNameLst>
                                          <p:attrName>ppt_w</p:attrName>
                                        </p:attrNameLst>
                                      </p:cBhvr>
                                      <p:tavLst>
                                        <p:tav tm="0">
                                          <p:val>
                                            <p:fltVal val="0"/>
                                          </p:val>
                                        </p:tav>
                                        <p:tav tm="100000">
                                          <p:val>
                                            <p:strVal val="#ppt_w"/>
                                          </p:val>
                                        </p:tav>
                                      </p:tavLst>
                                    </p:anim>
                                    <p:anim calcmode="lin" valueType="num">
                                      <p:cBhvr>
                                        <p:cTn id="14" dur="9500" fill="hold"/>
                                        <p:tgtEl>
                                          <p:spTgt spid="5"/>
                                        </p:tgtEl>
                                        <p:attrNameLst>
                                          <p:attrName>ppt_h</p:attrName>
                                        </p:attrNameLst>
                                      </p:cBhvr>
                                      <p:tavLst>
                                        <p:tav tm="0">
                                          <p:val>
                                            <p:fltVal val="0"/>
                                          </p:val>
                                        </p:tav>
                                        <p:tav tm="100000">
                                          <p:val>
                                            <p:strVal val="#ppt_h"/>
                                          </p:val>
                                        </p:tav>
                                      </p:tavLst>
                                    </p:anim>
                                    <p:anim calcmode="lin" valueType="num">
                                      <p:cBhvr>
                                        <p:cTn id="15" dur="9500" fill="hold"/>
                                        <p:tgtEl>
                                          <p:spTgt spid="5"/>
                                        </p:tgtEl>
                                        <p:attrNameLst>
                                          <p:attrName>style.rotation</p:attrName>
                                        </p:attrNameLst>
                                      </p:cBhvr>
                                      <p:tavLst>
                                        <p:tav tm="0">
                                          <p:val>
                                            <p:fltVal val="90"/>
                                          </p:val>
                                        </p:tav>
                                        <p:tav tm="100000">
                                          <p:val>
                                            <p:fltVal val="0"/>
                                          </p:val>
                                        </p:tav>
                                      </p:tavLst>
                                    </p:anim>
                                    <p:animEffect transition="in" filter="fade">
                                      <p:cBhvr>
                                        <p:cTn id="16" dur="9500"/>
                                        <p:tgtEl>
                                          <p:spTgt spid="5"/>
                                        </p:tgtEl>
                                      </p:cBhvr>
                                    </p:animEffect>
                                  </p:childTnLst>
                                </p:cTn>
                              </p:par>
                              <p:par>
                                <p:cTn id="17" presetID="45" presetClass="entr"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9500"/>
                                        <p:tgtEl>
                                          <p:spTgt spid="5"/>
                                        </p:tgtEl>
                                      </p:cBhvr>
                                    </p:animEffect>
                                    <p:anim calcmode="lin" valueType="num">
                                      <p:cBhvr>
                                        <p:cTn id="20" dur="9500" fill="hold"/>
                                        <p:tgtEl>
                                          <p:spTgt spid="5"/>
                                        </p:tgtEl>
                                        <p:attrNameLst>
                                          <p:attrName>ppt_w</p:attrName>
                                        </p:attrNameLst>
                                      </p:cBhvr>
                                      <p:tavLst>
                                        <p:tav tm="0" fmla="#ppt_w*sin(2.5*pi*$)">
                                          <p:val>
                                            <p:fltVal val="0"/>
                                          </p:val>
                                        </p:tav>
                                        <p:tav tm="100000">
                                          <p:val>
                                            <p:fltVal val="1"/>
                                          </p:val>
                                        </p:tav>
                                      </p:tavLst>
                                    </p:anim>
                                    <p:anim calcmode="lin" valueType="num">
                                      <p:cBhvr>
                                        <p:cTn id="21" dur="9500" fill="hold"/>
                                        <p:tgtEl>
                                          <p:spTgt spid="5"/>
                                        </p:tgtEl>
                                        <p:attrNameLst>
                                          <p:attrName>ppt_h</p:attrName>
                                        </p:attrNameLst>
                                      </p:cBhvr>
                                      <p:tavLst>
                                        <p:tav tm="0">
                                          <p:val>
                                            <p:strVal val="#ppt_h"/>
                                          </p:val>
                                        </p:tav>
                                        <p:tav tm="100000">
                                          <p:val>
                                            <p:strVal val="#ppt_h"/>
                                          </p:val>
                                        </p:tav>
                                      </p:tavLst>
                                    </p:anim>
                                  </p:childTnLst>
                                </p:cTn>
                              </p:par>
                              <p:par>
                                <p:cTn id="22" presetID="3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9500" fill="hold"/>
                                        <p:tgtEl>
                                          <p:spTgt spid="6"/>
                                        </p:tgtEl>
                                        <p:attrNameLst>
                                          <p:attrName>ppt_w</p:attrName>
                                        </p:attrNameLst>
                                      </p:cBhvr>
                                      <p:tavLst>
                                        <p:tav tm="0">
                                          <p:val>
                                            <p:fltVal val="0"/>
                                          </p:val>
                                        </p:tav>
                                        <p:tav tm="100000">
                                          <p:val>
                                            <p:strVal val="#ppt_w"/>
                                          </p:val>
                                        </p:tav>
                                      </p:tavLst>
                                    </p:anim>
                                    <p:anim calcmode="lin" valueType="num">
                                      <p:cBhvr>
                                        <p:cTn id="25" dur="9500" fill="hold"/>
                                        <p:tgtEl>
                                          <p:spTgt spid="6"/>
                                        </p:tgtEl>
                                        <p:attrNameLst>
                                          <p:attrName>ppt_h</p:attrName>
                                        </p:attrNameLst>
                                      </p:cBhvr>
                                      <p:tavLst>
                                        <p:tav tm="0">
                                          <p:val>
                                            <p:fltVal val="0"/>
                                          </p:val>
                                        </p:tav>
                                        <p:tav tm="100000">
                                          <p:val>
                                            <p:strVal val="#ppt_h"/>
                                          </p:val>
                                        </p:tav>
                                      </p:tavLst>
                                    </p:anim>
                                    <p:anim calcmode="lin" valueType="num">
                                      <p:cBhvr>
                                        <p:cTn id="26" dur="9500" fill="hold"/>
                                        <p:tgtEl>
                                          <p:spTgt spid="6"/>
                                        </p:tgtEl>
                                        <p:attrNameLst>
                                          <p:attrName>style.rotation</p:attrName>
                                        </p:attrNameLst>
                                      </p:cBhvr>
                                      <p:tavLst>
                                        <p:tav tm="0">
                                          <p:val>
                                            <p:fltVal val="90"/>
                                          </p:val>
                                        </p:tav>
                                        <p:tav tm="100000">
                                          <p:val>
                                            <p:fltVal val="0"/>
                                          </p:val>
                                        </p:tav>
                                      </p:tavLst>
                                    </p:anim>
                                    <p:animEffect transition="in" filter="fade">
                                      <p:cBhvr>
                                        <p:cTn id="27" dur="9500"/>
                                        <p:tgtEl>
                                          <p:spTgt spid="6"/>
                                        </p:tgtEl>
                                      </p:cBhvr>
                                    </p:animEffect>
                                  </p:childTnLst>
                                </p:cTn>
                              </p:par>
                              <p:par>
                                <p:cTn id="28" presetID="45"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9500"/>
                                        <p:tgtEl>
                                          <p:spTgt spid="6"/>
                                        </p:tgtEl>
                                      </p:cBhvr>
                                    </p:animEffect>
                                    <p:anim calcmode="lin" valueType="num">
                                      <p:cBhvr>
                                        <p:cTn id="31" dur="9500" fill="hold"/>
                                        <p:tgtEl>
                                          <p:spTgt spid="6"/>
                                        </p:tgtEl>
                                        <p:attrNameLst>
                                          <p:attrName>ppt_w</p:attrName>
                                        </p:attrNameLst>
                                      </p:cBhvr>
                                      <p:tavLst>
                                        <p:tav tm="0" fmla="#ppt_w*sin(2.5*pi*$)">
                                          <p:val>
                                            <p:fltVal val="0"/>
                                          </p:val>
                                        </p:tav>
                                        <p:tav tm="100000">
                                          <p:val>
                                            <p:fltVal val="1"/>
                                          </p:val>
                                        </p:tav>
                                      </p:tavLst>
                                    </p:anim>
                                    <p:anim calcmode="lin" valueType="num">
                                      <p:cBhvr>
                                        <p:cTn id="32" dur="9500" fill="hold"/>
                                        <p:tgtEl>
                                          <p:spTgt spid="6"/>
                                        </p:tgtEl>
                                        <p:attrNameLst>
                                          <p:attrName>ppt_h</p:attrName>
                                        </p:attrNameLst>
                                      </p:cBhvr>
                                      <p:tavLst>
                                        <p:tav tm="0">
                                          <p:val>
                                            <p:strVal val="#ppt_h"/>
                                          </p:val>
                                        </p:tav>
                                        <p:tav tm="100000">
                                          <p:val>
                                            <p:strVal val="#ppt_h"/>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9500" fill="hold"/>
                                        <p:tgtEl>
                                          <p:spTgt spid="2"/>
                                        </p:tgtEl>
                                        <p:attrNameLst>
                                          <p:attrName>ppt_w</p:attrName>
                                        </p:attrNameLst>
                                      </p:cBhvr>
                                      <p:tavLst>
                                        <p:tav tm="0">
                                          <p:val>
                                            <p:fltVal val="0"/>
                                          </p:val>
                                        </p:tav>
                                        <p:tav tm="100000">
                                          <p:val>
                                            <p:strVal val="#ppt_w"/>
                                          </p:val>
                                        </p:tav>
                                      </p:tavLst>
                                    </p:anim>
                                    <p:anim calcmode="lin" valueType="num">
                                      <p:cBhvr>
                                        <p:cTn id="36" dur="9500" fill="hold"/>
                                        <p:tgtEl>
                                          <p:spTgt spid="2"/>
                                        </p:tgtEl>
                                        <p:attrNameLst>
                                          <p:attrName>ppt_h</p:attrName>
                                        </p:attrNameLst>
                                      </p:cBhvr>
                                      <p:tavLst>
                                        <p:tav tm="0">
                                          <p:val>
                                            <p:fltVal val="0"/>
                                          </p:val>
                                        </p:tav>
                                        <p:tav tm="100000">
                                          <p:val>
                                            <p:strVal val="#ppt_h"/>
                                          </p:val>
                                        </p:tav>
                                      </p:tavLst>
                                    </p:anim>
                                    <p:anim calcmode="lin" valueType="num">
                                      <p:cBhvr>
                                        <p:cTn id="37" dur="9500" fill="hold"/>
                                        <p:tgtEl>
                                          <p:spTgt spid="2"/>
                                        </p:tgtEl>
                                        <p:attrNameLst>
                                          <p:attrName>style.rotation</p:attrName>
                                        </p:attrNameLst>
                                      </p:cBhvr>
                                      <p:tavLst>
                                        <p:tav tm="0">
                                          <p:val>
                                            <p:fltVal val="90"/>
                                          </p:val>
                                        </p:tav>
                                        <p:tav tm="100000">
                                          <p:val>
                                            <p:fltVal val="0"/>
                                          </p:val>
                                        </p:tav>
                                      </p:tavLst>
                                    </p:anim>
                                    <p:animEffect transition="in" filter="fade">
                                      <p:cBhvr>
                                        <p:cTn id="38" dur="9500"/>
                                        <p:tgtEl>
                                          <p:spTgt spid="2"/>
                                        </p:tgtEl>
                                      </p:cBhvr>
                                    </p:animEffect>
                                  </p:childTnLst>
                                </p:cTn>
                              </p:par>
                              <p:par>
                                <p:cTn id="39" presetID="45" presetClass="entr"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9500"/>
                                        <p:tgtEl>
                                          <p:spTgt spid="4"/>
                                        </p:tgtEl>
                                      </p:cBhvr>
                                    </p:animEffect>
                                    <p:anim calcmode="lin" valueType="num">
                                      <p:cBhvr>
                                        <p:cTn id="42" dur="9500" fill="hold"/>
                                        <p:tgtEl>
                                          <p:spTgt spid="4"/>
                                        </p:tgtEl>
                                        <p:attrNameLst>
                                          <p:attrName>ppt_w</p:attrName>
                                        </p:attrNameLst>
                                      </p:cBhvr>
                                      <p:tavLst>
                                        <p:tav tm="0" fmla="#ppt_w*sin(2.5*pi*$)">
                                          <p:val>
                                            <p:fltVal val="0"/>
                                          </p:val>
                                        </p:tav>
                                        <p:tav tm="100000">
                                          <p:val>
                                            <p:fltVal val="1"/>
                                          </p:val>
                                        </p:tav>
                                      </p:tavLst>
                                    </p:anim>
                                    <p:anim calcmode="lin" valueType="num">
                                      <p:cBhvr>
                                        <p:cTn id="43" dur="9500" fill="hold"/>
                                        <p:tgtEl>
                                          <p:spTgt spid="4"/>
                                        </p:tgtEl>
                                        <p:attrNameLst>
                                          <p:attrName>ppt_h</p:attrName>
                                        </p:attrNameLst>
                                      </p:cBhvr>
                                      <p:tavLst>
                                        <p:tav tm="0">
                                          <p:val>
                                            <p:strVal val="#ppt_h"/>
                                          </p:val>
                                        </p:tav>
                                        <p:tav tm="100000">
                                          <p:val>
                                            <p:strVal val="#ppt_h"/>
                                          </p:val>
                                        </p:tav>
                                      </p:tavLst>
                                    </p:anim>
                                  </p:childTnLst>
                                </p:cTn>
                              </p:par>
                              <p:par>
                                <p:cTn id="44" presetID="49" presetClass="entr" presetSubtype="0" decel="100000" fill="hold" grpId="1"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9500" fill="hold"/>
                                        <p:tgtEl>
                                          <p:spTgt spid="2"/>
                                        </p:tgtEl>
                                        <p:attrNameLst>
                                          <p:attrName>ppt_w</p:attrName>
                                        </p:attrNameLst>
                                      </p:cBhvr>
                                      <p:tavLst>
                                        <p:tav tm="0">
                                          <p:val>
                                            <p:fltVal val="0"/>
                                          </p:val>
                                        </p:tav>
                                        <p:tav tm="100000">
                                          <p:val>
                                            <p:strVal val="#ppt_w"/>
                                          </p:val>
                                        </p:tav>
                                      </p:tavLst>
                                    </p:anim>
                                    <p:anim calcmode="lin" valueType="num">
                                      <p:cBhvr>
                                        <p:cTn id="47" dur="9500" fill="hold"/>
                                        <p:tgtEl>
                                          <p:spTgt spid="2"/>
                                        </p:tgtEl>
                                        <p:attrNameLst>
                                          <p:attrName>ppt_h</p:attrName>
                                        </p:attrNameLst>
                                      </p:cBhvr>
                                      <p:tavLst>
                                        <p:tav tm="0">
                                          <p:val>
                                            <p:fltVal val="0"/>
                                          </p:val>
                                        </p:tav>
                                        <p:tav tm="100000">
                                          <p:val>
                                            <p:strVal val="#ppt_h"/>
                                          </p:val>
                                        </p:tav>
                                      </p:tavLst>
                                    </p:anim>
                                    <p:anim calcmode="lin" valueType="num">
                                      <p:cBhvr>
                                        <p:cTn id="48" dur="9500" fill="hold"/>
                                        <p:tgtEl>
                                          <p:spTgt spid="2"/>
                                        </p:tgtEl>
                                        <p:attrNameLst>
                                          <p:attrName>style.rotation</p:attrName>
                                        </p:attrNameLst>
                                      </p:cBhvr>
                                      <p:tavLst>
                                        <p:tav tm="0">
                                          <p:val>
                                            <p:fltVal val="360"/>
                                          </p:val>
                                        </p:tav>
                                        <p:tav tm="100000">
                                          <p:val>
                                            <p:fltVal val="0"/>
                                          </p:val>
                                        </p:tav>
                                      </p:tavLst>
                                    </p:anim>
                                    <p:animEffect transition="in" filter="fade">
                                      <p:cBhvr>
                                        <p:cTn id="49" dur="9500"/>
                                        <p:tgtEl>
                                          <p:spTgt spid="2"/>
                                        </p:tgtEl>
                                      </p:cBhvr>
                                    </p:animEffect>
                                  </p:childTnLst>
                                </p:cTn>
                              </p:par>
                              <p:par>
                                <p:cTn id="50" presetID="6" presetClass="emph" presetSubtype="0" fill="hold" grpId="2" nodeType="withEffect">
                                  <p:stCondLst>
                                    <p:cond delay="0"/>
                                  </p:stCondLst>
                                  <p:childTnLst>
                                    <p:animScale>
                                      <p:cBhvr>
                                        <p:cTn id="51" dur="9500" fill="hold"/>
                                        <p:tgtEl>
                                          <p:spTgt spid="4"/>
                                        </p:tgtEl>
                                      </p:cBhvr>
                                      <p:by x="300000" y="300000"/>
                                    </p:animScale>
                                  </p:childTnLst>
                                </p:cTn>
                              </p:par>
                              <p:par>
                                <p:cTn id="52" presetID="6" presetClass="emph" presetSubtype="0" fill="hold" grpId="2" nodeType="withEffect">
                                  <p:stCondLst>
                                    <p:cond delay="0"/>
                                  </p:stCondLst>
                                  <p:childTnLst>
                                    <p:animScale>
                                      <p:cBhvr>
                                        <p:cTn id="53" dur="9500" fill="hold"/>
                                        <p:tgtEl>
                                          <p:spTgt spid="5"/>
                                        </p:tgtEl>
                                      </p:cBhvr>
                                      <p:by x="300000" y="300000"/>
                                    </p:animScale>
                                  </p:childTnLst>
                                </p:cTn>
                              </p:par>
                              <p:par>
                                <p:cTn id="54" presetID="6" presetClass="emph" presetSubtype="0" fill="hold" grpId="2" nodeType="withEffect">
                                  <p:stCondLst>
                                    <p:cond delay="0"/>
                                  </p:stCondLst>
                                  <p:childTnLst>
                                    <p:animScale>
                                      <p:cBhvr>
                                        <p:cTn id="55" dur="9500" fill="hold"/>
                                        <p:tgtEl>
                                          <p:spTgt spid="6"/>
                                        </p:tgtEl>
                                      </p:cBhvr>
                                      <p:by x="300000" y="300000"/>
                                    </p:animScale>
                                  </p:childTnLst>
                                </p:cTn>
                              </p:par>
                              <p:par>
                                <p:cTn id="56" presetID="6" presetClass="emph" presetSubtype="0" fill="hold" grpId="2" nodeType="withEffect">
                                  <p:stCondLst>
                                    <p:cond delay="0"/>
                                  </p:stCondLst>
                                  <p:childTnLst>
                                    <p:animScale>
                                      <p:cBhvr>
                                        <p:cTn id="57" dur="9500" fill="hold"/>
                                        <p:tgtEl>
                                          <p:spTgt spid="2"/>
                                        </p:tgtEl>
                                      </p:cBhvr>
                                      <p:by x="300000" y="300000"/>
                                    </p:animScale>
                                  </p:childTnLst>
                                </p:cTn>
                              </p:par>
                              <p:par>
                                <p:cTn id="58" presetID="10" presetClass="exit" presetSubtype="0" fill="hold" grpId="3" nodeType="withEffect">
                                  <p:stCondLst>
                                    <p:cond delay="9500"/>
                                  </p:stCondLst>
                                  <p:childTnLst>
                                    <p:animEffect transition="out" filter="fade">
                                      <p:cBhvr>
                                        <p:cTn id="59" dur="1000"/>
                                        <p:tgtEl>
                                          <p:spTgt spid="4"/>
                                        </p:tgtEl>
                                      </p:cBhvr>
                                    </p:animEffect>
                                    <p:set>
                                      <p:cBhvr>
                                        <p:cTn id="60" dur="1" fill="hold">
                                          <p:stCondLst>
                                            <p:cond delay="999"/>
                                          </p:stCondLst>
                                        </p:cTn>
                                        <p:tgtEl>
                                          <p:spTgt spid="4"/>
                                        </p:tgtEl>
                                        <p:attrNameLst>
                                          <p:attrName>style.visibility</p:attrName>
                                        </p:attrNameLst>
                                      </p:cBhvr>
                                      <p:to>
                                        <p:strVal val="hidden"/>
                                      </p:to>
                                    </p:set>
                                  </p:childTnLst>
                                </p:cTn>
                              </p:par>
                              <p:par>
                                <p:cTn id="61" presetID="10" presetClass="exit" presetSubtype="0" fill="hold" grpId="3" nodeType="withEffect">
                                  <p:stCondLst>
                                    <p:cond delay="9500"/>
                                  </p:stCondLst>
                                  <p:childTnLst>
                                    <p:animEffect transition="out" filter="fade">
                                      <p:cBhvr>
                                        <p:cTn id="62" dur="1000"/>
                                        <p:tgtEl>
                                          <p:spTgt spid="5"/>
                                        </p:tgtEl>
                                      </p:cBhvr>
                                    </p:animEffect>
                                    <p:set>
                                      <p:cBhvr>
                                        <p:cTn id="63" dur="1" fill="hold">
                                          <p:stCondLst>
                                            <p:cond delay="999"/>
                                          </p:stCondLst>
                                        </p:cTn>
                                        <p:tgtEl>
                                          <p:spTgt spid="5"/>
                                        </p:tgtEl>
                                        <p:attrNameLst>
                                          <p:attrName>style.visibility</p:attrName>
                                        </p:attrNameLst>
                                      </p:cBhvr>
                                      <p:to>
                                        <p:strVal val="hidden"/>
                                      </p:to>
                                    </p:set>
                                  </p:childTnLst>
                                </p:cTn>
                              </p:par>
                              <p:par>
                                <p:cTn id="64" presetID="10" presetClass="exit" presetSubtype="0" fill="hold" grpId="3" nodeType="withEffect">
                                  <p:stCondLst>
                                    <p:cond delay="9500"/>
                                  </p:stCondLst>
                                  <p:childTnLst>
                                    <p:animEffect transition="out" filter="fade">
                                      <p:cBhvr>
                                        <p:cTn id="65" dur="1000"/>
                                        <p:tgtEl>
                                          <p:spTgt spid="6"/>
                                        </p:tgtEl>
                                      </p:cBhvr>
                                    </p:animEffect>
                                    <p:set>
                                      <p:cBhvr>
                                        <p:cTn id="66" dur="1" fill="hold">
                                          <p:stCondLst>
                                            <p:cond delay="999"/>
                                          </p:stCondLst>
                                        </p:cTn>
                                        <p:tgtEl>
                                          <p:spTgt spid="6"/>
                                        </p:tgtEl>
                                        <p:attrNameLst>
                                          <p:attrName>style.visibility</p:attrName>
                                        </p:attrNameLst>
                                      </p:cBhvr>
                                      <p:to>
                                        <p:strVal val="hidden"/>
                                      </p:to>
                                    </p:set>
                                  </p:childTnLst>
                                </p:cTn>
                              </p:par>
                              <p:par>
                                <p:cTn id="67" presetID="10" presetClass="exit" presetSubtype="0" fill="hold" grpId="3" nodeType="withEffect">
                                  <p:stCondLst>
                                    <p:cond delay="9500"/>
                                  </p:stCondLst>
                                  <p:childTnLst>
                                    <p:animEffect transition="out" filter="fade">
                                      <p:cBhvr>
                                        <p:cTn id="68" dur="1000"/>
                                        <p:tgtEl>
                                          <p:spTgt spid="2"/>
                                        </p:tgtEl>
                                      </p:cBhvr>
                                    </p:animEffect>
                                    <p:set>
                                      <p:cBhvr>
                                        <p:cTn id="69" dur="1" fill="hold">
                                          <p:stCondLst>
                                            <p:cond delay="999"/>
                                          </p:stCondLst>
                                        </p:cTn>
                                        <p:tgtEl>
                                          <p:spTgt spid="2"/>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
                                        <p:tgtEl>
                                          <p:spTgt spid="7"/>
                                        </p:tgtEl>
                                      </p:cBhvr>
                                    </p:animEffect>
                                  </p:childTnLst>
                                </p:cTn>
                              </p:par>
                              <p:par>
                                <p:cTn id="73" presetID="10" presetClass="entr" presetSubtype="0" fill="hold" nodeType="withEffect">
                                  <p:stCondLst>
                                    <p:cond delay="60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
                                        <p:tgtEl>
                                          <p:spTgt spid="8"/>
                                        </p:tgtEl>
                                      </p:cBhvr>
                                    </p:animEffect>
                                  </p:childTnLst>
                                </p:cTn>
                              </p:par>
                              <p:par>
                                <p:cTn id="76" presetID="53" presetClass="exit" presetSubtype="16" fill="hold" nodeType="withEffect">
                                  <p:stCondLst>
                                    <p:cond delay="100"/>
                                  </p:stCondLst>
                                  <p:childTnLst>
                                    <p:anim calcmode="lin" valueType="num">
                                      <p:cBhvr>
                                        <p:cTn id="77" dur="1000"/>
                                        <p:tgtEl>
                                          <p:spTgt spid="7"/>
                                        </p:tgtEl>
                                        <p:attrNameLst>
                                          <p:attrName>ppt_w</p:attrName>
                                        </p:attrNameLst>
                                      </p:cBhvr>
                                      <p:tavLst>
                                        <p:tav tm="0">
                                          <p:val>
                                            <p:strVal val="ppt_w"/>
                                          </p:val>
                                        </p:tav>
                                        <p:tav tm="100000">
                                          <p:val>
                                            <p:fltVal val="0"/>
                                          </p:val>
                                        </p:tav>
                                      </p:tavLst>
                                    </p:anim>
                                    <p:anim calcmode="lin" valueType="num">
                                      <p:cBhvr>
                                        <p:cTn id="78" dur="1000"/>
                                        <p:tgtEl>
                                          <p:spTgt spid="7"/>
                                        </p:tgtEl>
                                        <p:attrNameLst>
                                          <p:attrName>ppt_h</p:attrName>
                                        </p:attrNameLst>
                                      </p:cBhvr>
                                      <p:tavLst>
                                        <p:tav tm="0">
                                          <p:val>
                                            <p:strVal val="ppt_h"/>
                                          </p:val>
                                        </p:tav>
                                        <p:tav tm="100000">
                                          <p:val>
                                            <p:fltVal val="0"/>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par>
                                <p:cTn id="81" presetID="53" presetClass="exit" presetSubtype="16" fill="hold" nodeType="withEffect">
                                  <p:stCondLst>
                                    <p:cond delay="700"/>
                                  </p:stCondLst>
                                  <p:childTnLst>
                                    <p:anim calcmode="lin" valueType="num">
                                      <p:cBhvr>
                                        <p:cTn id="82" dur="500"/>
                                        <p:tgtEl>
                                          <p:spTgt spid="8"/>
                                        </p:tgtEl>
                                        <p:attrNameLst>
                                          <p:attrName>ppt_w</p:attrName>
                                        </p:attrNameLst>
                                      </p:cBhvr>
                                      <p:tavLst>
                                        <p:tav tm="0">
                                          <p:val>
                                            <p:strVal val="ppt_w"/>
                                          </p:val>
                                        </p:tav>
                                        <p:tav tm="100000">
                                          <p:val>
                                            <p:fltVal val="0"/>
                                          </p:val>
                                        </p:tav>
                                      </p:tavLst>
                                    </p:anim>
                                    <p:anim calcmode="lin" valueType="num">
                                      <p:cBhvr>
                                        <p:cTn id="83" dur="500"/>
                                        <p:tgtEl>
                                          <p:spTgt spid="8"/>
                                        </p:tgtEl>
                                        <p:attrNameLst>
                                          <p:attrName>ppt_h</p:attrName>
                                        </p:attrNameLst>
                                      </p:cBhvr>
                                      <p:tavLst>
                                        <p:tav tm="0">
                                          <p:val>
                                            <p:strVal val="ppt_h"/>
                                          </p:val>
                                        </p:tav>
                                        <p:tav tm="100000">
                                          <p:val>
                                            <p:fltVal val="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10" presetClass="entr" presetSubtype="0" fill="hold" nodeType="withEffect">
                                  <p:stCondLst>
                                    <p:cond delay="100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
                                        <p:tgtEl>
                                          <p:spTgt spid="19"/>
                                        </p:tgtEl>
                                      </p:cBhvr>
                                    </p:animEffect>
                                  </p:childTnLst>
                                </p:cTn>
                              </p:par>
                              <p:par>
                                <p:cTn id="89" presetID="53" presetClass="exit" presetSubtype="16" fill="hold" nodeType="withEffect">
                                  <p:stCondLst>
                                    <p:cond delay="100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10" presetClass="entr" presetSubtype="0" fill="hold" nodeType="withEffect">
                                  <p:stCondLst>
                                    <p:cond delay="150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
                                        <p:tgtEl>
                                          <p:spTgt spid="20"/>
                                        </p:tgtEl>
                                      </p:cBhvr>
                                    </p:animEffect>
                                  </p:childTnLst>
                                </p:cTn>
                              </p:par>
                              <p:par>
                                <p:cTn id="97" presetID="53" presetClass="exit" presetSubtype="16" fill="hold" nodeType="withEffect">
                                  <p:stCondLst>
                                    <p:cond delay="1500"/>
                                  </p:stCondLst>
                                  <p:childTnLst>
                                    <p:anim calcmode="lin" valueType="num">
                                      <p:cBhvr>
                                        <p:cTn id="98" dur="500"/>
                                        <p:tgtEl>
                                          <p:spTgt spid="20"/>
                                        </p:tgtEl>
                                        <p:attrNameLst>
                                          <p:attrName>ppt_w</p:attrName>
                                        </p:attrNameLst>
                                      </p:cBhvr>
                                      <p:tavLst>
                                        <p:tav tm="0">
                                          <p:val>
                                            <p:strVal val="ppt_w"/>
                                          </p:val>
                                        </p:tav>
                                        <p:tav tm="100000">
                                          <p:val>
                                            <p:fltVal val="0"/>
                                          </p:val>
                                        </p:tav>
                                      </p:tavLst>
                                    </p:anim>
                                    <p:anim calcmode="lin" valueType="num">
                                      <p:cBhvr>
                                        <p:cTn id="99" dur="500"/>
                                        <p:tgtEl>
                                          <p:spTgt spid="20"/>
                                        </p:tgtEl>
                                        <p:attrNameLst>
                                          <p:attrName>ppt_h</p:attrName>
                                        </p:attrNameLst>
                                      </p:cBhvr>
                                      <p:tavLst>
                                        <p:tav tm="0">
                                          <p:val>
                                            <p:strVal val="ppt_h"/>
                                          </p:val>
                                        </p:tav>
                                        <p:tav tm="100000">
                                          <p:val>
                                            <p:fltVal val="0"/>
                                          </p:val>
                                        </p:tav>
                                      </p:tavLst>
                                    </p:anim>
                                    <p:animEffect transition="out" filter="fade">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0" presetClass="entr" presetSubtype="0" fill="hold" nodeType="withEffect">
                                  <p:stCondLst>
                                    <p:cond delay="60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
                                        <p:tgtEl>
                                          <p:spTgt spid="21"/>
                                        </p:tgtEl>
                                      </p:cBhvr>
                                    </p:animEffect>
                                  </p:childTnLst>
                                </p:cTn>
                              </p:par>
                              <p:par>
                                <p:cTn id="105" presetID="53" presetClass="exit" presetSubtype="16" fill="hold" nodeType="withEffect">
                                  <p:stCondLst>
                                    <p:cond delay="700"/>
                                  </p:stCondLst>
                                  <p:childTnLst>
                                    <p:anim calcmode="lin" valueType="num">
                                      <p:cBhvr>
                                        <p:cTn id="106" dur="500"/>
                                        <p:tgtEl>
                                          <p:spTgt spid="21"/>
                                        </p:tgtEl>
                                        <p:attrNameLst>
                                          <p:attrName>ppt_w</p:attrName>
                                        </p:attrNameLst>
                                      </p:cBhvr>
                                      <p:tavLst>
                                        <p:tav tm="0">
                                          <p:val>
                                            <p:strVal val="ppt_w"/>
                                          </p:val>
                                        </p:tav>
                                        <p:tav tm="100000">
                                          <p:val>
                                            <p:fltVal val="0"/>
                                          </p:val>
                                        </p:tav>
                                      </p:tavLst>
                                    </p:anim>
                                    <p:anim calcmode="lin" valueType="num">
                                      <p:cBhvr>
                                        <p:cTn id="107" dur="500"/>
                                        <p:tgtEl>
                                          <p:spTgt spid="21"/>
                                        </p:tgtEl>
                                        <p:attrNameLst>
                                          <p:attrName>ppt_h</p:attrName>
                                        </p:attrNameLst>
                                      </p:cBhvr>
                                      <p:tavLst>
                                        <p:tav tm="0">
                                          <p:val>
                                            <p:strVal val="ppt_h"/>
                                          </p:val>
                                        </p:tav>
                                        <p:tav tm="100000">
                                          <p:val>
                                            <p:fltVal val="0"/>
                                          </p:val>
                                        </p:tav>
                                      </p:tavLst>
                                    </p:anim>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0" presetClass="entr" presetSubtype="0" fill="hold" nodeType="withEffect">
                                  <p:stCondLst>
                                    <p:cond delay="200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
                                        <p:tgtEl>
                                          <p:spTgt spid="22"/>
                                        </p:tgtEl>
                                      </p:cBhvr>
                                    </p:animEffect>
                                  </p:childTnLst>
                                </p:cTn>
                              </p:par>
                              <p:par>
                                <p:cTn id="113" presetID="10" presetClass="entr" presetSubtype="0" fill="hold" nodeType="withEffect">
                                  <p:stCondLst>
                                    <p:cond delay="250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
                                        <p:tgtEl>
                                          <p:spTgt spid="23"/>
                                        </p:tgtEl>
                                      </p:cBhvr>
                                    </p:animEffect>
                                  </p:childTnLst>
                                </p:cTn>
                              </p:par>
                              <p:par>
                                <p:cTn id="116" presetID="53" presetClass="exit" presetSubtype="16" fill="hold" nodeType="withEffect">
                                  <p:stCondLst>
                                    <p:cond delay="2500"/>
                                  </p:stCondLst>
                                  <p:childTnLst>
                                    <p:anim calcmode="lin" valueType="num">
                                      <p:cBhvr>
                                        <p:cTn id="117" dur="500"/>
                                        <p:tgtEl>
                                          <p:spTgt spid="23"/>
                                        </p:tgtEl>
                                        <p:attrNameLst>
                                          <p:attrName>ppt_w</p:attrName>
                                        </p:attrNameLst>
                                      </p:cBhvr>
                                      <p:tavLst>
                                        <p:tav tm="0">
                                          <p:val>
                                            <p:strVal val="ppt_w"/>
                                          </p:val>
                                        </p:tav>
                                        <p:tav tm="100000">
                                          <p:val>
                                            <p:fltVal val="0"/>
                                          </p:val>
                                        </p:tav>
                                      </p:tavLst>
                                    </p:anim>
                                    <p:anim calcmode="lin" valueType="num">
                                      <p:cBhvr>
                                        <p:cTn id="118" dur="500"/>
                                        <p:tgtEl>
                                          <p:spTgt spid="23"/>
                                        </p:tgtEl>
                                        <p:attrNameLst>
                                          <p:attrName>ppt_h</p:attrName>
                                        </p:attrNameLst>
                                      </p:cBhvr>
                                      <p:tavLst>
                                        <p:tav tm="0">
                                          <p:val>
                                            <p:strVal val="ppt_h"/>
                                          </p:val>
                                        </p:tav>
                                        <p:tav tm="100000">
                                          <p:val>
                                            <p:fltVal val="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10" presetClass="entr" presetSubtype="0" fill="hold" nodeType="withEffect">
                                  <p:stCondLst>
                                    <p:cond delay="275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
                                        <p:tgtEl>
                                          <p:spTgt spid="24"/>
                                        </p:tgtEl>
                                      </p:cBhvr>
                                    </p:animEffect>
                                  </p:childTnLst>
                                </p:cTn>
                              </p:par>
                              <p:par>
                                <p:cTn id="124" presetID="53" presetClass="exit" presetSubtype="16" fill="hold" nodeType="withEffect">
                                  <p:stCondLst>
                                    <p:cond delay="2750"/>
                                  </p:stCondLst>
                                  <p:childTnLst>
                                    <p:anim calcmode="lin" valueType="num">
                                      <p:cBhvr>
                                        <p:cTn id="125" dur="500"/>
                                        <p:tgtEl>
                                          <p:spTgt spid="24"/>
                                        </p:tgtEl>
                                        <p:attrNameLst>
                                          <p:attrName>ppt_w</p:attrName>
                                        </p:attrNameLst>
                                      </p:cBhvr>
                                      <p:tavLst>
                                        <p:tav tm="0">
                                          <p:val>
                                            <p:strVal val="ppt_w"/>
                                          </p:val>
                                        </p:tav>
                                        <p:tav tm="100000">
                                          <p:val>
                                            <p:fltVal val="0"/>
                                          </p:val>
                                        </p:tav>
                                      </p:tavLst>
                                    </p:anim>
                                    <p:anim calcmode="lin" valueType="num">
                                      <p:cBhvr>
                                        <p:cTn id="126" dur="500"/>
                                        <p:tgtEl>
                                          <p:spTgt spid="24"/>
                                        </p:tgtEl>
                                        <p:attrNameLst>
                                          <p:attrName>ppt_h</p:attrName>
                                        </p:attrNameLst>
                                      </p:cBhvr>
                                      <p:tavLst>
                                        <p:tav tm="0">
                                          <p:val>
                                            <p:strVal val="ppt_h"/>
                                          </p:val>
                                        </p:tav>
                                        <p:tav tm="100000">
                                          <p:val>
                                            <p:fltVal val="0"/>
                                          </p:val>
                                        </p:tav>
                                      </p:tavLst>
                                    </p:anim>
                                    <p:animEffect transition="out" filter="fade">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53" presetClass="exit" presetSubtype="16" fill="hold" nodeType="withEffect">
                                  <p:stCondLst>
                                    <p:cond delay="2000"/>
                                  </p:stCondLst>
                                  <p:childTnLst>
                                    <p:anim calcmode="lin" valueType="num">
                                      <p:cBhvr>
                                        <p:cTn id="130" dur="500"/>
                                        <p:tgtEl>
                                          <p:spTgt spid="22"/>
                                        </p:tgtEl>
                                        <p:attrNameLst>
                                          <p:attrName>ppt_w</p:attrName>
                                        </p:attrNameLst>
                                      </p:cBhvr>
                                      <p:tavLst>
                                        <p:tav tm="0">
                                          <p:val>
                                            <p:strVal val="ppt_w"/>
                                          </p:val>
                                        </p:tav>
                                        <p:tav tm="100000">
                                          <p:val>
                                            <p:fltVal val="0"/>
                                          </p:val>
                                        </p:tav>
                                      </p:tavLst>
                                    </p:anim>
                                    <p:anim calcmode="lin" valueType="num">
                                      <p:cBhvr>
                                        <p:cTn id="131" dur="500"/>
                                        <p:tgtEl>
                                          <p:spTgt spid="22"/>
                                        </p:tgtEl>
                                        <p:attrNameLst>
                                          <p:attrName>ppt_h</p:attrName>
                                        </p:attrNameLst>
                                      </p:cBhvr>
                                      <p:tavLst>
                                        <p:tav tm="0">
                                          <p:val>
                                            <p:strVal val="ppt_h"/>
                                          </p:val>
                                        </p:tav>
                                        <p:tav tm="100000">
                                          <p:val>
                                            <p:fltVal val="0"/>
                                          </p:val>
                                        </p:tav>
                                      </p:tavLst>
                                    </p:anim>
                                    <p:animEffect transition="out" filter="fad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10" presetClass="entr" presetSubtype="0" fill="hold" nodeType="withEffect">
                                  <p:stCondLst>
                                    <p:cond delay="750"/>
                                  </p:stCondLst>
                                  <p:childTnLst>
                                    <p:set>
                                      <p:cBhvr>
                                        <p:cTn id="135" dur="1" fill="hold">
                                          <p:stCondLst>
                                            <p:cond delay="0"/>
                                          </p:stCondLst>
                                        </p:cTn>
                                        <p:tgtEl>
                                          <p:spTgt spid="9"/>
                                        </p:tgtEl>
                                        <p:attrNameLst>
                                          <p:attrName>style.visibility</p:attrName>
                                        </p:attrNameLst>
                                      </p:cBhvr>
                                      <p:to>
                                        <p:strVal val="visible"/>
                                      </p:to>
                                    </p:set>
                                    <p:animEffect transition="in" filter="fade">
                                      <p:cBhvr>
                                        <p:cTn id="136" dur="100"/>
                                        <p:tgtEl>
                                          <p:spTgt spid="9"/>
                                        </p:tgtEl>
                                      </p:cBhvr>
                                    </p:animEffect>
                                  </p:childTnLst>
                                </p:cTn>
                              </p:par>
                              <p:par>
                                <p:cTn id="137" presetID="53" presetClass="exit" presetSubtype="16" fill="hold" nodeType="withEffect">
                                  <p:stCondLst>
                                    <p:cond delay="750"/>
                                  </p:stCondLst>
                                  <p:childTnLst>
                                    <p:anim calcmode="lin" valueType="num">
                                      <p:cBhvr>
                                        <p:cTn id="138" dur="1000"/>
                                        <p:tgtEl>
                                          <p:spTgt spid="9"/>
                                        </p:tgtEl>
                                        <p:attrNameLst>
                                          <p:attrName>ppt_w</p:attrName>
                                        </p:attrNameLst>
                                      </p:cBhvr>
                                      <p:tavLst>
                                        <p:tav tm="0">
                                          <p:val>
                                            <p:strVal val="ppt_w"/>
                                          </p:val>
                                        </p:tav>
                                        <p:tav tm="100000">
                                          <p:val>
                                            <p:fltVal val="0"/>
                                          </p:val>
                                        </p:tav>
                                      </p:tavLst>
                                    </p:anim>
                                    <p:anim calcmode="lin" valueType="num">
                                      <p:cBhvr>
                                        <p:cTn id="139" dur="1000"/>
                                        <p:tgtEl>
                                          <p:spTgt spid="9"/>
                                        </p:tgtEl>
                                        <p:attrNameLst>
                                          <p:attrName>ppt_h</p:attrName>
                                        </p:attrNameLst>
                                      </p:cBhvr>
                                      <p:tavLst>
                                        <p:tav tm="0">
                                          <p:val>
                                            <p:strVal val="ppt_h"/>
                                          </p:val>
                                        </p:tav>
                                        <p:tav tm="100000">
                                          <p:val>
                                            <p:fltVal val="0"/>
                                          </p:val>
                                        </p:tav>
                                      </p:tavLst>
                                    </p:anim>
                                    <p:animEffect transition="out" filter="fade">
                                      <p:cBhvr>
                                        <p:cTn id="140" dur="1000"/>
                                        <p:tgtEl>
                                          <p:spTgt spid="9"/>
                                        </p:tgtEl>
                                      </p:cBhvr>
                                    </p:animEffect>
                                    <p:set>
                                      <p:cBhvr>
                                        <p:cTn id="141" dur="1" fill="hold">
                                          <p:stCondLst>
                                            <p:cond delay="999"/>
                                          </p:stCondLst>
                                        </p:cTn>
                                        <p:tgtEl>
                                          <p:spTgt spid="9"/>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100"/>
                                        <p:tgtEl>
                                          <p:spTgt spid="10"/>
                                        </p:tgtEl>
                                      </p:cBhvr>
                                    </p:animEffect>
                                  </p:childTnLst>
                                </p:cTn>
                              </p:par>
                              <p:par>
                                <p:cTn id="145" presetID="53" presetClass="exit" presetSubtype="16" fill="hold" nodeType="withEffect">
                                  <p:stCondLst>
                                    <p:cond delay="100"/>
                                  </p:stCondLst>
                                  <p:childTnLst>
                                    <p:anim calcmode="lin" valueType="num">
                                      <p:cBhvr>
                                        <p:cTn id="146" dur="1000"/>
                                        <p:tgtEl>
                                          <p:spTgt spid="10"/>
                                        </p:tgtEl>
                                        <p:attrNameLst>
                                          <p:attrName>ppt_w</p:attrName>
                                        </p:attrNameLst>
                                      </p:cBhvr>
                                      <p:tavLst>
                                        <p:tav tm="0">
                                          <p:val>
                                            <p:strVal val="ppt_w"/>
                                          </p:val>
                                        </p:tav>
                                        <p:tav tm="100000">
                                          <p:val>
                                            <p:fltVal val="0"/>
                                          </p:val>
                                        </p:tav>
                                      </p:tavLst>
                                    </p:anim>
                                    <p:anim calcmode="lin" valueType="num">
                                      <p:cBhvr>
                                        <p:cTn id="147" dur="1000"/>
                                        <p:tgtEl>
                                          <p:spTgt spid="10"/>
                                        </p:tgtEl>
                                        <p:attrNameLst>
                                          <p:attrName>ppt_h</p:attrName>
                                        </p:attrNameLst>
                                      </p:cBhvr>
                                      <p:tavLst>
                                        <p:tav tm="0">
                                          <p:val>
                                            <p:strVal val="ppt_h"/>
                                          </p:val>
                                        </p:tav>
                                        <p:tav tm="100000">
                                          <p:val>
                                            <p:fltVal val="0"/>
                                          </p:val>
                                        </p:tav>
                                      </p:tavLst>
                                    </p:anim>
                                    <p:animEffect transition="out" filter="fade">
                                      <p:cBhvr>
                                        <p:cTn id="148" dur="1000"/>
                                        <p:tgtEl>
                                          <p:spTgt spid="10"/>
                                        </p:tgtEl>
                                      </p:cBhvr>
                                    </p:animEffect>
                                    <p:set>
                                      <p:cBhvr>
                                        <p:cTn id="149" dur="1" fill="hold">
                                          <p:stCondLst>
                                            <p:cond delay="999"/>
                                          </p:stCondLst>
                                        </p:cTn>
                                        <p:tgtEl>
                                          <p:spTgt spid="10"/>
                                        </p:tgtEl>
                                        <p:attrNameLst>
                                          <p:attrName>style.visibility</p:attrName>
                                        </p:attrNameLst>
                                      </p:cBhvr>
                                      <p:to>
                                        <p:strVal val="hidden"/>
                                      </p:to>
                                    </p:set>
                                  </p:childTnLst>
                                </p:cTn>
                              </p:par>
                              <p:par>
                                <p:cTn id="150" presetID="10" presetClass="entr" presetSubtype="0" fill="hold" nodeType="withEffect">
                                  <p:stCondLst>
                                    <p:cond delay="250"/>
                                  </p:stCondLst>
                                  <p:childTnLst>
                                    <p:set>
                                      <p:cBhvr>
                                        <p:cTn id="151" dur="1" fill="hold">
                                          <p:stCondLst>
                                            <p:cond delay="0"/>
                                          </p:stCondLst>
                                        </p:cTn>
                                        <p:tgtEl>
                                          <p:spTgt spid="11"/>
                                        </p:tgtEl>
                                        <p:attrNameLst>
                                          <p:attrName>style.visibility</p:attrName>
                                        </p:attrNameLst>
                                      </p:cBhvr>
                                      <p:to>
                                        <p:strVal val="visible"/>
                                      </p:to>
                                    </p:set>
                                    <p:animEffect transition="in" filter="fade">
                                      <p:cBhvr>
                                        <p:cTn id="152" dur="100"/>
                                        <p:tgtEl>
                                          <p:spTgt spid="11"/>
                                        </p:tgtEl>
                                      </p:cBhvr>
                                    </p:animEffect>
                                  </p:childTnLst>
                                </p:cTn>
                              </p:par>
                              <p:par>
                                <p:cTn id="153" presetID="53" presetClass="exit" presetSubtype="16" fill="hold" nodeType="withEffect">
                                  <p:stCondLst>
                                    <p:cond delay="250"/>
                                  </p:stCondLst>
                                  <p:childTnLst>
                                    <p:anim calcmode="lin" valueType="num">
                                      <p:cBhvr>
                                        <p:cTn id="154" dur="1000"/>
                                        <p:tgtEl>
                                          <p:spTgt spid="11"/>
                                        </p:tgtEl>
                                        <p:attrNameLst>
                                          <p:attrName>ppt_w</p:attrName>
                                        </p:attrNameLst>
                                      </p:cBhvr>
                                      <p:tavLst>
                                        <p:tav tm="0">
                                          <p:val>
                                            <p:strVal val="ppt_w"/>
                                          </p:val>
                                        </p:tav>
                                        <p:tav tm="100000">
                                          <p:val>
                                            <p:fltVal val="0"/>
                                          </p:val>
                                        </p:tav>
                                      </p:tavLst>
                                    </p:anim>
                                    <p:anim calcmode="lin" valueType="num">
                                      <p:cBhvr>
                                        <p:cTn id="155" dur="1000"/>
                                        <p:tgtEl>
                                          <p:spTgt spid="11"/>
                                        </p:tgtEl>
                                        <p:attrNameLst>
                                          <p:attrName>ppt_h</p:attrName>
                                        </p:attrNameLst>
                                      </p:cBhvr>
                                      <p:tavLst>
                                        <p:tav tm="0">
                                          <p:val>
                                            <p:strVal val="ppt_h"/>
                                          </p:val>
                                        </p:tav>
                                        <p:tav tm="100000">
                                          <p:val>
                                            <p:fltVal val="0"/>
                                          </p:val>
                                        </p:tav>
                                      </p:tavLst>
                                    </p:anim>
                                    <p:animEffect transition="out" filter="fade">
                                      <p:cBhvr>
                                        <p:cTn id="156" dur="1000"/>
                                        <p:tgtEl>
                                          <p:spTgt spid="11"/>
                                        </p:tgtEl>
                                      </p:cBhvr>
                                    </p:animEffect>
                                    <p:set>
                                      <p:cBhvr>
                                        <p:cTn id="157" dur="1" fill="hold">
                                          <p:stCondLst>
                                            <p:cond delay="999"/>
                                          </p:stCondLst>
                                        </p:cTn>
                                        <p:tgtEl>
                                          <p:spTgt spid="11"/>
                                        </p:tgtEl>
                                        <p:attrNameLst>
                                          <p:attrName>style.visibility</p:attrName>
                                        </p:attrNameLst>
                                      </p:cBhvr>
                                      <p:to>
                                        <p:strVal val="hidden"/>
                                      </p:to>
                                    </p:set>
                                  </p:childTnLst>
                                </p:cTn>
                              </p:par>
                              <p:par>
                                <p:cTn id="158" presetID="10" presetClass="entr" presetSubtype="0" fill="hold" nodeType="withEffect">
                                  <p:stCondLst>
                                    <p:cond delay="600"/>
                                  </p:stCondLst>
                                  <p:childTnLst>
                                    <p:set>
                                      <p:cBhvr>
                                        <p:cTn id="159" dur="1" fill="hold">
                                          <p:stCondLst>
                                            <p:cond delay="0"/>
                                          </p:stCondLst>
                                        </p:cTn>
                                        <p:tgtEl>
                                          <p:spTgt spid="12"/>
                                        </p:tgtEl>
                                        <p:attrNameLst>
                                          <p:attrName>style.visibility</p:attrName>
                                        </p:attrNameLst>
                                      </p:cBhvr>
                                      <p:to>
                                        <p:strVal val="visible"/>
                                      </p:to>
                                    </p:set>
                                    <p:animEffect transition="in" filter="fade">
                                      <p:cBhvr>
                                        <p:cTn id="160" dur="100"/>
                                        <p:tgtEl>
                                          <p:spTgt spid="12"/>
                                        </p:tgtEl>
                                      </p:cBhvr>
                                    </p:animEffect>
                                  </p:childTnLst>
                                </p:cTn>
                              </p:par>
                              <p:par>
                                <p:cTn id="161" presetID="53" presetClass="exit" presetSubtype="16" fill="hold" nodeType="withEffect">
                                  <p:stCondLst>
                                    <p:cond delay="700"/>
                                  </p:stCondLst>
                                  <p:childTnLst>
                                    <p:anim calcmode="lin" valueType="num">
                                      <p:cBhvr>
                                        <p:cTn id="162" dur="500"/>
                                        <p:tgtEl>
                                          <p:spTgt spid="12"/>
                                        </p:tgtEl>
                                        <p:attrNameLst>
                                          <p:attrName>ppt_w</p:attrName>
                                        </p:attrNameLst>
                                      </p:cBhvr>
                                      <p:tavLst>
                                        <p:tav tm="0">
                                          <p:val>
                                            <p:strVal val="ppt_w"/>
                                          </p:val>
                                        </p:tav>
                                        <p:tav tm="100000">
                                          <p:val>
                                            <p:fltVal val="0"/>
                                          </p:val>
                                        </p:tav>
                                      </p:tavLst>
                                    </p:anim>
                                    <p:anim calcmode="lin" valueType="num">
                                      <p:cBhvr>
                                        <p:cTn id="163" dur="500"/>
                                        <p:tgtEl>
                                          <p:spTgt spid="12"/>
                                        </p:tgtEl>
                                        <p:attrNameLst>
                                          <p:attrName>ppt_h</p:attrName>
                                        </p:attrNameLst>
                                      </p:cBhvr>
                                      <p:tavLst>
                                        <p:tav tm="0">
                                          <p:val>
                                            <p:strVal val="ppt_h"/>
                                          </p:val>
                                        </p:tav>
                                        <p:tav tm="100000">
                                          <p:val>
                                            <p:fltVal val="0"/>
                                          </p:val>
                                        </p:tav>
                                      </p:tavLst>
                                    </p:anim>
                                    <p:animEffect transition="out" filter="fade">
                                      <p:cBhvr>
                                        <p:cTn id="164" dur="500"/>
                                        <p:tgtEl>
                                          <p:spTgt spid="12"/>
                                        </p:tgtEl>
                                      </p:cBhvr>
                                    </p:animEffect>
                                    <p:set>
                                      <p:cBhvr>
                                        <p:cTn id="165" dur="1" fill="hold">
                                          <p:stCondLst>
                                            <p:cond delay="499"/>
                                          </p:stCondLst>
                                        </p:cTn>
                                        <p:tgtEl>
                                          <p:spTgt spid="12"/>
                                        </p:tgtEl>
                                        <p:attrNameLst>
                                          <p:attrName>style.visibility</p:attrName>
                                        </p:attrNameLst>
                                      </p:cBhvr>
                                      <p:to>
                                        <p:strVal val="hidden"/>
                                      </p:to>
                                    </p:set>
                                  </p:childTnLst>
                                </p:cTn>
                              </p:par>
                              <p:par>
                                <p:cTn id="166" presetID="10" presetClass="entr" presetSubtype="0" fill="hold" nodeType="withEffect">
                                  <p:stCondLst>
                                    <p:cond delay="1250"/>
                                  </p:stCondLst>
                                  <p:childTnLst>
                                    <p:set>
                                      <p:cBhvr>
                                        <p:cTn id="167" dur="1" fill="hold">
                                          <p:stCondLst>
                                            <p:cond delay="0"/>
                                          </p:stCondLst>
                                        </p:cTn>
                                        <p:tgtEl>
                                          <p:spTgt spid="13"/>
                                        </p:tgtEl>
                                        <p:attrNameLst>
                                          <p:attrName>style.visibility</p:attrName>
                                        </p:attrNameLst>
                                      </p:cBhvr>
                                      <p:to>
                                        <p:strVal val="visible"/>
                                      </p:to>
                                    </p:set>
                                    <p:animEffect transition="in" filter="fade">
                                      <p:cBhvr>
                                        <p:cTn id="168" dur="100"/>
                                        <p:tgtEl>
                                          <p:spTgt spid="13"/>
                                        </p:tgtEl>
                                      </p:cBhvr>
                                    </p:animEffect>
                                  </p:childTnLst>
                                </p:cTn>
                              </p:par>
                              <p:par>
                                <p:cTn id="169" presetID="53" presetClass="exit" presetSubtype="16" fill="hold" nodeType="withEffect">
                                  <p:stCondLst>
                                    <p:cond delay="1250"/>
                                  </p:stCondLst>
                                  <p:childTnLst>
                                    <p:anim calcmode="lin" valueType="num">
                                      <p:cBhvr>
                                        <p:cTn id="170" dur="1000"/>
                                        <p:tgtEl>
                                          <p:spTgt spid="13"/>
                                        </p:tgtEl>
                                        <p:attrNameLst>
                                          <p:attrName>ppt_w</p:attrName>
                                        </p:attrNameLst>
                                      </p:cBhvr>
                                      <p:tavLst>
                                        <p:tav tm="0">
                                          <p:val>
                                            <p:strVal val="ppt_w"/>
                                          </p:val>
                                        </p:tav>
                                        <p:tav tm="100000">
                                          <p:val>
                                            <p:fltVal val="0"/>
                                          </p:val>
                                        </p:tav>
                                      </p:tavLst>
                                    </p:anim>
                                    <p:anim calcmode="lin" valueType="num">
                                      <p:cBhvr>
                                        <p:cTn id="171" dur="1000"/>
                                        <p:tgtEl>
                                          <p:spTgt spid="13"/>
                                        </p:tgtEl>
                                        <p:attrNameLst>
                                          <p:attrName>ppt_h</p:attrName>
                                        </p:attrNameLst>
                                      </p:cBhvr>
                                      <p:tavLst>
                                        <p:tav tm="0">
                                          <p:val>
                                            <p:strVal val="ppt_h"/>
                                          </p:val>
                                        </p:tav>
                                        <p:tav tm="100000">
                                          <p:val>
                                            <p:fltVal val="0"/>
                                          </p:val>
                                        </p:tav>
                                      </p:tavLst>
                                    </p:anim>
                                    <p:animEffect transition="out" filter="fade">
                                      <p:cBhvr>
                                        <p:cTn id="172" dur="1000"/>
                                        <p:tgtEl>
                                          <p:spTgt spid="13"/>
                                        </p:tgtEl>
                                      </p:cBhvr>
                                    </p:animEffect>
                                    <p:set>
                                      <p:cBhvr>
                                        <p:cTn id="173" dur="1" fill="hold">
                                          <p:stCondLst>
                                            <p:cond delay="999"/>
                                          </p:stCondLst>
                                        </p:cTn>
                                        <p:tgtEl>
                                          <p:spTgt spid="13"/>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14"/>
                                        </p:tgtEl>
                                        <p:attrNameLst>
                                          <p:attrName>style.visibility</p:attrName>
                                        </p:attrNameLst>
                                      </p:cBhvr>
                                      <p:to>
                                        <p:strVal val="visible"/>
                                      </p:to>
                                    </p:set>
                                    <p:animEffect transition="in" filter="fade">
                                      <p:cBhvr>
                                        <p:cTn id="176" dur="100"/>
                                        <p:tgtEl>
                                          <p:spTgt spid="14"/>
                                        </p:tgtEl>
                                      </p:cBhvr>
                                    </p:animEffect>
                                  </p:childTnLst>
                                </p:cTn>
                              </p:par>
                              <p:par>
                                <p:cTn id="177" presetID="53" presetClass="exit" presetSubtype="16" fill="hold" nodeType="withEffect">
                                  <p:stCondLst>
                                    <p:cond delay="700"/>
                                  </p:stCondLst>
                                  <p:childTnLst>
                                    <p:anim calcmode="lin" valueType="num">
                                      <p:cBhvr>
                                        <p:cTn id="178" dur="500"/>
                                        <p:tgtEl>
                                          <p:spTgt spid="14"/>
                                        </p:tgtEl>
                                        <p:attrNameLst>
                                          <p:attrName>ppt_w</p:attrName>
                                        </p:attrNameLst>
                                      </p:cBhvr>
                                      <p:tavLst>
                                        <p:tav tm="0">
                                          <p:val>
                                            <p:strVal val="ppt_w"/>
                                          </p:val>
                                        </p:tav>
                                        <p:tav tm="100000">
                                          <p:val>
                                            <p:fltVal val="0"/>
                                          </p:val>
                                        </p:tav>
                                      </p:tavLst>
                                    </p:anim>
                                    <p:anim calcmode="lin" valueType="num">
                                      <p:cBhvr>
                                        <p:cTn id="179" dur="500"/>
                                        <p:tgtEl>
                                          <p:spTgt spid="14"/>
                                        </p:tgtEl>
                                        <p:attrNameLst>
                                          <p:attrName>ppt_h</p:attrName>
                                        </p:attrNameLst>
                                      </p:cBhvr>
                                      <p:tavLst>
                                        <p:tav tm="0">
                                          <p:val>
                                            <p:strVal val="ppt_h"/>
                                          </p:val>
                                        </p:tav>
                                        <p:tav tm="100000">
                                          <p:val>
                                            <p:fltVal val="0"/>
                                          </p:val>
                                        </p:tav>
                                      </p:tavLst>
                                    </p:anim>
                                    <p:animEffect transition="out" filter="fade">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par>
                                <p:cTn id="182" presetID="10" presetClass="entr" presetSubtype="0" fill="hold" nodeType="withEffect">
                                  <p:stCondLst>
                                    <p:cond delay="1500"/>
                                  </p:stCondLst>
                                  <p:childTnLst>
                                    <p:set>
                                      <p:cBhvr>
                                        <p:cTn id="183" dur="1" fill="hold">
                                          <p:stCondLst>
                                            <p:cond delay="0"/>
                                          </p:stCondLst>
                                        </p:cTn>
                                        <p:tgtEl>
                                          <p:spTgt spid="15"/>
                                        </p:tgtEl>
                                        <p:attrNameLst>
                                          <p:attrName>style.visibility</p:attrName>
                                        </p:attrNameLst>
                                      </p:cBhvr>
                                      <p:to>
                                        <p:strVal val="visible"/>
                                      </p:to>
                                    </p:set>
                                    <p:animEffect transition="in" filter="fade">
                                      <p:cBhvr>
                                        <p:cTn id="184" dur="100"/>
                                        <p:tgtEl>
                                          <p:spTgt spid="15"/>
                                        </p:tgtEl>
                                      </p:cBhvr>
                                    </p:animEffect>
                                  </p:childTnLst>
                                </p:cTn>
                              </p:par>
                              <p:par>
                                <p:cTn id="185" presetID="53" presetClass="exit" presetSubtype="16" fill="hold" nodeType="withEffect">
                                  <p:stCondLst>
                                    <p:cond delay="1500"/>
                                  </p:stCondLst>
                                  <p:childTnLst>
                                    <p:anim calcmode="lin" valueType="num">
                                      <p:cBhvr>
                                        <p:cTn id="186" dur="500"/>
                                        <p:tgtEl>
                                          <p:spTgt spid="15"/>
                                        </p:tgtEl>
                                        <p:attrNameLst>
                                          <p:attrName>ppt_w</p:attrName>
                                        </p:attrNameLst>
                                      </p:cBhvr>
                                      <p:tavLst>
                                        <p:tav tm="0">
                                          <p:val>
                                            <p:strVal val="ppt_w"/>
                                          </p:val>
                                        </p:tav>
                                        <p:tav tm="100000">
                                          <p:val>
                                            <p:fltVal val="0"/>
                                          </p:val>
                                        </p:tav>
                                      </p:tavLst>
                                    </p:anim>
                                    <p:anim calcmode="lin" valueType="num">
                                      <p:cBhvr>
                                        <p:cTn id="187" dur="500"/>
                                        <p:tgtEl>
                                          <p:spTgt spid="15"/>
                                        </p:tgtEl>
                                        <p:attrNameLst>
                                          <p:attrName>ppt_h</p:attrName>
                                        </p:attrNameLst>
                                      </p:cBhvr>
                                      <p:tavLst>
                                        <p:tav tm="0">
                                          <p:val>
                                            <p:strVal val="ppt_h"/>
                                          </p:val>
                                        </p:tav>
                                        <p:tav tm="100000">
                                          <p:val>
                                            <p:fltVal val="0"/>
                                          </p:val>
                                        </p:tav>
                                      </p:tavLst>
                                    </p:anim>
                                    <p:animEffect transition="out" filter="fade">
                                      <p:cBhvr>
                                        <p:cTn id="188" dur="500"/>
                                        <p:tgtEl>
                                          <p:spTgt spid="15"/>
                                        </p:tgtEl>
                                      </p:cBhvr>
                                    </p:animEffect>
                                    <p:set>
                                      <p:cBhvr>
                                        <p:cTn id="189" dur="1" fill="hold">
                                          <p:stCondLst>
                                            <p:cond delay="499"/>
                                          </p:stCondLst>
                                        </p:cTn>
                                        <p:tgtEl>
                                          <p:spTgt spid="15"/>
                                        </p:tgtEl>
                                        <p:attrNameLst>
                                          <p:attrName>style.visibility</p:attrName>
                                        </p:attrNameLst>
                                      </p:cBhvr>
                                      <p:to>
                                        <p:strVal val="hidden"/>
                                      </p:to>
                                    </p:set>
                                  </p:childTnLst>
                                </p:cTn>
                              </p:par>
                              <p:par>
                                <p:cTn id="190" presetID="10" presetClass="entr" presetSubtype="0" fill="hold" nodeType="withEffect">
                                  <p:stCondLst>
                                    <p:cond delay="600"/>
                                  </p:stCondLst>
                                  <p:childTnLst>
                                    <p:set>
                                      <p:cBhvr>
                                        <p:cTn id="191" dur="1" fill="hold">
                                          <p:stCondLst>
                                            <p:cond delay="0"/>
                                          </p:stCondLst>
                                        </p:cTn>
                                        <p:tgtEl>
                                          <p:spTgt spid="16"/>
                                        </p:tgtEl>
                                        <p:attrNameLst>
                                          <p:attrName>style.visibility</p:attrName>
                                        </p:attrNameLst>
                                      </p:cBhvr>
                                      <p:to>
                                        <p:strVal val="visible"/>
                                      </p:to>
                                    </p:set>
                                    <p:animEffect transition="in" filter="fade">
                                      <p:cBhvr>
                                        <p:cTn id="192" dur="100"/>
                                        <p:tgtEl>
                                          <p:spTgt spid="16"/>
                                        </p:tgtEl>
                                      </p:cBhvr>
                                    </p:animEffect>
                                  </p:childTnLst>
                                </p:cTn>
                              </p:par>
                              <p:par>
                                <p:cTn id="193" presetID="53" presetClass="exit" presetSubtype="16" fill="hold" nodeType="withEffect">
                                  <p:stCondLst>
                                    <p:cond delay="700"/>
                                  </p:stCondLst>
                                  <p:childTnLst>
                                    <p:anim calcmode="lin" valueType="num">
                                      <p:cBhvr>
                                        <p:cTn id="194" dur="500"/>
                                        <p:tgtEl>
                                          <p:spTgt spid="16"/>
                                        </p:tgtEl>
                                        <p:attrNameLst>
                                          <p:attrName>ppt_w</p:attrName>
                                        </p:attrNameLst>
                                      </p:cBhvr>
                                      <p:tavLst>
                                        <p:tav tm="0">
                                          <p:val>
                                            <p:strVal val="ppt_w"/>
                                          </p:val>
                                        </p:tav>
                                        <p:tav tm="100000">
                                          <p:val>
                                            <p:fltVal val="0"/>
                                          </p:val>
                                        </p:tav>
                                      </p:tavLst>
                                    </p:anim>
                                    <p:anim calcmode="lin" valueType="num">
                                      <p:cBhvr>
                                        <p:cTn id="195" dur="500"/>
                                        <p:tgtEl>
                                          <p:spTgt spid="16"/>
                                        </p:tgtEl>
                                        <p:attrNameLst>
                                          <p:attrName>ppt_h</p:attrName>
                                        </p:attrNameLst>
                                      </p:cBhvr>
                                      <p:tavLst>
                                        <p:tav tm="0">
                                          <p:val>
                                            <p:strVal val="ppt_h"/>
                                          </p:val>
                                        </p:tav>
                                        <p:tav tm="100000">
                                          <p:val>
                                            <p:fltVal val="0"/>
                                          </p:val>
                                        </p:tav>
                                      </p:tavLst>
                                    </p:anim>
                                    <p:animEffect transition="out" filter="fade">
                                      <p:cBhvr>
                                        <p:cTn id="196" dur="500"/>
                                        <p:tgtEl>
                                          <p:spTgt spid="16"/>
                                        </p:tgtEl>
                                      </p:cBhvr>
                                    </p:animEffect>
                                    <p:set>
                                      <p:cBhvr>
                                        <p:cTn id="197" dur="1" fill="hold">
                                          <p:stCondLst>
                                            <p:cond delay="499"/>
                                          </p:stCondLst>
                                        </p:cTn>
                                        <p:tgtEl>
                                          <p:spTgt spid="16"/>
                                        </p:tgtEl>
                                        <p:attrNameLst>
                                          <p:attrName>style.visibility</p:attrName>
                                        </p:attrNameLst>
                                      </p:cBhvr>
                                      <p:to>
                                        <p:strVal val="hidden"/>
                                      </p:to>
                                    </p:set>
                                  </p:childTnLst>
                                </p:cTn>
                              </p:par>
                              <p:par>
                                <p:cTn id="198" presetID="10" presetClass="entr" presetSubtype="0" fill="hold" nodeType="withEffect">
                                  <p:stCondLst>
                                    <p:cond delay="1000"/>
                                  </p:stCondLst>
                                  <p:childTnLst>
                                    <p:set>
                                      <p:cBhvr>
                                        <p:cTn id="199" dur="1" fill="hold">
                                          <p:stCondLst>
                                            <p:cond delay="0"/>
                                          </p:stCondLst>
                                        </p:cTn>
                                        <p:tgtEl>
                                          <p:spTgt spid="17"/>
                                        </p:tgtEl>
                                        <p:attrNameLst>
                                          <p:attrName>style.visibility</p:attrName>
                                        </p:attrNameLst>
                                      </p:cBhvr>
                                      <p:to>
                                        <p:strVal val="visible"/>
                                      </p:to>
                                    </p:set>
                                    <p:animEffect transition="in" filter="fade">
                                      <p:cBhvr>
                                        <p:cTn id="200" dur="100"/>
                                        <p:tgtEl>
                                          <p:spTgt spid="17"/>
                                        </p:tgtEl>
                                      </p:cBhvr>
                                    </p:animEffect>
                                  </p:childTnLst>
                                </p:cTn>
                              </p:par>
                              <p:par>
                                <p:cTn id="201" presetID="53" presetClass="exit" presetSubtype="16" fill="hold" nodeType="withEffect">
                                  <p:stCondLst>
                                    <p:cond delay="1000"/>
                                  </p:stCondLst>
                                  <p:childTnLst>
                                    <p:anim calcmode="lin" valueType="num">
                                      <p:cBhvr>
                                        <p:cTn id="202" dur="500"/>
                                        <p:tgtEl>
                                          <p:spTgt spid="17"/>
                                        </p:tgtEl>
                                        <p:attrNameLst>
                                          <p:attrName>ppt_w</p:attrName>
                                        </p:attrNameLst>
                                      </p:cBhvr>
                                      <p:tavLst>
                                        <p:tav tm="0">
                                          <p:val>
                                            <p:strVal val="ppt_w"/>
                                          </p:val>
                                        </p:tav>
                                        <p:tav tm="100000">
                                          <p:val>
                                            <p:fltVal val="0"/>
                                          </p:val>
                                        </p:tav>
                                      </p:tavLst>
                                    </p:anim>
                                    <p:anim calcmode="lin" valueType="num">
                                      <p:cBhvr>
                                        <p:cTn id="203" dur="500"/>
                                        <p:tgtEl>
                                          <p:spTgt spid="17"/>
                                        </p:tgtEl>
                                        <p:attrNameLst>
                                          <p:attrName>ppt_h</p:attrName>
                                        </p:attrNameLst>
                                      </p:cBhvr>
                                      <p:tavLst>
                                        <p:tav tm="0">
                                          <p:val>
                                            <p:strVal val="ppt_h"/>
                                          </p:val>
                                        </p:tav>
                                        <p:tav tm="100000">
                                          <p:val>
                                            <p:fltVal val="0"/>
                                          </p:val>
                                        </p:tav>
                                      </p:tavLst>
                                    </p:anim>
                                    <p:animEffect transition="out" filter="fade">
                                      <p:cBhvr>
                                        <p:cTn id="204" dur="500"/>
                                        <p:tgtEl>
                                          <p:spTgt spid="17"/>
                                        </p:tgtEl>
                                      </p:cBhvr>
                                    </p:animEffect>
                                    <p:set>
                                      <p:cBhvr>
                                        <p:cTn id="205" dur="1" fill="hold">
                                          <p:stCondLst>
                                            <p:cond delay="499"/>
                                          </p:stCondLst>
                                        </p:cTn>
                                        <p:tgtEl>
                                          <p:spTgt spid="17"/>
                                        </p:tgtEl>
                                        <p:attrNameLst>
                                          <p:attrName>style.visibility</p:attrName>
                                        </p:attrNameLst>
                                      </p:cBhvr>
                                      <p:to>
                                        <p:strVal val="hidden"/>
                                      </p:to>
                                    </p:set>
                                  </p:childTnLst>
                                </p:cTn>
                              </p:par>
                              <p:par>
                                <p:cTn id="206" presetID="10" presetClass="entr" presetSubtype="0" fill="hold" nodeType="withEffect">
                                  <p:stCondLst>
                                    <p:cond delay="600"/>
                                  </p:stCondLst>
                                  <p:childTnLst>
                                    <p:set>
                                      <p:cBhvr>
                                        <p:cTn id="207" dur="1" fill="hold">
                                          <p:stCondLst>
                                            <p:cond delay="0"/>
                                          </p:stCondLst>
                                        </p:cTn>
                                        <p:tgtEl>
                                          <p:spTgt spid="18"/>
                                        </p:tgtEl>
                                        <p:attrNameLst>
                                          <p:attrName>style.visibility</p:attrName>
                                        </p:attrNameLst>
                                      </p:cBhvr>
                                      <p:to>
                                        <p:strVal val="visible"/>
                                      </p:to>
                                    </p:set>
                                    <p:animEffect transition="in" filter="fade">
                                      <p:cBhvr>
                                        <p:cTn id="208" dur="100"/>
                                        <p:tgtEl>
                                          <p:spTgt spid="18"/>
                                        </p:tgtEl>
                                      </p:cBhvr>
                                    </p:animEffect>
                                  </p:childTnLst>
                                </p:cTn>
                              </p:par>
                              <p:par>
                                <p:cTn id="209" presetID="53" presetClass="exit" presetSubtype="16" fill="hold" nodeType="withEffect">
                                  <p:stCondLst>
                                    <p:cond delay="700"/>
                                  </p:stCondLst>
                                  <p:childTnLst>
                                    <p:anim calcmode="lin" valueType="num">
                                      <p:cBhvr>
                                        <p:cTn id="210" dur="500"/>
                                        <p:tgtEl>
                                          <p:spTgt spid="18"/>
                                        </p:tgtEl>
                                        <p:attrNameLst>
                                          <p:attrName>ppt_w</p:attrName>
                                        </p:attrNameLst>
                                      </p:cBhvr>
                                      <p:tavLst>
                                        <p:tav tm="0">
                                          <p:val>
                                            <p:strVal val="ppt_w"/>
                                          </p:val>
                                        </p:tav>
                                        <p:tav tm="100000">
                                          <p:val>
                                            <p:fltVal val="0"/>
                                          </p:val>
                                        </p:tav>
                                      </p:tavLst>
                                    </p:anim>
                                    <p:anim calcmode="lin" valueType="num">
                                      <p:cBhvr>
                                        <p:cTn id="211" dur="500"/>
                                        <p:tgtEl>
                                          <p:spTgt spid="18"/>
                                        </p:tgtEl>
                                        <p:attrNameLst>
                                          <p:attrName>ppt_h</p:attrName>
                                        </p:attrNameLst>
                                      </p:cBhvr>
                                      <p:tavLst>
                                        <p:tav tm="0">
                                          <p:val>
                                            <p:strVal val="ppt_h"/>
                                          </p:val>
                                        </p:tav>
                                        <p:tav tm="100000">
                                          <p:val>
                                            <p:fltVal val="0"/>
                                          </p:val>
                                        </p:tav>
                                      </p:tavLst>
                                    </p:anim>
                                    <p:animEffect transition="out" filter="fade">
                                      <p:cBhvr>
                                        <p:cTn id="212" dur="500"/>
                                        <p:tgtEl>
                                          <p:spTgt spid="18"/>
                                        </p:tgtEl>
                                      </p:cBhvr>
                                    </p:animEffect>
                                    <p:set>
                                      <p:cBhvr>
                                        <p:cTn id="2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2" grpId="2" bldLvl="0" animBg="1"/>
      <p:bldP spid="2" grpId="3" bldLvl="0" animBg="1"/>
      <p:bldP spid="4" grpId="0" bldLvl="0" animBg="1"/>
      <p:bldP spid="4" grpId="1" bldLvl="0" animBg="1"/>
      <p:bldP spid="4" grpId="2" bldLvl="0" animBg="1"/>
      <p:bldP spid="4" grpId="3" bldLvl="0" animBg="1"/>
      <p:bldP spid="5" grpId="0" bldLvl="0" animBg="1"/>
      <p:bldP spid="5" grpId="1" bldLvl="0" animBg="1"/>
      <p:bldP spid="5" grpId="2" bldLvl="0" animBg="1"/>
      <p:bldP spid="5" grpId="3" bldLvl="0" animBg="1"/>
      <p:bldP spid="6" grpId="0" bldLvl="0" animBg="1"/>
      <p:bldP spid="6" grpId="1" bldLvl="0" animBg="1"/>
      <p:bldP spid="6" grpId="2" bldLvl="0" animBg="1"/>
      <p:bldP spid="6" grpId="3" bldLvl="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2" descr="D:\360data\重要数据\桌面\中信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963" y="68263"/>
            <a:ext cx="72961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411687"/>
      </p:ext>
    </p:extLst>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13" y="4407922"/>
            <a:ext cx="10360978" cy="1362390"/>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113" y="2907386"/>
            <a:ext cx="10360978" cy="1500534"/>
          </a:xfrm>
        </p:spPr>
        <p:txBody>
          <a:bodyPr anchor="b"/>
          <a:lstStyle>
            <a:lvl1pPr marL="0" indent="0">
              <a:buNone/>
              <a:defRPr sz="2000"/>
            </a:lvl1pPr>
            <a:lvl2pPr marL="457200" indent="0">
              <a:buNone/>
              <a:defRPr sz="1700"/>
            </a:lvl2pPr>
            <a:lvl3pPr marL="914400" indent="0">
              <a:buNone/>
              <a:defRPr sz="1600"/>
            </a:lvl3pPr>
            <a:lvl4pPr marL="1370965" indent="0">
              <a:buNone/>
              <a:defRPr sz="1300"/>
            </a:lvl4pPr>
            <a:lvl5pPr marL="1828165" indent="0">
              <a:buNone/>
              <a:defRPr sz="1300"/>
            </a:lvl5pPr>
            <a:lvl6pPr marL="2285365" indent="0">
              <a:buNone/>
              <a:defRPr sz="1300"/>
            </a:lvl6pPr>
            <a:lvl7pPr marL="2742565" indent="0">
              <a:buNone/>
              <a:defRPr sz="1300"/>
            </a:lvl7pPr>
            <a:lvl8pPr marL="3199765" indent="0">
              <a:buNone/>
              <a:defRPr sz="1300"/>
            </a:lvl8pPr>
            <a:lvl9pPr marL="3656330" indent="0">
              <a:buNone/>
              <a:defRPr sz="1300"/>
            </a:lvl9pPr>
          </a:lstStyle>
          <a:p>
            <a:pPr lvl="0"/>
            <a:r>
              <a:rPr lang="zh-CN" altLang="en-US" noProof="1"/>
              <a:t>单击此处编辑母版文本样式</a:t>
            </a:r>
          </a:p>
        </p:txBody>
      </p:sp>
    </p:spTree>
    <p:extLst>
      <p:ext uri="{BB962C8B-B14F-4D97-AF65-F5344CB8AC3E}">
        <p14:creationId xmlns:p14="http://schemas.microsoft.com/office/powerpoint/2010/main" val="77827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282" y="1600572"/>
            <a:ext cx="5408971" cy="4527011"/>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0574" y="1600572"/>
            <a:ext cx="5410557" cy="4527011"/>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06841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284" y="274702"/>
            <a:ext cx="10971848" cy="1143265"/>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284" y="1535469"/>
            <a:ext cx="5386757" cy="639911"/>
          </a:xfrm>
        </p:spPr>
        <p:txBody>
          <a:bodyPr anchor="b"/>
          <a:lstStyle>
            <a:lvl1pPr marL="0" indent="0">
              <a:buNone/>
              <a:defRPr sz="2400" b="1"/>
            </a:lvl1pPr>
            <a:lvl2pPr marL="457200" indent="0">
              <a:buNone/>
              <a:defRPr sz="2000" b="1"/>
            </a:lvl2pPr>
            <a:lvl3pPr marL="914400" indent="0">
              <a:buNone/>
              <a:defRPr sz="17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33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284" y="2175378"/>
            <a:ext cx="5386757" cy="3952203"/>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787" y="1535469"/>
            <a:ext cx="5388344" cy="639911"/>
          </a:xfrm>
        </p:spPr>
        <p:txBody>
          <a:bodyPr anchor="b"/>
          <a:lstStyle>
            <a:lvl1pPr marL="0" indent="0">
              <a:buNone/>
              <a:defRPr sz="2400" b="1"/>
            </a:lvl1pPr>
            <a:lvl2pPr marL="457200" indent="0">
              <a:buNone/>
              <a:defRPr sz="2000" b="1"/>
            </a:lvl2pPr>
            <a:lvl3pPr marL="914400" indent="0">
              <a:buNone/>
              <a:defRPr sz="17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33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787" y="2175378"/>
            <a:ext cx="5388344" cy="3952203"/>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08503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extLst>
      <p:ext uri="{BB962C8B-B14F-4D97-AF65-F5344CB8AC3E}">
        <p14:creationId xmlns:p14="http://schemas.microsoft.com/office/powerpoint/2010/main" val="595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auto">
      <p:bgPr>
        <a:solidFill>
          <a:schemeClr val="bg1"/>
        </a:solidFill>
        <a:effectLst/>
      </p:bgPr>
    </p:bg>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218088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479425" y="260350"/>
            <a:ext cx="481013" cy="481013"/>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lang="zh-CN" altLang="en-US" noProof="1"/>
          </a:p>
        </p:txBody>
      </p:sp>
      <p:sp>
        <p:nvSpPr>
          <p:cNvPr id="4" name="矩形 3"/>
          <p:cNvSpPr/>
          <p:nvPr userDrawn="1"/>
        </p:nvSpPr>
        <p:spPr>
          <a:xfrm>
            <a:off x="712788" y="457200"/>
            <a:ext cx="387350" cy="38735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lang="zh-CN" altLang="en-US" noProof="1">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975" y="811213"/>
            <a:ext cx="109934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4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12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530" y="4801712"/>
            <a:ext cx="7314565" cy="566870"/>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530" y="612916"/>
            <a:ext cx="7314565" cy="4115753"/>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330" indent="0">
              <a:buNone/>
              <a:defRPr sz="2000"/>
            </a:lvl9pPr>
          </a:lstStyle>
          <a:p>
            <a:endParaRPr lang="zh-CN" altLang="en-US" noProof="1"/>
          </a:p>
        </p:txBody>
      </p:sp>
      <p:sp>
        <p:nvSpPr>
          <p:cNvPr id="4" name="文本占位符 3"/>
          <p:cNvSpPr>
            <a:spLocks noGrp="1"/>
          </p:cNvSpPr>
          <p:nvPr>
            <p:ph type="body" sz="half" idx="2"/>
          </p:nvPr>
        </p:nvSpPr>
        <p:spPr>
          <a:xfrm>
            <a:off x="2389530" y="5368581"/>
            <a:ext cx="7314565" cy="805049"/>
          </a:xfrm>
        </p:spPr>
        <p:txBody>
          <a:bodyPr/>
          <a:lstStyle>
            <a:lvl1pPr marL="0" indent="0">
              <a:buNone/>
              <a:defRPr sz="1300"/>
            </a:lvl1pPr>
            <a:lvl2pPr marL="457200" indent="0">
              <a:buNone/>
              <a:defRPr sz="1200"/>
            </a:lvl2pPr>
            <a:lvl3pPr marL="914400" indent="0">
              <a:buNone/>
              <a:defRPr sz="9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330" indent="0">
              <a:buNone/>
              <a:defRPr sz="900"/>
            </a:lvl9pPr>
          </a:lstStyle>
          <a:p>
            <a:pPr lvl="0"/>
            <a:r>
              <a:rPr lang="zh-CN" altLang="en-US" noProof="1"/>
              <a:t>单击此处编辑母版文本样式</a:t>
            </a:r>
          </a:p>
        </p:txBody>
      </p:sp>
    </p:spTree>
    <p:extLst>
      <p:ext uri="{BB962C8B-B14F-4D97-AF65-F5344CB8AC3E}">
        <p14:creationId xmlns:p14="http://schemas.microsoft.com/office/powerpoint/2010/main" val="369252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908050"/>
            <a:ext cx="109712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zh-CN" altLang="en-US"/>
              <a:t>单击此处编辑母版标题样式</a:t>
            </a:r>
            <a:endParaRPr lang="zh-CN" altLang="zh-CN"/>
          </a:p>
        </p:txBody>
      </p:sp>
      <p:sp>
        <p:nvSpPr>
          <p:cNvPr id="1027" name="Rectangle 3"/>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zh-CN" altLang="en-US"/>
              <a:t>单击此处编辑母版文本样式</a:t>
            </a:r>
          </a:p>
          <a:p>
            <a:pPr lvl="0"/>
            <a:r>
              <a:rPr lang="zh-CN" altLang="en-US"/>
              <a:t>第二级</a:t>
            </a:r>
            <a:endParaRPr lang="zh-CN" altLang="zh-CN"/>
          </a:p>
        </p:txBody>
      </p:sp>
    </p:spTree>
  </p:cSld>
  <p:clrMap bg1="lt1" tx1="dk1" bg2="lt2" tx2="dk2" accent1="accent1" accent2="accent2" accent3="accent3" accent4="accent4" accent5="accent5" accent6="accent6" hlink="hlink" folHlink="folHlink"/>
  <p:sldLayoutIdLst>
    <p:sldLayoutId id="2147483856" r:id="rId1"/>
    <p:sldLayoutId id="2147483855" r:id="rId2"/>
    <p:sldLayoutId id="2147483854" r:id="rId3"/>
    <p:sldLayoutId id="2147483853" r:id="rId4"/>
    <p:sldLayoutId id="2147483852" r:id="rId5"/>
    <p:sldLayoutId id="2147483851" r:id="rId6"/>
    <p:sldLayoutId id="2147483893" r:id="rId7"/>
    <p:sldLayoutId id="2147483894" r:id="rId8"/>
    <p:sldLayoutId id="2147483850" r:id="rId9"/>
    <p:sldLayoutId id="2147483849" r:id="rId10"/>
    <p:sldLayoutId id="2147483848" r:id="rId11"/>
    <p:sldLayoutId id="2147483895" r:id="rId12"/>
    <p:sldLayoutId id="2147483896" r:id="rId13"/>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0965"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165"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39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1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77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49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0965" algn="l" defTabSz="914400" rtl="0" eaLnBrk="1" latinLnBrk="0" hangingPunct="1">
        <a:defRPr sz="1700" kern="1200">
          <a:solidFill>
            <a:schemeClr val="tx1"/>
          </a:solidFill>
          <a:latin typeface="+mn-lt"/>
          <a:ea typeface="+mn-ea"/>
          <a:cs typeface="+mn-cs"/>
        </a:defRPr>
      </a:lvl4pPr>
      <a:lvl5pPr marL="1828165" algn="l" defTabSz="914400" rtl="0" eaLnBrk="1" latinLnBrk="0" hangingPunct="1">
        <a:defRPr sz="1700" kern="1200">
          <a:solidFill>
            <a:schemeClr val="tx1"/>
          </a:solidFill>
          <a:latin typeface="+mn-lt"/>
          <a:ea typeface="+mn-ea"/>
          <a:cs typeface="+mn-cs"/>
        </a:defRPr>
      </a:lvl5pPr>
      <a:lvl6pPr marL="2285365"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330" algn="l" defTabSz="9144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908050"/>
            <a:ext cx="109712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zh-CN" altLang="en-US"/>
              <a:t>单击此处编辑母版标题样式</a:t>
            </a:r>
            <a:endParaRPr lang="zh-CN" altLang="zh-CN"/>
          </a:p>
        </p:txBody>
      </p:sp>
      <p:sp>
        <p:nvSpPr>
          <p:cNvPr id="3075" name="Rectangle 3"/>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zh-CN" altLang="en-US"/>
              <a:t>单击此处编辑母版文本样式</a:t>
            </a:r>
          </a:p>
          <a:p>
            <a:pPr lvl="0"/>
            <a:r>
              <a:rPr lang="zh-CN" altLang="en-US"/>
              <a:t>第二级</a:t>
            </a:r>
            <a:endParaRPr lang="zh-CN" altLang="zh-CN"/>
          </a:p>
        </p:txBody>
      </p: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 id="2147483870" r:id="rId5"/>
    <p:sldLayoutId id="2147483869" r:id="rId6"/>
    <p:sldLayoutId id="2147483901" r:id="rId7"/>
    <p:sldLayoutId id="2147483902" r:id="rId8"/>
    <p:sldLayoutId id="2147483868" r:id="rId9"/>
    <p:sldLayoutId id="2147483867" r:id="rId10"/>
    <p:sldLayoutId id="2147483866" r:id="rId11"/>
    <p:sldLayoutId id="2147483903" r:id="rId12"/>
    <p:sldLayoutId id="2147483904" r:id="rId13"/>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0965"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165" algn="l" rtl="0" eaLnBrk="0" fontAlgn="base" hangingPunct="0">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39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1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77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493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0965" algn="l" defTabSz="914400" rtl="0" eaLnBrk="1" latinLnBrk="0" hangingPunct="1">
        <a:defRPr sz="1700" kern="1200">
          <a:solidFill>
            <a:schemeClr val="tx1"/>
          </a:solidFill>
          <a:latin typeface="+mn-lt"/>
          <a:ea typeface="+mn-ea"/>
          <a:cs typeface="+mn-cs"/>
        </a:defRPr>
      </a:lvl4pPr>
      <a:lvl5pPr marL="1828165" algn="l" defTabSz="914400" rtl="0" eaLnBrk="1" latinLnBrk="0" hangingPunct="1">
        <a:defRPr sz="1700" kern="1200">
          <a:solidFill>
            <a:schemeClr val="tx1"/>
          </a:solidFill>
          <a:latin typeface="+mn-lt"/>
          <a:ea typeface="+mn-ea"/>
          <a:cs typeface="+mn-cs"/>
        </a:defRPr>
      </a:lvl5pPr>
      <a:lvl6pPr marL="2285365"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330" algn="l" defTabSz="9144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6" name="圆角矩形 185"/>
          <p:cNvSpPr/>
          <p:nvPr/>
        </p:nvSpPr>
        <p:spPr>
          <a:xfrm>
            <a:off x="1201738" y="477589"/>
            <a:ext cx="4910137" cy="419100"/>
          </a:xfrm>
          <a:prstGeom prst="roundRect">
            <a:avLst>
              <a:gd name="adj" fmla="val 3988"/>
            </a:avLst>
          </a:prstGeom>
          <a:solidFill>
            <a:srgbClr val="C00000"/>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zh-CN" altLang="en-US" sz="2400" b="1" noProof="1">
                <a:solidFill>
                  <a:schemeClr val="bg1"/>
                </a:solidFill>
                <a:latin typeface="楷体" panose="02010609060101010101" pitchFamily="49" charset="-122"/>
                <a:ea typeface="楷体" panose="02010609060101010101" pitchFamily="49" charset="-122"/>
              </a:rPr>
              <a:t>北京市康达（广州）律师事务所</a:t>
            </a:r>
          </a:p>
        </p:txBody>
      </p:sp>
      <p:grpSp>
        <p:nvGrpSpPr>
          <p:cNvPr id="188" name="Group 25"/>
          <p:cNvGrpSpPr/>
          <p:nvPr/>
        </p:nvGrpSpPr>
        <p:grpSpPr>
          <a:xfrm>
            <a:off x="0" y="6673281"/>
            <a:ext cx="12190412" cy="194245"/>
            <a:chOff x="0" y="3474720"/>
            <a:chExt cx="10261600" cy="71120"/>
          </a:xfrm>
          <a:solidFill>
            <a:srgbClr val="C00000"/>
          </a:solidFill>
        </p:grpSpPr>
        <p:sp>
          <p:nvSpPr>
            <p:cNvPr id="189" name="Rectangle 26"/>
            <p:cNvSpPr/>
            <p:nvPr/>
          </p:nvSpPr>
          <p:spPr>
            <a:xfrm>
              <a:off x="0" y="3474720"/>
              <a:ext cx="2052320" cy="711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noProof="1"/>
            </a:p>
          </p:txBody>
        </p:sp>
        <p:sp>
          <p:nvSpPr>
            <p:cNvPr id="190" name="Rectangle 27"/>
            <p:cNvSpPr/>
            <p:nvPr/>
          </p:nvSpPr>
          <p:spPr>
            <a:xfrm>
              <a:off x="2052320" y="3474720"/>
              <a:ext cx="2052320" cy="711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noProof="1"/>
            </a:p>
          </p:txBody>
        </p:sp>
        <p:sp>
          <p:nvSpPr>
            <p:cNvPr id="191" name="Rectangle 28"/>
            <p:cNvSpPr/>
            <p:nvPr/>
          </p:nvSpPr>
          <p:spPr>
            <a:xfrm>
              <a:off x="4104640" y="3474720"/>
              <a:ext cx="2052320" cy="711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noProof="1"/>
            </a:p>
          </p:txBody>
        </p:sp>
        <p:sp>
          <p:nvSpPr>
            <p:cNvPr id="192" name="Rectangle 29"/>
            <p:cNvSpPr/>
            <p:nvPr/>
          </p:nvSpPr>
          <p:spPr>
            <a:xfrm>
              <a:off x="6156960" y="3474720"/>
              <a:ext cx="2052320" cy="711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noProof="1"/>
            </a:p>
          </p:txBody>
        </p:sp>
        <p:sp>
          <p:nvSpPr>
            <p:cNvPr id="193" name="Rectangle 30"/>
            <p:cNvSpPr/>
            <p:nvPr/>
          </p:nvSpPr>
          <p:spPr>
            <a:xfrm>
              <a:off x="8209280" y="3474720"/>
              <a:ext cx="2052320" cy="711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noProof="1"/>
            </a:p>
          </p:txBody>
        </p:sp>
      </p:grpSp>
      <p:pic>
        <p:nvPicPr>
          <p:cNvPr id="27652" name="Picture 1" descr="C:\Users\lanazhang\AppData\Roaming\Tencent\Users\42309277\QQ\WinTemp\RichOle\IP%SC8Z33CXA]XRJ(PDSCJ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444482"/>
            <a:ext cx="4714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449070" y="2255520"/>
            <a:ext cx="9292590" cy="1446550"/>
          </a:xfrm>
          <a:prstGeom prst="rect">
            <a:avLst/>
          </a:prstGeom>
          <a:noFill/>
        </p:spPr>
        <p:txBody>
          <a:bodyPr>
            <a:spAutoFit/>
            <a:scene3d>
              <a:camera prst="orthographicFront"/>
              <a:lightRig rig="threePt" dir="t"/>
            </a:scene3d>
          </a:bodyPr>
          <a:lstStyle/>
          <a:p>
            <a:pPr algn="ctr"/>
            <a:r>
              <a:rPr lang="zh-CN" altLang="en-US" sz="4400" b="1" noProof="1">
                <a:ln>
                  <a:solidFill>
                    <a:sysClr val="windowText" lastClr="000000"/>
                  </a:solidFill>
                </a:ln>
                <a:effectLst>
                  <a:outerShdw blurRad="38100" dist="19050" dir="2700000" algn="tl" rotWithShape="0">
                    <a:schemeClr val="dk1">
                      <a:alpha val="40000"/>
                    </a:schemeClr>
                  </a:outerShdw>
                </a:effectLst>
                <a:latin typeface="新宋体" panose="02010609030101010101" charset="-122"/>
                <a:ea typeface="新宋体" panose="02010609030101010101" charset="-122"/>
              </a:rPr>
              <a:t>海洋污染案件中因果关系</a:t>
            </a:r>
            <a:endParaRPr lang="en-US" altLang="zh-CN" sz="4400" b="1" noProof="1">
              <a:ln>
                <a:solidFill>
                  <a:sysClr val="windowText" lastClr="000000"/>
                </a:solidFill>
              </a:ln>
              <a:effectLst>
                <a:outerShdw blurRad="38100" dist="19050" dir="2700000" algn="tl" rotWithShape="0">
                  <a:schemeClr val="dk1">
                    <a:alpha val="40000"/>
                  </a:schemeClr>
                </a:outerShdw>
              </a:effectLst>
              <a:latin typeface="新宋体" panose="02010609030101010101" charset="-122"/>
              <a:ea typeface="新宋体" panose="02010609030101010101" charset="-122"/>
            </a:endParaRPr>
          </a:p>
          <a:p>
            <a:pPr algn="ctr"/>
            <a:r>
              <a:rPr lang="zh-CN" altLang="en-US" sz="4400" b="1" noProof="1">
                <a:ln>
                  <a:solidFill>
                    <a:sysClr val="windowText" lastClr="000000"/>
                  </a:solidFill>
                </a:ln>
                <a:effectLst>
                  <a:outerShdw blurRad="38100" dist="19050" dir="2700000" algn="tl" rotWithShape="0">
                    <a:schemeClr val="dk1">
                      <a:alpha val="40000"/>
                    </a:schemeClr>
                  </a:outerShdw>
                </a:effectLst>
                <a:latin typeface="新宋体" panose="02010609030101010101" charset="-122"/>
                <a:ea typeface="新宋体" panose="02010609030101010101" charset="-122"/>
              </a:rPr>
              <a:t>的举证责任与证据</a:t>
            </a:r>
          </a:p>
        </p:txBody>
      </p:sp>
      <p:sp>
        <p:nvSpPr>
          <p:cNvPr id="27654" name="文本框 2"/>
          <p:cNvSpPr txBox="1">
            <a:spLocks noChangeArrowheads="1"/>
          </p:cNvSpPr>
          <p:nvPr/>
        </p:nvSpPr>
        <p:spPr bwMode="auto">
          <a:xfrm>
            <a:off x="3503026" y="4362198"/>
            <a:ext cx="4792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dirty="0">
                <a:latin typeface="微软雅黑" panose="020B0503020204020204" pitchFamily="34" charset="-122"/>
                <a:ea typeface="微软雅黑" panose="020B0503020204020204" pitchFamily="34" charset="-122"/>
              </a:rPr>
              <a:t>陈雷鸣     高级合伙人</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律师</a:t>
            </a:r>
          </a:p>
        </p:txBody>
      </p:sp>
      <p:sp>
        <p:nvSpPr>
          <p:cNvPr id="27655" name="文本框 3"/>
          <p:cNvSpPr txBox="1">
            <a:spLocks noChangeArrowheads="1"/>
          </p:cNvSpPr>
          <p:nvPr/>
        </p:nvSpPr>
        <p:spPr bwMode="auto">
          <a:xfrm>
            <a:off x="2998991" y="4869894"/>
            <a:ext cx="6239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anose="05000000000000000000" pitchFamily="2" charset="2"/>
              <a:buNone/>
            </a:pPr>
            <a:r>
              <a:rPr lang="zh-CN" altLang="en-US" sz="2400" dirty="0">
                <a:latin typeface="微软雅黑" panose="020B0503020204020204" pitchFamily="34" charset="-122"/>
                <a:ea typeface="微软雅黑" panose="020B0503020204020204" pitchFamily="34" charset="-122"/>
              </a:rPr>
              <a:t>邮箱：</a:t>
            </a:r>
            <a:r>
              <a:rPr lang="en-US" altLang="zh-CN" sz="2400" dirty="0">
                <a:latin typeface="微软雅黑" panose="020B0503020204020204" pitchFamily="34" charset="-122"/>
                <a:ea typeface="微软雅黑" panose="020B0503020204020204" pitchFamily="34" charset="-122"/>
              </a:rPr>
              <a:t>leiming.chen@kangdalawyers.com</a:t>
            </a:r>
          </a:p>
          <a:p>
            <a:pPr algn="ctr">
              <a:buFont typeface="Wingdings" panose="05000000000000000000" pitchFamily="2" charset="2"/>
              <a:buNone/>
            </a:pPr>
            <a:endParaRPr lang="en-US" altLang="zh-CN" sz="2400" dirty="0">
              <a:latin typeface="微软雅黑" panose="020B0503020204020204" pitchFamily="34" charset="-122"/>
              <a:ea typeface="微软雅黑" panose="020B0503020204020204" pitchFamily="34" charset="-122"/>
            </a:endParaRPr>
          </a:p>
          <a:p>
            <a:pPr algn="ctr">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9</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28</a:t>
            </a:r>
            <a:r>
              <a:rPr lang="zh-CN" altLang="en-US" sz="2400" dirty="0">
                <a:latin typeface="微软雅黑" panose="020B0503020204020204" pitchFamily="34" charset="-122"/>
                <a:ea typeface="微软雅黑" panose="020B0503020204020204" pitchFamily="34" charset="-122"/>
              </a:rPr>
              <a:t>日</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广州</a:t>
            </a: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outVertical)">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平行四边形 2"/>
          <p:cNvSpPr>
            <a:spLocks noChangeArrowheads="1"/>
          </p:cNvSpPr>
          <p:nvPr/>
        </p:nvSpPr>
        <p:spPr bwMode="auto">
          <a:xfrm>
            <a:off x="3359016" y="1341649"/>
            <a:ext cx="796925" cy="682625"/>
          </a:xfrm>
          <a:prstGeom prst="parallelogram">
            <a:avLst>
              <a:gd name="adj" fmla="val 24976"/>
            </a:avLst>
          </a:prstGeom>
          <a:solidFill>
            <a:srgbClr val="C00000"/>
          </a:solidFill>
          <a:ln w="9525">
            <a:solidFill>
              <a:srgbClr val="C00000"/>
            </a:solidFill>
            <a:round/>
            <a:headEnd/>
            <a:tailEnd/>
          </a:ln>
        </p:spPr>
        <p:txBody>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二</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cxnSp>
        <p:nvCxnSpPr>
          <p:cNvPr id="30723" name="直接连接符 3"/>
          <p:cNvCxnSpPr>
            <a:cxnSpLocks noChangeShapeType="1"/>
          </p:cNvCxnSpPr>
          <p:nvPr/>
        </p:nvCxnSpPr>
        <p:spPr bwMode="auto">
          <a:xfrm>
            <a:off x="3359016" y="2024274"/>
            <a:ext cx="5040350" cy="0"/>
          </a:xfrm>
          <a:prstGeom prst="line">
            <a:avLst/>
          </a:prstGeom>
          <a:noFill/>
          <a:ln w="28575">
            <a:solidFill>
              <a:srgbClr val="C00000"/>
            </a:solidFill>
            <a:round/>
            <a:headEnd/>
            <a:tailEnd/>
          </a:ln>
        </p:spPr>
      </p:cxnSp>
      <p:sp>
        <p:nvSpPr>
          <p:cNvPr id="30724" name="文本框 4"/>
          <p:cNvSpPr txBox="1">
            <a:spLocks noChangeArrowheads="1"/>
          </p:cNvSpPr>
          <p:nvPr/>
        </p:nvSpPr>
        <p:spPr bwMode="auto">
          <a:xfrm>
            <a:off x="4176579" y="1455949"/>
            <a:ext cx="4726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海洋污染案件因果关系的证据</a:t>
            </a:r>
          </a:p>
        </p:txBody>
      </p:sp>
      <p:sp>
        <p:nvSpPr>
          <p:cNvPr id="6" name="文本框 7">
            <a:extLst>
              <a:ext uri="{FF2B5EF4-FFF2-40B4-BE49-F238E27FC236}">
                <a16:creationId xmlns:a16="http://schemas.microsoft.com/office/drawing/2014/main" xmlns="" id="{FC598E2A-0F70-4B49-B844-FB0D2FE13F7F}"/>
              </a:ext>
            </a:extLst>
          </p:cNvPr>
          <p:cNvSpPr txBox="1">
            <a:spLocks noChangeArrowheads="1"/>
          </p:cNvSpPr>
          <p:nvPr/>
        </p:nvSpPr>
        <p:spPr bwMode="auto">
          <a:xfrm>
            <a:off x="622826" y="2565734"/>
            <a:ext cx="1083675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       相对一般侵权案件，海洋污染案件具有</a:t>
            </a:r>
            <a:r>
              <a:rPr lang="zh-CN" altLang="en-US" sz="2400" dirty="0" smtClean="0">
                <a:solidFill>
                  <a:srgbClr val="FF0000"/>
                </a:solidFill>
                <a:latin typeface="微软雅黑" panose="020B0503020204020204" pitchFamily="34" charset="-122"/>
                <a:ea typeface="微软雅黑" panose="020B0503020204020204" pitchFamily="34" charset="-122"/>
              </a:rPr>
              <a:t>隐蔽性、间接性、复杂性、广泛性</a:t>
            </a:r>
            <a:r>
              <a:rPr lang="zh-CN" altLang="en-US" sz="2400" dirty="0" smtClean="0">
                <a:latin typeface="微软雅黑" panose="020B0503020204020204" pitchFamily="34" charset="-122"/>
                <a:ea typeface="微软雅黑" panose="020B0503020204020204" pitchFamily="34" charset="-122"/>
              </a:rPr>
              <a:t>等特点。</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传统侵权法中“直接的和必然的”因果关系举证</a:t>
            </a:r>
            <a:r>
              <a:rPr lang="zh-CN" altLang="en-US" sz="2400" smtClean="0">
                <a:latin typeface="微软雅黑" panose="020B0503020204020204" pitchFamily="34" charset="-122"/>
                <a:ea typeface="微软雅黑" panose="020B0503020204020204" pitchFamily="34" charset="-122"/>
              </a:rPr>
              <a:t>要求很难完成，</a:t>
            </a:r>
            <a:r>
              <a:rPr lang="zh-CN" altLang="en-US" sz="2400" dirty="0" smtClean="0">
                <a:latin typeface="微软雅黑" panose="020B0503020204020204" pitchFamily="34" charset="-122"/>
                <a:ea typeface="微软雅黑" panose="020B0503020204020204" pitchFamily="34" charset="-122"/>
              </a:rPr>
              <a:t>只能是对因果关系的“盖然性”的举证。</a:t>
            </a: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837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因果关系的证据</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7">
            <a:extLst>
              <a:ext uri="{FF2B5EF4-FFF2-40B4-BE49-F238E27FC236}">
                <a16:creationId xmlns:a16="http://schemas.microsoft.com/office/drawing/2014/main" xmlns="" id="{FC598E2A-0F70-4B49-B844-FB0D2FE13F7F}"/>
              </a:ext>
            </a:extLst>
          </p:cNvPr>
          <p:cNvSpPr txBox="1">
            <a:spLocks noChangeArrowheads="1"/>
          </p:cNvSpPr>
          <p:nvPr/>
        </p:nvSpPr>
        <p:spPr bwMode="auto">
          <a:xfrm>
            <a:off x="478816" y="2238036"/>
            <a:ext cx="10836753"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       证据分类</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、政府部门、机构的调查报告、监测报告</a:t>
            </a:r>
            <a:r>
              <a:rPr lang="zh-CN" altLang="en-US" sz="2400" dirty="0" smtClean="0">
                <a:latin typeface="微软雅黑" panose="020B0503020204020204" pitchFamily="34" charset="-122"/>
                <a:ea typeface="微软雅黑" panose="020B0503020204020204" pitchFamily="34" charset="-122"/>
              </a:rPr>
              <a:t>、影响评估报告、</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统计</a:t>
            </a:r>
            <a:r>
              <a:rPr lang="zh-CN" altLang="en-US" sz="2400" dirty="0">
                <a:latin typeface="微软雅黑" panose="020B0503020204020204" pitchFamily="34" charset="-122"/>
                <a:ea typeface="微软雅黑" panose="020B0503020204020204" pitchFamily="34" charset="-122"/>
              </a:rPr>
              <a:t>数据等</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                        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第三方机构的评估报告</a:t>
            </a:r>
            <a:r>
              <a:rPr lang="zh-CN" altLang="en-US" sz="2400" dirty="0" smtClean="0">
                <a:latin typeface="微软雅黑" panose="020B0503020204020204" pitchFamily="34" charset="-122"/>
                <a:ea typeface="微软雅黑" panose="020B0503020204020204" pitchFamily="34" charset="-122"/>
              </a:rPr>
              <a:t>、（司法）鉴定报告、分析</a:t>
            </a:r>
            <a:r>
              <a:rPr lang="zh-CN" altLang="en-US" sz="2400" dirty="0">
                <a:latin typeface="微软雅黑" panose="020B0503020204020204" pitchFamily="34" charset="-122"/>
                <a:ea typeface="微软雅黑" panose="020B0503020204020204" pitchFamily="34" charset="-122"/>
              </a:rPr>
              <a:t>报告</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勘验报告等；</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                 </a:t>
            </a:r>
            <a:r>
              <a:rPr lang="en-US" altLang="zh-CN" sz="6000" dirty="0" smtClean="0">
                <a:solidFill>
                  <a:srgbClr val="FF0000"/>
                </a:solidFill>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 </a:t>
            </a:r>
            <a:r>
              <a:rPr lang="en-US" altLang="zh-CN" sz="2400" strike="sngStrike" dirty="0" smtClean="0">
                <a:latin typeface="微软雅黑" panose="020B0503020204020204" pitchFamily="34" charset="-122"/>
                <a:ea typeface="微软雅黑" panose="020B0503020204020204" pitchFamily="34" charset="-122"/>
              </a:rPr>
              <a:t>3</a:t>
            </a:r>
            <a:r>
              <a:rPr lang="zh-CN" altLang="en-US" sz="2400" strike="sngStrike" dirty="0" smtClean="0">
                <a:latin typeface="微软雅黑" panose="020B0503020204020204" pitchFamily="34" charset="-122"/>
                <a:ea typeface="微软雅黑" panose="020B0503020204020204" pitchFamily="34" charset="-122"/>
              </a:rPr>
              <a:t>、当事人自行取证。</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李景祥等人与康菲公司系列案件）</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576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因果关系的证据</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929519" y="1800990"/>
            <a:ext cx="102060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政府部门、机构的调查报告、监测报告</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影响评估</a:t>
            </a:r>
            <a:r>
              <a:rPr lang="zh-CN" altLang="en-US" sz="2400" dirty="0" smtClean="0">
                <a:latin typeface="微软雅黑" panose="020B0503020204020204" pitchFamily="34" charset="-122"/>
                <a:ea typeface="微软雅黑" panose="020B0503020204020204" pitchFamily="34" charset="-122"/>
              </a:rPr>
              <a:t>报告、统计</a:t>
            </a:r>
            <a:r>
              <a:rPr lang="zh-CN" altLang="en-US" sz="2400" dirty="0">
                <a:latin typeface="微软雅黑" panose="020B0503020204020204" pitchFamily="34" charset="-122"/>
                <a:ea typeface="微软雅黑" panose="020B0503020204020204" pitchFamily="34" charset="-122"/>
              </a:rPr>
              <a:t>数据等</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）海事部门的事故调查报告；（“夏长”轮案）</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优点：及时性；缺点：缺乏专业性；</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）海洋渔业部门的监测报告；（“夏长”轮案）</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优点：专业性；缺点：缺乏广泛性和针对性；</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）渔业部门的统计数据；（</a:t>
            </a:r>
            <a:r>
              <a:rPr lang="zh-CN" altLang="en-US" sz="2000" dirty="0" smtClean="0">
                <a:latin typeface="微软雅黑" panose="020B0503020204020204" pitchFamily="34" charset="-122"/>
                <a:ea typeface="微软雅黑" panose="020B0503020204020204" pitchFamily="34" charset="-122"/>
              </a:rPr>
              <a:t>赵加良等人与康菲公司系列案）</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优点：权威性、获取容易；缺点：缺乏针对性；</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）镇政府证明（“夏长”</a:t>
            </a:r>
            <a:r>
              <a:rPr lang="zh-CN" altLang="en-US" sz="2000" dirty="0">
                <a:latin typeface="微软雅黑" panose="020B0503020204020204" pitchFamily="34" charset="-122"/>
                <a:ea typeface="微软雅黑" panose="020B0503020204020204" pitchFamily="34" charset="-122"/>
              </a:rPr>
              <a:t>轮</a:t>
            </a:r>
            <a:r>
              <a:rPr lang="zh-CN" altLang="en-US" sz="2000" dirty="0" smtClean="0">
                <a:latin typeface="微软雅黑" panose="020B0503020204020204" pitchFamily="34" charset="-122"/>
                <a:ea typeface="微软雅黑" panose="020B0503020204020204" pitchFamily="34" charset="-122"/>
              </a:rPr>
              <a:t>案）、街道办、村委会证明（</a:t>
            </a:r>
            <a:r>
              <a:rPr lang="zh-CN" altLang="en-US" sz="2000" dirty="0">
                <a:latin typeface="微软雅黑" panose="020B0503020204020204" pitchFamily="34" charset="-122"/>
                <a:ea typeface="微软雅黑" panose="020B0503020204020204" pitchFamily="34" charset="-122"/>
              </a:rPr>
              <a:t>赵加良等人与康菲公司系列</a:t>
            </a:r>
            <a:r>
              <a:rPr lang="zh-CN" altLang="en-US" sz="2000" dirty="0" smtClean="0">
                <a:latin typeface="微软雅黑" panose="020B0503020204020204" pitchFamily="34" charset="-122"/>
                <a:ea typeface="微软雅黑" panose="020B0503020204020204" pitchFamily="34" charset="-122"/>
              </a:rPr>
              <a:t>案）。</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非专业职能部门依职权出具，证明力低。</a:t>
            </a:r>
            <a:endParaRPr lang="en-US" altLang="zh-CN" sz="24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92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因果关系的证据</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929519" y="1701674"/>
            <a:ext cx="1020603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第三方机构</a:t>
            </a:r>
            <a:r>
              <a:rPr lang="zh-CN" altLang="en-US" sz="2400" dirty="0" smtClean="0">
                <a:latin typeface="微软雅黑" panose="020B0503020204020204" pitchFamily="34" charset="-122"/>
                <a:ea typeface="微软雅黑" panose="020B0503020204020204" pitchFamily="34" charset="-122"/>
              </a:rPr>
              <a:t>的</a:t>
            </a:r>
            <a:r>
              <a:rPr lang="zh-CN" altLang="en-US" sz="2400" dirty="0">
                <a:latin typeface="微软雅黑" panose="020B0503020204020204" pitchFamily="34" charset="-122"/>
                <a:ea typeface="微软雅黑" panose="020B0503020204020204" pitchFamily="34" charset="-122"/>
              </a:rPr>
              <a:t>（司法）鉴定</a:t>
            </a:r>
            <a:r>
              <a:rPr lang="zh-CN" altLang="en-US" sz="2400" dirty="0" smtClean="0">
                <a:latin typeface="微软雅黑" panose="020B0503020204020204" pitchFamily="34" charset="-122"/>
                <a:ea typeface="微软雅黑" panose="020B0503020204020204" pitchFamily="34" charset="-122"/>
              </a:rPr>
              <a:t>报告、评估</a:t>
            </a:r>
            <a:r>
              <a:rPr lang="zh-CN" altLang="en-US" sz="2400" dirty="0">
                <a:latin typeface="微软雅黑" panose="020B0503020204020204" pitchFamily="34" charset="-122"/>
                <a:ea typeface="微软雅黑" panose="020B0503020204020204" pitchFamily="34" charset="-122"/>
              </a:rPr>
              <a:t>报告</a:t>
            </a:r>
            <a:r>
              <a:rPr lang="zh-CN" altLang="en-US" sz="2400" dirty="0" smtClean="0">
                <a:latin typeface="微软雅黑" panose="020B0503020204020204" pitchFamily="34" charset="-122"/>
                <a:ea typeface="微软雅黑" panose="020B0503020204020204" pitchFamily="34" charset="-122"/>
              </a:rPr>
              <a:t>、分析</a:t>
            </a:r>
            <a:r>
              <a:rPr lang="zh-CN" altLang="en-US" sz="2400" dirty="0">
                <a:latin typeface="微软雅黑" panose="020B0503020204020204" pitchFamily="34" charset="-122"/>
                <a:ea typeface="微软雅黑" panose="020B0503020204020204" pitchFamily="34" charset="-122"/>
              </a:rPr>
              <a:t>报告</a:t>
            </a:r>
            <a:r>
              <a:rPr lang="zh-CN" altLang="en-US" sz="2400" dirty="0" smtClean="0">
                <a:latin typeface="微软雅黑" panose="020B0503020204020204" pitchFamily="34" charset="-122"/>
                <a:ea typeface="微软雅黑" panose="020B0503020204020204" pitchFamily="34" charset="-122"/>
              </a:rPr>
              <a:t>、勘验报告等。</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裁判文书网</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海上、通海水域污染损害责任纠纷案件：</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rPr>
              <a:t>295</a:t>
            </a:r>
            <a:r>
              <a:rPr lang="zh-CN" altLang="en-US" sz="2000" dirty="0">
                <a:latin typeface="微软雅黑" panose="020B0503020204020204" pitchFamily="34" charset="-122"/>
                <a:ea typeface="微软雅黑" panose="020B0503020204020204" pitchFamily="34" charset="-122"/>
              </a:rPr>
              <a:t>份判决文书，</a:t>
            </a:r>
            <a:r>
              <a:rPr lang="en-US" altLang="zh-CN" sz="2000" dirty="0">
                <a:latin typeface="微软雅黑" panose="020B0503020204020204" pitchFamily="34" charset="-122"/>
                <a:ea typeface="微软雅黑" panose="020B0503020204020204" pitchFamily="34" charset="-122"/>
              </a:rPr>
              <a:t>266</a:t>
            </a:r>
            <a:r>
              <a:rPr lang="zh-CN" altLang="en-US" sz="2000" dirty="0">
                <a:latin typeface="微软雅黑" panose="020B0503020204020204" pitchFamily="34" charset="-122"/>
                <a:ea typeface="微软雅黑" panose="020B0503020204020204" pitchFamily="34" charset="-122"/>
              </a:rPr>
              <a:t>份包含“鉴定”的</a:t>
            </a:r>
            <a:r>
              <a:rPr lang="zh-CN" altLang="en-US" sz="2000" dirty="0" smtClean="0">
                <a:latin typeface="微软雅黑" panose="020B0503020204020204" pitchFamily="34" charset="-122"/>
                <a:ea typeface="微软雅黑" panose="020B0503020204020204" pitchFamily="34" charset="-122"/>
              </a:rPr>
              <a:t>关键词，超过</a:t>
            </a:r>
            <a:r>
              <a:rPr lang="en-US" altLang="zh-CN" sz="2000" dirty="0" smtClean="0">
                <a:latin typeface="微软雅黑" panose="020B0503020204020204" pitchFamily="34" charset="-122"/>
                <a:ea typeface="微软雅黑" panose="020B0503020204020204" pitchFamily="34" charset="-122"/>
              </a:rPr>
              <a:t>90%</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数据显示，法律实践工作者对于科学证据（尤其是鉴定结论）存在明显偏好；或者说，海洋污染案件的特点，迫使举证责任方不得不大量采取鉴定报告的方式进行举证。</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优点：专业性、针对性；缺点</a:t>
            </a:r>
            <a:r>
              <a:rPr lang="zh-CN" altLang="en-US" sz="2000" dirty="0" smtClean="0">
                <a:latin typeface="微软雅黑" panose="020B0503020204020204" pitchFamily="34" charset="-122"/>
                <a:ea typeface="微软雅黑" panose="020B0503020204020204" pitchFamily="34" charset="-122"/>
              </a:rPr>
              <a:t>：费用高、耗时长、不同主体采用不同的评估鉴定标准、方法结果差异较大。</a:t>
            </a:r>
            <a:endParaRPr lang="en-US" altLang="zh-CN" sz="24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06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因果关系的证据</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622300" y="1701674"/>
            <a:ext cx="11017291"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第三方机构</a:t>
            </a:r>
            <a:r>
              <a:rPr lang="zh-CN" altLang="en-US" sz="2400" dirty="0" smtClean="0">
                <a:latin typeface="微软雅黑" panose="020B0503020204020204" pitchFamily="34" charset="-122"/>
                <a:ea typeface="微软雅黑" panose="020B0503020204020204" pitchFamily="34" charset="-122"/>
              </a:rPr>
              <a:t>的</a:t>
            </a:r>
            <a:r>
              <a:rPr lang="zh-CN" altLang="en-US" sz="2400" dirty="0">
                <a:latin typeface="微软雅黑" panose="020B0503020204020204" pitchFamily="34" charset="-122"/>
                <a:ea typeface="微软雅黑" panose="020B0503020204020204" pitchFamily="34" charset="-122"/>
              </a:rPr>
              <a:t>（司法）鉴定</a:t>
            </a:r>
            <a:r>
              <a:rPr lang="zh-CN" altLang="en-US" sz="2400" dirty="0" smtClean="0">
                <a:latin typeface="微软雅黑" panose="020B0503020204020204" pitchFamily="34" charset="-122"/>
                <a:ea typeface="微软雅黑" panose="020B0503020204020204" pitchFamily="34" charset="-122"/>
              </a:rPr>
              <a:t>报告、评估</a:t>
            </a:r>
            <a:r>
              <a:rPr lang="zh-CN" altLang="en-US" sz="2400" dirty="0">
                <a:latin typeface="微软雅黑" panose="020B0503020204020204" pitchFamily="34" charset="-122"/>
                <a:ea typeface="微软雅黑" panose="020B0503020204020204" pitchFamily="34" charset="-122"/>
              </a:rPr>
              <a:t>报告</a:t>
            </a:r>
            <a:r>
              <a:rPr lang="zh-CN" altLang="en-US" sz="2400" dirty="0" smtClean="0">
                <a:latin typeface="微软雅黑" panose="020B0503020204020204" pitchFamily="34" charset="-122"/>
                <a:ea typeface="微软雅黑" panose="020B0503020204020204" pitchFamily="34" charset="-122"/>
              </a:rPr>
              <a:t>、分析</a:t>
            </a:r>
            <a:r>
              <a:rPr lang="zh-CN" altLang="en-US" sz="2400" dirty="0">
                <a:latin typeface="微软雅黑" panose="020B0503020204020204" pitchFamily="34" charset="-122"/>
                <a:ea typeface="微软雅黑" panose="020B0503020204020204" pitchFamily="34" charset="-122"/>
              </a:rPr>
              <a:t>报告</a:t>
            </a:r>
            <a:r>
              <a:rPr lang="zh-CN" altLang="en-US" sz="2400" dirty="0" smtClean="0">
                <a:latin typeface="微软雅黑" panose="020B0503020204020204" pitchFamily="34" charset="-122"/>
                <a:ea typeface="微软雅黑" panose="020B0503020204020204" pitchFamily="34" charset="-122"/>
              </a:rPr>
              <a:t>、勘验报告等。</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曾青林与“阿提哥”轮案，（</a:t>
            </a:r>
            <a:r>
              <a:rPr lang="en-US" altLang="zh-CN" sz="2000" dirty="0" smtClean="0">
                <a:latin typeface="微软雅黑" panose="020B0503020204020204" pitchFamily="34" charset="-122"/>
                <a:ea typeface="微软雅黑" panose="020B0503020204020204" pitchFamily="34" charset="-122"/>
              </a:rPr>
              <a:t>2005</a:t>
            </a:r>
            <a:r>
              <a:rPr lang="zh-CN" altLang="en-US" sz="2000" dirty="0" smtClean="0">
                <a:latin typeface="微软雅黑" panose="020B0503020204020204" pitchFamily="34" charset="-122"/>
                <a:ea typeface="微软雅黑" panose="020B0503020204020204" pitchFamily="34" charset="-122"/>
              </a:rPr>
              <a:t>）大海事外初第</a:t>
            </a:r>
            <a:r>
              <a:rPr lang="en-US" altLang="zh-CN" sz="2000" dirty="0" smtClean="0">
                <a:latin typeface="微软雅黑" panose="020B0503020204020204" pitchFamily="34" charset="-122"/>
                <a:ea typeface="微软雅黑" panose="020B0503020204020204" pitchFamily="34" charset="-122"/>
              </a:rPr>
              <a:t>121</a:t>
            </a:r>
            <a:r>
              <a:rPr lang="zh-CN" altLang="en-US" sz="2000" dirty="0" smtClean="0">
                <a:latin typeface="微软雅黑" panose="020B0503020204020204" pitchFamily="34" charset="-122"/>
                <a:ea typeface="微软雅黑" panose="020B0503020204020204" pitchFamily="34" charset="-122"/>
              </a:rPr>
              <a:t>号：</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）证据保全：</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证据保全勘验报告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）司法鉴定：</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 “阿提哥”</a:t>
            </a:r>
            <a:r>
              <a:rPr lang="zh-CN" altLang="en-US" sz="2000" dirty="0" smtClean="0">
                <a:latin typeface="微软雅黑" panose="020B0503020204020204" pitchFamily="34" charset="-122"/>
                <a:ea typeface="微软雅黑" panose="020B0503020204020204" pitchFamily="34" charset="-122"/>
              </a:rPr>
              <a:t>轮原油泄漏事故污染海域生物样品食用安全性检测评价报告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“阿提哥”轮原油泄漏</a:t>
            </a:r>
            <a:r>
              <a:rPr lang="zh-CN" altLang="en-US" sz="2000" dirty="0" smtClean="0">
                <a:latin typeface="微软雅黑" panose="020B0503020204020204" pitchFamily="34" charset="-122"/>
                <a:ea typeface="微软雅黑" panose="020B0503020204020204" pitchFamily="34" charset="-122"/>
              </a:rPr>
              <a:t>事故对海上养殖物毒性试验报告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“阿提哥”轮原油泄漏</a:t>
            </a:r>
            <a:r>
              <a:rPr lang="zh-CN" altLang="en-US" sz="2000" dirty="0" smtClean="0">
                <a:latin typeface="微软雅黑" panose="020B0503020204020204" pitchFamily="34" charset="-122"/>
                <a:ea typeface="微软雅黑" panose="020B0503020204020204" pitchFamily="34" charset="-122"/>
              </a:rPr>
              <a:t>事故附近海域环境质量状况调查评价报告</a:t>
            </a:r>
            <a:r>
              <a:rPr lang="en-US" altLang="zh-CN"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 “阿提哥”轮原油泄漏</a:t>
            </a:r>
            <a:r>
              <a:rPr lang="zh-CN" altLang="en-US" sz="2000" dirty="0" smtClean="0">
                <a:latin typeface="微软雅黑" panose="020B0503020204020204" pitchFamily="34" charset="-122"/>
                <a:ea typeface="微软雅黑" panose="020B0503020204020204" pitchFamily="34" charset="-122"/>
              </a:rPr>
              <a:t>事故油指纹化验分析对比报告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“阿提哥”轮原油泄漏</a:t>
            </a:r>
            <a:r>
              <a:rPr lang="zh-CN" altLang="en-US" sz="2000" dirty="0" smtClean="0">
                <a:latin typeface="微软雅黑" panose="020B0503020204020204" pitchFamily="34" charset="-122"/>
                <a:ea typeface="微软雅黑" panose="020B0503020204020204" pitchFamily="34" charset="-122"/>
              </a:rPr>
              <a:t>事故溢油扩散数值模拟报告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鲁海司鉴字（</a:t>
            </a:r>
            <a:r>
              <a:rPr lang="en-US" altLang="zh-CN" sz="2000" dirty="0" smtClean="0">
                <a:latin typeface="微软雅黑" panose="020B0503020204020204" pitchFamily="34" charset="-122"/>
                <a:ea typeface="微软雅黑" panose="020B0503020204020204" pitchFamily="34" charset="-122"/>
              </a:rPr>
              <a:t>2006</a:t>
            </a:r>
            <a:r>
              <a:rPr lang="zh-CN" altLang="en-US" sz="2000" dirty="0" smtClean="0">
                <a:latin typeface="微软雅黑" panose="020B0503020204020204" pitchFamily="34" charset="-122"/>
                <a:ea typeface="微软雅黑" panose="020B0503020204020204" pitchFamily="34" charset="-122"/>
              </a:rPr>
              <a:t>）第</a:t>
            </a:r>
            <a:r>
              <a:rPr lang="en-US" altLang="zh-CN" sz="2000" dirty="0" smtClean="0">
                <a:latin typeface="微软雅黑" panose="020B0503020204020204" pitchFamily="34" charset="-122"/>
                <a:ea typeface="微软雅黑" panose="020B0503020204020204" pitchFamily="34" charset="-122"/>
              </a:rPr>
              <a:t>1-43</a:t>
            </a:r>
            <a:r>
              <a:rPr lang="zh-CN" altLang="en-US" sz="2000" dirty="0" smtClean="0">
                <a:latin typeface="微软雅黑" panose="020B0503020204020204" pitchFamily="34" charset="-122"/>
                <a:ea typeface="微软雅黑" panose="020B0503020204020204" pitchFamily="34" charset="-122"/>
              </a:rPr>
              <a:t>号污染损害评估鉴定报告</a:t>
            </a:r>
            <a:r>
              <a:rPr lang="en-US" altLang="zh-CN"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证据保全勘验报告</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认定损失率</a:t>
            </a:r>
            <a:r>
              <a:rPr lang="en-US" altLang="zh-CN" sz="2000" dirty="0" smtClean="0">
                <a:latin typeface="微软雅黑" panose="020B0503020204020204" pitchFamily="34" charset="-122"/>
                <a:ea typeface="微软雅黑" panose="020B0503020204020204" pitchFamily="34" charset="-122"/>
              </a:rPr>
              <a:t>19.6%</a:t>
            </a:r>
            <a:r>
              <a:rPr lang="zh-CN" altLang="en-US" sz="2000" dirty="0" smtClean="0">
                <a:latin typeface="微软雅黑" panose="020B0503020204020204" pitchFamily="34" charset="-122"/>
                <a:ea typeface="微软雅黑" panose="020B0503020204020204" pitchFamily="34" charset="-122"/>
              </a:rPr>
              <a:t>；司法鉴定人认定损失率</a:t>
            </a:r>
            <a:r>
              <a:rPr lang="en-US" altLang="zh-CN" sz="2000" dirty="0" smtClean="0">
                <a:latin typeface="微软雅黑" panose="020B0503020204020204" pitchFamily="34" charset="-122"/>
                <a:ea typeface="微软雅黑" panose="020B0503020204020204" pitchFamily="34" charset="-122"/>
              </a:rPr>
              <a:t>3.33%</a:t>
            </a:r>
            <a:r>
              <a:rPr lang="zh-CN" altLang="en-US" sz="20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4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因果关系的证据</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7">
            <a:extLst>
              <a:ext uri="{FF2B5EF4-FFF2-40B4-BE49-F238E27FC236}">
                <a16:creationId xmlns:a16="http://schemas.microsoft.com/office/drawing/2014/main" xmlns="" id="{FC598E2A-0F70-4B49-B844-FB0D2FE13F7F}"/>
              </a:ext>
            </a:extLst>
          </p:cNvPr>
          <p:cNvSpPr txBox="1">
            <a:spLocks noChangeArrowheads="1"/>
          </p:cNvSpPr>
          <p:nvPr/>
        </p:nvSpPr>
        <p:spPr bwMode="auto">
          <a:xfrm>
            <a:off x="478815" y="2565734"/>
            <a:ext cx="108367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       个人观点：主要依靠第三方机构的评估、鉴定报告，结合政府部门的报告和数据，完成对于因果关系的“盖然性”举证义务。</a:t>
            </a: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87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176213"/>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44"/>
          <p:cNvSpPr txBox="1"/>
          <p:nvPr>
            <p:custDataLst>
              <p:tags r:id="rId1"/>
            </p:custDataLst>
          </p:nvPr>
        </p:nvSpPr>
        <p:spPr>
          <a:xfrm>
            <a:off x="2638966" y="2997764"/>
            <a:ext cx="6989796" cy="923330"/>
          </a:xfrm>
          <a:prstGeom prst="rect">
            <a:avLst/>
          </a:prstGeom>
          <a:noFill/>
        </p:spPr>
        <p:txBody>
          <a:bodyPr wrap="square">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ctr" defTabSz="914400">
              <a:lnSpc>
                <a:spcPct val="100000"/>
              </a:lnSpc>
            </a:pPr>
            <a:r>
              <a:rPr lang="zh-CN" altLang="en-US" sz="5400" b="1" spc="0" noProof="1">
                <a:ln>
                  <a:solidFill>
                    <a:sysClr val="windowText" lastClr="000000"/>
                  </a:solidFill>
                </a:ln>
                <a:effectLst>
                  <a:outerShdw blurRad="38100" dist="19050" dir="2700000" algn="tl" rotWithShape="0">
                    <a:schemeClr val="dk1">
                      <a:alpha val="40000"/>
                    </a:schemeClr>
                  </a:outerShdw>
                </a:effectLst>
                <a:latin typeface="华文宋体" panose="02010600040101010101" pitchFamily="2" charset="-122"/>
                <a:ea typeface="华文宋体" panose="02010600040101010101" pitchFamily="2" charset="-122"/>
                <a:cs typeface="+mn-cs"/>
                <a:sym typeface="+mn-ea"/>
              </a:rPr>
              <a:t>感谢聆听，敬请指正！</a:t>
            </a:r>
            <a:endParaRPr lang="en-US" altLang="zh-CN" sz="5400" b="1" spc="0" noProof="1">
              <a:ln>
                <a:solidFill>
                  <a:sysClr val="windowText" lastClr="000000"/>
                </a:solidFill>
              </a:ln>
              <a:effectLst>
                <a:outerShdw blurRad="38100" dist="19050" dir="2700000" algn="tl" rotWithShape="0">
                  <a:schemeClr val="dk1">
                    <a:alpha val="40000"/>
                  </a:schemeClr>
                </a:outerShdw>
              </a:effectLst>
              <a:latin typeface="华文宋体" panose="02010600040101010101" pitchFamily="2" charset="-122"/>
              <a:ea typeface="华文宋体" panose="02010600040101010101" pitchFamily="2" charset="-122"/>
              <a:cs typeface="+mn-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3" y="176213"/>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57"/>
          <p:cNvSpPr txBox="1">
            <a:spLocks noChangeArrowheads="1"/>
          </p:cNvSpPr>
          <p:nvPr/>
        </p:nvSpPr>
        <p:spPr bwMode="auto">
          <a:xfrm>
            <a:off x="893763" y="1217613"/>
            <a:ext cx="6232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海洋污染</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特殊侵权案件</a:t>
            </a:r>
            <a:endParaRPr lang="zh-CN" altLang="id-ID" sz="3200" b="1" dirty="0">
              <a:latin typeface="微软雅黑" panose="020B0503020204020204" pitchFamily="34" charset="-122"/>
              <a:ea typeface="微软雅黑" panose="020B0503020204020204" pitchFamily="34" charset="-122"/>
            </a:endParaRPr>
          </a:p>
        </p:txBody>
      </p:sp>
      <p:sp>
        <p:nvSpPr>
          <p:cNvPr id="38916"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pic>
        <p:nvPicPr>
          <p:cNvPr id="4" name="图片 3">
            <a:extLst>
              <a:ext uri="{FF2B5EF4-FFF2-40B4-BE49-F238E27FC236}">
                <a16:creationId xmlns:a16="http://schemas.microsoft.com/office/drawing/2014/main" xmlns="" id="{59E627B8-CEB9-46AF-A65E-B121E088E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11" y="3717814"/>
            <a:ext cx="3884231" cy="2589487"/>
          </a:xfrm>
          <a:prstGeom prst="rect">
            <a:avLst/>
          </a:prstGeom>
        </p:spPr>
      </p:pic>
      <p:pic>
        <p:nvPicPr>
          <p:cNvPr id="6" name="图片 5">
            <a:extLst>
              <a:ext uri="{FF2B5EF4-FFF2-40B4-BE49-F238E27FC236}">
                <a16:creationId xmlns:a16="http://schemas.microsoft.com/office/drawing/2014/main" xmlns="" id="{704D0C6B-FBD9-4FCB-92CC-B290081F4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535" y="909619"/>
            <a:ext cx="3827790" cy="2475552"/>
          </a:xfrm>
          <a:prstGeom prst="rect">
            <a:avLst/>
          </a:prstGeom>
        </p:spPr>
      </p:pic>
      <p:pic>
        <p:nvPicPr>
          <p:cNvPr id="8" name="图片 7">
            <a:extLst>
              <a:ext uri="{FF2B5EF4-FFF2-40B4-BE49-F238E27FC236}">
                <a16:creationId xmlns:a16="http://schemas.microsoft.com/office/drawing/2014/main" xmlns="" id="{9AB24979-723F-4C2E-83AC-02AC1FD82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974" y="3717814"/>
            <a:ext cx="4089207" cy="2765541"/>
          </a:xfrm>
          <a:prstGeom prst="rect">
            <a:avLst/>
          </a:prstGeom>
        </p:spPr>
      </p:pic>
      <p:pic>
        <p:nvPicPr>
          <p:cNvPr id="10" name="图片 9">
            <a:extLst>
              <a:ext uri="{FF2B5EF4-FFF2-40B4-BE49-F238E27FC236}">
                <a16:creationId xmlns:a16="http://schemas.microsoft.com/office/drawing/2014/main" xmlns="" id="{48395742-DB47-463D-9848-7990C17017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116" y="2693536"/>
            <a:ext cx="2842364" cy="3789819"/>
          </a:xfrm>
          <a:prstGeom prst="rect">
            <a:avLst/>
          </a:prstGeom>
        </p:spPr>
      </p:pic>
    </p:spTree>
    <p:extLst>
      <p:ext uri="{BB962C8B-B14F-4D97-AF65-F5344CB8AC3E}">
        <p14:creationId xmlns:p14="http://schemas.microsoft.com/office/powerpoint/2010/main" val="252016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文本框 1"/>
          <p:cNvSpPr txBox="1">
            <a:spLocks noChangeArrowheads="1"/>
          </p:cNvSpPr>
          <p:nvPr/>
        </p:nvSpPr>
        <p:spPr bwMode="auto">
          <a:xfrm>
            <a:off x="3654425" y="1629669"/>
            <a:ext cx="48815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600" b="1" dirty="0">
                <a:latin typeface="黑体" panose="02010609060101010101" pitchFamily="49" charset="-122"/>
                <a:ea typeface="黑体" panose="02010609060101010101" pitchFamily="49" charset="-122"/>
              </a:rPr>
              <a:t>目 录</a:t>
            </a:r>
            <a:endParaRPr lang="zh-CN" altLang="en-US" dirty="0"/>
          </a:p>
        </p:txBody>
      </p:sp>
      <p:sp>
        <p:nvSpPr>
          <p:cNvPr id="29699" name="平行四边形 2"/>
          <p:cNvSpPr>
            <a:spLocks noChangeArrowheads="1"/>
          </p:cNvSpPr>
          <p:nvPr/>
        </p:nvSpPr>
        <p:spPr bwMode="auto">
          <a:xfrm>
            <a:off x="3287011" y="2828358"/>
            <a:ext cx="674688" cy="479425"/>
          </a:xfrm>
          <a:prstGeom prst="parallelogram">
            <a:avLst>
              <a:gd name="adj" fmla="val 24979"/>
            </a:avLst>
          </a:prstGeom>
          <a:solidFill>
            <a:srgbClr val="C00000"/>
          </a:solidFill>
          <a:ln w="9525">
            <a:solidFill>
              <a:srgbClr val="C00000"/>
            </a:solidFill>
            <a:round/>
            <a:headEnd/>
            <a:tailEnd/>
          </a:ln>
        </p:spPr>
        <p:txBody>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一</a:t>
            </a:r>
            <a:endParaRPr lang="en-US" altLang="zh-CN" b="1" dirty="0">
              <a:solidFill>
                <a:schemeClr val="bg1"/>
              </a:solidFill>
              <a:latin typeface="微软雅黑" panose="020B0503020204020204" pitchFamily="34" charset="-122"/>
              <a:ea typeface="微软雅黑" panose="020B0503020204020204" pitchFamily="34" charset="-122"/>
            </a:endParaRPr>
          </a:p>
        </p:txBody>
      </p:sp>
      <p:cxnSp>
        <p:nvCxnSpPr>
          <p:cNvPr id="29700" name="直接连接符 3"/>
          <p:cNvCxnSpPr>
            <a:cxnSpLocks noChangeShapeType="1"/>
          </p:cNvCxnSpPr>
          <p:nvPr/>
        </p:nvCxnSpPr>
        <p:spPr bwMode="auto">
          <a:xfrm>
            <a:off x="3287011" y="3307783"/>
            <a:ext cx="5472380" cy="0"/>
          </a:xfrm>
          <a:prstGeom prst="line">
            <a:avLst/>
          </a:prstGeom>
          <a:noFill/>
          <a:ln w="28575">
            <a:solidFill>
              <a:srgbClr val="C00000"/>
            </a:solidFill>
            <a:round/>
            <a:headEnd/>
            <a:tailEnd/>
          </a:ln>
        </p:spPr>
      </p:cxnSp>
      <p:sp>
        <p:nvSpPr>
          <p:cNvPr id="29701" name="文本框 4"/>
          <p:cNvSpPr txBox="1">
            <a:spLocks noChangeArrowheads="1"/>
          </p:cNvSpPr>
          <p:nvPr/>
        </p:nvSpPr>
        <p:spPr bwMode="auto">
          <a:xfrm>
            <a:off x="4069637" y="2781749"/>
            <a:ext cx="5400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微软雅黑" panose="020B0503020204020204" pitchFamily="34" charset="-122"/>
                <a:ea typeface="微软雅黑" panose="020B0503020204020204" pitchFamily="34" charset="-122"/>
              </a:rPr>
              <a:t>海洋污染案件因果关系的举证责任</a:t>
            </a:r>
          </a:p>
        </p:txBody>
      </p:sp>
      <p:sp>
        <p:nvSpPr>
          <p:cNvPr id="29702" name="平行四边形 5"/>
          <p:cNvSpPr>
            <a:spLocks noChangeArrowheads="1"/>
          </p:cNvSpPr>
          <p:nvPr/>
        </p:nvSpPr>
        <p:spPr bwMode="auto">
          <a:xfrm>
            <a:off x="3215006" y="4013200"/>
            <a:ext cx="674688" cy="477838"/>
          </a:xfrm>
          <a:prstGeom prst="parallelogram">
            <a:avLst>
              <a:gd name="adj" fmla="val 25062"/>
            </a:avLst>
          </a:prstGeom>
          <a:solidFill>
            <a:srgbClr val="C00000"/>
          </a:solidFill>
          <a:ln w="9525">
            <a:solidFill>
              <a:srgbClr val="C00000"/>
            </a:solidFill>
            <a:round/>
            <a:headEnd/>
            <a:tailEnd/>
          </a:ln>
        </p:spPr>
        <p:txBody>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二</a:t>
            </a:r>
            <a:endParaRPr lang="en-US" altLang="zh-CN" b="1" dirty="0">
              <a:solidFill>
                <a:schemeClr val="bg1"/>
              </a:solidFill>
              <a:latin typeface="微软雅黑" panose="020B0503020204020204" pitchFamily="34" charset="-122"/>
              <a:ea typeface="微软雅黑" panose="020B0503020204020204" pitchFamily="34" charset="-122"/>
            </a:endParaRPr>
          </a:p>
        </p:txBody>
      </p:sp>
      <p:cxnSp>
        <p:nvCxnSpPr>
          <p:cNvPr id="29703" name="直接连接符 6"/>
          <p:cNvCxnSpPr>
            <a:cxnSpLocks noChangeShapeType="1"/>
          </p:cNvCxnSpPr>
          <p:nvPr/>
        </p:nvCxnSpPr>
        <p:spPr bwMode="auto">
          <a:xfrm>
            <a:off x="3215006" y="4491038"/>
            <a:ext cx="5544385" cy="0"/>
          </a:xfrm>
          <a:prstGeom prst="line">
            <a:avLst/>
          </a:prstGeom>
          <a:noFill/>
          <a:ln w="28575">
            <a:solidFill>
              <a:srgbClr val="C00000"/>
            </a:solidFill>
            <a:round/>
            <a:headEnd/>
            <a:tailEnd/>
          </a:ln>
        </p:spPr>
      </p:cxnSp>
      <p:sp>
        <p:nvSpPr>
          <p:cNvPr id="29704" name="文本框 7"/>
          <p:cNvSpPr txBox="1">
            <a:spLocks noChangeArrowheads="1"/>
          </p:cNvSpPr>
          <p:nvPr/>
        </p:nvSpPr>
        <p:spPr bwMode="auto">
          <a:xfrm>
            <a:off x="3997632" y="3965004"/>
            <a:ext cx="4536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海洋污染案件因果关系的证据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平行四边形 2"/>
          <p:cNvSpPr>
            <a:spLocks noChangeArrowheads="1"/>
          </p:cNvSpPr>
          <p:nvPr/>
        </p:nvSpPr>
        <p:spPr bwMode="auto">
          <a:xfrm>
            <a:off x="2998991" y="1739099"/>
            <a:ext cx="796925" cy="682625"/>
          </a:xfrm>
          <a:prstGeom prst="parallelogram">
            <a:avLst>
              <a:gd name="adj" fmla="val 24976"/>
            </a:avLst>
          </a:prstGeom>
          <a:solidFill>
            <a:srgbClr val="C00000"/>
          </a:solidFill>
          <a:ln w="9525">
            <a:solidFill>
              <a:srgbClr val="C00000"/>
            </a:solidFill>
            <a:round/>
            <a:headEnd/>
            <a:tailEnd/>
          </a:ln>
        </p:spPr>
        <p:txBody>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cxnSp>
        <p:nvCxnSpPr>
          <p:cNvPr id="30723" name="直接连接符 3"/>
          <p:cNvCxnSpPr>
            <a:cxnSpLocks noChangeShapeType="1"/>
          </p:cNvCxnSpPr>
          <p:nvPr/>
        </p:nvCxnSpPr>
        <p:spPr bwMode="auto">
          <a:xfrm>
            <a:off x="2998991" y="2421724"/>
            <a:ext cx="5760400" cy="0"/>
          </a:xfrm>
          <a:prstGeom prst="line">
            <a:avLst/>
          </a:prstGeom>
          <a:noFill/>
          <a:ln w="28575">
            <a:solidFill>
              <a:srgbClr val="C00000"/>
            </a:solidFill>
            <a:round/>
            <a:headEnd/>
            <a:tailEnd/>
          </a:ln>
        </p:spPr>
      </p:cxnSp>
      <p:sp>
        <p:nvSpPr>
          <p:cNvPr id="30724" name="文本框 4"/>
          <p:cNvSpPr txBox="1">
            <a:spLocks noChangeArrowheads="1"/>
          </p:cNvSpPr>
          <p:nvPr/>
        </p:nvSpPr>
        <p:spPr bwMode="auto">
          <a:xfrm>
            <a:off x="3816554" y="1853399"/>
            <a:ext cx="5488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海洋污染案件因果关系的举证责任</a:t>
            </a:r>
          </a:p>
        </p:txBody>
      </p:sp>
      <p:sp>
        <p:nvSpPr>
          <p:cNvPr id="6" name="文本框 7">
            <a:extLst>
              <a:ext uri="{FF2B5EF4-FFF2-40B4-BE49-F238E27FC236}">
                <a16:creationId xmlns:a16="http://schemas.microsoft.com/office/drawing/2014/main" xmlns="" id="{FC598E2A-0F70-4B49-B844-FB0D2FE13F7F}"/>
              </a:ext>
            </a:extLst>
          </p:cNvPr>
          <p:cNvSpPr txBox="1">
            <a:spLocks noChangeArrowheads="1"/>
          </p:cNvSpPr>
          <p:nvPr/>
        </p:nvSpPr>
        <p:spPr bwMode="auto">
          <a:xfrm>
            <a:off x="1090858" y="3590830"/>
            <a:ext cx="10008695"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有学者认为，在环境侵权案件中，因果关系的证明存在普遍性困难，无论证明责任分配给哪一方当事人，都是一种根本性的败诉风险。</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一、因果关系的举证责任</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929519" y="1800990"/>
            <a:ext cx="10206037" cy="501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、基本原则：举证责任</a:t>
            </a:r>
            <a:r>
              <a:rPr lang="zh-CN" altLang="en-US" sz="2400" dirty="0" smtClean="0">
                <a:latin typeface="微软雅黑" panose="020B0503020204020204" pitchFamily="34" charset="-122"/>
                <a:ea typeface="微软雅黑" panose="020B0503020204020204" pitchFamily="34" charset="-122"/>
              </a:rPr>
              <a:t>倒置</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侵权责任法</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第</a:t>
            </a:r>
            <a:r>
              <a:rPr lang="en-US" altLang="zh-CN" sz="2400" dirty="0" smtClean="0">
                <a:latin typeface="微软雅黑" panose="020B0503020204020204" pitchFamily="34" charset="-122"/>
                <a:ea typeface="微软雅黑" panose="020B0503020204020204" pitchFamily="34" charset="-122"/>
              </a:rPr>
              <a:t>66</a:t>
            </a:r>
            <a:r>
              <a:rPr lang="zh-CN" altLang="en-US" sz="2400" dirty="0" smtClean="0">
                <a:latin typeface="微软雅黑" panose="020B0503020204020204" pitchFamily="34" charset="-122"/>
                <a:ea typeface="微软雅黑" panose="020B0503020204020204" pitchFamily="34" charset="-122"/>
              </a:rPr>
              <a:t>条：</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因污染环境发生纠纷，污染者应当就法律规定的不承担责任或者减轻责任的情形及其行为与损害之间不存在因果关系承担举证责任。</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民事证据若干规定</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第</a:t>
            </a: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条第</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款第</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项：</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因环境污染引起的损害赔偿诉讼，由加害人就法律规定的免责事由及其行为与损害结果之间不存在因果关系承担举证责任。</a:t>
            </a:r>
            <a:endParaRPr lang="zh-CN" altLang="en-US" sz="16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一、因果关系的举证责任</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1001524" y="2035860"/>
            <a:ext cx="10206037" cy="485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、受害人先承担对关联性的举证责任</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最高人民法院关于审理环境侵权责任纠纷案件适用法律若干问题的解释</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a:t>
            </a:r>
            <a:r>
              <a:rPr lang="en-US" altLang="zh-CN" sz="2400" dirty="0">
                <a:latin typeface="微软雅黑" panose="020B0503020204020204" pitchFamily="34" charset="-122"/>
                <a:ea typeface="微软雅黑" panose="020B0503020204020204" pitchFamily="34" charset="-122"/>
              </a:rPr>
              <a:t>6</a:t>
            </a:r>
            <a:r>
              <a:rPr lang="zh-CN" altLang="en-US" sz="2400" dirty="0">
                <a:latin typeface="微软雅黑" panose="020B0503020204020204" pitchFamily="34" charset="-122"/>
                <a:ea typeface="微软雅黑" panose="020B0503020204020204" pitchFamily="34" charset="-122"/>
              </a:rPr>
              <a:t>条：</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被侵权人根据</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中华人民共和国侵权责任法</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第六十五条规定请求赔偿的，应当提供证明以下事实的证据材料：（一）污染者排放了污染物；（二）被侵权人的损害；</a:t>
            </a:r>
            <a:r>
              <a:rPr lang="zh-CN" altLang="en-US" sz="2400" dirty="0">
                <a:solidFill>
                  <a:srgbClr val="FF0000"/>
                </a:solidFill>
                <a:latin typeface="微软雅黑" panose="020B0503020204020204" pitchFamily="34" charset="-122"/>
                <a:ea typeface="微软雅黑" panose="020B0503020204020204" pitchFamily="34" charset="-122"/>
              </a:rPr>
              <a:t>（三）污染者排放的污染物或者其次生污染物与损害之间具有关联性。</a:t>
            </a:r>
            <a:endParaRPr lang="en-US" altLang="zh-CN" sz="24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7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一、因果关系的举证责任</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698500" y="1917689"/>
            <a:ext cx="10778408" cy="419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、一般做法</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由受害人举证证明基础事实，即受害人的损害后果，加害人的损害行为，事实与行为之间具有一定的关联。法官根绝经验法则，达到内心确信，初步认定受害人的损害与加害人的行为之间有一定的关联。</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赵家良等与康菲石油中国有限公司海上、通海水域污染损害责任纠纷系列案，（</a:t>
            </a: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）津民终</a:t>
            </a:r>
            <a:r>
              <a:rPr lang="en-US" altLang="zh-CN" dirty="0">
                <a:latin typeface="微软雅黑" panose="020B0503020204020204" pitchFamily="34" charset="-122"/>
                <a:ea typeface="微软雅黑" panose="020B0503020204020204" pitchFamily="34" charset="-122"/>
              </a:rPr>
              <a:t>16-20</a:t>
            </a:r>
            <a:r>
              <a:rPr lang="zh-CN" altLang="en-US" dirty="0">
                <a:latin typeface="微软雅黑" panose="020B0503020204020204" pitchFamily="34" charset="-122"/>
                <a:ea typeface="微软雅黑" panose="020B0503020204020204" pitchFamily="34" charset="-122"/>
              </a:rPr>
              <a:t>号</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李景祥等与康菲石油中国有限公司海上、通海水域污染损害责任纠纷系列案，（</a:t>
            </a: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）津民终</a:t>
            </a:r>
            <a:r>
              <a:rPr lang="en-US" altLang="zh-CN" dirty="0">
                <a:latin typeface="微软雅黑" panose="020B0503020204020204" pitchFamily="34" charset="-122"/>
                <a:ea typeface="微软雅黑" panose="020B0503020204020204" pitchFamily="34" charset="-122"/>
              </a:rPr>
              <a:t>174-178</a:t>
            </a:r>
            <a:r>
              <a:rPr lang="zh-CN" altLang="en-US" dirty="0">
                <a:latin typeface="微软雅黑" panose="020B0503020204020204" pitchFamily="34" charset="-122"/>
                <a:ea typeface="微软雅黑" panose="020B0503020204020204" pitchFamily="34" charset="-122"/>
              </a:rPr>
              <a:t>号</a:t>
            </a:r>
            <a:endParaRPr lang="en-US" altLang="zh-CN" sz="16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67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一、因果关系的举证责任</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929519" y="1629669"/>
            <a:ext cx="10206037" cy="474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、特殊规定：对纯经济损失的举证责任</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纯经济损失：未发生物质的损害，单纯因环境污染而遭受的收入损失。</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最高人民法院关于审理船舶油污损害赔偿纠纷案件若干问题的规定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第</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条：</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海洋渔业、滨海旅游业及其他用海、临海经营单位或者个人请求因环境污染所遭受的收入损失，具备下列全部条件，</a:t>
            </a:r>
            <a:r>
              <a:rPr lang="zh-CN" altLang="en-US" sz="2000" dirty="0">
                <a:solidFill>
                  <a:srgbClr val="FF0000"/>
                </a:solidFill>
                <a:latin typeface="微软雅黑" panose="020B0503020204020204" pitchFamily="34" charset="-122"/>
                <a:ea typeface="微软雅黑" panose="020B0503020204020204" pitchFamily="34" charset="-122"/>
              </a:rPr>
              <a:t>由此证明收入损失与环境污染之间具有直接因果关系的，</a:t>
            </a:r>
            <a:r>
              <a:rPr lang="zh-CN" altLang="en-US" sz="2000" dirty="0">
                <a:latin typeface="微软雅黑" panose="020B0503020204020204" pitchFamily="34" charset="-122"/>
                <a:ea typeface="微软雅黑" panose="020B0503020204020204" pitchFamily="34" charset="-122"/>
              </a:rPr>
              <a:t>人民法院应予支持：（一）请求人的生产经营活动位于或者接近污染区域；（二）请求人的生产经营活动主要依赖受污染资源或者海岸线；（三）请求人难以找到其他替代资源或者商业机会；（四）请求人的生产经营业务属于当地相对稳定的产业。</a:t>
            </a:r>
            <a:endParaRPr lang="zh-CN" altLang="en-US" sz="14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79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7"/>
          <p:cNvSpPr txBox="1">
            <a:spLocks noChangeArrowheads="1"/>
          </p:cNvSpPr>
          <p:nvPr/>
        </p:nvSpPr>
        <p:spPr bwMode="auto">
          <a:xfrm>
            <a:off x="893763" y="1044894"/>
            <a:ext cx="520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宋体" panose="02010600030101010101" pitchFamily="2" charset="-122"/>
              </a:defRPr>
            </a:lvl1pPr>
            <a:lvl2pPr defTabSz="457200">
              <a:defRPr>
                <a:solidFill>
                  <a:schemeClr val="tx1"/>
                </a:solidFill>
                <a:latin typeface="Arial" panose="020B0604020202020204" pitchFamily="34" charset="0"/>
                <a:ea typeface="宋体" panose="02010600030101010101" pitchFamily="2" charset="-122"/>
              </a:defRPr>
            </a:lvl2pPr>
            <a:lvl3pPr defTabSz="457200">
              <a:defRPr>
                <a:solidFill>
                  <a:schemeClr val="tx1"/>
                </a:solidFill>
                <a:latin typeface="Arial" panose="020B0604020202020204" pitchFamily="34" charset="0"/>
                <a:ea typeface="宋体" panose="02010600030101010101" pitchFamily="2" charset="-122"/>
              </a:defRPr>
            </a:lvl3pPr>
            <a:lvl4pPr defTabSz="457200">
              <a:defRPr>
                <a:solidFill>
                  <a:schemeClr val="tx1"/>
                </a:solidFill>
                <a:latin typeface="Arial" panose="020B0604020202020204" pitchFamily="34" charset="0"/>
                <a:ea typeface="宋体" panose="02010600030101010101" pitchFamily="2" charset="-122"/>
              </a:defRPr>
            </a:lvl4pPr>
            <a:lvl5pPr defTabSz="457200">
              <a:defRPr>
                <a:solidFill>
                  <a:schemeClr val="tx1"/>
                </a:solidFill>
                <a:latin typeface="Arial" panose="020B0604020202020204" pitchFamily="34" charset="0"/>
                <a:ea typeface="宋体" panose="02010600030101010101" pitchFamily="2" charset="-122"/>
              </a:defRPr>
            </a:lvl5pPr>
            <a:lvl6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3200" b="1" dirty="0">
                <a:latin typeface="微软雅黑" panose="020B0503020204020204" pitchFamily="34" charset="-122"/>
                <a:ea typeface="微软雅黑" panose="020B0503020204020204" pitchFamily="34" charset="-122"/>
              </a:rPr>
              <a:t>一、因果关系的举证责任</a:t>
            </a:r>
            <a:endParaRPr lang="zh-CN" altLang="id-ID" sz="3200" b="1" dirty="0">
              <a:latin typeface="微软雅黑" panose="020B0503020204020204" pitchFamily="34" charset="-122"/>
              <a:ea typeface="微软雅黑" panose="020B0503020204020204" pitchFamily="34" charset="-122"/>
            </a:endParaRPr>
          </a:p>
        </p:txBody>
      </p:sp>
      <p:sp>
        <p:nvSpPr>
          <p:cNvPr id="32771" name="矩形 11"/>
          <p:cNvSpPr>
            <a:spLocks noChangeArrowheads="1"/>
          </p:cNvSpPr>
          <p:nvPr/>
        </p:nvSpPr>
        <p:spPr bwMode="auto">
          <a:xfrm>
            <a:off x="622300" y="1216025"/>
            <a:ext cx="76200" cy="584200"/>
          </a:xfrm>
          <a:prstGeom prst="rect">
            <a:avLst/>
          </a:prstGeom>
          <a:solidFill>
            <a:srgbClr val="C00000"/>
          </a:solidFill>
          <a:ln w="9525">
            <a:solidFill>
              <a:srgbClr val="C00000"/>
            </a:solidFill>
            <a:round/>
            <a:headEnd/>
            <a:tailEnd/>
          </a:ln>
        </p:spPr>
        <p:txBody>
          <a:bodyPr/>
          <a:lstStyle/>
          <a:p>
            <a:endParaRPr lang="zh-CN" altLang="en-US"/>
          </a:p>
        </p:txBody>
      </p:sp>
      <p:sp>
        <p:nvSpPr>
          <p:cNvPr id="32772" name="文本框 7"/>
          <p:cNvSpPr txBox="1">
            <a:spLocks noChangeArrowheads="1"/>
          </p:cNvSpPr>
          <p:nvPr/>
        </p:nvSpPr>
        <p:spPr bwMode="auto">
          <a:xfrm>
            <a:off x="929519" y="1840667"/>
            <a:ext cx="10206037"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海洋污染案件中，认定因果关系的一般逻辑：</a:t>
            </a:r>
            <a:endParaRPr lang="zh-CN" altLang="en-US" sz="1400" dirty="0">
              <a:latin typeface="微软雅黑" panose="020B0503020204020204" pitchFamily="34" charset="-122"/>
              <a:ea typeface="微软雅黑" panose="020B0503020204020204" pitchFamily="34" charset="-122"/>
            </a:endParaRPr>
          </a:p>
        </p:txBody>
      </p:sp>
      <p:pic>
        <p:nvPicPr>
          <p:cNvPr id="3277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122238"/>
            <a:ext cx="44116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xmlns="" id="{4410767A-1D46-40DD-9B85-6E0C01DFBEBF}"/>
              </a:ext>
            </a:extLst>
          </p:cNvPr>
          <p:cNvSpPr txBox="1">
            <a:spLocks noChangeArrowheads="1"/>
          </p:cNvSpPr>
          <p:nvPr/>
        </p:nvSpPr>
        <p:spPr bwMode="auto">
          <a:xfrm>
            <a:off x="766836" y="3255192"/>
            <a:ext cx="1944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受害人证明基础事实</a:t>
            </a:r>
          </a:p>
        </p:txBody>
      </p:sp>
      <p:cxnSp>
        <p:nvCxnSpPr>
          <p:cNvPr id="10" name="直接箭头连接符 9">
            <a:extLst>
              <a:ext uri="{FF2B5EF4-FFF2-40B4-BE49-F238E27FC236}">
                <a16:creationId xmlns:a16="http://schemas.microsoft.com/office/drawing/2014/main" xmlns="" id="{D6B12062-4266-4AAF-8BD0-38A4F797DA2D}"/>
              </a:ext>
            </a:extLst>
          </p:cNvPr>
          <p:cNvCxnSpPr>
            <a:cxnSpLocks/>
          </p:cNvCxnSpPr>
          <p:nvPr/>
        </p:nvCxnSpPr>
        <p:spPr>
          <a:xfrm>
            <a:off x="2669711" y="3582941"/>
            <a:ext cx="765650" cy="0"/>
          </a:xfrm>
          <a:prstGeom prst="straightConnector1">
            <a:avLst/>
          </a:prstGeom>
          <a:ln>
            <a:solidFill>
              <a:srgbClr val="D01C63"/>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15" name="文本框 14">
            <a:extLst>
              <a:ext uri="{FF2B5EF4-FFF2-40B4-BE49-F238E27FC236}">
                <a16:creationId xmlns:a16="http://schemas.microsoft.com/office/drawing/2014/main" xmlns="" id="{ED7B7A56-383B-41D4-8C66-84BDB0D461D6}"/>
              </a:ext>
            </a:extLst>
          </p:cNvPr>
          <p:cNvSpPr txBox="1">
            <a:spLocks noChangeArrowheads="1"/>
          </p:cNvSpPr>
          <p:nvPr/>
        </p:nvSpPr>
        <p:spPr bwMode="auto">
          <a:xfrm>
            <a:off x="3461766" y="3255192"/>
            <a:ext cx="23454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达到低标准证明</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（证明关联性）</a:t>
            </a:r>
          </a:p>
        </p:txBody>
      </p:sp>
      <p:cxnSp>
        <p:nvCxnSpPr>
          <p:cNvPr id="16" name="直接箭头连接符 15">
            <a:extLst>
              <a:ext uri="{FF2B5EF4-FFF2-40B4-BE49-F238E27FC236}">
                <a16:creationId xmlns:a16="http://schemas.microsoft.com/office/drawing/2014/main" xmlns="" id="{A539C287-D33D-4BE2-ACD3-341B489016C9}"/>
              </a:ext>
            </a:extLst>
          </p:cNvPr>
          <p:cNvCxnSpPr>
            <a:cxnSpLocks/>
          </p:cNvCxnSpPr>
          <p:nvPr/>
        </p:nvCxnSpPr>
        <p:spPr>
          <a:xfrm>
            <a:off x="5807186" y="3607416"/>
            <a:ext cx="678790" cy="0"/>
          </a:xfrm>
          <a:prstGeom prst="straightConnector1">
            <a:avLst/>
          </a:prstGeom>
          <a:ln>
            <a:solidFill>
              <a:srgbClr val="D01C63"/>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0" name="文本框 19">
            <a:extLst>
              <a:ext uri="{FF2B5EF4-FFF2-40B4-BE49-F238E27FC236}">
                <a16:creationId xmlns:a16="http://schemas.microsoft.com/office/drawing/2014/main" xmlns="" id="{CEADDA9C-CAC0-4D57-83B5-379BD841234C}"/>
              </a:ext>
            </a:extLst>
          </p:cNvPr>
          <p:cNvSpPr txBox="1">
            <a:spLocks noChangeArrowheads="1"/>
          </p:cNvSpPr>
          <p:nvPr/>
        </p:nvSpPr>
        <p:spPr bwMode="auto">
          <a:xfrm>
            <a:off x="6485976" y="3246842"/>
            <a:ext cx="2114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latin typeface="微软雅黑" panose="020B0503020204020204" pitchFamily="34" charset="-122"/>
                <a:ea typeface="微软雅黑" panose="020B0503020204020204" pitchFamily="34" charset="-122"/>
              </a:rPr>
              <a:t>认定因果关系存在</a:t>
            </a:r>
          </a:p>
        </p:txBody>
      </p:sp>
      <p:cxnSp>
        <p:nvCxnSpPr>
          <p:cNvPr id="21" name="直接箭头连接符 20">
            <a:extLst>
              <a:ext uri="{FF2B5EF4-FFF2-40B4-BE49-F238E27FC236}">
                <a16:creationId xmlns:a16="http://schemas.microsoft.com/office/drawing/2014/main" xmlns="" id="{CDC56EB6-1F21-484D-8A32-012F9877EBC4}"/>
              </a:ext>
            </a:extLst>
          </p:cNvPr>
          <p:cNvCxnSpPr>
            <a:cxnSpLocks/>
          </p:cNvCxnSpPr>
          <p:nvPr/>
        </p:nvCxnSpPr>
        <p:spPr>
          <a:xfrm>
            <a:off x="8646126" y="3574591"/>
            <a:ext cx="765650" cy="0"/>
          </a:xfrm>
          <a:prstGeom prst="straightConnector1">
            <a:avLst/>
          </a:prstGeom>
          <a:ln>
            <a:solidFill>
              <a:srgbClr val="D01C63"/>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22" name="文本框 21">
            <a:extLst>
              <a:ext uri="{FF2B5EF4-FFF2-40B4-BE49-F238E27FC236}">
                <a16:creationId xmlns:a16="http://schemas.microsoft.com/office/drawing/2014/main" xmlns="" id="{B0AA8E45-C8C6-4EFC-AB54-7C30F099420A}"/>
              </a:ext>
            </a:extLst>
          </p:cNvPr>
          <p:cNvSpPr txBox="1">
            <a:spLocks noChangeArrowheads="1"/>
          </p:cNvSpPr>
          <p:nvPr/>
        </p:nvSpPr>
        <p:spPr bwMode="auto">
          <a:xfrm>
            <a:off x="9438181" y="3246842"/>
            <a:ext cx="1913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加害人提出反证证明</a:t>
            </a:r>
          </a:p>
        </p:txBody>
      </p:sp>
    </p:spTree>
    <p:extLst>
      <p:ext uri="{BB962C8B-B14F-4D97-AF65-F5344CB8AC3E}">
        <p14:creationId xmlns:p14="http://schemas.microsoft.com/office/powerpoint/2010/main" val="3052400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2.xml><?xml version="1.0" encoding="utf-8"?>
<p:tagLst xmlns:a="http://schemas.openxmlformats.org/drawingml/2006/main" xmlns:r="http://schemas.openxmlformats.org/officeDocument/2006/relationships" xmlns:p="http://schemas.openxmlformats.org/presentationml/2006/main">
  <p:tag name="HASNOTE" val="true"/>
  <p:tag name="NOTESHAPEID" val="4"/>
  <p:tag name="KSO_WM_UNIT_TEXTBOXSTYLE_SHAPETYPE" val="0"/>
  <p:tag name="KSO_WM_UNIT_TEXTBOXSTYLE_TEMPLATETYPE" val="0"/>
  <p:tag name="KSO_WM_UNIT_ISCONTENTSTITLE" val="0"/>
  <p:tag name="KSO_WM_UNIT_PRESET_TEXT" val="单击此处输入封面大标题"/>
  <p:tag name="KSO_WM_UNIT_NOCLEAR" val="1"/>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mixed20201880_303*a*1"/>
  <p:tag name="KSO_WM_TEMPLATE_CATEGORY" val="mixed"/>
  <p:tag name="KSO_WM_TEMPLATE_INDEX" val="20201880"/>
  <p:tag name="KSO_WM_UNIT_LAYERLEVEL" val="1"/>
  <p:tag name="KSO_WM_TAG_VERSION" val="1.0"/>
  <p:tag name="KSO_WM_BEAUTIFY_FLAG" val="#wm#"/>
  <p:tag name="KSO_WM_UNIT_TEXTBOXSTYLE_GUID" val="{062efbc8-cbec-4025-a8d2-7db49345868e}"/>
  <p:tag name="KSO_WM_UNIT_TEXTBOXSTYLE_TEMPLATEID" val="3133971"/>
  <p:tag name="KSO_WM_UNIT_TEXTBOXSTYLE_TYPE" val="4"/>
</p:tagLst>
</file>

<file path=ppt/theme/theme1.xml><?xml version="1.0" encoding="utf-8"?>
<a:theme xmlns:a="http://schemas.openxmlformats.org/drawingml/2006/main" name="1_默认设计模板">
  <a:themeElements>
    <a:clrScheme name="自定义 8">
      <a:dk1>
        <a:sysClr val="windowText" lastClr="000000"/>
      </a:dk1>
      <a:lt1>
        <a:sysClr val="window" lastClr="FFFFFF"/>
      </a:lt1>
      <a:dk2>
        <a:srgbClr val="1F497D"/>
      </a:dk2>
      <a:lt2>
        <a:srgbClr val="EEECE1"/>
      </a:lt2>
      <a:accent1>
        <a:srgbClr val="0070C0"/>
      </a:accent1>
      <a:accent2>
        <a:srgbClr val="00B0F0"/>
      </a:accent2>
      <a:accent3>
        <a:srgbClr val="0070C0"/>
      </a:accent3>
      <a:accent4>
        <a:srgbClr val="00B0F0"/>
      </a:accent4>
      <a:accent5>
        <a:srgbClr val="4BACC6"/>
      </a:accent5>
      <a:accent6>
        <a:srgbClr val="F79646"/>
      </a:accent6>
      <a:hlink>
        <a:srgbClr val="0000FF"/>
      </a:hlink>
      <a:folHlink>
        <a:srgbClr val="800080"/>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自定义 8">
      <a:dk1>
        <a:sysClr val="windowText" lastClr="000000"/>
      </a:dk1>
      <a:lt1>
        <a:sysClr val="window" lastClr="FFFFFF"/>
      </a:lt1>
      <a:dk2>
        <a:srgbClr val="1F497D"/>
      </a:dk2>
      <a:lt2>
        <a:srgbClr val="EEECE1"/>
      </a:lt2>
      <a:accent1>
        <a:srgbClr val="0070C0"/>
      </a:accent1>
      <a:accent2>
        <a:srgbClr val="00B0F0"/>
      </a:accent2>
      <a:accent3>
        <a:srgbClr val="0070C0"/>
      </a:accent3>
      <a:accent4>
        <a:srgbClr val="00B0F0"/>
      </a:accent4>
      <a:accent5>
        <a:srgbClr val="4BACC6"/>
      </a:accent5>
      <a:accent6>
        <a:srgbClr val="F79646"/>
      </a:accent6>
      <a:hlink>
        <a:srgbClr val="0000FF"/>
      </a:hlink>
      <a:folHlink>
        <a:srgbClr val="800080"/>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1249</Words>
  <Application>Microsoft Office PowerPoint</Application>
  <PresentationFormat>自定义</PresentationFormat>
  <Paragraphs>95</Paragraphs>
  <Slides>16</Slides>
  <Notes>1</Notes>
  <HiddenSlides>0</HiddenSlides>
  <MMClips>0</MMClips>
  <ScaleCrop>false</ScaleCrop>
  <HeadingPairs>
    <vt:vector size="4" baseType="variant">
      <vt:variant>
        <vt:lpstr>主题</vt:lpstr>
      </vt:variant>
      <vt:variant>
        <vt:i4>2</vt:i4>
      </vt:variant>
      <vt:variant>
        <vt:lpstr>幻灯片标题</vt:lpstr>
      </vt:variant>
      <vt:variant>
        <vt:i4>16</vt:i4>
      </vt:variant>
    </vt:vector>
  </HeadingPairs>
  <TitlesOfParts>
    <vt:vector size="18" baseType="lpstr">
      <vt:lpstr>1_默认设计模板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Administrator</dc:creator>
  <cp:lastModifiedBy>TM</cp:lastModifiedBy>
  <cp:revision>330</cp:revision>
  <dcterms:created xsi:type="dcterms:W3CDTF">2013-01-25T01:44:00Z</dcterms:created>
  <dcterms:modified xsi:type="dcterms:W3CDTF">2019-09-23T19:46:36Z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